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theme/theme2.xml" ContentType="application/vnd.openxmlformats-officedocument.theme+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8" r:id="rId1"/>
    <p:sldMasterId id="2147483670" r:id="rId2"/>
    <p:sldMasterId id="2147483697" r:id="rId3"/>
  </p:sldMasterIdLst>
  <p:notesMasterIdLst>
    <p:notesMasterId r:id="rId20"/>
  </p:notesMasterIdLst>
  <p:sldIdLst>
    <p:sldId id="453" r:id="rId4"/>
    <p:sldId id="257" r:id="rId5"/>
    <p:sldId id="460" r:id="rId6"/>
    <p:sldId id="461" r:id="rId7"/>
    <p:sldId id="267" r:id="rId8"/>
    <p:sldId id="534" r:id="rId9"/>
    <p:sldId id="496" r:id="rId10"/>
    <p:sldId id="530" r:id="rId11"/>
    <p:sldId id="275" r:id="rId12"/>
    <p:sldId id="484" r:id="rId13"/>
    <p:sldId id="512" r:id="rId14"/>
    <p:sldId id="513" r:id="rId15"/>
    <p:sldId id="508" r:id="rId16"/>
    <p:sldId id="527" r:id="rId17"/>
    <p:sldId id="455" r:id="rId18"/>
    <p:sldId id="454" r:id="rId1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940675A-B579-460E-94D1-54222C63F5D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12" autoAdjust="0"/>
    <p:restoredTop sz="93849" autoAdjust="0"/>
  </p:normalViewPr>
  <p:slideViewPr>
    <p:cSldViewPr showGuides="1">
      <p:cViewPr varScale="1">
        <p:scale>
          <a:sx n="56" d="100"/>
          <a:sy n="56" d="100"/>
        </p:scale>
        <p:origin x="738" y="114"/>
      </p:cViewPr>
      <p:guideLst>
        <p:guide orient="horz" pos="2160"/>
        <p:guide pos="3840"/>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3" Type="http://schemas.openxmlformats.org/officeDocument/2006/relationships/slideMaster" Target="slideMasters/slideMaster3.xml"/><Relationship Id="rId21" Type="http://schemas.openxmlformats.org/officeDocument/2006/relationships/presProps" Target="presProps.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tableStyles" Target="tableStyle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theme" Target="theme/theme1.xml"/><Relationship Id="rId10" Type="http://schemas.openxmlformats.org/officeDocument/2006/relationships/slide" Target="slides/slide7.xml"/><Relationship Id="rId19" Type="http://schemas.openxmlformats.org/officeDocument/2006/relationships/slide" Target="slides/slide16.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0EA6663-B578-41BF-88C9-AA11E9021FDB}" type="datetimeFigureOut">
              <a:rPr lang="en-US" smtClean="0"/>
              <a:t>12/8/2021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97E9FD7-CB4C-43D1-963F-0789E2487205}" type="slidenum">
              <a:rPr lang="en-US" smtClean="0"/>
              <a:t>‹#›</a:t>
            </a:fld>
            <a:endParaRPr lang="en-US"/>
          </a:p>
        </p:txBody>
      </p:sp>
    </p:spTree>
    <p:extLst>
      <p:ext uri="{BB962C8B-B14F-4D97-AF65-F5344CB8AC3E}">
        <p14:creationId xmlns:p14="http://schemas.microsoft.com/office/powerpoint/2010/main" val="345350556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65"/>
        <p:cNvGrpSpPr/>
        <p:nvPr/>
      </p:nvGrpSpPr>
      <p:grpSpPr>
        <a:xfrm>
          <a:off x="0" y="0"/>
          <a:ext cx="0" cy="0"/>
          <a:chOff x="0" y="0"/>
          <a:chExt cx="0" cy="0"/>
        </a:xfrm>
      </p:grpSpPr>
      <p:sp>
        <p:nvSpPr>
          <p:cNvPr id="3166" name="Google Shape;3166;ge7fcef0fd9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167" name="Google Shape;3167;ge7fcef0fd9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6"/>
        <p:cNvGrpSpPr/>
        <p:nvPr/>
      </p:nvGrpSpPr>
      <p:grpSpPr>
        <a:xfrm>
          <a:off x="0" y="0"/>
          <a:ext cx="0" cy="0"/>
          <a:chOff x="0" y="0"/>
          <a:chExt cx="0" cy="0"/>
        </a:xfrm>
      </p:grpSpPr>
      <p:sp>
        <p:nvSpPr>
          <p:cNvPr id="227" name="Google Shape;227;g476f86cbfb_0_12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8" name="Google Shape;228;g476f86cbfb_0_12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46798720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28"/>
        <p:cNvGrpSpPr/>
        <p:nvPr/>
      </p:nvGrpSpPr>
      <p:grpSpPr>
        <a:xfrm>
          <a:off x="0" y="0"/>
          <a:ext cx="0" cy="0"/>
          <a:chOff x="0" y="0"/>
          <a:chExt cx="0" cy="0"/>
        </a:xfrm>
      </p:grpSpPr>
      <p:sp>
        <p:nvSpPr>
          <p:cNvPr id="1729" name="Google Shape;1729;g477df79999_0_153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30" name="Google Shape;1730;g477df79999_0_1531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83645574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6"/>
        <p:cNvGrpSpPr/>
        <p:nvPr/>
      </p:nvGrpSpPr>
      <p:grpSpPr>
        <a:xfrm>
          <a:off x="0" y="0"/>
          <a:ext cx="0" cy="0"/>
          <a:chOff x="0" y="0"/>
          <a:chExt cx="0" cy="0"/>
        </a:xfrm>
      </p:grpSpPr>
      <p:sp>
        <p:nvSpPr>
          <p:cNvPr id="507" name="Google Shape;507;g477df79999_0_13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08" name="Google Shape;508;g477df79999_0_13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1"/>
        <p:cNvGrpSpPr/>
        <p:nvPr/>
      </p:nvGrpSpPr>
      <p:grpSpPr>
        <a:xfrm>
          <a:off x="0" y="0"/>
          <a:ext cx="0" cy="0"/>
          <a:chOff x="0" y="0"/>
          <a:chExt cx="0" cy="0"/>
        </a:xfrm>
      </p:grpSpPr>
      <p:sp>
        <p:nvSpPr>
          <p:cNvPr id="512" name="Google Shape;512;g477df79999_0_1630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13" name="Google Shape;513;g477df79999_0_1630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6"/>
        <p:cNvGrpSpPr/>
        <p:nvPr/>
      </p:nvGrpSpPr>
      <p:grpSpPr>
        <a:xfrm>
          <a:off x="0" y="0"/>
          <a:ext cx="0" cy="0"/>
          <a:chOff x="0" y="0"/>
          <a:chExt cx="0" cy="0"/>
        </a:xfrm>
      </p:grpSpPr>
      <p:sp>
        <p:nvSpPr>
          <p:cNvPr id="227" name="Google Shape;227;g476f86cbfb_0_12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8" name="Google Shape;228;g476f86cbfb_0_12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07707971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51"/>
        <p:cNvGrpSpPr/>
        <p:nvPr/>
      </p:nvGrpSpPr>
      <p:grpSpPr>
        <a:xfrm>
          <a:off x="0" y="0"/>
          <a:ext cx="0" cy="0"/>
          <a:chOff x="0" y="0"/>
          <a:chExt cx="0" cy="0"/>
        </a:xfrm>
      </p:grpSpPr>
      <p:sp>
        <p:nvSpPr>
          <p:cNvPr id="5252" name="Google Shape;5252;ge917b413af_0_166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53" name="Google Shape;5253;ge917b413af_0_166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6"/>
        <p:cNvGrpSpPr/>
        <p:nvPr/>
      </p:nvGrpSpPr>
      <p:grpSpPr>
        <a:xfrm>
          <a:off x="0" y="0"/>
          <a:ext cx="0" cy="0"/>
          <a:chOff x="0" y="0"/>
          <a:chExt cx="0" cy="0"/>
        </a:xfrm>
      </p:grpSpPr>
      <p:sp>
        <p:nvSpPr>
          <p:cNvPr id="227" name="Google Shape;227;g476f86cbfb_0_12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8" name="Google Shape;228;g476f86cbfb_0_12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44514692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6"/>
        <p:cNvGrpSpPr/>
        <p:nvPr/>
      </p:nvGrpSpPr>
      <p:grpSpPr>
        <a:xfrm>
          <a:off x="0" y="0"/>
          <a:ext cx="0" cy="0"/>
          <a:chOff x="0" y="0"/>
          <a:chExt cx="0" cy="0"/>
        </a:xfrm>
      </p:grpSpPr>
      <p:sp>
        <p:nvSpPr>
          <p:cNvPr id="227" name="Google Shape;227;g476f86cbfb_0_12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8" name="Google Shape;228;g476f86cbfb_0_12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92190691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6"/>
        <p:cNvGrpSpPr/>
        <p:nvPr/>
      </p:nvGrpSpPr>
      <p:grpSpPr>
        <a:xfrm>
          <a:off x="0" y="0"/>
          <a:ext cx="0" cy="0"/>
          <a:chOff x="0" y="0"/>
          <a:chExt cx="0" cy="0"/>
        </a:xfrm>
      </p:grpSpPr>
      <p:sp>
        <p:nvSpPr>
          <p:cNvPr id="227" name="Google Shape;227;g476f86cbfb_0_12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8" name="Google Shape;228;g476f86cbfb_0_12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66169791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3" Type="http://schemas.openxmlformats.org/officeDocument/2006/relationships/hyperlink" Target="http://bit.ly/2TyoMsr" TargetMode="External"/><Relationship Id="rId2" Type="http://schemas.openxmlformats.org/officeDocument/2006/relationships/hyperlink" Target="http://bit.ly/2Tynxth" TargetMode="External"/><Relationship Id="rId1" Type="http://schemas.openxmlformats.org/officeDocument/2006/relationships/slideMaster" Target="../slideMasters/slideMaster2.xml"/><Relationship Id="rId4" Type="http://schemas.openxmlformats.org/officeDocument/2006/relationships/hyperlink" Target="http://bit.ly/2TtBDfr" TargetMode="Externa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3.xml.rels><?xml version="1.0" encoding="UTF-8" standalone="yes"?>
<Relationships xmlns="http://schemas.openxmlformats.org/package/2006/relationships"><Relationship Id="rId3" Type="http://schemas.openxmlformats.org/officeDocument/2006/relationships/hyperlink" Target="http://bit.ly/2TyoMsr" TargetMode="External"/><Relationship Id="rId2" Type="http://schemas.openxmlformats.org/officeDocument/2006/relationships/hyperlink" Target="http://bit.ly/2Tynxth" TargetMode="External"/><Relationship Id="rId1" Type="http://schemas.openxmlformats.org/officeDocument/2006/relationships/slideMaster" Target="../slideMasters/slideMaster3.xml"/><Relationship Id="rId4" Type="http://schemas.openxmlformats.org/officeDocument/2006/relationships/hyperlink" Target="http://bit.ly/2TtBDfr" TargetMode="Externa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a:extLst>
              <a:ext uri="{FF2B5EF4-FFF2-40B4-BE49-F238E27FC236}">
                <a16:creationId xmlns:a16="http://schemas.microsoft.com/office/drawing/2014/main" id="{FC105675-9BE5-4479-B866-6D55B1550DC5}"/>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25F5017A-8A51-474E-908F-22CD826327EA}"/>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6629C94A-0085-4CA2-B0FF-1473ED8E940A}"/>
              </a:ext>
            </a:extLst>
          </p:cNvPr>
          <p:cNvSpPr>
            <a:spLocks noGrp="1" noChangeArrowheads="1"/>
          </p:cNvSpPr>
          <p:nvPr>
            <p:ph type="sldNum" sz="quarter" idx="12"/>
          </p:nvPr>
        </p:nvSpPr>
        <p:spPr>
          <a:ln/>
        </p:spPr>
        <p:txBody>
          <a:bodyPr/>
          <a:lstStyle>
            <a:lvl1pPr>
              <a:defRPr/>
            </a:lvl1pPr>
          </a:lstStyle>
          <a:p>
            <a:pPr>
              <a:defRPr/>
            </a:pPr>
            <a:fld id="{B46A7F0F-0863-42C2-86CB-47381940B0A7}" type="slidenum">
              <a:rPr lang="en-US" altLang="en-US"/>
              <a:pPr>
                <a:defRPr/>
              </a:pPr>
              <a:t>‹#›</a:t>
            </a:fld>
            <a:endParaRPr lang="en-US" altLang="en-US"/>
          </a:p>
        </p:txBody>
      </p:sp>
    </p:spTree>
    <p:extLst>
      <p:ext uri="{BB962C8B-B14F-4D97-AF65-F5344CB8AC3E}">
        <p14:creationId xmlns:p14="http://schemas.microsoft.com/office/powerpoint/2010/main" val="104666147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E6D33A59-C77D-4D71-9879-8969F26A3DA7}"/>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DA304AAD-E237-41AB-AF90-10EA703CA33C}"/>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EC209027-4C90-4E9C-A955-66A25D8605D8}"/>
              </a:ext>
            </a:extLst>
          </p:cNvPr>
          <p:cNvSpPr>
            <a:spLocks noGrp="1" noChangeArrowheads="1"/>
          </p:cNvSpPr>
          <p:nvPr>
            <p:ph type="sldNum" sz="quarter" idx="12"/>
          </p:nvPr>
        </p:nvSpPr>
        <p:spPr>
          <a:ln/>
        </p:spPr>
        <p:txBody>
          <a:bodyPr/>
          <a:lstStyle>
            <a:lvl1pPr>
              <a:defRPr/>
            </a:lvl1pPr>
          </a:lstStyle>
          <a:p>
            <a:pPr>
              <a:defRPr/>
            </a:pPr>
            <a:fld id="{91E60E85-68DB-447C-BD4F-7B4ECE71C160}" type="slidenum">
              <a:rPr lang="en-US" altLang="en-US"/>
              <a:pPr>
                <a:defRPr/>
              </a:pPr>
              <a:t>‹#›</a:t>
            </a:fld>
            <a:endParaRPr lang="en-US" altLang="en-US"/>
          </a:p>
        </p:txBody>
      </p:sp>
    </p:spTree>
    <p:extLst>
      <p:ext uri="{BB962C8B-B14F-4D97-AF65-F5344CB8AC3E}">
        <p14:creationId xmlns:p14="http://schemas.microsoft.com/office/powerpoint/2010/main" val="169406494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D9A5831A-150D-43F0-9C9A-6A55FA5DF2B7}"/>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A1651A45-0023-459A-AE51-CF7988BD64C9}"/>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604CD255-65D4-4899-A42C-D5F2A7EBDDB3}"/>
              </a:ext>
            </a:extLst>
          </p:cNvPr>
          <p:cNvSpPr>
            <a:spLocks noGrp="1" noChangeArrowheads="1"/>
          </p:cNvSpPr>
          <p:nvPr>
            <p:ph type="sldNum" sz="quarter" idx="12"/>
          </p:nvPr>
        </p:nvSpPr>
        <p:spPr>
          <a:ln/>
        </p:spPr>
        <p:txBody>
          <a:bodyPr/>
          <a:lstStyle>
            <a:lvl1pPr>
              <a:defRPr/>
            </a:lvl1pPr>
          </a:lstStyle>
          <a:p>
            <a:pPr>
              <a:defRPr/>
            </a:pPr>
            <a:fld id="{0C4453DB-1691-4E4A-93D0-F45D5B3BE6E1}" type="slidenum">
              <a:rPr lang="en-US" altLang="en-US"/>
              <a:pPr>
                <a:defRPr/>
              </a:pPr>
              <a:t>‹#›</a:t>
            </a:fld>
            <a:endParaRPr lang="en-US" altLang="en-US"/>
          </a:p>
        </p:txBody>
      </p:sp>
    </p:spTree>
    <p:extLst>
      <p:ext uri="{BB962C8B-B14F-4D97-AF65-F5344CB8AC3E}">
        <p14:creationId xmlns:p14="http://schemas.microsoft.com/office/powerpoint/2010/main" val="386996508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slide" type="title">
  <p:cSld name="Title slide">
    <p:spTree>
      <p:nvGrpSpPr>
        <p:cNvPr id="1" name="Shape 8"/>
        <p:cNvGrpSpPr/>
        <p:nvPr/>
      </p:nvGrpSpPr>
      <p:grpSpPr>
        <a:xfrm>
          <a:off x="0" y="0"/>
          <a:ext cx="0" cy="0"/>
          <a:chOff x="0" y="0"/>
          <a:chExt cx="0" cy="0"/>
        </a:xfrm>
      </p:grpSpPr>
      <p:sp>
        <p:nvSpPr>
          <p:cNvPr id="9" name="Google Shape;9;p2"/>
          <p:cNvSpPr txBox="1">
            <a:spLocks noGrp="1"/>
          </p:cNvSpPr>
          <p:nvPr>
            <p:ph type="ctrTitle"/>
          </p:nvPr>
        </p:nvSpPr>
        <p:spPr>
          <a:xfrm>
            <a:off x="1138967" y="1391267"/>
            <a:ext cx="6038400" cy="3441600"/>
          </a:xfrm>
          <a:prstGeom prst="rect">
            <a:avLst/>
          </a:prstGeom>
        </p:spPr>
        <p:txBody>
          <a:bodyPr spcFirstLastPara="1" wrap="square" lIns="91425" tIns="91425" rIns="91425" bIns="91425" anchor="b" anchorCtr="0">
            <a:noAutofit/>
          </a:bodyPr>
          <a:lstStyle>
            <a:lvl1pPr lvl="0">
              <a:lnSpc>
                <a:spcPct val="80000"/>
              </a:lnSpc>
              <a:spcBef>
                <a:spcPts val="0"/>
              </a:spcBef>
              <a:spcAft>
                <a:spcPts val="0"/>
              </a:spcAft>
              <a:buClr>
                <a:srgbClr val="191919"/>
              </a:buClr>
              <a:buSzPts val="5200"/>
              <a:buNone/>
              <a:defRPr sz="8000" b="1">
                <a:solidFill>
                  <a:schemeClr val="dk2"/>
                </a:solidFill>
                <a:latin typeface="Itim"/>
                <a:ea typeface="Itim"/>
                <a:cs typeface="Itim"/>
                <a:sym typeface="Itim"/>
              </a:defRPr>
            </a:lvl1pPr>
            <a:lvl2pPr lvl="1" algn="ctr">
              <a:spcBef>
                <a:spcPts val="0"/>
              </a:spcBef>
              <a:spcAft>
                <a:spcPts val="0"/>
              </a:spcAft>
              <a:buClr>
                <a:srgbClr val="191919"/>
              </a:buClr>
              <a:buSzPts val="5200"/>
              <a:buNone/>
              <a:defRPr sz="6933">
                <a:solidFill>
                  <a:srgbClr val="191919"/>
                </a:solidFill>
              </a:defRPr>
            </a:lvl2pPr>
            <a:lvl3pPr lvl="2" algn="ctr">
              <a:spcBef>
                <a:spcPts val="0"/>
              </a:spcBef>
              <a:spcAft>
                <a:spcPts val="0"/>
              </a:spcAft>
              <a:buClr>
                <a:srgbClr val="191919"/>
              </a:buClr>
              <a:buSzPts val="5200"/>
              <a:buNone/>
              <a:defRPr sz="6933">
                <a:solidFill>
                  <a:srgbClr val="191919"/>
                </a:solidFill>
              </a:defRPr>
            </a:lvl3pPr>
            <a:lvl4pPr lvl="3" algn="ctr">
              <a:spcBef>
                <a:spcPts val="0"/>
              </a:spcBef>
              <a:spcAft>
                <a:spcPts val="0"/>
              </a:spcAft>
              <a:buClr>
                <a:srgbClr val="191919"/>
              </a:buClr>
              <a:buSzPts val="5200"/>
              <a:buNone/>
              <a:defRPr sz="6933">
                <a:solidFill>
                  <a:srgbClr val="191919"/>
                </a:solidFill>
              </a:defRPr>
            </a:lvl4pPr>
            <a:lvl5pPr lvl="4" algn="ctr">
              <a:spcBef>
                <a:spcPts val="0"/>
              </a:spcBef>
              <a:spcAft>
                <a:spcPts val="0"/>
              </a:spcAft>
              <a:buClr>
                <a:srgbClr val="191919"/>
              </a:buClr>
              <a:buSzPts val="5200"/>
              <a:buNone/>
              <a:defRPr sz="6933">
                <a:solidFill>
                  <a:srgbClr val="191919"/>
                </a:solidFill>
              </a:defRPr>
            </a:lvl5pPr>
            <a:lvl6pPr lvl="5" algn="ctr">
              <a:spcBef>
                <a:spcPts val="0"/>
              </a:spcBef>
              <a:spcAft>
                <a:spcPts val="0"/>
              </a:spcAft>
              <a:buClr>
                <a:srgbClr val="191919"/>
              </a:buClr>
              <a:buSzPts val="5200"/>
              <a:buNone/>
              <a:defRPr sz="6933">
                <a:solidFill>
                  <a:srgbClr val="191919"/>
                </a:solidFill>
              </a:defRPr>
            </a:lvl6pPr>
            <a:lvl7pPr lvl="6" algn="ctr">
              <a:spcBef>
                <a:spcPts val="0"/>
              </a:spcBef>
              <a:spcAft>
                <a:spcPts val="0"/>
              </a:spcAft>
              <a:buClr>
                <a:srgbClr val="191919"/>
              </a:buClr>
              <a:buSzPts val="5200"/>
              <a:buNone/>
              <a:defRPr sz="6933">
                <a:solidFill>
                  <a:srgbClr val="191919"/>
                </a:solidFill>
              </a:defRPr>
            </a:lvl7pPr>
            <a:lvl8pPr lvl="7" algn="ctr">
              <a:spcBef>
                <a:spcPts val="0"/>
              </a:spcBef>
              <a:spcAft>
                <a:spcPts val="0"/>
              </a:spcAft>
              <a:buClr>
                <a:srgbClr val="191919"/>
              </a:buClr>
              <a:buSzPts val="5200"/>
              <a:buNone/>
              <a:defRPr sz="6933">
                <a:solidFill>
                  <a:srgbClr val="191919"/>
                </a:solidFill>
              </a:defRPr>
            </a:lvl8pPr>
            <a:lvl9pPr lvl="8" algn="ctr">
              <a:spcBef>
                <a:spcPts val="0"/>
              </a:spcBef>
              <a:spcAft>
                <a:spcPts val="0"/>
              </a:spcAft>
              <a:buClr>
                <a:srgbClr val="191919"/>
              </a:buClr>
              <a:buSzPts val="5200"/>
              <a:buNone/>
              <a:defRPr sz="6933">
                <a:solidFill>
                  <a:srgbClr val="191919"/>
                </a:solidFill>
              </a:defRPr>
            </a:lvl9pPr>
          </a:lstStyle>
          <a:p>
            <a:endParaRPr/>
          </a:p>
        </p:txBody>
      </p:sp>
      <p:sp>
        <p:nvSpPr>
          <p:cNvPr id="10" name="Google Shape;10;p2"/>
          <p:cNvSpPr txBox="1">
            <a:spLocks noGrp="1"/>
          </p:cNvSpPr>
          <p:nvPr>
            <p:ph type="subTitle" idx="1"/>
          </p:nvPr>
        </p:nvSpPr>
        <p:spPr>
          <a:xfrm>
            <a:off x="1138967" y="4832333"/>
            <a:ext cx="6038400" cy="634400"/>
          </a:xfrm>
          <a:prstGeom prst="rect">
            <a:avLst/>
          </a:prstGeom>
        </p:spPr>
        <p:txBody>
          <a:bodyPr spcFirstLastPara="1" wrap="square" lIns="91425" tIns="91425" rIns="91425" bIns="91425" anchor="t" anchorCtr="0">
            <a:noAutofit/>
          </a:bodyPr>
          <a:lstStyle>
            <a:lvl1pPr lvl="0">
              <a:lnSpc>
                <a:spcPct val="100000"/>
              </a:lnSpc>
              <a:spcBef>
                <a:spcPts val="0"/>
              </a:spcBef>
              <a:spcAft>
                <a:spcPts val="0"/>
              </a:spcAft>
              <a:buSzPts val="1400"/>
              <a:buNone/>
              <a:defRPr sz="2400">
                <a:solidFill>
                  <a:schemeClr val="dk1"/>
                </a:solidFill>
                <a:latin typeface="Oxygen"/>
                <a:ea typeface="Oxygen"/>
                <a:cs typeface="Oxygen"/>
                <a:sym typeface="Oxygen"/>
              </a:defRPr>
            </a:lvl1pPr>
            <a:lvl2pPr lvl="1" algn="ctr">
              <a:lnSpc>
                <a:spcPct val="100000"/>
              </a:lnSpc>
              <a:spcBef>
                <a:spcPts val="0"/>
              </a:spcBef>
              <a:spcAft>
                <a:spcPts val="0"/>
              </a:spcAft>
              <a:buSzPts val="1800"/>
              <a:buNone/>
              <a:defRPr sz="2400"/>
            </a:lvl2pPr>
            <a:lvl3pPr lvl="2" algn="ctr">
              <a:lnSpc>
                <a:spcPct val="100000"/>
              </a:lnSpc>
              <a:spcBef>
                <a:spcPts val="0"/>
              </a:spcBef>
              <a:spcAft>
                <a:spcPts val="0"/>
              </a:spcAft>
              <a:buSzPts val="1800"/>
              <a:buNone/>
              <a:defRPr sz="2400"/>
            </a:lvl3pPr>
            <a:lvl4pPr lvl="3" algn="ctr">
              <a:lnSpc>
                <a:spcPct val="100000"/>
              </a:lnSpc>
              <a:spcBef>
                <a:spcPts val="0"/>
              </a:spcBef>
              <a:spcAft>
                <a:spcPts val="0"/>
              </a:spcAft>
              <a:buSzPts val="1800"/>
              <a:buNone/>
              <a:defRPr sz="2400"/>
            </a:lvl4pPr>
            <a:lvl5pPr lvl="4" algn="ctr">
              <a:lnSpc>
                <a:spcPct val="100000"/>
              </a:lnSpc>
              <a:spcBef>
                <a:spcPts val="0"/>
              </a:spcBef>
              <a:spcAft>
                <a:spcPts val="0"/>
              </a:spcAft>
              <a:buSzPts val="1800"/>
              <a:buNone/>
              <a:defRPr sz="2400"/>
            </a:lvl5pPr>
            <a:lvl6pPr lvl="5" algn="ctr">
              <a:lnSpc>
                <a:spcPct val="100000"/>
              </a:lnSpc>
              <a:spcBef>
                <a:spcPts val="0"/>
              </a:spcBef>
              <a:spcAft>
                <a:spcPts val="0"/>
              </a:spcAft>
              <a:buSzPts val="1800"/>
              <a:buNone/>
              <a:defRPr sz="2400"/>
            </a:lvl6pPr>
            <a:lvl7pPr lvl="6" algn="ctr">
              <a:lnSpc>
                <a:spcPct val="100000"/>
              </a:lnSpc>
              <a:spcBef>
                <a:spcPts val="0"/>
              </a:spcBef>
              <a:spcAft>
                <a:spcPts val="0"/>
              </a:spcAft>
              <a:buSzPts val="1800"/>
              <a:buNone/>
              <a:defRPr sz="2400"/>
            </a:lvl7pPr>
            <a:lvl8pPr lvl="7" algn="ctr">
              <a:lnSpc>
                <a:spcPct val="100000"/>
              </a:lnSpc>
              <a:spcBef>
                <a:spcPts val="0"/>
              </a:spcBef>
              <a:spcAft>
                <a:spcPts val="0"/>
              </a:spcAft>
              <a:buSzPts val="1800"/>
              <a:buNone/>
              <a:defRPr sz="2400"/>
            </a:lvl8pPr>
            <a:lvl9pPr lvl="8" algn="ctr">
              <a:lnSpc>
                <a:spcPct val="100000"/>
              </a:lnSpc>
              <a:spcBef>
                <a:spcPts val="0"/>
              </a:spcBef>
              <a:spcAft>
                <a:spcPts val="0"/>
              </a:spcAft>
              <a:buSzPts val="1800"/>
              <a:buNone/>
              <a:defRPr sz="2400"/>
            </a:lvl9pPr>
          </a:lstStyle>
          <a:p>
            <a:endParaRPr/>
          </a:p>
        </p:txBody>
      </p:sp>
      <p:grpSp>
        <p:nvGrpSpPr>
          <p:cNvPr id="11" name="Google Shape;11;p2"/>
          <p:cNvGrpSpPr/>
          <p:nvPr/>
        </p:nvGrpSpPr>
        <p:grpSpPr>
          <a:xfrm rot="-8100178">
            <a:off x="10710519" y="443013"/>
            <a:ext cx="1061376" cy="734043"/>
            <a:chOff x="3736388" y="802750"/>
            <a:chExt cx="583325" cy="403425"/>
          </a:xfrm>
        </p:grpSpPr>
        <p:sp>
          <p:nvSpPr>
            <p:cNvPr id="12" name="Google Shape;12;p2"/>
            <p:cNvSpPr/>
            <p:nvPr/>
          </p:nvSpPr>
          <p:spPr>
            <a:xfrm>
              <a:off x="3736388" y="802750"/>
              <a:ext cx="583325" cy="403425"/>
            </a:xfrm>
            <a:custGeom>
              <a:avLst/>
              <a:gdLst/>
              <a:ahLst/>
              <a:cxnLst/>
              <a:rect l="l" t="t" r="r" b="b"/>
              <a:pathLst>
                <a:path w="23333" h="16137" extrusionOk="0">
                  <a:moveTo>
                    <a:pt x="21985" y="1"/>
                  </a:moveTo>
                  <a:cubicBezTo>
                    <a:pt x="21985" y="1"/>
                    <a:pt x="19170" y="1824"/>
                    <a:pt x="16910" y="2914"/>
                  </a:cubicBezTo>
                  <a:cubicBezTo>
                    <a:pt x="14669" y="4005"/>
                    <a:pt x="12509" y="7314"/>
                    <a:pt x="14531" y="14788"/>
                  </a:cubicBezTo>
                  <a:cubicBezTo>
                    <a:pt x="12570" y="8521"/>
                    <a:pt x="8898" y="6320"/>
                    <a:pt x="6429" y="6320"/>
                  </a:cubicBezTo>
                  <a:cubicBezTo>
                    <a:pt x="6227" y="6320"/>
                    <a:pt x="6033" y="6335"/>
                    <a:pt x="5849" y="6363"/>
                  </a:cubicBezTo>
                  <a:cubicBezTo>
                    <a:pt x="3370" y="6740"/>
                    <a:pt x="0" y="6839"/>
                    <a:pt x="0" y="6839"/>
                  </a:cubicBezTo>
                  <a:cubicBezTo>
                    <a:pt x="338" y="8366"/>
                    <a:pt x="754" y="9912"/>
                    <a:pt x="1547" y="11260"/>
                  </a:cubicBezTo>
                  <a:cubicBezTo>
                    <a:pt x="2339" y="12608"/>
                    <a:pt x="3529" y="13777"/>
                    <a:pt x="5016" y="14292"/>
                  </a:cubicBezTo>
                  <a:cubicBezTo>
                    <a:pt x="5787" y="14558"/>
                    <a:pt x="6587" y="14634"/>
                    <a:pt x="7399" y="14634"/>
                  </a:cubicBezTo>
                  <a:cubicBezTo>
                    <a:pt x="8342" y="14634"/>
                    <a:pt x="9301" y="14532"/>
                    <a:pt x="10249" y="14511"/>
                  </a:cubicBezTo>
                  <a:cubicBezTo>
                    <a:pt x="10373" y="14507"/>
                    <a:pt x="10498" y="14504"/>
                    <a:pt x="10623" y="14504"/>
                  </a:cubicBezTo>
                  <a:cubicBezTo>
                    <a:pt x="12245" y="14504"/>
                    <a:pt x="13972" y="14885"/>
                    <a:pt x="14947" y="16136"/>
                  </a:cubicBezTo>
                  <a:cubicBezTo>
                    <a:pt x="15026" y="14432"/>
                    <a:pt x="16453" y="13063"/>
                    <a:pt x="17901" y="12132"/>
                  </a:cubicBezTo>
                  <a:cubicBezTo>
                    <a:pt x="19368" y="11181"/>
                    <a:pt x="21033" y="10407"/>
                    <a:pt x="22083" y="9000"/>
                  </a:cubicBezTo>
                  <a:cubicBezTo>
                    <a:pt x="23015" y="7732"/>
                    <a:pt x="23332" y="6085"/>
                    <a:pt x="23214" y="4539"/>
                  </a:cubicBezTo>
                  <a:cubicBezTo>
                    <a:pt x="23095" y="2974"/>
                    <a:pt x="22579" y="1468"/>
                    <a:pt x="21985" y="1"/>
                  </a:cubicBezTo>
                  <a:close/>
                </a:path>
              </a:pathLst>
            </a:custGeom>
            <a:solidFill>
              <a:schemeClr val="dk1"/>
            </a:solidFill>
            <a:ln w="152400" cap="flat" cmpd="sng">
              <a:solidFill>
                <a:schemeClr val="lt2"/>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nvGrpSpPr>
            <p:cNvPr id="13" name="Google Shape;13;p2"/>
            <p:cNvGrpSpPr/>
            <p:nvPr/>
          </p:nvGrpSpPr>
          <p:grpSpPr>
            <a:xfrm>
              <a:off x="3736400" y="802750"/>
              <a:ext cx="583300" cy="403425"/>
              <a:chOff x="3632425" y="1553450"/>
              <a:chExt cx="583300" cy="403425"/>
            </a:xfrm>
          </p:grpSpPr>
          <p:sp>
            <p:nvSpPr>
              <p:cNvPr id="14" name="Google Shape;14;p2"/>
              <p:cNvSpPr/>
              <p:nvPr/>
            </p:nvSpPr>
            <p:spPr>
              <a:xfrm>
                <a:off x="3632425" y="1553450"/>
                <a:ext cx="583300" cy="403425"/>
              </a:xfrm>
              <a:custGeom>
                <a:avLst/>
                <a:gdLst/>
                <a:ahLst/>
                <a:cxnLst/>
                <a:rect l="l" t="t" r="r" b="b"/>
                <a:pathLst>
                  <a:path w="23332" h="16137" extrusionOk="0">
                    <a:moveTo>
                      <a:pt x="21983" y="0"/>
                    </a:moveTo>
                    <a:cubicBezTo>
                      <a:pt x="21983" y="0"/>
                      <a:pt x="19168" y="1824"/>
                      <a:pt x="16909" y="2915"/>
                    </a:cubicBezTo>
                    <a:cubicBezTo>
                      <a:pt x="14669" y="3986"/>
                      <a:pt x="12508" y="7316"/>
                      <a:pt x="14530" y="14769"/>
                    </a:cubicBezTo>
                    <a:cubicBezTo>
                      <a:pt x="12570" y="8502"/>
                      <a:pt x="8898" y="6301"/>
                      <a:pt x="6428" y="6301"/>
                    </a:cubicBezTo>
                    <a:cubicBezTo>
                      <a:pt x="6226" y="6301"/>
                      <a:pt x="6032" y="6315"/>
                      <a:pt x="5848" y="6344"/>
                    </a:cubicBezTo>
                    <a:cubicBezTo>
                      <a:pt x="3371" y="6721"/>
                      <a:pt x="1" y="6819"/>
                      <a:pt x="1" y="6819"/>
                    </a:cubicBezTo>
                    <a:cubicBezTo>
                      <a:pt x="337" y="8366"/>
                      <a:pt x="754" y="9893"/>
                      <a:pt x="1547" y="11260"/>
                    </a:cubicBezTo>
                    <a:cubicBezTo>
                      <a:pt x="2340" y="12608"/>
                      <a:pt x="3529" y="13778"/>
                      <a:pt x="5015" y="14293"/>
                    </a:cubicBezTo>
                    <a:cubicBezTo>
                      <a:pt x="5784" y="14550"/>
                      <a:pt x="6583" y="14624"/>
                      <a:pt x="7394" y="14624"/>
                    </a:cubicBezTo>
                    <a:cubicBezTo>
                      <a:pt x="8338" y="14624"/>
                      <a:pt x="9299" y="14523"/>
                      <a:pt x="10248" y="14492"/>
                    </a:cubicBezTo>
                    <a:cubicBezTo>
                      <a:pt x="10339" y="14489"/>
                      <a:pt x="10431" y="14488"/>
                      <a:pt x="10523" y="14488"/>
                    </a:cubicBezTo>
                    <a:cubicBezTo>
                      <a:pt x="12174" y="14488"/>
                      <a:pt x="13951" y="14841"/>
                      <a:pt x="14947" y="16136"/>
                    </a:cubicBezTo>
                    <a:cubicBezTo>
                      <a:pt x="15026" y="14412"/>
                      <a:pt x="16454" y="13064"/>
                      <a:pt x="17900" y="12113"/>
                    </a:cubicBezTo>
                    <a:cubicBezTo>
                      <a:pt x="19367" y="11161"/>
                      <a:pt x="21032" y="10387"/>
                      <a:pt x="22083" y="8981"/>
                    </a:cubicBezTo>
                    <a:cubicBezTo>
                      <a:pt x="23014" y="7731"/>
                      <a:pt x="23331" y="6087"/>
                      <a:pt x="23212" y="4520"/>
                    </a:cubicBezTo>
                    <a:cubicBezTo>
                      <a:pt x="23093" y="2955"/>
                      <a:pt x="22578" y="1448"/>
                      <a:pt x="2198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 name="Google Shape;15;p2"/>
              <p:cNvSpPr/>
              <p:nvPr/>
            </p:nvSpPr>
            <p:spPr>
              <a:xfrm>
                <a:off x="3662725" y="1746925"/>
                <a:ext cx="346825" cy="195175"/>
              </a:xfrm>
              <a:custGeom>
                <a:avLst/>
                <a:gdLst/>
                <a:ahLst/>
                <a:cxnLst/>
                <a:rect l="l" t="t" r="r" b="b"/>
                <a:pathLst>
                  <a:path w="13873" h="7807" extrusionOk="0">
                    <a:moveTo>
                      <a:pt x="146" y="1"/>
                    </a:moveTo>
                    <a:cubicBezTo>
                      <a:pt x="66" y="1"/>
                      <a:pt x="0" y="110"/>
                      <a:pt x="76" y="171"/>
                    </a:cubicBezTo>
                    <a:cubicBezTo>
                      <a:pt x="493" y="508"/>
                      <a:pt x="930" y="845"/>
                      <a:pt x="1366" y="1142"/>
                    </a:cubicBezTo>
                    <a:cubicBezTo>
                      <a:pt x="1821" y="1440"/>
                      <a:pt x="2277" y="1678"/>
                      <a:pt x="2772" y="1876"/>
                    </a:cubicBezTo>
                    <a:cubicBezTo>
                      <a:pt x="3744" y="2273"/>
                      <a:pt x="4794" y="2490"/>
                      <a:pt x="5825" y="2748"/>
                    </a:cubicBezTo>
                    <a:cubicBezTo>
                      <a:pt x="6816" y="2986"/>
                      <a:pt x="7828" y="3243"/>
                      <a:pt x="8779" y="3660"/>
                    </a:cubicBezTo>
                    <a:cubicBezTo>
                      <a:pt x="9710" y="4076"/>
                      <a:pt x="10543" y="4651"/>
                      <a:pt x="11277" y="5344"/>
                    </a:cubicBezTo>
                    <a:cubicBezTo>
                      <a:pt x="12110" y="6118"/>
                      <a:pt x="12842" y="6970"/>
                      <a:pt x="13635" y="7783"/>
                    </a:cubicBezTo>
                    <a:cubicBezTo>
                      <a:pt x="13656" y="7800"/>
                      <a:pt x="13679" y="7807"/>
                      <a:pt x="13702" y="7807"/>
                    </a:cubicBezTo>
                    <a:cubicBezTo>
                      <a:pt x="13789" y="7807"/>
                      <a:pt x="13873" y="7703"/>
                      <a:pt x="13794" y="7625"/>
                    </a:cubicBezTo>
                    <a:cubicBezTo>
                      <a:pt x="12366" y="6217"/>
                      <a:pt x="11137" y="4591"/>
                      <a:pt x="9314" y="3679"/>
                    </a:cubicBezTo>
                    <a:cubicBezTo>
                      <a:pt x="7450" y="2748"/>
                      <a:pt x="5370" y="2530"/>
                      <a:pt x="3407" y="1876"/>
                    </a:cubicBezTo>
                    <a:cubicBezTo>
                      <a:pt x="2812" y="1678"/>
                      <a:pt x="2257" y="1440"/>
                      <a:pt x="1722" y="1123"/>
                    </a:cubicBezTo>
                    <a:cubicBezTo>
                      <a:pt x="1186" y="806"/>
                      <a:pt x="711" y="409"/>
                      <a:pt x="216" y="32"/>
                    </a:cubicBezTo>
                    <a:cubicBezTo>
                      <a:pt x="194" y="10"/>
                      <a:pt x="169" y="1"/>
                      <a:pt x="14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 name="Google Shape;16;p2"/>
              <p:cNvSpPr/>
              <p:nvPr/>
            </p:nvSpPr>
            <p:spPr>
              <a:xfrm>
                <a:off x="3999825" y="1603525"/>
                <a:ext cx="182800" cy="337250"/>
              </a:xfrm>
              <a:custGeom>
                <a:avLst/>
                <a:gdLst/>
                <a:ahLst/>
                <a:cxnLst/>
                <a:rect l="l" t="t" r="r" b="b"/>
                <a:pathLst>
                  <a:path w="7312" h="13490" extrusionOk="0">
                    <a:moveTo>
                      <a:pt x="7187" y="0"/>
                    </a:moveTo>
                    <a:cubicBezTo>
                      <a:pt x="7146" y="0"/>
                      <a:pt x="7105" y="24"/>
                      <a:pt x="7089" y="80"/>
                    </a:cubicBezTo>
                    <a:cubicBezTo>
                      <a:pt x="6772" y="971"/>
                      <a:pt x="6296" y="1824"/>
                      <a:pt x="5701" y="2557"/>
                    </a:cubicBezTo>
                    <a:cubicBezTo>
                      <a:pt x="5067" y="3349"/>
                      <a:pt x="4235" y="3944"/>
                      <a:pt x="3542" y="4697"/>
                    </a:cubicBezTo>
                    <a:cubicBezTo>
                      <a:pt x="2213" y="6125"/>
                      <a:pt x="1401" y="7929"/>
                      <a:pt x="846" y="9793"/>
                    </a:cubicBezTo>
                    <a:cubicBezTo>
                      <a:pt x="508" y="10961"/>
                      <a:pt x="251" y="12151"/>
                      <a:pt x="13" y="13361"/>
                    </a:cubicBezTo>
                    <a:cubicBezTo>
                      <a:pt x="1" y="13443"/>
                      <a:pt x="66" y="13490"/>
                      <a:pt x="125" y="13490"/>
                    </a:cubicBezTo>
                    <a:cubicBezTo>
                      <a:pt x="165" y="13490"/>
                      <a:pt x="203" y="13468"/>
                      <a:pt x="211" y="13419"/>
                    </a:cubicBezTo>
                    <a:cubicBezTo>
                      <a:pt x="647" y="11358"/>
                      <a:pt x="1063" y="9257"/>
                      <a:pt x="1995" y="7354"/>
                    </a:cubicBezTo>
                    <a:cubicBezTo>
                      <a:pt x="2411" y="6502"/>
                      <a:pt x="2926" y="5689"/>
                      <a:pt x="3561" y="4975"/>
                    </a:cubicBezTo>
                    <a:cubicBezTo>
                      <a:pt x="4235" y="4222"/>
                      <a:pt x="5067" y="3627"/>
                      <a:pt x="5722" y="2874"/>
                    </a:cubicBezTo>
                    <a:cubicBezTo>
                      <a:pt x="6415" y="2062"/>
                      <a:pt x="6951" y="1129"/>
                      <a:pt x="7287" y="138"/>
                    </a:cubicBezTo>
                    <a:cubicBezTo>
                      <a:pt x="7311" y="55"/>
                      <a:pt x="7249" y="0"/>
                      <a:pt x="718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 name="Google Shape;17;p2"/>
              <p:cNvSpPr/>
              <p:nvPr/>
            </p:nvSpPr>
            <p:spPr>
              <a:xfrm>
                <a:off x="3694300" y="1795300"/>
                <a:ext cx="63000" cy="36000"/>
              </a:xfrm>
              <a:custGeom>
                <a:avLst/>
                <a:gdLst/>
                <a:ahLst/>
                <a:cxnLst/>
                <a:rect l="l" t="t" r="r" b="b"/>
                <a:pathLst>
                  <a:path w="2520" h="1440" extrusionOk="0">
                    <a:moveTo>
                      <a:pt x="2382" y="1"/>
                    </a:moveTo>
                    <a:cubicBezTo>
                      <a:pt x="2364" y="1"/>
                      <a:pt x="2344" y="7"/>
                      <a:pt x="2323" y="20"/>
                    </a:cubicBezTo>
                    <a:cubicBezTo>
                      <a:pt x="1609" y="457"/>
                      <a:pt x="856" y="872"/>
                      <a:pt x="103" y="1249"/>
                    </a:cubicBezTo>
                    <a:cubicBezTo>
                      <a:pt x="0" y="1300"/>
                      <a:pt x="59" y="1439"/>
                      <a:pt x="153" y="1439"/>
                    </a:cubicBezTo>
                    <a:cubicBezTo>
                      <a:pt x="168" y="1439"/>
                      <a:pt x="184" y="1436"/>
                      <a:pt x="201" y="1427"/>
                    </a:cubicBezTo>
                    <a:cubicBezTo>
                      <a:pt x="975" y="1051"/>
                      <a:pt x="1707" y="634"/>
                      <a:pt x="2421" y="198"/>
                    </a:cubicBezTo>
                    <a:cubicBezTo>
                      <a:pt x="2519" y="133"/>
                      <a:pt x="2470" y="1"/>
                      <a:pt x="238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 name="Google Shape;18;p2"/>
              <p:cNvSpPr/>
              <p:nvPr/>
            </p:nvSpPr>
            <p:spPr>
              <a:xfrm>
                <a:off x="3736550" y="1812850"/>
                <a:ext cx="73750" cy="66025"/>
              </a:xfrm>
              <a:custGeom>
                <a:avLst/>
                <a:gdLst/>
                <a:ahLst/>
                <a:cxnLst/>
                <a:rect l="l" t="t" r="r" b="b"/>
                <a:pathLst>
                  <a:path w="2950" h="2641" extrusionOk="0">
                    <a:moveTo>
                      <a:pt x="2803" y="0"/>
                    </a:moveTo>
                    <a:cubicBezTo>
                      <a:pt x="2780" y="0"/>
                      <a:pt x="2756" y="10"/>
                      <a:pt x="2734" y="32"/>
                    </a:cubicBezTo>
                    <a:cubicBezTo>
                      <a:pt x="1881" y="884"/>
                      <a:pt x="1009" y="1697"/>
                      <a:pt x="78" y="2469"/>
                    </a:cubicBezTo>
                    <a:cubicBezTo>
                      <a:pt x="0" y="2531"/>
                      <a:pt x="78" y="2640"/>
                      <a:pt x="164" y="2640"/>
                    </a:cubicBezTo>
                    <a:cubicBezTo>
                      <a:pt x="189" y="2640"/>
                      <a:pt x="214" y="2631"/>
                      <a:pt x="236" y="2609"/>
                    </a:cubicBezTo>
                    <a:cubicBezTo>
                      <a:pt x="1148" y="1856"/>
                      <a:pt x="2039" y="1042"/>
                      <a:pt x="2872" y="191"/>
                    </a:cubicBezTo>
                    <a:cubicBezTo>
                      <a:pt x="2949" y="113"/>
                      <a:pt x="2883" y="0"/>
                      <a:pt x="280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 name="Google Shape;19;p2"/>
              <p:cNvSpPr/>
              <p:nvPr/>
            </p:nvSpPr>
            <p:spPr>
              <a:xfrm>
                <a:off x="3824700" y="1821700"/>
                <a:ext cx="23200" cy="33275"/>
              </a:xfrm>
              <a:custGeom>
                <a:avLst/>
                <a:gdLst/>
                <a:ahLst/>
                <a:cxnLst/>
                <a:rect l="l" t="t" r="r" b="b"/>
                <a:pathLst>
                  <a:path w="928" h="1331" extrusionOk="0">
                    <a:moveTo>
                      <a:pt x="780" y="0"/>
                    </a:moveTo>
                    <a:cubicBezTo>
                      <a:pt x="746" y="0"/>
                      <a:pt x="713" y="16"/>
                      <a:pt x="694" y="54"/>
                    </a:cubicBezTo>
                    <a:cubicBezTo>
                      <a:pt x="496" y="450"/>
                      <a:pt x="278" y="807"/>
                      <a:pt x="20" y="1164"/>
                    </a:cubicBezTo>
                    <a:cubicBezTo>
                      <a:pt x="1" y="1224"/>
                      <a:pt x="20" y="1283"/>
                      <a:pt x="60" y="1323"/>
                    </a:cubicBezTo>
                    <a:cubicBezTo>
                      <a:pt x="76" y="1328"/>
                      <a:pt x="92" y="1331"/>
                      <a:pt x="107" y="1331"/>
                    </a:cubicBezTo>
                    <a:cubicBezTo>
                      <a:pt x="149" y="1331"/>
                      <a:pt x="184" y="1312"/>
                      <a:pt x="199" y="1283"/>
                    </a:cubicBezTo>
                    <a:cubicBezTo>
                      <a:pt x="456" y="926"/>
                      <a:pt x="675" y="550"/>
                      <a:pt x="873" y="154"/>
                    </a:cubicBezTo>
                    <a:cubicBezTo>
                      <a:pt x="927" y="73"/>
                      <a:pt x="852" y="0"/>
                      <a:pt x="78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 name="Google Shape;20;p2"/>
              <p:cNvSpPr/>
              <p:nvPr/>
            </p:nvSpPr>
            <p:spPr>
              <a:xfrm>
                <a:off x="3826700" y="1836375"/>
                <a:ext cx="65800" cy="68075"/>
              </a:xfrm>
              <a:custGeom>
                <a:avLst/>
                <a:gdLst/>
                <a:ahLst/>
                <a:cxnLst/>
                <a:rect l="l" t="t" r="r" b="b"/>
                <a:pathLst>
                  <a:path w="2632" h="2723" extrusionOk="0">
                    <a:moveTo>
                      <a:pt x="2489" y="0"/>
                    </a:moveTo>
                    <a:cubicBezTo>
                      <a:pt x="2464" y="0"/>
                      <a:pt x="2439" y="12"/>
                      <a:pt x="2419" y="43"/>
                    </a:cubicBezTo>
                    <a:cubicBezTo>
                      <a:pt x="1684" y="915"/>
                      <a:pt x="912" y="1766"/>
                      <a:pt x="79" y="2540"/>
                    </a:cubicBezTo>
                    <a:cubicBezTo>
                      <a:pt x="0" y="2618"/>
                      <a:pt x="72" y="2722"/>
                      <a:pt x="154" y="2722"/>
                    </a:cubicBezTo>
                    <a:cubicBezTo>
                      <a:pt x="175" y="2722"/>
                      <a:pt x="197" y="2715"/>
                      <a:pt x="217" y="2699"/>
                    </a:cubicBezTo>
                    <a:cubicBezTo>
                      <a:pt x="1050" y="1906"/>
                      <a:pt x="1843" y="1073"/>
                      <a:pt x="2557" y="181"/>
                    </a:cubicBezTo>
                    <a:cubicBezTo>
                      <a:pt x="2631" y="107"/>
                      <a:pt x="2562" y="0"/>
                      <a:pt x="248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 name="Google Shape;21;p2"/>
              <p:cNvSpPr/>
              <p:nvPr/>
            </p:nvSpPr>
            <p:spPr>
              <a:xfrm>
                <a:off x="3905025" y="1860200"/>
                <a:ext cx="22800" cy="27575"/>
              </a:xfrm>
              <a:custGeom>
                <a:avLst/>
                <a:gdLst/>
                <a:ahLst/>
                <a:cxnLst/>
                <a:rect l="l" t="t" r="r" b="b"/>
                <a:pathLst>
                  <a:path w="912" h="1103" extrusionOk="0">
                    <a:moveTo>
                      <a:pt x="799" y="0"/>
                    </a:moveTo>
                    <a:cubicBezTo>
                      <a:pt x="763" y="0"/>
                      <a:pt x="725" y="22"/>
                      <a:pt x="713" y="60"/>
                    </a:cubicBezTo>
                    <a:cubicBezTo>
                      <a:pt x="534" y="377"/>
                      <a:pt x="335" y="655"/>
                      <a:pt x="78" y="913"/>
                    </a:cubicBezTo>
                    <a:cubicBezTo>
                      <a:pt x="1" y="990"/>
                      <a:pt x="68" y="1103"/>
                      <a:pt x="148" y="1103"/>
                    </a:cubicBezTo>
                    <a:cubicBezTo>
                      <a:pt x="171" y="1103"/>
                      <a:pt x="195" y="1094"/>
                      <a:pt x="216" y="1072"/>
                    </a:cubicBezTo>
                    <a:cubicBezTo>
                      <a:pt x="494" y="794"/>
                      <a:pt x="713" y="496"/>
                      <a:pt x="890" y="160"/>
                    </a:cubicBezTo>
                    <a:cubicBezTo>
                      <a:pt x="911" y="100"/>
                      <a:pt x="911" y="41"/>
                      <a:pt x="851" y="20"/>
                    </a:cubicBezTo>
                    <a:cubicBezTo>
                      <a:pt x="837" y="6"/>
                      <a:pt x="818" y="0"/>
                      <a:pt x="79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 name="Google Shape;22;p2"/>
              <p:cNvSpPr/>
              <p:nvPr/>
            </p:nvSpPr>
            <p:spPr>
              <a:xfrm>
                <a:off x="3709175" y="1748975"/>
                <a:ext cx="23450" cy="43400"/>
              </a:xfrm>
              <a:custGeom>
                <a:avLst/>
                <a:gdLst/>
                <a:ahLst/>
                <a:cxnLst/>
                <a:rect l="l" t="t" r="r" b="b"/>
                <a:pathLst>
                  <a:path w="938" h="1736" extrusionOk="0">
                    <a:moveTo>
                      <a:pt x="147" y="1"/>
                    </a:moveTo>
                    <a:cubicBezTo>
                      <a:pt x="77" y="1"/>
                      <a:pt x="1" y="85"/>
                      <a:pt x="42" y="169"/>
                    </a:cubicBezTo>
                    <a:cubicBezTo>
                      <a:pt x="301" y="644"/>
                      <a:pt x="518" y="1160"/>
                      <a:pt x="716" y="1655"/>
                    </a:cubicBezTo>
                    <a:cubicBezTo>
                      <a:pt x="732" y="1712"/>
                      <a:pt x="775" y="1735"/>
                      <a:pt x="817" y="1735"/>
                    </a:cubicBezTo>
                    <a:cubicBezTo>
                      <a:pt x="878" y="1735"/>
                      <a:pt x="938" y="1685"/>
                      <a:pt x="914" y="1615"/>
                    </a:cubicBezTo>
                    <a:cubicBezTo>
                      <a:pt x="716" y="1081"/>
                      <a:pt x="478" y="565"/>
                      <a:pt x="221" y="50"/>
                    </a:cubicBezTo>
                    <a:cubicBezTo>
                      <a:pt x="204" y="15"/>
                      <a:pt x="176" y="1"/>
                      <a:pt x="14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 name="Google Shape;23;p2"/>
              <p:cNvSpPr/>
              <p:nvPr/>
            </p:nvSpPr>
            <p:spPr>
              <a:xfrm>
                <a:off x="3765100" y="1735200"/>
                <a:ext cx="29000" cy="75975"/>
              </a:xfrm>
              <a:custGeom>
                <a:avLst/>
                <a:gdLst/>
                <a:ahLst/>
                <a:cxnLst/>
                <a:rect l="l" t="t" r="r" b="b"/>
                <a:pathLst>
                  <a:path w="1160" h="3039" extrusionOk="0">
                    <a:moveTo>
                      <a:pt x="131" y="0"/>
                    </a:moveTo>
                    <a:cubicBezTo>
                      <a:pt x="67" y="0"/>
                      <a:pt x="1" y="51"/>
                      <a:pt x="25" y="125"/>
                    </a:cubicBezTo>
                    <a:cubicBezTo>
                      <a:pt x="403" y="1056"/>
                      <a:pt x="699" y="2007"/>
                      <a:pt x="937" y="2959"/>
                    </a:cubicBezTo>
                    <a:cubicBezTo>
                      <a:pt x="953" y="3014"/>
                      <a:pt x="994" y="3038"/>
                      <a:pt x="1035" y="3038"/>
                    </a:cubicBezTo>
                    <a:cubicBezTo>
                      <a:pt x="1097" y="3038"/>
                      <a:pt x="1159" y="2983"/>
                      <a:pt x="1135" y="2900"/>
                    </a:cubicBezTo>
                    <a:cubicBezTo>
                      <a:pt x="897" y="1949"/>
                      <a:pt x="601" y="997"/>
                      <a:pt x="223" y="65"/>
                    </a:cubicBezTo>
                    <a:cubicBezTo>
                      <a:pt x="208" y="19"/>
                      <a:pt x="170" y="0"/>
                      <a:pt x="13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 name="Google Shape;24;p2"/>
              <p:cNvSpPr/>
              <p:nvPr/>
            </p:nvSpPr>
            <p:spPr>
              <a:xfrm>
                <a:off x="3829150" y="1773125"/>
                <a:ext cx="20650" cy="50950"/>
              </a:xfrm>
              <a:custGeom>
                <a:avLst/>
                <a:gdLst/>
                <a:ahLst/>
                <a:cxnLst/>
                <a:rect l="l" t="t" r="r" b="b"/>
                <a:pathLst>
                  <a:path w="826" h="2038" extrusionOk="0">
                    <a:moveTo>
                      <a:pt x="138" y="1"/>
                    </a:moveTo>
                    <a:cubicBezTo>
                      <a:pt x="70" y="1"/>
                      <a:pt x="0" y="73"/>
                      <a:pt x="40" y="154"/>
                    </a:cubicBezTo>
                    <a:cubicBezTo>
                      <a:pt x="318" y="728"/>
                      <a:pt x="516" y="1344"/>
                      <a:pt x="616" y="1957"/>
                    </a:cubicBezTo>
                    <a:cubicBezTo>
                      <a:pt x="624" y="2014"/>
                      <a:pt x="661" y="2038"/>
                      <a:pt x="702" y="2038"/>
                    </a:cubicBezTo>
                    <a:cubicBezTo>
                      <a:pt x="760" y="2038"/>
                      <a:pt x="825" y="1988"/>
                      <a:pt x="814" y="1918"/>
                    </a:cubicBezTo>
                    <a:cubicBezTo>
                      <a:pt x="714" y="1264"/>
                      <a:pt x="516" y="630"/>
                      <a:pt x="219" y="54"/>
                    </a:cubicBezTo>
                    <a:cubicBezTo>
                      <a:pt x="200" y="16"/>
                      <a:pt x="169" y="1"/>
                      <a:pt x="13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 name="Google Shape;25;p2"/>
              <p:cNvSpPr/>
              <p:nvPr/>
            </p:nvSpPr>
            <p:spPr>
              <a:xfrm>
                <a:off x="3884575" y="1775975"/>
                <a:ext cx="17475" cy="68525"/>
              </a:xfrm>
              <a:custGeom>
                <a:avLst/>
                <a:gdLst/>
                <a:ahLst/>
                <a:cxnLst/>
                <a:rect l="l" t="t" r="r" b="b"/>
                <a:pathLst>
                  <a:path w="699" h="2741" extrusionOk="0">
                    <a:moveTo>
                      <a:pt x="125" y="0"/>
                    </a:moveTo>
                    <a:cubicBezTo>
                      <a:pt x="63" y="0"/>
                      <a:pt x="0" y="55"/>
                      <a:pt x="24" y="139"/>
                    </a:cubicBezTo>
                    <a:cubicBezTo>
                      <a:pt x="222" y="952"/>
                      <a:pt x="381" y="1804"/>
                      <a:pt x="479" y="2636"/>
                    </a:cubicBezTo>
                    <a:cubicBezTo>
                      <a:pt x="490" y="2706"/>
                      <a:pt x="544" y="2741"/>
                      <a:pt x="597" y="2741"/>
                    </a:cubicBezTo>
                    <a:cubicBezTo>
                      <a:pt x="649" y="2741"/>
                      <a:pt x="698" y="2706"/>
                      <a:pt x="698" y="2636"/>
                    </a:cubicBezTo>
                    <a:cubicBezTo>
                      <a:pt x="579" y="1785"/>
                      <a:pt x="421" y="931"/>
                      <a:pt x="222" y="80"/>
                    </a:cubicBezTo>
                    <a:cubicBezTo>
                      <a:pt x="207" y="24"/>
                      <a:pt x="166" y="0"/>
                      <a:pt x="12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 name="Google Shape;26;p2"/>
              <p:cNvSpPr/>
              <p:nvPr/>
            </p:nvSpPr>
            <p:spPr>
              <a:xfrm>
                <a:off x="3933725" y="1837425"/>
                <a:ext cx="9425" cy="38175"/>
              </a:xfrm>
              <a:custGeom>
                <a:avLst/>
                <a:gdLst/>
                <a:ahLst/>
                <a:cxnLst/>
                <a:rect l="l" t="t" r="r" b="b"/>
                <a:pathLst>
                  <a:path w="377" h="1527" extrusionOk="0">
                    <a:moveTo>
                      <a:pt x="120" y="1"/>
                    </a:moveTo>
                    <a:cubicBezTo>
                      <a:pt x="60" y="1"/>
                      <a:pt x="1" y="59"/>
                      <a:pt x="20" y="120"/>
                    </a:cubicBezTo>
                    <a:cubicBezTo>
                      <a:pt x="60" y="556"/>
                      <a:pt x="120" y="992"/>
                      <a:pt x="159" y="1428"/>
                    </a:cubicBezTo>
                    <a:cubicBezTo>
                      <a:pt x="159" y="1467"/>
                      <a:pt x="199" y="1526"/>
                      <a:pt x="258" y="1526"/>
                    </a:cubicBezTo>
                    <a:cubicBezTo>
                      <a:pt x="318" y="1526"/>
                      <a:pt x="377" y="1467"/>
                      <a:pt x="377" y="1428"/>
                    </a:cubicBezTo>
                    <a:cubicBezTo>
                      <a:pt x="318" y="992"/>
                      <a:pt x="278" y="556"/>
                      <a:pt x="218" y="120"/>
                    </a:cubicBezTo>
                    <a:cubicBezTo>
                      <a:pt x="218" y="59"/>
                      <a:pt x="179" y="1"/>
                      <a:pt x="12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 name="Google Shape;27;p2"/>
              <p:cNvSpPr/>
              <p:nvPr/>
            </p:nvSpPr>
            <p:spPr>
              <a:xfrm>
                <a:off x="4020750" y="1800925"/>
                <a:ext cx="108325" cy="50525"/>
              </a:xfrm>
              <a:custGeom>
                <a:avLst/>
                <a:gdLst/>
                <a:ahLst/>
                <a:cxnLst/>
                <a:rect l="l" t="t" r="r" b="b"/>
                <a:pathLst>
                  <a:path w="4333" h="2021" extrusionOk="0">
                    <a:moveTo>
                      <a:pt x="4160" y="1"/>
                    </a:moveTo>
                    <a:cubicBezTo>
                      <a:pt x="4144" y="1"/>
                      <a:pt x="4128" y="5"/>
                      <a:pt x="4111" y="13"/>
                    </a:cubicBezTo>
                    <a:cubicBezTo>
                      <a:pt x="2803" y="668"/>
                      <a:pt x="1476" y="1262"/>
                      <a:pt x="128" y="1797"/>
                    </a:cubicBezTo>
                    <a:cubicBezTo>
                      <a:pt x="1" y="1852"/>
                      <a:pt x="39" y="2021"/>
                      <a:pt x="137" y="2021"/>
                    </a:cubicBezTo>
                    <a:cubicBezTo>
                      <a:pt x="146" y="2021"/>
                      <a:pt x="157" y="2019"/>
                      <a:pt x="167" y="2016"/>
                    </a:cubicBezTo>
                    <a:cubicBezTo>
                      <a:pt x="1555" y="1461"/>
                      <a:pt x="2903" y="866"/>
                      <a:pt x="4230" y="192"/>
                    </a:cubicBezTo>
                    <a:cubicBezTo>
                      <a:pt x="4333" y="140"/>
                      <a:pt x="4259" y="1"/>
                      <a:pt x="416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 name="Google Shape;28;p2"/>
              <p:cNvSpPr/>
              <p:nvPr/>
            </p:nvSpPr>
            <p:spPr>
              <a:xfrm>
                <a:off x="3999550" y="1795775"/>
                <a:ext cx="23800" cy="59025"/>
              </a:xfrm>
              <a:custGeom>
                <a:avLst/>
                <a:gdLst/>
                <a:ahLst/>
                <a:cxnLst/>
                <a:rect l="l" t="t" r="r" b="b"/>
                <a:pathLst>
                  <a:path w="952" h="2361" extrusionOk="0">
                    <a:moveTo>
                      <a:pt x="134" y="0"/>
                    </a:moveTo>
                    <a:cubicBezTo>
                      <a:pt x="67" y="0"/>
                      <a:pt x="1" y="50"/>
                      <a:pt x="24" y="120"/>
                    </a:cubicBezTo>
                    <a:cubicBezTo>
                      <a:pt x="262" y="853"/>
                      <a:pt x="500" y="1567"/>
                      <a:pt x="717" y="2280"/>
                    </a:cubicBezTo>
                    <a:cubicBezTo>
                      <a:pt x="733" y="2337"/>
                      <a:pt x="779" y="2361"/>
                      <a:pt x="824" y="2361"/>
                    </a:cubicBezTo>
                    <a:cubicBezTo>
                      <a:pt x="889" y="2361"/>
                      <a:pt x="951" y="2311"/>
                      <a:pt x="915" y="2241"/>
                    </a:cubicBezTo>
                    <a:cubicBezTo>
                      <a:pt x="698" y="1508"/>
                      <a:pt x="460" y="794"/>
                      <a:pt x="241" y="81"/>
                    </a:cubicBezTo>
                    <a:cubicBezTo>
                      <a:pt x="225" y="24"/>
                      <a:pt x="179" y="0"/>
                      <a:pt x="13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 name="Google Shape;29;p2"/>
              <p:cNvSpPr/>
              <p:nvPr/>
            </p:nvSpPr>
            <p:spPr>
              <a:xfrm>
                <a:off x="4009750" y="1696675"/>
                <a:ext cx="36600" cy="101900"/>
              </a:xfrm>
              <a:custGeom>
                <a:avLst/>
                <a:gdLst/>
                <a:ahLst/>
                <a:cxnLst/>
                <a:rect l="l" t="t" r="r" b="b"/>
                <a:pathLst>
                  <a:path w="1464" h="4076" extrusionOk="0">
                    <a:moveTo>
                      <a:pt x="127" y="1"/>
                    </a:moveTo>
                    <a:cubicBezTo>
                      <a:pt x="67" y="1"/>
                      <a:pt x="0" y="56"/>
                      <a:pt x="13" y="139"/>
                    </a:cubicBezTo>
                    <a:cubicBezTo>
                      <a:pt x="132" y="794"/>
                      <a:pt x="290" y="1428"/>
                      <a:pt x="488" y="2062"/>
                    </a:cubicBezTo>
                    <a:cubicBezTo>
                      <a:pt x="706" y="2716"/>
                      <a:pt x="983" y="3350"/>
                      <a:pt x="1221" y="4005"/>
                    </a:cubicBezTo>
                    <a:cubicBezTo>
                      <a:pt x="1245" y="4053"/>
                      <a:pt x="1293" y="4075"/>
                      <a:pt x="1337" y="4075"/>
                    </a:cubicBezTo>
                    <a:cubicBezTo>
                      <a:pt x="1403" y="4075"/>
                      <a:pt x="1463" y="4028"/>
                      <a:pt x="1440" y="3945"/>
                    </a:cubicBezTo>
                    <a:cubicBezTo>
                      <a:pt x="1181" y="3311"/>
                      <a:pt x="924" y="2657"/>
                      <a:pt x="706" y="2002"/>
                    </a:cubicBezTo>
                    <a:cubicBezTo>
                      <a:pt x="488" y="1368"/>
                      <a:pt x="330" y="734"/>
                      <a:pt x="211" y="80"/>
                    </a:cubicBezTo>
                    <a:cubicBezTo>
                      <a:pt x="203" y="25"/>
                      <a:pt x="166" y="1"/>
                      <a:pt x="12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 name="Google Shape;30;p2"/>
              <p:cNvSpPr/>
              <p:nvPr/>
            </p:nvSpPr>
            <p:spPr>
              <a:xfrm>
                <a:off x="4042075" y="1782775"/>
                <a:ext cx="39100" cy="17150"/>
              </a:xfrm>
              <a:custGeom>
                <a:avLst/>
                <a:gdLst/>
                <a:ahLst/>
                <a:cxnLst/>
                <a:rect l="l" t="t" r="r" b="b"/>
                <a:pathLst>
                  <a:path w="1564" h="686" extrusionOk="0">
                    <a:moveTo>
                      <a:pt x="1430" y="1"/>
                    </a:moveTo>
                    <a:cubicBezTo>
                      <a:pt x="1419" y="1"/>
                      <a:pt x="1407" y="2"/>
                      <a:pt x="1395" y="6"/>
                    </a:cubicBezTo>
                    <a:cubicBezTo>
                      <a:pt x="979" y="165"/>
                      <a:pt x="543" y="323"/>
                      <a:pt x="126" y="461"/>
                    </a:cubicBezTo>
                    <a:cubicBezTo>
                      <a:pt x="1" y="516"/>
                      <a:pt x="38" y="685"/>
                      <a:pt x="151" y="685"/>
                    </a:cubicBezTo>
                    <a:cubicBezTo>
                      <a:pt x="162" y="685"/>
                      <a:pt x="174" y="684"/>
                      <a:pt x="186" y="680"/>
                    </a:cubicBezTo>
                    <a:cubicBezTo>
                      <a:pt x="602" y="521"/>
                      <a:pt x="1038" y="363"/>
                      <a:pt x="1455" y="204"/>
                    </a:cubicBezTo>
                    <a:cubicBezTo>
                      <a:pt x="1563" y="168"/>
                      <a:pt x="1540" y="1"/>
                      <a:pt x="143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 name="Google Shape;31;p2"/>
              <p:cNvSpPr/>
              <p:nvPr/>
            </p:nvSpPr>
            <p:spPr>
              <a:xfrm>
                <a:off x="4061750" y="1728275"/>
                <a:ext cx="119525" cy="29400"/>
              </a:xfrm>
              <a:custGeom>
                <a:avLst/>
                <a:gdLst/>
                <a:ahLst/>
                <a:cxnLst/>
                <a:rect l="l" t="t" r="r" b="b"/>
                <a:pathLst>
                  <a:path w="4781" h="1176" extrusionOk="0">
                    <a:moveTo>
                      <a:pt x="4643" y="0"/>
                    </a:moveTo>
                    <a:cubicBezTo>
                      <a:pt x="4633" y="0"/>
                      <a:pt x="4623" y="2"/>
                      <a:pt x="4612" y="6"/>
                    </a:cubicBezTo>
                    <a:cubicBezTo>
                      <a:pt x="3126" y="402"/>
                      <a:pt x="1639" y="719"/>
                      <a:pt x="113" y="976"/>
                    </a:cubicBezTo>
                    <a:cubicBezTo>
                      <a:pt x="0" y="996"/>
                      <a:pt x="47" y="1176"/>
                      <a:pt x="155" y="1176"/>
                    </a:cubicBezTo>
                    <a:cubicBezTo>
                      <a:pt x="160" y="1176"/>
                      <a:pt x="166" y="1175"/>
                      <a:pt x="172" y="1174"/>
                    </a:cubicBezTo>
                    <a:cubicBezTo>
                      <a:pt x="1699" y="936"/>
                      <a:pt x="3185" y="600"/>
                      <a:pt x="4672" y="204"/>
                    </a:cubicBezTo>
                    <a:cubicBezTo>
                      <a:pt x="4781" y="168"/>
                      <a:pt x="4740" y="0"/>
                      <a:pt x="464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 name="Google Shape;32;p2"/>
              <p:cNvSpPr/>
              <p:nvPr/>
            </p:nvSpPr>
            <p:spPr>
              <a:xfrm>
                <a:off x="4105200" y="1696050"/>
                <a:ext cx="50775" cy="14575"/>
              </a:xfrm>
              <a:custGeom>
                <a:avLst/>
                <a:gdLst/>
                <a:ahLst/>
                <a:cxnLst/>
                <a:rect l="l" t="t" r="r" b="b"/>
                <a:pathLst>
                  <a:path w="2031" h="583" extrusionOk="0">
                    <a:moveTo>
                      <a:pt x="1894" y="0"/>
                    </a:moveTo>
                    <a:cubicBezTo>
                      <a:pt x="1885" y="0"/>
                      <a:pt x="1875" y="2"/>
                      <a:pt x="1864" y="5"/>
                    </a:cubicBezTo>
                    <a:cubicBezTo>
                      <a:pt x="1288" y="184"/>
                      <a:pt x="714" y="322"/>
                      <a:pt x="119" y="383"/>
                    </a:cubicBezTo>
                    <a:cubicBezTo>
                      <a:pt x="6" y="401"/>
                      <a:pt x="1" y="582"/>
                      <a:pt x="104" y="582"/>
                    </a:cubicBezTo>
                    <a:cubicBezTo>
                      <a:pt x="109" y="582"/>
                      <a:pt x="114" y="582"/>
                      <a:pt x="119" y="581"/>
                    </a:cubicBezTo>
                    <a:cubicBezTo>
                      <a:pt x="733" y="521"/>
                      <a:pt x="1328" y="402"/>
                      <a:pt x="1923" y="204"/>
                    </a:cubicBezTo>
                    <a:cubicBezTo>
                      <a:pt x="2031" y="167"/>
                      <a:pt x="1992" y="0"/>
                      <a:pt x="189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 name="Google Shape;33;p2"/>
              <p:cNvSpPr/>
              <p:nvPr/>
            </p:nvSpPr>
            <p:spPr>
              <a:xfrm>
                <a:off x="4150800" y="1650975"/>
                <a:ext cx="40375" cy="13025"/>
              </a:xfrm>
              <a:custGeom>
                <a:avLst/>
                <a:gdLst/>
                <a:ahLst/>
                <a:cxnLst/>
                <a:rect l="l" t="t" r="r" b="b"/>
                <a:pathLst>
                  <a:path w="1615" h="521" extrusionOk="0">
                    <a:moveTo>
                      <a:pt x="1482" y="0"/>
                    </a:moveTo>
                    <a:cubicBezTo>
                      <a:pt x="1471" y="0"/>
                      <a:pt x="1459" y="2"/>
                      <a:pt x="1447" y="5"/>
                    </a:cubicBezTo>
                    <a:cubicBezTo>
                      <a:pt x="1010" y="164"/>
                      <a:pt x="555" y="262"/>
                      <a:pt x="99" y="302"/>
                    </a:cubicBezTo>
                    <a:cubicBezTo>
                      <a:pt x="40" y="322"/>
                      <a:pt x="0" y="341"/>
                      <a:pt x="0" y="421"/>
                    </a:cubicBezTo>
                    <a:cubicBezTo>
                      <a:pt x="0" y="460"/>
                      <a:pt x="40" y="521"/>
                      <a:pt x="99" y="521"/>
                    </a:cubicBezTo>
                    <a:cubicBezTo>
                      <a:pt x="574" y="460"/>
                      <a:pt x="1050" y="362"/>
                      <a:pt x="1507" y="203"/>
                    </a:cubicBezTo>
                    <a:cubicBezTo>
                      <a:pt x="1615" y="167"/>
                      <a:pt x="1592" y="0"/>
                      <a:pt x="148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 name="Google Shape;34;p2"/>
              <p:cNvSpPr/>
              <p:nvPr/>
            </p:nvSpPr>
            <p:spPr>
              <a:xfrm>
                <a:off x="4043175" y="1657500"/>
                <a:ext cx="31925" cy="84575"/>
              </a:xfrm>
              <a:custGeom>
                <a:avLst/>
                <a:gdLst/>
                <a:ahLst/>
                <a:cxnLst/>
                <a:rect l="l" t="t" r="r" b="b"/>
                <a:pathLst>
                  <a:path w="1277" h="3383" extrusionOk="0">
                    <a:moveTo>
                      <a:pt x="121" y="0"/>
                    </a:moveTo>
                    <a:cubicBezTo>
                      <a:pt x="60" y="0"/>
                      <a:pt x="0" y="50"/>
                      <a:pt x="24" y="120"/>
                    </a:cubicBezTo>
                    <a:cubicBezTo>
                      <a:pt x="360" y="1190"/>
                      <a:pt x="698" y="2242"/>
                      <a:pt x="1054" y="3312"/>
                    </a:cubicBezTo>
                    <a:cubicBezTo>
                      <a:pt x="1070" y="3361"/>
                      <a:pt x="1113" y="3383"/>
                      <a:pt x="1154" y="3383"/>
                    </a:cubicBezTo>
                    <a:cubicBezTo>
                      <a:pt x="1216" y="3383"/>
                      <a:pt x="1276" y="3335"/>
                      <a:pt x="1253" y="3252"/>
                    </a:cubicBezTo>
                    <a:cubicBezTo>
                      <a:pt x="915" y="2202"/>
                      <a:pt x="558" y="1132"/>
                      <a:pt x="222" y="80"/>
                    </a:cubicBezTo>
                    <a:cubicBezTo>
                      <a:pt x="206" y="24"/>
                      <a:pt x="163" y="0"/>
                      <a:pt x="12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5" name="Google Shape;35;p2"/>
              <p:cNvSpPr/>
              <p:nvPr/>
            </p:nvSpPr>
            <p:spPr>
              <a:xfrm>
                <a:off x="4084775" y="1663975"/>
                <a:ext cx="20525" cy="50050"/>
              </a:xfrm>
              <a:custGeom>
                <a:avLst/>
                <a:gdLst/>
                <a:ahLst/>
                <a:cxnLst/>
                <a:rect l="l" t="t" r="r" b="b"/>
                <a:pathLst>
                  <a:path w="821" h="2002" extrusionOk="0">
                    <a:moveTo>
                      <a:pt x="129" y="1"/>
                    </a:moveTo>
                    <a:cubicBezTo>
                      <a:pt x="63" y="1"/>
                      <a:pt x="1" y="55"/>
                      <a:pt x="25" y="139"/>
                    </a:cubicBezTo>
                    <a:cubicBezTo>
                      <a:pt x="242" y="714"/>
                      <a:pt x="440" y="1328"/>
                      <a:pt x="599" y="1923"/>
                    </a:cubicBezTo>
                    <a:cubicBezTo>
                      <a:pt x="607" y="1978"/>
                      <a:pt x="646" y="2002"/>
                      <a:pt x="688" y="2002"/>
                    </a:cubicBezTo>
                    <a:cubicBezTo>
                      <a:pt x="751" y="2002"/>
                      <a:pt x="821" y="1947"/>
                      <a:pt x="797" y="1864"/>
                    </a:cubicBezTo>
                    <a:cubicBezTo>
                      <a:pt x="638" y="1269"/>
                      <a:pt x="461" y="675"/>
                      <a:pt x="242" y="80"/>
                    </a:cubicBezTo>
                    <a:cubicBezTo>
                      <a:pt x="219" y="24"/>
                      <a:pt x="173" y="1"/>
                      <a:pt x="12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 name="Google Shape;36;p2"/>
              <p:cNvSpPr/>
              <p:nvPr/>
            </p:nvSpPr>
            <p:spPr>
              <a:xfrm>
                <a:off x="4109350" y="1616625"/>
                <a:ext cx="22225" cy="70200"/>
              </a:xfrm>
              <a:custGeom>
                <a:avLst/>
                <a:gdLst/>
                <a:ahLst/>
                <a:cxnLst/>
                <a:rect l="l" t="t" r="r" b="b"/>
                <a:pathLst>
                  <a:path w="889" h="2808" extrusionOk="0">
                    <a:moveTo>
                      <a:pt x="129" y="0"/>
                    </a:moveTo>
                    <a:cubicBezTo>
                      <a:pt x="66" y="0"/>
                      <a:pt x="1" y="48"/>
                      <a:pt x="12" y="130"/>
                    </a:cubicBezTo>
                    <a:cubicBezTo>
                      <a:pt x="210" y="1002"/>
                      <a:pt x="429" y="1874"/>
                      <a:pt x="667" y="2727"/>
                    </a:cubicBezTo>
                    <a:cubicBezTo>
                      <a:pt x="675" y="2784"/>
                      <a:pt x="716" y="2807"/>
                      <a:pt x="759" y="2807"/>
                    </a:cubicBezTo>
                    <a:cubicBezTo>
                      <a:pt x="822" y="2807"/>
                      <a:pt x="889" y="2758"/>
                      <a:pt x="865" y="2688"/>
                    </a:cubicBezTo>
                    <a:cubicBezTo>
                      <a:pt x="627" y="1815"/>
                      <a:pt x="429" y="943"/>
                      <a:pt x="231" y="71"/>
                    </a:cubicBezTo>
                    <a:cubicBezTo>
                      <a:pt x="215" y="23"/>
                      <a:pt x="173" y="0"/>
                      <a:pt x="12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 name="Google Shape;37;p2"/>
              <p:cNvSpPr/>
              <p:nvPr/>
            </p:nvSpPr>
            <p:spPr>
              <a:xfrm>
                <a:off x="4143550" y="1611950"/>
                <a:ext cx="15775" cy="40425"/>
              </a:xfrm>
              <a:custGeom>
                <a:avLst/>
                <a:gdLst/>
                <a:ahLst/>
                <a:cxnLst/>
                <a:rect l="l" t="t" r="r" b="b"/>
                <a:pathLst>
                  <a:path w="631" h="1617" extrusionOk="0">
                    <a:moveTo>
                      <a:pt x="127" y="0"/>
                    </a:moveTo>
                    <a:cubicBezTo>
                      <a:pt x="67" y="0"/>
                      <a:pt x="0" y="55"/>
                      <a:pt x="13" y="139"/>
                    </a:cubicBezTo>
                    <a:cubicBezTo>
                      <a:pt x="111" y="615"/>
                      <a:pt x="230" y="1090"/>
                      <a:pt x="409" y="1546"/>
                    </a:cubicBezTo>
                    <a:cubicBezTo>
                      <a:pt x="425" y="1594"/>
                      <a:pt x="468" y="1616"/>
                      <a:pt x="509" y="1616"/>
                    </a:cubicBezTo>
                    <a:cubicBezTo>
                      <a:pt x="571" y="1616"/>
                      <a:pt x="631" y="1569"/>
                      <a:pt x="607" y="1487"/>
                    </a:cubicBezTo>
                    <a:cubicBezTo>
                      <a:pt x="449" y="1030"/>
                      <a:pt x="309" y="554"/>
                      <a:pt x="211" y="79"/>
                    </a:cubicBezTo>
                    <a:cubicBezTo>
                      <a:pt x="203" y="24"/>
                      <a:pt x="167" y="0"/>
                      <a:pt x="12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grpSp>
        <p:nvGrpSpPr>
          <p:cNvPr id="38" name="Google Shape;38;p2"/>
          <p:cNvGrpSpPr/>
          <p:nvPr/>
        </p:nvGrpSpPr>
        <p:grpSpPr>
          <a:xfrm rot="2699644">
            <a:off x="342445" y="5771760"/>
            <a:ext cx="1061321" cy="734081"/>
            <a:chOff x="3736388" y="802750"/>
            <a:chExt cx="583325" cy="403425"/>
          </a:xfrm>
        </p:grpSpPr>
        <p:sp>
          <p:nvSpPr>
            <p:cNvPr id="39" name="Google Shape;39;p2"/>
            <p:cNvSpPr/>
            <p:nvPr/>
          </p:nvSpPr>
          <p:spPr>
            <a:xfrm>
              <a:off x="3736388" y="802750"/>
              <a:ext cx="583325" cy="403425"/>
            </a:xfrm>
            <a:custGeom>
              <a:avLst/>
              <a:gdLst/>
              <a:ahLst/>
              <a:cxnLst/>
              <a:rect l="l" t="t" r="r" b="b"/>
              <a:pathLst>
                <a:path w="23333" h="16137" extrusionOk="0">
                  <a:moveTo>
                    <a:pt x="21985" y="1"/>
                  </a:moveTo>
                  <a:cubicBezTo>
                    <a:pt x="21985" y="1"/>
                    <a:pt x="19170" y="1824"/>
                    <a:pt x="16910" y="2914"/>
                  </a:cubicBezTo>
                  <a:cubicBezTo>
                    <a:pt x="14669" y="4005"/>
                    <a:pt x="12509" y="7314"/>
                    <a:pt x="14531" y="14788"/>
                  </a:cubicBezTo>
                  <a:cubicBezTo>
                    <a:pt x="12570" y="8521"/>
                    <a:pt x="8898" y="6320"/>
                    <a:pt x="6429" y="6320"/>
                  </a:cubicBezTo>
                  <a:cubicBezTo>
                    <a:pt x="6227" y="6320"/>
                    <a:pt x="6033" y="6335"/>
                    <a:pt x="5849" y="6363"/>
                  </a:cubicBezTo>
                  <a:cubicBezTo>
                    <a:pt x="3370" y="6740"/>
                    <a:pt x="0" y="6839"/>
                    <a:pt x="0" y="6839"/>
                  </a:cubicBezTo>
                  <a:cubicBezTo>
                    <a:pt x="338" y="8366"/>
                    <a:pt x="754" y="9912"/>
                    <a:pt x="1547" y="11260"/>
                  </a:cubicBezTo>
                  <a:cubicBezTo>
                    <a:pt x="2339" y="12608"/>
                    <a:pt x="3529" y="13777"/>
                    <a:pt x="5016" y="14292"/>
                  </a:cubicBezTo>
                  <a:cubicBezTo>
                    <a:pt x="5787" y="14558"/>
                    <a:pt x="6587" y="14634"/>
                    <a:pt x="7399" y="14634"/>
                  </a:cubicBezTo>
                  <a:cubicBezTo>
                    <a:pt x="8342" y="14634"/>
                    <a:pt x="9301" y="14532"/>
                    <a:pt x="10249" y="14511"/>
                  </a:cubicBezTo>
                  <a:cubicBezTo>
                    <a:pt x="10373" y="14507"/>
                    <a:pt x="10498" y="14504"/>
                    <a:pt x="10623" y="14504"/>
                  </a:cubicBezTo>
                  <a:cubicBezTo>
                    <a:pt x="12245" y="14504"/>
                    <a:pt x="13972" y="14885"/>
                    <a:pt x="14947" y="16136"/>
                  </a:cubicBezTo>
                  <a:cubicBezTo>
                    <a:pt x="15026" y="14432"/>
                    <a:pt x="16453" y="13063"/>
                    <a:pt x="17901" y="12132"/>
                  </a:cubicBezTo>
                  <a:cubicBezTo>
                    <a:pt x="19368" y="11181"/>
                    <a:pt x="21033" y="10407"/>
                    <a:pt x="22083" y="9000"/>
                  </a:cubicBezTo>
                  <a:cubicBezTo>
                    <a:pt x="23015" y="7732"/>
                    <a:pt x="23332" y="6085"/>
                    <a:pt x="23214" y="4539"/>
                  </a:cubicBezTo>
                  <a:cubicBezTo>
                    <a:pt x="23095" y="2974"/>
                    <a:pt x="22579" y="1468"/>
                    <a:pt x="21985" y="1"/>
                  </a:cubicBezTo>
                  <a:close/>
                </a:path>
              </a:pathLst>
            </a:custGeom>
            <a:solidFill>
              <a:schemeClr val="dk1"/>
            </a:solidFill>
            <a:ln w="152400" cap="flat" cmpd="sng">
              <a:solidFill>
                <a:schemeClr val="lt2"/>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nvGrpSpPr>
            <p:cNvPr id="40" name="Google Shape;40;p2"/>
            <p:cNvGrpSpPr/>
            <p:nvPr/>
          </p:nvGrpSpPr>
          <p:grpSpPr>
            <a:xfrm>
              <a:off x="3736400" y="802750"/>
              <a:ext cx="583300" cy="403425"/>
              <a:chOff x="3632425" y="1553450"/>
              <a:chExt cx="583300" cy="403425"/>
            </a:xfrm>
          </p:grpSpPr>
          <p:sp>
            <p:nvSpPr>
              <p:cNvPr id="41" name="Google Shape;41;p2"/>
              <p:cNvSpPr/>
              <p:nvPr/>
            </p:nvSpPr>
            <p:spPr>
              <a:xfrm>
                <a:off x="3632425" y="1553450"/>
                <a:ext cx="583300" cy="403425"/>
              </a:xfrm>
              <a:custGeom>
                <a:avLst/>
                <a:gdLst/>
                <a:ahLst/>
                <a:cxnLst/>
                <a:rect l="l" t="t" r="r" b="b"/>
                <a:pathLst>
                  <a:path w="23332" h="16137" extrusionOk="0">
                    <a:moveTo>
                      <a:pt x="21983" y="0"/>
                    </a:moveTo>
                    <a:cubicBezTo>
                      <a:pt x="21983" y="0"/>
                      <a:pt x="19168" y="1824"/>
                      <a:pt x="16909" y="2915"/>
                    </a:cubicBezTo>
                    <a:cubicBezTo>
                      <a:pt x="14669" y="3986"/>
                      <a:pt x="12508" y="7316"/>
                      <a:pt x="14530" y="14769"/>
                    </a:cubicBezTo>
                    <a:cubicBezTo>
                      <a:pt x="12570" y="8502"/>
                      <a:pt x="8898" y="6301"/>
                      <a:pt x="6428" y="6301"/>
                    </a:cubicBezTo>
                    <a:cubicBezTo>
                      <a:pt x="6226" y="6301"/>
                      <a:pt x="6032" y="6315"/>
                      <a:pt x="5848" y="6344"/>
                    </a:cubicBezTo>
                    <a:cubicBezTo>
                      <a:pt x="3371" y="6721"/>
                      <a:pt x="1" y="6819"/>
                      <a:pt x="1" y="6819"/>
                    </a:cubicBezTo>
                    <a:cubicBezTo>
                      <a:pt x="337" y="8366"/>
                      <a:pt x="754" y="9893"/>
                      <a:pt x="1547" y="11260"/>
                    </a:cubicBezTo>
                    <a:cubicBezTo>
                      <a:pt x="2340" y="12608"/>
                      <a:pt x="3529" y="13778"/>
                      <a:pt x="5015" y="14293"/>
                    </a:cubicBezTo>
                    <a:cubicBezTo>
                      <a:pt x="5784" y="14550"/>
                      <a:pt x="6583" y="14624"/>
                      <a:pt x="7394" y="14624"/>
                    </a:cubicBezTo>
                    <a:cubicBezTo>
                      <a:pt x="8338" y="14624"/>
                      <a:pt x="9299" y="14523"/>
                      <a:pt x="10248" y="14492"/>
                    </a:cubicBezTo>
                    <a:cubicBezTo>
                      <a:pt x="10339" y="14489"/>
                      <a:pt x="10431" y="14488"/>
                      <a:pt x="10523" y="14488"/>
                    </a:cubicBezTo>
                    <a:cubicBezTo>
                      <a:pt x="12174" y="14488"/>
                      <a:pt x="13951" y="14841"/>
                      <a:pt x="14947" y="16136"/>
                    </a:cubicBezTo>
                    <a:cubicBezTo>
                      <a:pt x="15026" y="14412"/>
                      <a:pt x="16454" y="13064"/>
                      <a:pt x="17900" y="12113"/>
                    </a:cubicBezTo>
                    <a:cubicBezTo>
                      <a:pt x="19367" y="11161"/>
                      <a:pt x="21032" y="10387"/>
                      <a:pt x="22083" y="8981"/>
                    </a:cubicBezTo>
                    <a:cubicBezTo>
                      <a:pt x="23014" y="7731"/>
                      <a:pt x="23331" y="6087"/>
                      <a:pt x="23212" y="4520"/>
                    </a:cubicBezTo>
                    <a:cubicBezTo>
                      <a:pt x="23093" y="2955"/>
                      <a:pt x="22578" y="1448"/>
                      <a:pt x="2198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2" name="Google Shape;42;p2"/>
              <p:cNvSpPr/>
              <p:nvPr/>
            </p:nvSpPr>
            <p:spPr>
              <a:xfrm>
                <a:off x="3662725" y="1746925"/>
                <a:ext cx="346825" cy="195175"/>
              </a:xfrm>
              <a:custGeom>
                <a:avLst/>
                <a:gdLst/>
                <a:ahLst/>
                <a:cxnLst/>
                <a:rect l="l" t="t" r="r" b="b"/>
                <a:pathLst>
                  <a:path w="13873" h="7807" extrusionOk="0">
                    <a:moveTo>
                      <a:pt x="146" y="1"/>
                    </a:moveTo>
                    <a:cubicBezTo>
                      <a:pt x="66" y="1"/>
                      <a:pt x="0" y="110"/>
                      <a:pt x="76" y="171"/>
                    </a:cubicBezTo>
                    <a:cubicBezTo>
                      <a:pt x="493" y="508"/>
                      <a:pt x="930" y="845"/>
                      <a:pt x="1366" y="1142"/>
                    </a:cubicBezTo>
                    <a:cubicBezTo>
                      <a:pt x="1821" y="1440"/>
                      <a:pt x="2277" y="1678"/>
                      <a:pt x="2772" y="1876"/>
                    </a:cubicBezTo>
                    <a:cubicBezTo>
                      <a:pt x="3744" y="2273"/>
                      <a:pt x="4794" y="2490"/>
                      <a:pt x="5825" y="2748"/>
                    </a:cubicBezTo>
                    <a:cubicBezTo>
                      <a:pt x="6816" y="2986"/>
                      <a:pt x="7828" y="3243"/>
                      <a:pt x="8779" y="3660"/>
                    </a:cubicBezTo>
                    <a:cubicBezTo>
                      <a:pt x="9710" y="4076"/>
                      <a:pt x="10543" y="4651"/>
                      <a:pt x="11277" y="5344"/>
                    </a:cubicBezTo>
                    <a:cubicBezTo>
                      <a:pt x="12110" y="6118"/>
                      <a:pt x="12842" y="6970"/>
                      <a:pt x="13635" y="7783"/>
                    </a:cubicBezTo>
                    <a:cubicBezTo>
                      <a:pt x="13656" y="7800"/>
                      <a:pt x="13679" y="7807"/>
                      <a:pt x="13702" y="7807"/>
                    </a:cubicBezTo>
                    <a:cubicBezTo>
                      <a:pt x="13789" y="7807"/>
                      <a:pt x="13873" y="7703"/>
                      <a:pt x="13794" y="7625"/>
                    </a:cubicBezTo>
                    <a:cubicBezTo>
                      <a:pt x="12366" y="6217"/>
                      <a:pt x="11137" y="4591"/>
                      <a:pt x="9314" y="3679"/>
                    </a:cubicBezTo>
                    <a:cubicBezTo>
                      <a:pt x="7450" y="2748"/>
                      <a:pt x="5370" y="2530"/>
                      <a:pt x="3407" y="1876"/>
                    </a:cubicBezTo>
                    <a:cubicBezTo>
                      <a:pt x="2812" y="1678"/>
                      <a:pt x="2257" y="1440"/>
                      <a:pt x="1722" y="1123"/>
                    </a:cubicBezTo>
                    <a:cubicBezTo>
                      <a:pt x="1186" y="806"/>
                      <a:pt x="711" y="409"/>
                      <a:pt x="216" y="32"/>
                    </a:cubicBezTo>
                    <a:cubicBezTo>
                      <a:pt x="194" y="10"/>
                      <a:pt x="169" y="1"/>
                      <a:pt x="14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 name="Google Shape;43;p2"/>
              <p:cNvSpPr/>
              <p:nvPr/>
            </p:nvSpPr>
            <p:spPr>
              <a:xfrm>
                <a:off x="3999825" y="1603525"/>
                <a:ext cx="182800" cy="337250"/>
              </a:xfrm>
              <a:custGeom>
                <a:avLst/>
                <a:gdLst/>
                <a:ahLst/>
                <a:cxnLst/>
                <a:rect l="l" t="t" r="r" b="b"/>
                <a:pathLst>
                  <a:path w="7312" h="13490" extrusionOk="0">
                    <a:moveTo>
                      <a:pt x="7187" y="0"/>
                    </a:moveTo>
                    <a:cubicBezTo>
                      <a:pt x="7146" y="0"/>
                      <a:pt x="7105" y="24"/>
                      <a:pt x="7089" y="80"/>
                    </a:cubicBezTo>
                    <a:cubicBezTo>
                      <a:pt x="6772" y="971"/>
                      <a:pt x="6296" y="1824"/>
                      <a:pt x="5701" y="2557"/>
                    </a:cubicBezTo>
                    <a:cubicBezTo>
                      <a:pt x="5067" y="3349"/>
                      <a:pt x="4235" y="3944"/>
                      <a:pt x="3542" y="4697"/>
                    </a:cubicBezTo>
                    <a:cubicBezTo>
                      <a:pt x="2213" y="6125"/>
                      <a:pt x="1401" y="7929"/>
                      <a:pt x="846" y="9793"/>
                    </a:cubicBezTo>
                    <a:cubicBezTo>
                      <a:pt x="508" y="10961"/>
                      <a:pt x="251" y="12151"/>
                      <a:pt x="13" y="13361"/>
                    </a:cubicBezTo>
                    <a:cubicBezTo>
                      <a:pt x="1" y="13443"/>
                      <a:pt x="66" y="13490"/>
                      <a:pt x="125" y="13490"/>
                    </a:cubicBezTo>
                    <a:cubicBezTo>
                      <a:pt x="165" y="13490"/>
                      <a:pt x="203" y="13468"/>
                      <a:pt x="211" y="13419"/>
                    </a:cubicBezTo>
                    <a:cubicBezTo>
                      <a:pt x="647" y="11358"/>
                      <a:pt x="1063" y="9257"/>
                      <a:pt x="1995" y="7354"/>
                    </a:cubicBezTo>
                    <a:cubicBezTo>
                      <a:pt x="2411" y="6502"/>
                      <a:pt x="2926" y="5689"/>
                      <a:pt x="3561" y="4975"/>
                    </a:cubicBezTo>
                    <a:cubicBezTo>
                      <a:pt x="4235" y="4222"/>
                      <a:pt x="5067" y="3627"/>
                      <a:pt x="5722" y="2874"/>
                    </a:cubicBezTo>
                    <a:cubicBezTo>
                      <a:pt x="6415" y="2062"/>
                      <a:pt x="6951" y="1129"/>
                      <a:pt x="7287" y="138"/>
                    </a:cubicBezTo>
                    <a:cubicBezTo>
                      <a:pt x="7311" y="55"/>
                      <a:pt x="7249" y="0"/>
                      <a:pt x="718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 name="Google Shape;44;p2"/>
              <p:cNvSpPr/>
              <p:nvPr/>
            </p:nvSpPr>
            <p:spPr>
              <a:xfrm>
                <a:off x="3694300" y="1795300"/>
                <a:ext cx="63000" cy="36000"/>
              </a:xfrm>
              <a:custGeom>
                <a:avLst/>
                <a:gdLst/>
                <a:ahLst/>
                <a:cxnLst/>
                <a:rect l="l" t="t" r="r" b="b"/>
                <a:pathLst>
                  <a:path w="2520" h="1440" extrusionOk="0">
                    <a:moveTo>
                      <a:pt x="2382" y="1"/>
                    </a:moveTo>
                    <a:cubicBezTo>
                      <a:pt x="2364" y="1"/>
                      <a:pt x="2344" y="7"/>
                      <a:pt x="2323" y="20"/>
                    </a:cubicBezTo>
                    <a:cubicBezTo>
                      <a:pt x="1609" y="457"/>
                      <a:pt x="856" y="872"/>
                      <a:pt x="103" y="1249"/>
                    </a:cubicBezTo>
                    <a:cubicBezTo>
                      <a:pt x="0" y="1300"/>
                      <a:pt x="59" y="1439"/>
                      <a:pt x="153" y="1439"/>
                    </a:cubicBezTo>
                    <a:cubicBezTo>
                      <a:pt x="168" y="1439"/>
                      <a:pt x="184" y="1436"/>
                      <a:pt x="201" y="1427"/>
                    </a:cubicBezTo>
                    <a:cubicBezTo>
                      <a:pt x="975" y="1051"/>
                      <a:pt x="1707" y="634"/>
                      <a:pt x="2421" y="198"/>
                    </a:cubicBezTo>
                    <a:cubicBezTo>
                      <a:pt x="2519" y="133"/>
                      <a:pt x="2470" y="1"/>
                      <a:pt x="238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5" name="Google Shape;45;p2"/>
              <p:cNvSpPr/>
              <p:nvPr/>
            </p:nvSpPr>
            <p:spPr>
              <a:xfrm>
                <a:off x="3736550" y="1812850"/>
                <a:ext cx="73750" cy="66025"/>
              </a:xfrm>
              <a:custGeom>
                <a:avLst/>
                <a:gdLst/>
                <a:ahLst/>
                <a:cxnLst/>
                <a:rect l="l" t="t" r="r" b="b"/>
                <a:pathLst>
                  <a:path w="2950" h="2641" extrusionOk="0">
                    <a:moveTo>
                      <a:pt x="2803" y="0"/>
                    </a:moveTo>
                    <a:cubicBezTo>
                      <a:pt x="2780" y="0"/>
                      <a:pt x="2756" y="10"/>
                      <a:pt x="2734" y="32"/>
                    </a:cubicBezTo>
                    <a:cubicBezTo>
                      <a:pt x="1881" y="884"/>
                      <a:pt x="1009" y="1697"/>
                      <a:pt x="78" y="2469"/>
                    </a:cubicBezTo>
                    <a:cubicBezTo>
                      <a:pt x="0" y="2531"/>
                      <a:pt x="78" y="2640"/>
                      <a:pt x="164" y="2640"/>
                    </a:cubicBezTo>
                    <a:cubicBezTo>
                      <a:pt x="189" y="2640"/>
                      <a:pt x="214" y="2631"/>
                      <a:pt x="236" y="2609"/>
                    </a:cubicBezTo>
                    <a:cubicBezTo>
                      <a:pt x="1148" y="1856"/>
                      <a:pt x="2039" y="1042"/>
                      <a:pt x="2872" y="191"/>
                    </a:cubicBezTo>
                    <a:cubicBezTo>
                      <a:pt x="2949" y="113"/>
                      <a:pt x="2883" y="0"/>
                      <a:pt x="280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6" name="Google Shape;46;p2"/>
              <p:cNvSpPr/>
              <p:nvPr/>
            </p:nvSpPr>
            <p:spPr>
              <a:xfrm>
                <a:off x="3824700" y="1821700"/>
                <a:ext cx="23200" cy="33275"/>
              </a:xfrm>
              <a:custGeom>
                <a:avLst/>
                <a:gdLst/>
                <a:ahLst/>
                <a:cxnLst/>
                <a:rect l="l" t="t" r="r" b="b"/>
                <a:pathLst>
                  <a:path w="928" h="1331" extrusionOk="0">
                    <a:moveTo>
                      <a:pt x="780" y="0"/>
                    </a:moveTo>
                    <a:cubicBezTo>
                      <a:pt x="746" y="0"/>
                      <a:pt x="713" y="16"/>
                      <a:pt x="694" y="54"/>
                    </a:cubicBezTo>
                    <a:cubicBezTo>
                      <a:pt x="496" y="450"/>
                      <a:pt x="278" y="807"/>
                      <a:pt x="20" y="1164"/>
                    </a:cubicBezTo>
                    <a:cubicBezTo>
                      <a:pt x="1" y="1224"/>
                      <a:pt x="20" y="1283"/>
                      <a:pt x="60" y="1323"/>
                    </a:cubicBezTo>
                    <a:cubicBezTo>
                      <a:pt x="76" y="1328"/>
                      <a:pt x="92" y="1331"/>
                      <a:pt x="107" y="1331"/>
                    </a:cubicBezTo>
                    <a:cubicBezTo>
                      <a:pt x="149" y="1331"/>
                      <a:pt x="184" y="1312"/>
                      <a:pt x="199" y="1283"/>
                    </a:cubicBezTo>
                    <a:cubicBezTo>
                      <a:pt x="456" y="926"/>
                      <a:pt x="675" y="550"/>
                      <a:pt x="873" y="154"/>
                    </a:cubicBezTo>
                    <a:cubicBezTo>
                      <a:pt x="927" y="73"/>
                      <a:pt x="852" y="0"/>
                      <a:pt x="78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7" name="Google Shape;47;p2"/>
              <p:cNvSpPr/>
              <p:nvPr/>
            </p:nvSpPr>
            <p:spPr>
              <a:xfrm>
                <a:off x="3826700" y="1836375"/>
                <a:ext cx="65800" cy="68075"/>
              </a:xfrm>
              <a:custGeom>
                <a:avLst/>
                <a:gdLst/>
                <a:ahLst/>
                <a:cxnLst/>
                <a:rect l="l" t="t" r="r" b="b"/>
                <a:pathLst>
                  <a:path w="2632" h="2723" extrusionOk="0">
                    <a:moveTo>
                      <a:pt x="2489" y="0"/>
                    </a:moveTo>
                    <a:cubicBezTo>
                      <a:pt x="2464" y="0"/>
                      <a:pt x="2439" y="12"/>
                      <a:pt x="2419" y="43"/>
                    </a:cubicBezTo>
                    <a:cubicBezTo>
                      <a:pt x="1684" y="915"/>
                      <a:pt x="912" y="1766"/>
                      <a:pt x="79" y="2540"/>
                    </a:cubicBezTo>
                    <a:cubicBezTo>
                      <a:pt x="0" y="2618"/>
                      <a:pt x="72" y="2722"/>
                      <a:pt x="154" y="2722"/>
                    </a:cubicBezTo>
                    <a:cubicBezTo>
                      <a:pt x="175" y="2722"/>
                      <a:pt x="197" y="2715"/>
                      <a:pt x="217" y="2699"/>
                    </a:cubicBezTo>
                    <a:cubicBezTo>
                      <a:pt x="1050" y="1906"/>
                      <a:pt x="1843" y="1073"/>
                      <a:pt x="2557" y="181"/>
                    </a:cubicBezTo>
                    <a:cubicBezTo>
                      <a:pt x="2631" y="107"/>
                      <a:pt x="2562" y="0"/>
                      <a:pt x="248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 name="Google Shape;48;p2"/>
              <p:cNvSpPr/>
              <p:nvPr/>
            </p:nvSpPr>
            <p:spPr>
              <a:xfrm>
                <a:off x="3905025" y="1860200"/>
                <a:ext cx="22800" cy="27575"/>
              </a:xfrm>
              <a:custGeom>
                <a:avLst/>
                <a:gdLst/>
                <a:ahLst/>
                <a:cxnLst/>
                <a:rect l="l" t="t" r="r" b="b"/>
                <a:pathLst>
                  <a:path w="912" h="1103" extrusionOk="0">
                    <a:moveTo>
                      <a:pt x="799" y="0"/>
                    </a:moveTo>
                    <a:cubicBezTo>
                      <a:pt x="763" y="0"/>
                      <a:pt x="725" y="22"/>
                      <a:pt x="713" y="60"/>
                    </a:cubicBezTo>
                    <a:cubicBezTo>
                      <a:pt x="534" y="377"/>
                      <a:pt x="335" y="655"/>
                      <a:pt x="78" y="913"/>
                    </a:cubicBezTo>
                    <a:cubicBezTo>
                      <a:pt x="1" y="990"/>
                      <a:pt x="68" y="1103"/>
                      <a:pt x="148" y="1103"/>
                    </a:cubicBezTo>
                    <a:cubicBezTo>
                      <a:pt x="171" y="1103"/>
                      <a:pt x="195" y="1094"/>
                      <a:pt x="216" y="1072"/>
                    </a:cubicBezTo>
                    <a:cubicBezTo>
                      <a:pt x="494" y="794"/>
                      <a:pt x="713" y="496"/>
                      <a:pt x="890" y="160"/>
                    </a:cubicBezTo>
                    <a:cubicBezTo>
                      <a:pt x="911" y="100"/>
                      <a:pt x="911" y="41"/>
                      <a:pt x="851" y="20"/>
                    </a:cubicBezTo>
                    <a:cubicBezTo>
                      <a:pt x="837" y="6"/>
                      <a:pt x="818" y="0"/>
                      <a:pt x="79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9" name="Google Shape;49;p2"/>
              <p:cNvSpPr/>
              <p:nvPr/>
            </p:nvSpPr>
            <p:spPr>
              <a:xfrm>
                <a:off x="3709175" y="1748975"/>
                <a:ext cx="23450" cy="43400"/>
              </a:xfrm>
              <a:custGeom>
                <a:avLst/>
                <a:gdLst/>
                <a:ahLst/>
                <a:cxnLst/>
                <a:rect l="l" t="t" r="r" b="b"/>
                <a:pathLst>
                  <a:path w="938" h="1736" extrusionOk="0">
                    <a:moveTo>
                      <a:pt x="147" y="1"/>
                    </a:moveTo>
                    <a:cubicBezTo>
                      <a:pt x="77" y="1"/>
                      <a:pt x="1" y="85"/>
                      <a:pt x="42" y="169"/>
                    </a:cubicBezTo>
                    <a:cubicBezTo>
                      <a:pt x="301" y="644"/>
                      <a:pt x="518" y="1160"/>
                      <a:pt x="716" y="1655"/>
                    </a:cubicBezTo>
                    <a:cubicBezTo>
                      <a:pt x="732" y="1712"/>
                      <a:pt x="775" y="1735"/>
                      <a:pt x="817" y="1735"/>
                    </a:cubicBezTo>
                    <a:cubicBezTo>
                      <a:pt x="878" y="1735"/>
                      <a:pt x="938" y="1685"/>
                      <a:pt x="914" y="1615"/>
                    </a:cubicBezTo>
                    <a:cubicBezTo>
                      <a:pt x="716" y="1081"/>
                      <a:pt x="478" y="565"/>
                      <a:pt x="221" y="50"/>
                    </a:cubicBezTo>
                    <a:cubicBezTo>
                      <a:pt x="204" y="15"/>
                      <a:pt x="176" y="1"/>
                      <a:pt x="14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0" name="Google Shape;50;p2"/>
              <p:cNvSpPr/>
              <p:nvPr/>
            </p:nvSpPr>
            <p:spPr>
              <a:xfrm>
                <a:off x="3765100" y="1735200"/>
                <a:ext cx="29000" cy="75975"/>
              </a:xfrm>
              <a:custGeom>
                <a:avLst/>
                <a:gdLst/>
                <a:ahLst/>
                <a:cxnLst/>
                <a:rect l="l" t="t" r="r" b="b"/>
                <a:pathLst>
                  <a:path w="1160" h="3039" extrusionOk="0">
                    <a:moveTo>
                      <a:pt x="131" y="0"/>
                    </a:moveTo>
                    <a:cubicBezTo>
                      <a:pt x="67" y="0"/>
                      <a:pt x="1" y="51"/>
                      <a:pt x="25" y="125"/>
                    </a:cubicBezTo>
                    <a:cubicBezTo>
                      <a:pt x="403" y="1056"/>
                      <a:pt x="699" y="2007"/>
                      <a:pt x="937" y="2959"/>
                    </a:cubicBezTo>
                    <a:cubicBezTo>
                      <a:pt x="953" y="3014"/>
                      <a:pt x="994" y="3038"/>
                      <a:pt x="1035" y="3038"/>
                    </a:cubicBezTo>
                    <a:cubicBezTo>
                      <a:pt x="1097" y="3038"/>
                      <a:pt x="1159" y="2983"/>
                      <a:pt x="1135" y="2900"/>
                    </a:cubicBezTo>
                    <a:cubicBezTo>
                      <a:pt x="897" y="1949"/>
                      <a:pt x="601" y="997"/>
                      <a:pt x="223" y="65"/>
                    </a:cubicBezTo>
                    <a:cubicBezTo>
                      <a:pt x="208" y="19"/>
                      <a:pt x="170" y="0"/>
                      <a:pt x="13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1" name="Google Shape;51;p2"/>
              <p:cNvSpPr/>
              <p:nvPr/>
            </p:nvSpPr>
            <p:spPr>
              <a:xfrm>
                <a:off x="3829150" y="1773125"/>
                <a:ext cx="20650" cy="50950"/>
              </a:xfrm>
              <a:custGeom>
                <a:avLst/>
                <a:gdLst/>
                <a:ahLst/>
                <a:cxnLst/>
                <a:rect l="l" t="t" r="r" b="b"/>
                <a:pathLst>
                  <a:path w="826" h="2038" extrusionOk="0">
                    <a:moveTo>
                      <a:pt x="138" y="1"/>
                    </a:moveTo>
                    <a:cubicBezTo>
                      <a:pt x="70" y="1"/>
                      <a:pt x="0" y="73"/>
                      <a:pt x="40" y="154"/>
                    </a:cubicBezTo>
                    <a:cubicBezTo>
                      <a:pt x="318" y="728"/>
                      <a:pt x="516" y="1344"/>
                      <a:pt x="616" y="1957"/>
                    </a:cubicBezTo>
                    <a:cubicBezTo>
                      <a:pt x="624" y="2014"/>
                      <a:pt x="661" y="2038"/>
                      <a:pt x="702" y="2038"/>
                    </a:cubicBezTo>
                    <a:cubicBezTo>
                      <a:pt x="760" y="2038"/>
                      <a:pt x="825" y="1988"/>
                      <a:pt x="814" y="1918"/>
                    </a:cubicBezTo>
                    <a:cubicBezTo>
                      <a:pt x="714" y="1264"/>
                      <a:pt x="516" y="630"/>
                      <a:pt x="219" y="54"/>
                    </a:cubicBezTo>
                    <a:cubicBezTo>
                      <a:pt x="200" y="16"/>
                      <a:pt x="169" y="1"/>
                      <a:pt x="13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 name="Google Shape;52;p2"/>
              <p:cNvSpPr/>
              <p:nvPr/>
            </p:nvSpPr>
            <p:spPr>
              <a:xfrm>
                <a:off x="3884575" y="1775975"/>
                <a:ext cx="17475" cy="68525"/>
              </a:xfrm>
              <a:custGeom>
                <a:avLst/>
                <a:gdLst/>
                <a:ahLst/>
                <a:cxnLst/>
                <a:rect l="l" t="t" r="r" b="b"/>
                <a:pathLst>
                  <a:path w="699" h="2741" extrusionOk="0">
                    <a:moveTo>
                      <a:pt x="125" y="0"/>
                    </a:moveTo>
                    <a:cubicBezTo>
                      <a:pt x="63" y="0"/>
                      <a:pt x="0" y="55"/>
                      <a:pt x="24" y="139"/>
                    </a:cubicBezTo>
                    <a:cubicBezTo>
                      <a:pt x="222" y="952"/>
                      <a:pt x="381" y="1804"/>
                      <a:pt x="479" y="2636"/>
                    </a:cubicBezTo>
                    <a:cubicBezTo>
                      <a:pt x="490" y="2706"/>
                      <a:pt x="544" y="2741"/>
                      <a:pt x="597" y="2741"/>
                    </a:cubicBezTo>
                    <a:cubicBezTo>
                      <a:pt x="649" y="2741"/>
                      <a:pt x="698" y="2706"/>
                      <a:pt x="698" y="2636"/>
                    </a:cubicBezTo>
                    <a:cubicBezTo>
                      <a:pt x="579" y="1785"/>
                      <a:pt x="421" y="931"/>
                      <a:pt x="222" y="80"/>
                    </a:cubicBezTo>
                    <a:cubicBezTo>
                      <a:pt x="207" y="24"/>
                      <a:pt x="166" y="0"/>
                      <a:pt x="12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 name="Google Shape;53;p2"/>
              <p:cNvSpPr/>
              <p:nvPr/>
            </p:nvSpPr>
            <p:spPr>
              <a:xfrm>
                <a:off x="3933725" y="1837425"/>
                <a:ext cx="9425" cy="38175"/>
              </a:xfrm>
              <a:custGeom>
                <a:avLst/>
                <a:gdLst/>
                <a:ahLst/>
                <a:cxnLst/>
                <a:rect l="l" t="t" r="r" b="b"/>
                <a:pathLst>
                  <a:path w="377" h="1527" extrusionOk="0">
                    <a:moveTo>
                      <a:pt x="120" y="1"/>
                    </a:moveTo>
                    <a:cubicBezTo>
                      <a:pt x="60" y="1"/>
                      <a:pt x="1" y="59"/>
                      <a:pt x="20" y="120"/>
                    </a:cubicBezTo>
                    <a:cubicBezTo>
                      <a:pt x="60" y="556"/>
                      <a:pt x="120" y="992"/>
                      <a:pt x="159" y="1428"/>
                    </a:cubicBezTo>
                    <a:cubicBezTo>
                      <a:pt x="159" y="1467"/>
                      <a:pt x="199" y="1526"/>
                      <a:pt x="258" y="1526"/>
                    </a:cubicBezTo>
                    <a:cubicBezTo>
                      <a:pt x="318" y="1526"/>
                      <a:pt x="377" y="1467"/>
                      <a:pt x="377" y="1428"/>
                    </a:cubicBezTo>
                    <a:cubicBezTo>
                      <a:pt x="318" y="992"/>
                      <a:pt x="278" y="556"/>
                      <a:pt x="218" y="120"/>
                    </a:cubicBezTo>
                    <a:cubicBezTo>
                      <a:pt x="218" y="59"/>
                      <a:pt x="179" y="1"/>
                      <a:pt x="12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 name="Google Shape;54;p2"/>
              <p:cNvSpPr/>
              <p:nvPr/>
            </p:nvSpPr>
            <p:spPr>
              <a:xfrm>
                <a:off x="4020750" y="1800925"/>
                <a:ext cx="108325" cy="50525"/>
              </a:xfrm>
              <a:custGeom>
                <a:avLst/>
                <a:gdLst/>
                <a:ahLst/>
                <a:cxnLst/>
                <a:rect l="l" t="t" r="r" b="b"/>
                <a:pathLst>
                  <a:path w="4333" h="2021" extrusionOk="0">
                    <a:moveTo>
                      <a:pt x="4160" y="1"/>
                    </a:moveTo>
                    <a:cubicBezTo>
                      <a:pt x="4144" y="1"/>
                      <a:pt x="4128" y="5"/>
                      <a:pt x="4111" y="13"/>
                    </a:cubicBezTo>
                    <a:cubicBezTo>
                      <a:pt x="2803" y="668"/>
                      <a:pt x="1476" y="1262"/>
                      <a:pt x="128" y="1797"/>
                    </a:cubicBezTo>
                    <a:cubicBezTo>
                      <a:pt x="1" y="1852"/>
                      <a:pt x="39" y="2021"/>
                      <a:pt x="137" y="2021"/>
                    </a:cubicBezTo>
                    <a:cubicBezTo>
                      <a:pt x="146" y="2021"/>
                      <a:pt x="157" y="2019"/>
                      <a:pt x="167" y="2016"/>
                    </a:cubicBezTo>
                    <a:cubicBezTo>
                      <a:pt x="1555" y="1461"/>
                      <a:pt x="2903" y="866"/>
                      <a:pt x="4230" y="192"/>
                    </a:cubicBezTo>
                    <a:cubicBezTo>
                      <a:pt x="4333" y="140"/>
                      <a:pt x="4259" y="1"/>
                      <a:pt x="416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 name="Google Shape;55;p2"/>
              <p:cNvSpPr/>
              <p:nvPr/>
            </p:nvSpPr>
            <p:spPr>
              <a:xfrm>
                <a:off x="3999550" y="1795775"/>
                <a:ext cx="23800" cy="59025"/>
              </a:xfrm>
              <a:custGeom>
                <a:avLst/>
                <a:gdLst/>
                <a:ahLst/>
                <a:cxnLst/>
                <a:rect l="l" t="t" r="r" b="b"/>
                <a:pathLst>
                  <a:path w="952" h="2361" extrusionOk="0">
                    <a:moveTo>
                      <a:pt x="134" y="0"/>
                    </a:moveTo>
                    <a:cubicBezTo>
                      <a:pt x="67" y="0"/>
                      <a:pt x="1" y="50"/>
                      <a:pt x="24" y="120"/>
                    </a:cubicBezTo>
                    <a:cubicBezTo>
                      <a:pt x="262" y="853"/>
                      <a:pt x="500" y="1567"/>
                      <a:pt x="717" y="2280"/>
                    </a:cubicBezTo>
                    <a:cubicBezTo>
                      <a:pt x="733" y="2337"/>
                      <a:pt x="779" y="2361"/>
                      <a:pt x="824" y="2361"/>
                    </a:cubicBezTo>
                    <a:cubicBezTo>
                      <a:pt x="889" y="2361"/>
                      <a:pt x="951" y="2311"/>
                      <a:pt x="915" y="2241"/>
                    </a:cubicBezTo>
                    <a:cubicBezTo>
                      <a:pt x="698" y="1508"/>
                      <a:pt x="460" y="794"/>
                      <a:pt x="241" y="81"/>
                    </a:cubicBezTo>
                    <a:cubicBezTo>
                      <a:pt x="225" y="24"/>
                      <a:pt x="179" y="0"/>
                      <a:pt x="13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 name="Google Shape;56;p2"/>
              <p:cNvSpPr/>
              <p:nvPr/>
            </p:nvSpPr>
            <p:spPr>
              <a:xfrm>
                <a:off x="4009750" y="1696675"/>
                <a:ext cx="36600" cy="101900"/>
              </a:xfrm>
              <a:custGeom>
                <a:avLst/>
                <a:gdLst/>
                <a:ahLst/>
                <a:cxnLst/>
                <a:rect l="l" t="t" r="r" b="b"/>
                <a:pathLst>
                  <a:path w="1464" h="4076" extrusionOk="0">
                    <a:moveTo>
                      <a:pt x="127" y="1"/>
                    </a:moveTo>
                    <a:cubicBezTo>
                      <a:pt x="67" y="1"/>
                      <a:pt x="0" y="56"/>
                      <a:pt x="13" y="139"/>
                    </a:cubicBezTo>
                    <a:cubicBezTo>
                      <a:pt x="132" y="794"/>
                      <a:pt x="290" y="1428"/>
                      <a:pt x="488" y="2062"/>
                    </a:cubicBezTo>
                    <a:cubicBezTo>
                      <a:pt x="706" y="2716"/>
                      <a:pt x="983" y="3350"/>
                      <a:pt x="1221" y="4005"/>
                    </a:cubicBezTo>
                    <a:cubicBezTo>
                      <a:pt x="1245" y="4053"/>
                      <a:pt x="1293" y="4075"/>
                      <a:pt x="1337" y="4075"/>
                    </a:cubicBezTo>
                    <a:cubicBezTo>
                      <a:pt x="1403" y="4075"/>
                      <a:pt x="1463" y="4028"/>
                      <a:pt x="1440" y="3945"/>
                    </a:cubicBezTo>
                    <a:cubicBezTo>
                      <a:pt x="1181" y="3311"/>
                      <a:pt x="924" y="2657"/>
                      <a:pt x="706" y="2002"/>
                    </a:cubicBezTo>
                    <a:cubicBezTo>
                      <a:pt x="488" y="1368"/>
                      <a:pt x="330" y="734"/>
                      <a:pt x="211" y="80"/>
                    </a:cubicBezTo>
                    <a:cubicBezTo>
                      <a:pt x="203" y="25"/>
                      <a:pt x="166" y="1"/>
                      <a:pt x="12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 name="Google Shape;57;p2"/>
              <p:cNvSpPr/>
              <p:nvPr/>
            </p:nvSpPr>
            <p:spPr>
              <a:xfrm>
                <a:off x="4042075" y="1782775"/>
                <a:ext cx="39100" cy="17150"/>
              </a:xfrm>
              <a:custGeom>
                <a:avLst/>
                <a:gdLst/>
                <a:ahLst/>
                <a:cxnLst/>
                <a:rect l="l" t="t" r="r" b="b"/>
                <a:pathLst>
                  <a:path w="1564" h="686" extrusionOk="0">
                    <a:moveTo>
                      <a:pt x="1430" y="1"/>
                    </a:moveTo>
                    <a:cubicBezTo>
                      <a:pt x="1419" y="1"/>
                      <a:pt x="1407" y="2"/>
                      <a:pt x="1395" y="6"/>
                    </a:cubicBezTo>
                    <a:cubicBezTo>
                      <a:pt x="979" y="165"/>
                      <a:pt x="543" y="323"/>
                      <a:pt x="126" y="461"/>
                    </a:cubicBezTo>
                    <a:cubicBezTo>
                      <a:pt x="1" y="516"/>
                      <a:pt x="38" y="685"/>
                      <a:pt x="151" y="685"/>
                    </a:cubicBezTo>
                    <a:cubicBezTo>
                      <a:pt x="162" y="685"/>
                      <a:pt x="174" y="684"/>
                      <a:pt x="186" y="680"/>
                    </a:cubicBezTo>
                    <a:cubicBezTo>
                      <a:pt x="602" y="521"/>
                      <a:pt x="1038" y="363"/>
                      <a:pt x="1455" y="204"/>
                    </a:cubicBezTo>
                    <a:cubicBezTo>
                      <a:pt x="1563" y="168"/>
                      <a:pt x="1540" y="1"/>
                      <a:pt x="143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 name="Google Shape;58;p2"/>
              <p:cNvSpPr/>
              <p:nvPr/>
            </p:nvSpPr>
            <p:spPr>
              <a:xfrm>
                <a:off x="4061750" y="1728275"/>
                <a:ext cx="119525" cy="29400"/>
              </a:xfrm>
              <a:custGeom>
                <a:avLst/>
                <a:gdLst/>
                <a:ahLst/>
                <a:cxnLst/>
                <a:rect l="l" t="t" r="r" b="b"/>
                <a:pathLst>
                  <a:path w="4781" h="1176" extrusionOk="0">
                    <a:moveTo>
                      <a:pt x="4643" y="0"/>
                    </a:moveTo>
                    <a:cubicBezTo>
                      <a:pt x="4633" y="0"/>
                      <a:pt x="4623" y="2"/>
                      <a:pt x="4612" y="6"/>
                    </a:cubicBezTo>
                    <a:cubicBezTo>
                      <a:pt x="3126" y="402"/>
                      <a:pt x="1639" y="719"/>
                      <a:pt x="113" y="976"/>
                    </a:cubicBezTo>
                    <a:cubicBezTo>
                      <a:pt x="0" y="996"/>
                      <a:pt x="47" y="1176"/>
                      <a:pt x="155" y="1176"/>
                    </a:cubicBezTo>
                    <a:cubicBezTo>
                      <a:pt x="160" y="1176"/>
                      <a:pt x="166" y="1175"/>
                      <a:pt x="172" y="1174"/>
                    </a:cubicBezTo>
                    <a:cubicBezTo>
                      <a:pt x="1699" y="936"/>
                      <a:pt x="3185" y="600"/>
                      <a:pt x="4672" y="204"/>
                    </a:cubicBezTo>
                    <a:cubicBezTo>
                      <a:pt x="4781" y="168"/>
                      <a:pt x="4740" y="0"/>
                      <a:pt x="464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 name="Google Shape;59;p2"/>
              <p:cNvSpPr/>
              <p:nvPr/>
            </p:nvSpPr>
            <p:spPr>
              <a:xfrm>
                <a:off x="4105200" y="1696050"/>
                <a:ext cx="50775" cy="14575"/>
              </a:xfrm>
              <a:custGeom>
                <a:avLst/>
                <a:gdLst/>
                <a:ahLst/>
                <a:cxnLst/>
                <a:rect l="l" t="t" r="r" b="b"/>
                <a:pathLst>
                  <a:path w="2031" h="583" extrusionOk="0">
                    <a:moveTo>
                      <a:pt x="1894" y="0"/>
                    </a:moveTo>
                    <a:cubicBezTo>
                      <a:pt x="1885" y="0"/>
                      <a:pt x="1875" y="2"/>
                      <a:pt x="1864" y="5"/>
                    </a:cubicBezTo>
                    <a:cubicBezTo>
                      <a:pt x="1288" y="184"/>
                      <a:pt x="714" y="322"/>
                      <a:pt x="119" y="383"/>
                    </a:cubicBezTo>
                    <a:cubicBezTo>
                      <a:pt x="6" y="401"/>
                      <a:pt x="1" y="582"/>
                      <a:pt x="104" y="582"/>
                    </a:cubicBezTo>
                    <a:cubicBezTo>
                      <a:pt x="109" y="582"/>
                      <a:pt x="114" y="582"/>
                      <a:pt x="119" y="581"/>
                    </a:cubicBezTo>
                    <a:cubicBezTo>
                      <a:pt x="733" y="521"/>
                      <a:pt x="1328" y="402"/>
                      <a:pt x="1923" y="204"/>
                    </a:cubicBezTo>
                    <a:cubicBezTo>
                      <a:pt x="2031" y="167"/>
                      <a:pt x="1992" y="0"/>
                      <a:pt x="189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 name="Google Shape;60;p2"/>
              <p:cNvSpPr/>
              <p:nvPr/>
            </p:nvSpPr>
            <p:spPr>
              <a:xfrm>
                <a:off x="4150800" y="1650975"/>
                <a:ext cx="40375" cy="13025"/>
              </a:xfrm>
              <a:custGeom>
                <a:avLst/>
                <a:gdLst/>
                <a:ahLst/>
                <a:cxnLst/>
                <a:rect l="l" t="t" r="r" b="b"/>
                <a:pathLst>
                  <a:path w="1615" h="521" extrusionOk="0">
                    <a:moveTo>
                      <a:pt x="1482" y="0"/>
                    </a:moveTo>
                    <a:cubicBezTo>
                      <a:pt x="1471" y="0"/>
                      <a:pt x="1459" y="2"/>
                      <a:pt x="1447" y="5"/>
                    </a:cubicBezTo>
                    <a:cubicBezTo>
                      <a:pt x="1010" y="164"/>
                      <a:pt x="555" y="262"/>
                      <a:pt x="99" y="302"/>
                    </a:cubicBezTo>
                    <a:cubicBezTo>
                      <a:pt x="40" y="322"/>
                      <a:pt x="0" y="341"/>
                      <a:pt x="0" y="421"/>
                    </a:cubicBezTo>
                    <a:cubicBezTo>
                      <a:pt x="0" y="460"/>
                      <a:pt x="40" y="521"/>
                      <a:pt x="99" y="521"/>
                    </a:cubicBezTo>
                    <a:cubicBezTo>
                      <a:pt x="574" y="460"/>
                      <a:pt x="1050" y="362"/>
                      <a:pt x="1507" y="203"/>
                    </a:cubicBezTo>
                    <a:cubicBezTo>
                      <a:pt x="1615" y="167"/>
                      <a:pt x="1592" y="0"/>
                      <a:pt x="148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 name="Google Shape;61;p2"/>
              <p:cNvSpPr/>
              <p:nvPr/>
            </p:nvSpPr>
            <p:spPr>
              <a:xfrm>
                <a:off x="4043175" y="1657500"/>
                <a:ext cx="31925" cy="84575"/>
              </a:xfrm>
              <a:custGeom>
                <a:avLst/>
                <a:gdLst/>
                <a:ahLst/>
                <a:cxnLst/>
                <a:rect l="l" t="t" r="r" b="b"/>
                <a:pathLst>
                  <a:path w="1277" h="3383" extrusionOk="0">
                    <a:moveTo>
                      <a:pt x="121" y="0"/>
                    </a:moveTo>
                    <a:cubicBezTo>
                      <a:pt x="60" y="0"/>
                      <a:pt x="0" y="50"/>
                      <a:pt x="24" y="120"/>
                    </a:cubicBezTo>
                    <a:cubicBezTo>
                      <a:pt x="360" y="1190"/>
                      <a:pt x="698" y="2242"/>
                      <a:pt x="1054" y="3312"/>
                    </a:cubicBezTo>
                    <a:cubicBezTo>
                      <a:pt x="1070" y="3361"/>
                      <a:pt x="1113" y="3383"/>
                      <a:pt x="1154" y="3383"/>
                    </a:cubicBezTo>
                    <a:cubicBezTo>
                      <a:pt x="1216" y="3383"/>
                      <a:pt x="1276" y="3335"/>
                      <a:pt x="1253" y="3252"/>
                    </a:cubicBezTo>
                    <a:cubicBezTo>
                      <a:pt x="915" y="2202"/>
                      <a:pt x="558" y="1132"/>
                      <a:pt x="222" y="80"/>
                    </a:cubicBezTo>
                    <a:cubicBezTo>
                      <a:pt x="206" y="24"/>
                      <a:pt x="163" y="0"/>
                      <a:pt x="12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 name="Google Shape;62;p2"/>
              <p:cNvSpPr/>
              <p:nvPr/>
            </p:nvSpPr>
            <p:spPr>
              <a:xfrm>
                <a:off x="4084775" y="1663975"/>
                <a:ext cx="20525" cy="50050"/>
              </a:xfrm>
              <a:custGeom>
                <a:avLst/>
                <a:gdLst/>
                <a:ahLst/>
                <a:cxnLst/>
                <a:rect l="l" t="t" r="r" b="b"/>
                <a:pathLst>
                  <a:path w="821" h="2002" extrusionOk="0">
                    <a:moveTo>
                      <a:pt x="129" y="1"/>
                    </a:moveTo>
                    <a:cubicBezTo>
                      <a:pt x="63" y="1"/>
                      <a:pt x="1" y="55"/>
                      <a:pt x="25" y="139"/>
                    </a:cubicBezTo>
                    <a:cubicBezTo>
                      <a:pt x="242" y="714"/>
                      <a:pt x="440" y="1328"/>
                      <a:pt x="599" y="1923"/>
                    </a:cubicBezTo>
                    <a:cubicBezTo>
                      <a:pt x="607" y="1978"/>
                      <a:pt x="646" y="2002"/>
                      <a:pt x="688" y="2002"/>
                    </a:cubicBezTo>
                    <a:cubicBezTo>
                      <a:pt x="751" y="2002"/>
                      <a:pt x="821" y="1947"/>
                      <a:pt x="797" y="1864"/>
                    </a:cubicBezTo>
                    <a:cubicBezTo>
                      <a:pt x="638" y="1269"/>
                      <a:pt x="461" y="675"/>
                      <a:pt x="242" y="80"/>
                    </a:cubicBezTo>
                    <a:cubicBezTo>
                      <a:pt x="219" y="24"/>
                      <a:pt x="173" y="1"/>
                      <a:pt x="12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 name="Google Shape;63;p2"/>
              <p:cNvSpPr/>
              <p:nvPr/>
            </p:nvSpPr>
            <p:spPr>
              <a:xfrm>
                <a:off x="4109350" y="1616625"/>
                <a:ext cx="22225" cy="70200"/>
              </a:xfrm>
              <a:custGeom>
                <a:avLst/>
                <a:gdLst/>
                <a:ahLst/>
                <a:cxnLst/>
                <a:rect l="l" t="t" r="r" b="b"/>
                <a:pathLst>
                  <a:path w="889" h="2808" extrusionOk="0">
                    <a:moveTo>
                      <a:pt x="129" y="0"/>
                    </a:moveTo>
                    <a:cubicBezTo>
                      <a:pt x="66" y="0"/>
                      <a:pt x="1" y="48"/>
                      <a:pt x="12" y="130"/>
                    </a:cubicBezTo>
                    <a:cubicBezTo>
                      <a:pt x="210" y="1002"/>
                      <a:pt x="429" y="1874"/>
                      <a:pt x="667" y="2727"/>
                    </a:cubicBezTo>
                    <a:cubicBezTo>
                      <a:pt x="675" y="2784"/>
                      <a:pt x="716" y="2807"/>
                      <a:pt x="759" y="2807"/>
                    </a:cubicBezTo>
                    <a:cubicBezTo>
                      <a:pt x="822" y="2807"/>
                      <a:pt x="889" y="2758"/>
                      <a:pt x="865" y="2688"/>
                    </a:cubicBezTo>
                    <a:cubicBezTo>
                      <a:pt x="627" y="1815"/>
                      <a:pt x="429" y="943"/>
                      <a:pt x="231" y="71"/>
                    </a:cubicBezTo>
                    <a:cubicBezTo>
                      <a:pt x="215" y="23"/>
                      <a:pt x="173" y="0"/>
                      <a:pt x="12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4" name="Google Shape;64;p2"/>
              <p:cNvSpPr/>
              <p:nvPr/>
            </p:nvSpPr>
            <p:spPr>
              <a:xfrm>
                <a:off x="4143550" y="1611950"/>
                <a:ext cx="15775" cy="40425"/>
              </a:xfrm>
              <a:custGeom>
                <a:avLst/>
                <a:gdLst/>
                <a:ahLst/>
                <a:cxnLst/>
                <a:rect l="l" t="t" r="r" b="b"/>
                <a:pathLst>
                  <a:path w="631" h="1617" extrusionOk="0">
                    <a:moveTo>
                      <a:pt x="127" y="0"/>
                    </a:moveTo>
                    <a:cubicBezTo>
                      <a:pt x="67" y="0"/>
                      <a:pt x="0" y="55"/>
                      <a:pt x="13" y="139"/>
                    </a:cubicBezTo>
                    <a:cubicBezTo>
                      <a:pt x="111" y="615"/>
                      <a:pt x="230" y="1090"/>
                      <a:pt x="409" y="1546"/>
                    </a:cubicBezTo>
                    <a:cubicBezTo>
                      <a:pt x="425" y="1594"/>
                      <a:pt x="468" y="1616"/>
                      <a:pt x="509" y="1616"/>
                    </a:cubicBezTo>
                    <a:cubicBezTo>
                      <a:pt x="571" y="1616"/>
                      <a:pt x="631" y="1569"/>
                      <a:pt x="607" y="1487"/>
                    </a:cubicBezTo>
                    <a:cubicBezTo>
                      <a:pt x="449" y="1030"/>
                      <a:pt x="309" y="554"/>
                      <a:pt x="211" y="79"/>
                    </a:cubicBezTo>
                    <a:cubicBezTo>
                      <a:pt x="203" y="24"/>
                      <a:pt x="167" y="0"/>
                      <a:pt x="12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grpSp>
        <p:nvGrpSpPr>
          <p:cNvPr id="65" name="Google Shape;65;p2"/>
          <p:cNvGrpSpPr/>
          <p:nvPr/>
        </p:nvGrpSpPr>
        <p:grpSpPr>
          <a:xfrm rot="-2700000">
            <a:off x="9624991" y="5810483"/>
            <a:ext cx="2401671" cy="1806107"/>
            <a:chOff x="2434713" y="2011488"/>
            <a:chExt cx="1504463" cy="1131388"/>
          </a:xfrm>
        </p:grpSpPr>
        <p:sp>
          <p:nvSpPr>
            <p:cNvPr id="66" name="Google Shape;66;p2"/>
            <p:cNvSpPr/>
            <p:nvPr/>
          </p:nvSpPr>
          <p:spPr>
            <a:xfrm>
              <a:off x="2441550" y="2011488"/>
              <a:ext cx="1497625" cy="1120525"/>
            </a:xfrm>
            <a:custGeom>
              <a:avLst/>
              <a:gdLst/>
              <a:ahLst/>
              <a:cxnLst/>
              <a:rect l="l" t="t" r="r" b="b"/>
              <a:pathLst>
                <a:path w="59905" h="44821" extrusionOk="0">
                  <a:moveTo>
                    <a:pt x="29545" y="0"/>
                  </a:moveTo>
                  <a:cubicBezTo>
                    <a:pt x="29522" y="0"/>
                    <a:pt x="29499" y="1"/>
                    <a:pt x="29476" y="1"/>
                  </a:cubicBezTo>
                  <a:cubicBezTo>
                    <a:pt x="23014" y="120"/>
                    <a:pt x="23727" y="14690"/>
                    <a:pt x="24837" y="23888"/>
                  </a:cubicBezTo>
                  <a:cubicBezTo>
                    <a:pt x="23310" y="15200"/>
                    <a:pt x="20134" y="1861"/>
                    <a:pt x="15002" y="1861"/>
                  </a:cubicBezTo>
                  <a:cubicBezTo>
                    <a:pt x="14537" y="1861"/>
                    <a:pt x="14056" y="1970"/>
                    <a:pt x="13559" y="2202"/>
                  </a:cubicBezTo>
                  <a:cubicBezTo>
                    <a:pt x="6402" y="5551"/>
                    <a:pt x="17463" y="24383"/>
                    <a:pt x="21507" y="30806"/>
                  </a:cubicBezTo>
                  <a:cubicBezTo>
                    <a:pt x="19327" y="27436"/>
                    <a:pt x="15045" y="20815"/>
                    <a:pt x="11953" y="16078"/>
                  </a:cubicBezTo>
                  <a:cubicBezTo>
                    <a:pt x="10430" y="13749"/>
                    <a:pt x="8816" y="13058"/>
                    <a:pt x="7436" y="13058"/>
                  </a:cubicBezTo>
                  <a:cubicBezTo>
                    <a:pt x="5420" y="13058"/>
                    <a:pt x="3905" y="14532"/>
                    <a:pt x="3905" y="14532"/>
                  </a:cubicBezTo>
                  <a:cubicBezTo>
                    <a:pt x="0" y="20141"/>
                    <a:pt x="9991" y="27792"/>
                    <a:pt x="14154" y="30924"/>
                  </a:cubicBezTo>
                  <a:cubicBezTo>
                    <a:pt x="15322" y="31817"/>
                    <a:pt x="16551" y="32610"/>
                    <a:pt x="17722" y="33482"/>
                  </a:cubicBezTo>
                  <a:cubicBezTo>
                    <a:pt x="20100" y="35246"/>
                    <a:pt x="23391" y="37664"/>
                    <a:pt x="25828" y="39310"/>
                  </a:cubicBezTo>
                  <a:cubicBezTo>
                    <a:pt x="25828" y="39310"/>
                    <a:pt x="25611" y="40875"/>
                    <a:pt x="25017" y="43949"/>
                  </a:cubicBezTo>
                  <a:cubicBezTo>
                    <a:pt x="25017" y="43949"/>
                    <a:pt x="25075" y="44821"/>
                    <a:pt x="26008" y="44821"/>
                  </a:cubicBezTo>
                  <a:cubicBezTo>
                    <a:pt x="26840" y="44800"/>
                    <a:pt x="27018" y="44007"/>
                    <a:pt x="27018" y="44007"/>
                  </a:cubicBezTo>
                  <a:lnTo>
                    <a:pt x="26999" y="39488"/>
                  </a:lnTo>
                  <a:cubicBezTo>
                    <a:pt x="40676" y="34037"/>
                    <a:pt x="59904" y="18734"/>
                    <a:pt x="51698" y="14709"/>
                  </a:cubicBezTo>
                  <a:cubicBezTo>
                    <a:pt x="51371" y="14549"/>
                    <a:pt x="51011" y="14474"/>
                    <a:pt x="50625" y="14474"/>
                  </a:cubicBezTo>
                  <a:cubicBezTo>
                    <a:pt x="46329" y="14474"/>
                    <a:pt x="38676" y="23794"/>
                    <a:pt x="34511" y="29359"/>
                  </a:cubicBezTo>
                  <a:cubicBezTo>
                    <a:pt x="39725" y="21885"/>
                    <a:pt x="49597" y="6503"/>
                    <a:pt x="43610" y="4620"/>
                  </a:cubicBezTo>
                  <a:cubicBezTo>
                    <a:pt x="43285" y="4518"/>
                    <a:pt x="42962" y="4469"/>
                    <a:pt x="42642" y="4469"/>
                  </a:cubicBezTo>
                  <a:cubicBezTo>
                    <a:pt x="37448" y="4469"/>
                    <a:pt x="32881" y="17382"/>
                    <a:pt x="30546" y="25355"/>
                  </a:cubicBezTo>
                  <a:cubicBezTo>
                    <a:pt x="32779" y="16210"/>
                    <a:pt x="35836" y="0"/>
                    <a:pt x="29545" y="0"/>
                  </a:cubicBezTo>
                  <a:close/>
                </a:path>
              </a:pathLst>
            </a:custGeom>
            <a:solidFill>
              <a:schemeClr val="dk1"/>
            </a:solidFill>
            <a:ln w="152400" cap="flat" cmpd="sng">
              <a:solidFill>
                <a:schemeClr val="lt2"/>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nvGrpSpPr>
            <p:cNvPr id="67" name="Google Shape;67;p2"/>
            <p:cNvGrpSpPr/>
            <p:nvPr/>
          </p:nvGrpSpPr>
          <p:grpSpPr>
            <a:xfrm>
              <a:off x="2434713" y="2022350"/>
              <a:ext cx="1497650" cy="1120525"/>
              <a:chOff x="3564263" y="1524700"/>
              <a:chExt cx="1497650" cy="1120525"/>
            </a:xfrm>
          </p:grpSpPr>
          <p:sp>
            <p:nvSpPr>
              <p:cNvPr id="68" name="Google Shape;68;p2"/>
              <p:cNvSpPr/>
              <p:nvPr/>
            </p:nvSpPr>
            <p:spPr>
              <a:xfrm>
                <a:off x="4221132" y="1571278"/>
                <a:ext cx="123771" cy="32933"/>
              </a:xfrm>
              <a:custGeom>
                <a:avLst/>
                <a:gdLst/>
                <a:ahLst/>
                <a:cxnLst/>
                <a:rect l="l" t="t" r="r" b="b"/>
                <a:pathLst>
                  <a:path w="4643" h="1206" extrusionOk="0">
                    <a:moveTo>
                      <a:pt x="132" y="1"/>
                    </a:moveTo>
                    <a:cubicBezTo>
                      <a:pt x="63" y="1"/>
                      <a:pt x="0" y="108"/>
                      <a:pt x="60" y="181"/>
                    </a:cubicBezTo>
                    <a:cubicBezTo>
                      <a:pt x="516" y="776"/>
                      <a:pt x="1270" y="1114"/>
                      <a:pt x="2002" y="1193"/>
                    </a:cubicBezTo>
                    <a:cubicBezTo>
                      <a:pt x="2100" y="1202"/>
                      <a:pt x="2198" y="1206"/>
                      <a:pt x="2295" y="1206"/>
                    </a:cubicBezTo>
                    <a:cubicBezTo>
                      <a:pt x="3085" y="1206"/>
                      <a:pt x="3852" y="931"/>
                      <a:pt x="4540" y="578"/>
                    </a:cubicBezTo>
                    <a:cubicBezTo>
                      <a:pt x="4642" y="509"/>
                      <a:pt x="4568" y="368"/>
                      <a:pt x="4469" y="368"/>
                    </a:cubicBezTo>
                    <a:cubicBezTo>
                      <a:pt x="4453" y="368"/>
                      <a:pt x="4437" y="371"/>
                      <a:pt x="4421" y="379"/>
                    </a:cubicBezTo>
                    <a:cubicBezTo>
                      <a:pt x="3789" y="730"/>
                      <a:pt x="3065" y="988"/>
                      <a:pt x="2330" y="988"/>
                    </a:cubicBezTo>
                    <a:cubicBezTo>
                      <a:pt x="2234" y="988"/>
                      <a:pt x="2138" y="983"/>
                      <a:pt x="2042" y="974"/>
                    </a:cubicBezTo>
                    <a:cubicBezTo>
                      <a:pt x="1328" y="915"/>
                      <a:pt x="654" y="598"/>
                      <a:pt x="199" y="43"/>
                    </a:cubicBezTo>
                    <a:cubicBezTo>
                      <a:pt x="179" y="13"/>
                      <a:pt x="155" y="1"/>
                      <a:pt x="13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9" name="Google Shape;69;p2"/>
              <p:cNvSpPr/>
              <p:nvPr/>
            </p:nvSpPr>
            <p:spPr>
              <a:xfrm>
                <a:off x="3564263" y="1524700"/>
                <a:ext cx="1497650" cy="1120525"/>
              </a:xfrm>
              <a:custGeom>
                <a:avLst/>
                <a:gdLst/>
                <a:ahLst/>
                <a:cxnLst/>
                <a:rect l="l" t="t" r="r" b="b"/>
                <a:pathLst>
                  <a:path w="59906" h="44821" extrusionOk="0">
                    <a:moveTo>
                      <a:pt x="29536" y="0"/>
                    </a:moveTo>
                    <a:cubicBezTo>
                      <a:pt x="29517" y="0"/>
                      <a:pt x="29497" y="0"/>
                      <a:pt x="29478" y="1"/>
                    </a:cubicBezTo>
                    <a:cubicBezTo>
                      <a:pt x="23026" y="123"/>
                      <a:pt x="23738" y="14676"/>
                      <a:pt x="24834" y="23868"/>
                    </a:cubicBezTo>
                    <a:lnTo>
                      <a:pt x="24834" y="23868"/>
                    </a:lnTo>
                    <a:cubicBezTo>
                      <a:pt x="23306" y="15175"/>
                      <a:pt x="20131" y="1878"/>
                      <a:pt x="15006" y="1878"/>
                    </a:cubicBezTo>
                    <a:cubicBezTo>
                      <a:pt x="14540" y="1878"/>
                      <a:pt x="14058" y="1988"/>
                      <a:pt x="13560" y="2221"/>
                    </a:cubicBezTo>
                    <a:cubicBezTo>
                      <a:pt x="6404" y="5569"/>
                      <a:pt x="17497" y="24448"/>
                      <a:pt x="21527" y="30846"/>
                    </a:cubicBezTo>
                    <a:lnTo>
                      <a:pt x="21527" y="30846"/>
                    </a:lnTo>
                    <a:cubicBezTo>
                      <a:pt x="19355" y="27485"/>
                      <a:pt x="15049" y="20831"/>
                      <a:pt x="11955" y="16097"/>
                    </a:cubicBezTo>
                    <a:cubicBezTo>
                      <a:pt x="10428" y="13762"/>
                      <a:pt x="8808" y="13071"/>
                      <a:pt x="7426" y="13071"/>
                    </a:cubicBezTo>
                    <a:cubicBezTo>
                      <a:pt x="5416" y="13071"/>
                      <a:pt x="3907" y="14531"/>
                      <a:pt x="3907" y="14531"/>
                    </a:cubicBezTo>
                    <a:cubicBezTo>
                      <a:pt x="1" y="20141"/>
                      <a:pt x="9992" y="27813"/>
                      <a:pt x="14154" y="30945"/>
                    </a:cubicBezTo>
                    <a:cubicBezTo>
                      <a:pt x="15325" y="31817"/>
                      <a:pt x="16554" y="32629"/>
                      <a:pt x="17722" y="33501"/>
                    </a:cubicBezTo>
                    <a:cubicBezTo>
                      <a:pt x="20101" y="35245"/>
                      <a:pt x="23392" y="37664"/>
                      <a:pt x="25831" y="39329"/>
                    </a:cubicBezTo>
                    <a:cubicBezTo>
                      <a:pt x="25831" y="39329"/>
                      <a:pt x="25612" y="40875"/>
                      <a:pt x="25017" y="43948"/>
                    </a:cubicBezTo>
                    <a:cubicBezTo>
                      <a:pt x="25017" y="43948"/>
                      <a:pt x="25076" y="44821"/>
                      <a:pt x="25979" y="44821"/>
                    </a:cubicBezTo>
                    <a:cubicBezTo>
                      <a:pt x="25989" y="44821"/>
                      <a:pt x="25999" y="44821"/>
                      <a:pt x="26008" y="44821"/>
                    </a:cubicBezTo>
                    <a:cubicBezTo>
                      <a:pt x="26841" y="44821"/>
                      <a:pt x="27020" y="44028"/>
                      <a:pt x="27020" y="44028"/>
                    </a:cubicBezTo>
                    <a:lnTo>
                      <a:pt x="27000" y="39488"/>
                    </a:lnTo>
                    <a:cubicBezTo>
                      <a:pt x="40677" y="34037"/>
                      <a:pt x="59905" y="18734"/>
                      <a:pt x="51699" y="14730"/>
                    </a:cubicBezTo>
                    <a:cubicBezTo>
                      <a:pt x="51371" y="14570"/>
                      <a:pt x="51012" y="14494"/>
                      <a:pt x="50625" y="14494"/>
                    </a:cubicBezTo>
                    <a:cubicBezTo>
                      <a:pt x="46325" y="14494"/>
                      <a:pt x="38665" y="23819"/>
                      <a:pt x="34490" y="29364"/>
                    </a:cubicBezTo>
                    <a:lnTo>
                      <a:pt x="34490" y="29364"/>
                    </a:lnTo>
                    <a:cubicBezTo>
                      <a:pt x="39715" y="21906"/>
                      <a:pt x="49607" y="6504"/>
                      <a:pt x="43611" y="4620"/>
                    </a:cubicBezTo>
                    <a:cubicBezTo>
                      <a:pt x="43288" y="4518"/>
                      <a:pt x="42966" y="4469"/>
                      <a:pt x="42647" y="4469"/>
                    </a:cubicBezTo>
                    <a:cubicBezTo>
                      <a:pt x="37453" y="4469"/>
                      <a:pt x="32876" y="17415"/>
                      <a:pt x="30548" y="25388"/>
                    </a:cubicBezTo>
                    <a:lnTo>
                      <a:pt x="30548" y="25388"/>
                    </a:lnTo>
                    <a:cubicBezTo>
                      <a:pt x="32778" y="16227"/>
                      <a:pt x="35839" y="0"/>
                      <a:pt x="2953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0" name="Google Shape;70;p2"/>
              <p:cNvSpPr/>
              <p:nvPr/>
            </p:nvSpPr>
            <p:spPr>
              <a:xfrm>
                <a:off x="3805638" y="1866150"/>
                <a:ext cx="940600" cy="616025"/>
              </a:xfrm>
              <a:custGeom>
                <a:avLst/>
                <a:gdLst/>
                <a:ahLst/>
                <a:cxnLst/>
                <a:rect l="l" t="t" r="r" b="b"/>
                <a:pathLst>
                  <a:path w="37624" h="24641" extrusionOk="0">
                    <a:moveTo>
                      <a:pt x="18665" y="1"/>
                    </a:moveTo>
                    <a:cubicBezTo>
                      <a:pt x="14816" y="1"/>
                      <a:pt x="16710" y="21172"/>
                      <a:pt x="16710" y="21172"/>
                    </a:cubicBezTo>
                    <a:cubicBezTo>
                      <a:pt x="16710" y="21172"/>
                      <a:pt x="12792" y="2162"/>
                      <a:pt x="9142" y="2162"/>
                    </a:cubicBezTo>
                    <a:cubicBezTo>
                      <a:pt x="9048" y="2162"/>
                      <a:pt x="8954" y="2175"/>
                      <a:pt x="8860" y="2201"/>
                    </a:cubicBezTo>
                    <a:cubicBezTo>
                      <a:pt x="5154" y="3232"/>
                      <a:pt x="15719" y="21727"/>
                      <a:pt x="15719" y="21727"/>
                    </a:cubicBezTo>
                    <a:cubicBezTo>
                      <a:pt x="15719" y="21727"/>
                      <a:pt x="6641" y="10459"/>
                      <a:pt x="3189" y="10459"/>
                    </a:cubicBezTo>
                    <a:cubicBezTo>
                      <a:pt x="2824" y="10459"/>
                      <a:pt x="2522" y="10585"/>
                      <a:pt x="2300" y="10864"/>
                    </a:cubicBezTo>
                    <a:cubicBezTo>
                      <a:pt x="0" y="13758"/>
                      <a:pt x="16572" y="24640"/>
                      <a:pt x="16572" y="24640"/>
                    </a:cubicBezTo>
                    <a:cubicBezTo>
                      <a:pt x="16572" y="24640"/>
                      <a:pt x="37624" y="14134"/>
                      <a:pt x="34333" y="11023"/>
                    </a:cubicBezTo>
                    <a:cubicBezTo>
                      <a:pt x="34126" y="10827"/>
                      <a:pt x="33849" y="10738"/>
                      <a:pt x="33515" y="10738"/>
                    </a:cubicBezTo>
                    <a:cubicBezTo>
                      <a:pt x="29811" y="10738"/>
                      <a:pt x="19089" y="21727"/>
                      <a:pt x="19089" y="21727"/>
                    </a:cubicBezTo>
                    <a:cubicBezTo>
                      <a:pt x="19089" y="21727"/>
                      <a:pt x="30705" y="5055"/>
                      <a:pt x="27533" y="3807"/>
                    </a:cubicBezTo>
                    <a:cubicBezTo>
                      <a:pt x="27430" y="3765"/>
                      <a:pt x="27322" y="3745"/>
                      <a:pt x="27211" y="3745"/>
                    </a:cubicBezTo>
                    <a:cubicBezTo>
                      <a:pt x="23956" y="3745"/>
                      <a:pt x="17801" y="21172"/>
                      <a:pt x="17801" y="21172"/>
                    </a:cubicBezTo>
                    <a:cubicBezTo>
                      <a:pt x="17801" y="21172"/>
                      <a:pt x="22578" y="81"/>
                      <a:pt x="18692" y="1"/>
                    </a:cubicBezTo>
                    <a:cubicBezTo>
                      <a:pt x="18683" y="1"/>
                      <a:pt x="18674" y="1"/>
                      <a:pt x="18665" y="1"/>
                    </a:cubicBezTo>
                    <a:close/>
                  </a:path>
                </a:pathLst>
              </a:custGeom>
              <a:solidFill>
                <a:srgbClr val="191919">
                  <a:alpha val="128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1" name="Google Shape;71;p2"/>
              <p:cNvSpPr/>
              <p:nvPr/>
            </p:nvSpPr>
            <p:spPr>
              <a:xfrm>
                <a:off x="3684248" y="1899313"/>
                <a:ext cx="540587" cy="569006"/>
              </a:xfrm>
              <a:custGeom>
                <a:avLst/>
                <a:gdLst/>
                <a:ahLst/>
                <a:cxnLst/>
                <a:rect l="l" t="t" r="r" b="b"/>
                <a:pathLst>
                  <a:path w="20279" h="20837" extrusionOk="0">
                    <a:moveTo>
                      <a:pt x="148" y="0"/>
                    </a:moveTo>
                    <a:cubicBezTo>
                      <a:pt x="74" y="0"/>
                      <a:pt x="1" y="107"/>
                      <a:pt x="60" y="181"/>
                    </a:cubicBezTo>
                    <a:cubicBezTo>
                      <a:pt x="1190" y="1629"/>
                      <a:pt x="2320" y="3056"/>
                      <a:pt x="3469" y="4483"/>
                    </a:cubicBezTo>
                    <a:cubicBezTo>
                      <a:pt x="4659" y="5969"/>
                      <a:pt x="5869" y="7417"/>
                      <a:pt x="7098" y="8844"/>
                    </a:cubicBezTo>
                    <a:cubicBezTo>
                      <a:pt x="8346" y="10311"/>
                      <a:pt x="9635" y="11718"/>
                      <a:pt x="10983" y="13105"/>
                    </a:cubicBezTo>
                    <a:cubicBezTo>
                      <a:pt x="12291" y="14453"/>
                      <a:pt x="13679" y="15782"/>
                      <a:pt x="15106" y="17030"/>
                    </a:cubicBezTo>
                    <a:cubicBezTo>
                      <a:pt x="16513" y="18240"/>
                      <a:pt x="17960" y="19390"/>
                      <a:pt x="19507" y="20440"/>
                    </a:cubicBezTo>
                    <a:cubicBezTo>
                      <a:pt x="19684" y="20579"/>
                      <a:pt x="19882" y="20698"/>
                      <a:pt x="20081" y="20817"/>
                    </a:cubicBezTo>
                    <a:cubicBezTo>
                      <a:pt x="20098" y="20831"/>
                      <a:pt x="20116" y="20837"/>
                      <a:pt x="20133" y="20837"/>
                    </a:cubicBezTo>
                    <a:cubicBezTo>
                      <a:pt x="20215" y="20837"/>
                      <a:pt x="20279" y="20703"/>
                      <a:pt x="20181" y="20638"/>
                    </a:cubicBezTo>
                    <a:cubicBezTo>
                      <a:pt x="18634" y="19628"/>
                      <a:pt x="17147" y="18497"/>
                      <a:pt x="15720" y="17289"/>
                    </a:cubicBezTo>
                    <a:cubicBezTo>
                      <a:pt x="14292" y="16060"/>
                      <a:pt x="12905" y="14770"/>
                      <a:pt x="11578" y="13422"/>
                    </a:cubicBezTo>
                    <a:cubicBezTo>
                      <a:pt x="10249" y="12055"/>
                      <a:pt x="8940" y="10647"/>
                      <a:pt x="7692" y="9220"/>
                    </a:cubicBezTo>
                    <a:cubicBezTo>
                      <a:pt x="6443" y="7793"/>
                      <a:pt x="5234" y="6346"/>
                      <a:pt x="4045" y="4859"/>
                    </a:cubicBezTo>
                    <a:cubicBezTo>
                      <a:pt x="2895" y="3452"/>
                      <a:pt x="1765" y="2005"/>
                      <a:pt x="635" y="577"/>
                    </a:cubicBezTo>
                    <a:lnTo>
                      <a:pt x="218" y="43"/>
                    </a:lnTo>
                    <a:cubicBezTo>
                      <a:pt x="198" y="13"/>
                      <a:pt x="173" y="0"/>
                      <a:pt x="14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2" name="Google Shape;72;p2"/>
              <p:cNvSpPr/>
              <p:nvPr/>
            </p:nvSpPr>
            <p:spPr>
              <a:xfrm>
                <a:off x="3904600" y="1596045"/>
                <a:ext cx="319197" cy="872283"/>
              </a:xfrm>
              <a:custGeom>
                <a:avLst/>
                <a:gdLst/>
                <a:ahLst/>
                <a:cxnLst/>
                <a:rect l="l" t="t" r="r" b="b"/>
                <a:pathLst>
                  <a:path w="11974" h="31943" extrusionOk="0">
                    <a:moveTo>
                      <a:pt x="124" y="1"/>
                    </a:moveTo>
                    <a:cubicBezTo>
                      <a:pt x="110" y="1"/>
                      <a:pt x="95" y="3"/>
                      <a:pt x="80" y="8"/>
                    </a:cubicBezTo>
                    <a:cubicBezTo>
                      <a:pt x="21" y="28"/>
                      <a:pt x="0" y="88"/>
                      <a:pt x="21" y="146"/>
                    </a:cubicBezTo>
                    <a:lnTo>
                      <a:pt x="11756" y="31883"/>
                    </a:lnTo>
                    <a:cubicBezTo>
                      <a:pt x="11775" y="31923"/>
                      <a:pt x="11815" y="31942"/>
                      <a:pt x="11854" y="31942"/>
                    </a:cubicBezTo>
                    <a:lnTo>
                      <a:pt x="11894" y="31942"/>
                    </a:lnTo>
                    <a:cubicBezTo>
                      <a:pt x="11954" y="31923"/>
                      <a:pt x="11973" y="31863"/>
                      <a:pt x="11954" y="31804"/>
                    </a:cubicBezTo>
                    <a:lnTo>
                      <a:pt x="219" y="67"/>
                    </a:lnTo>
                    <a:cubicBezTo>
                      <a:pt x="204" y="23"/>
                      <a:pt x="167" y="1"/>
                      <a:pt x="12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3" name="Google Shape;73;p2"/>
              <p:cNvSpPr/>
              <p:nvPr/>
            </p:nvSpPr>
            <p:spPr>
              <a:xfrm>
                <a:off x="4217987" y="1537800"/>
                <a:ext cx="430145" cy="930530"/>
              </a:xfrm>
              <a:custGeom>
                <a:avLst/>
                <a:gdLst/>
                <a:ahLst/>
                <a:cxnLst/>
                <a:rect l="l" t="t" r="r" b="b"/>
                <a:pathLst>
                  <a:path w="16136" h="34076" extrusionOk="0">
                    <a:moveTo>
                      <a:pt x="2656" y="1"/>
                    </a:moveTo>
                    <a:cubicBezTo>
                      <a:pt x="2596" y="1"/>
                      <a:pt x="2537" y="40"/>
                      <a:pt x="2537" y="99"/>
                    </a:cubicBezTo>
                    <a:lnTo>
                      <a:pt x="0" y="33956"/>
                    </a:lnTo>
                    <a:cubicBezTo>
                      <a:pt x="0" y="34016"/>
                      <a:pt x="19" y="34056"/>
                      <a:pt x="79" y="34075"/>
                    </a:cubicBezTo>
                    <a:lnTo>
                      <a:pt x="98" y="34075"/>
                    </a:lnTo>
                    <a:cubicBezTo>
                      <a:pt x="138" y="34075"/>
                      <a:pt x="178" y="34056"/>
                      <a:pt x="198" y="34016"/>
                    </a:cubicBezTo>
                    <a:lnTo>
                      <a:pt x="16115" y="3965"/>
                    </a:lnTo>
                    <a:cubicBezTo>
                      <a:pt x="16136" y="3905"/>
                      <a:pt x="16115" y="3846"/>
                      <a:pt x="16056" y="3826"/>
                    </a:cubicBezTo>
                    <a:cubicBezTo>
                      <a:pt x="16042" y="3812"/>
                      <a:pt x="16026" y="3805"/>
                      <a:pt x="16009" y="3805"/>
                    </a:cubicBezTo>
                    <a:cubicBezTo>
                      <a:pt x="15977" y="3805"/>
                      <a:pt x="15943" y="3827"/>
                      <a:pt x="15917" y="3865"/>
                    </a:cubicBezTo>
                    <a:lnTo>
                      <a:pt x="257" y="33480"/>
                    </a:lnTo>
                    <a:lnTo>
                      <a:pt x="2755" y="99"/>
                    </a:lnTo>
                    <a:cubicBezTo>
                      <a:pt x="2755" y="59"/>
                      <a:pt x="2715" y="1"/>
                      <a:pt x="265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4" name="Google Shape;74;p2"/>
              <p:cNvSpPr/>
              <p:nvPr/>
            </p:nvSpPr>
            <p:spPr>
              <a:xfrm>
                <a:off x="4217427" y="1919193"/>
                <a:ext cx="642579" cy="549127"/>
              </a:xfrm>
              <a:custGeom>
                <a:avLst/>
                <a:gdLst/>
                <a:ahLst/>
                <a:cxnLst/>
                <a:rect l="l" t="t" r="r" b="b"/>
                <a:pathLst>
                  <a:path w="24105" h="20109" extrusionOk="0">
                    <a:moveTo>
                      <a:pt x="23984" y="1"/>
                    </a:moveTo>
                    <a:cubicBezTo>
                      <a:pt x="23956" y="1"/>
                      <a:pt x="23928" y="15"/>
                      <a:pt x="23907" y="48"/>
                    </a:cubicBezTo>
                    <a:lnTo>
                      <a:pt x="21430" y="2843"/>
                    </a:lnTo>
                    <a:cubicBezTo>
                      <a:pt x="10150" y="15490"/>
                      <a:pt x="180" y="19870"/>
                      <a:pt x="80" y="19910"/>
                    </a:cubicBezTo>
                    <a:cubicBezTo>
                      <a:pt x="40" y="19930"/>
                      <a:pt x="0" y="19989"/>
                      <a:pt x="21" y="20049"/>
                    </a:cubicBezTo>
                    <a:cubicBezTo>
                      <a:pt x="40" y="20089"/>
                      <a:pt x="80" y="20108"/>
                      <a:pt x="119" y="20108"/>
                    </a:cubicBezTo>
                    <a:lnTo>
                      <a:pt x="159" y="20108"/>
                    </a:lnTo>
                    <a:cubicBezTo>
                      <a:pt x="259" y="20068"/>
                      <a:pt x="10269" y="15668"/>
                      <a:pt x="21588" y="2981"/>
                    </a:cubicBezTo>
                    <a:lnTo>
                      <a:pt x="24065" y="187"/>
                    </a:lnTo>
                    <a:cubicBezTo>
                      <a:pt x="24105" y="127"/>
                      <a:pt x="24086" y="68"/>
                      <a:pt x="24046" y="28"/>
                    </a:cubicBezTo>
                    <a:cubicBezTo>
                      <a:pt x="24028" y="11"/>
                      <a:pt x="24006" y="1"/>
                      <a:pt x="2398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5" name="Google Shape;75;p2"/>
              <p:cNvSpPr/>
              <p:nvPr/>
            </p:nvSpPr>
            <p:spPr>
              <a:xfrm>
                <a:off x="3653763" y="1864425"/>
                <a:ext cx="95730" cy="92123"/>
              </a:xfrm>
              <a:custGeom>
                <a:avLst/>
                <a:gdLst/>
                <a:ahLst/>
                <a:cxnLst/>
                <a:rect l="l" t="t" r="r" b="b"/>
                <a:pathLst>
                  <a:path w="4768" h="3534" extrusionOk="0">
                    <a:moveTo>
                      <a:pt x="4666" y="0"/>
                    </a:moveTo>
                    <a:cubicBezTo>
                      <a:pt x="4614" y="0"/>
                      <a:pt x="4560" y="35"/>
                      <a:pt x="4560" y="104"/>
                    </a:cubicBezTo>
                    <a:cubicBezTo>
                      <a:pt x="4460" y="897"/>
                      <a:pt x="4203" y="1690"/>
                      <a:pt x="3786" y="2384"/>
                    </a:cubicBezTo>
                    <a:cubicBezTo>
                      <a:pt x="3569" y="2720"/>
                      <a:pt x="3310" y="2979"/>
                      <a:pt x="2914" y="3077"/>
                    </a:cubicBezTo>
                    <a:cubicBezTo>
                      <a:pt x="2517" y="3177"/>
                      <a:pt x="2081" y="3157"/>
                      <a:pt x="1666" y="3196"/>
                    </a:cubicBezTo>
                    <a:lnTo>
                      <a:pt x="120" y="3315"/>
                    </a:lnTo>
                    <a:cubicBezTo>
                      <a:pt x="1" y="3336"/>
                      <a:pt x="1" y="3534"/>
                      <a:pt x="120" y="3534"/>
                    </a:cubicBezTo>
                    <a:cubicBezTo>
                      <a:pt x="614" y="3494"/>
                      <a:pt x="1090" y="3455"/>
                      <a:pt x="1586" y="3415"/>
                    </a:cubicBezTo>
                    <a:cubicBezTo>
                      <a:pt x="2023" y="3375"/>
                      <a:pt x="2498" y="3375"/>
                      <a:pt x="2934" y="3275"/>
                    </a:cubicBezTo>
                    <a:cubicBezTo>
                      <a:pt x="3331" y="3196"/>
                      <a:pt x="3627" y="2979"/>
                      <a:pt x="3846" y="2641"/>
                    </a:cubicBezTo>
                    <a:cubicBezTo>
                      <a:pt x="4103" y="2305"/>
                      <a:pt x="4282" y="1909"/>
                      <a:pt x="4441" y="1512"/>
                    </a:cubicBezTo>
                    <a:cubicBezTo>
                      <a:pt x="4600" y="1055"/>
                      <a:pt x="4718" y="580"/>
                      <a:pt x="4758" y="104"/>
                    </a:cubicBezTo>
                    <a:cubicBezTo>
                      <a:pt x="4768" y="35"/>
                      <a:pt x="4718" y="0"/>
                      <a:pt x="466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6" name="Google Shape;76;p2"/>
              <p:cNvSpPr/>
              <p:nvPr/>
            </p:nvSpPr>
            <p:spPr>
              <a:xfrm>
                <a:off x="3647274" y="1884622"/>
                <a:ext cx="144910" cy="106854"/>
              </a:xfrm>
              <a:custGeom>
                <a:avLst/>
                <a:gdLst/>
                <a:ahLst/>
                <a:cxnLst/>
                <a:rect l="l" t="t" r="r" b="b"/>
                <a:pathLst>
                  <a:path w="5436" h="3913" extrusionOk="0">
                    <a:moveTo>
                      <a:pt x="5306" y="0"/>
                    </a:moveTo>
                    <a:cubicBezTo>
                      <a:pt x="5267" y="0"/>
                      <a:pt x="5228" y="20"/>
                      <a:pt x="5213" y="65"/>
                    </a:cubicBezTo>
                    <a:cubicBezTo>
                      <a:pt x="5015" y="858"/>
                      <a:pt x="4777" y="1691"/>
                      <a:pt x="4282" y="2344"/>
                    </a:cubicBezTo>
                    <a:cubicBezTo>
                      <a:pt x="4024" y="2701"/>
                      <a:pt x="3688" y="2960"/>
                      <a:pt x="3291" y="3137"/>
                    </a:cubicBezTo>
                    <a:cubicBezTo>
                      <a:pt x="2874" y="3316"/>
                      <a:pt x="2398" y="3415"/>
                      <a:pt x="1943" y="3475"/>
                    </a:cubicBezTo>
                    <a:cubicBezTo>
                      <a:pt x="1348" y="3554"/>
                      <a:pt x="733" y="3634"/>
                      <a:pt x="138" y="3713"/>
                    </a:cubicBezTo>
                    <a:cubicBezTo>
                      <a:pt x="7" y="3731"/>
                      <a:pt x="1" y="3912"/>
                      <a:pt x="120" y="3912"/>
                    </a:cubicBezTo>
                    <a:cubicBezTo>
                      <a:pt x="126" y="3912"/>
                      <a:pt x="132" y="3912"/>
                      <a:pt x="138" y="3911"/>
                    </a:cubicBezTo>
                    <a:cubicBezTo>
                      <a:pt x="694" y="3851"/>
                      <a:pt x="1249" y="3772"/>
                      <a:pt x="1824" y="3692"/>
                    </a:cubicBezTo>
                    <a:cubicBezTo>
                      <a:pt x="2300" y="3634"/>
                      <a:pt x="2776" y="3554"/>
                      <a:pt x="3231" y="3396"/>
                    </a:cubicBezTo>
                    <a:cubicBezTo>
                      <a:pt x="3667" y="3216"/>
                      <a:pt x="4024" y="2960"/>
                      <a:pt x="4322" y="2622"/>
                    </a:cubicBezTo>
                    <a:cubicBezTo>
                      <a:pt x="4599" y="2305"/>
                      <a:pt x="4798" y="1929"/>
                      <a:pt x="4975" y="1551"/>
                    </a:cubicBezTo>
                    <a:cubicBezTo>
                      <a:pt x="5154" y="1096"/>
                      <a:pt x="5292" y="621"/>
                      <a:pt x="5411" y="124"/>
                    </a:cubicBezTo>
                    <a:cubicBezTo>
                      <a:pt x="5436" y="51"/>
                      <a:pt x="5370" y="0"/>
                      <a:pt x="530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7" name="Google Shape;77;p2"/>
              <p:cNvSpPr/>
              <p:nvPr/>
            </p:nvSpPr>
            <p:spPr>
              <a:xfrm>
                <a:off x="3681902" y="1935658"/>
                <a:ext cx="132461" cy="99727"/>
              </a:xfrm>
              <a:custGeom>
                <a:avLst/>
                <a:gdLst/>
                <a:ahLst/>
                <a:cxnLst/>
                <a:rect l="l" t="t" r="r" b="b"/>
                <a:pathLst>
                  <a:path w="4969" h="3652" extrusionOk="0">
                    <a:moveTo>
                      <a:pt x="4840" y="0"/>
                    </a:moveTo>
                    <a:cubicBezTo>
                      <a:pt x="4796" y="0"/>
                      <a:pt x="4751" y="24"/>
                      <a:pt x="4728" y="79"/>
                    </a:cubicBezTo>
                    <a:cubicBezTo>
                      <a:pt x="4450" y="853"/>
                      <a:pt x="4173" y="1665"/>
                      <a:pt x="3557" y="2240"/>
                    </a:cubicBezTo>
                    <a:cubicBezTo>
                      <a:pt x="2963" y="2775"/>
                      <a:pt x="2190" y="3013"/>
                      <a:pt x="1437" y="3171"/>
                    </a:cubicBezTo>
                    <a:cubicBezTo>
                      <a:pt x="1001" y="3271"/>
                      <a:pt x="565" y="3350"/>
                      <a:pt x="129" y="3449"/>
                    </a:cubicBezTo>
                    <a:cubicBezTo>
                      <a:pt x="1" y="3468"/>
                      <a:pt x="41" y="3652"/>
                      <a:pt x="155" y="3652"/>
                    </a:cubicBezTo>
                    <a:cubicBezTo>
                      <a:pt x="165" y="3652"/>
                      <a:pt x="176" y="3650"/>
                      <a:pt x="187" y="3647"/>
                    </a:cubicBezTo>
                    <a:cubicBezTo>
                      <a:pt x="980" y="3469"/>
                      <a:pt x="1813" y="3369"/>
                      <a:pt x="2587" y="3052"/>
                    </a:cubicBezTo>
                    <a:cubicBezTo>
                      <a:pt x="2944" y="2914"/>
                      <a:pt x="3300" y="2735"/>
                      <a:pt x="3597" y="2478"/>
                    </a:cubicBezTo>
                    <a:cubicBezTo>
                      <a:pt x="3914" y="2201"/>
                      <a:pt x="4173" y="1844"/>
                      <a:pt x="4371" y="1487"/>
                    </a:cubicBezTo>
                    <a:cubicBezTo>
                      <a:pt x="4609" y="1051"/>
                      <a:pt x="4767" y="594"/>
                      <a:pt x="4945" y="139"/>
                    </a:cubicBezTo>
                    <a:cubicBezTo>
                      <a:pt x="4969" y="55"/>
                      <a:pt x="4906" y="0"/>
                      <a:pt x="484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8" name="Google Shape;78;p2"/>
              <p:cNvSpPr/>
              <p:nvPr/>
            </p:nvSpPr>
            <p:spPr>
              <a:xfrm>
                <a:off x="3719143" y="1995351"/>
                <a:ext cx="120172" cy="76707"/>
              </a:xfrm>
              <a:custGeom>
                <a:avLst/>
                <a:gdLst/>
                <a:ahLst/>
                <a:cxnLst/>
                <a:rect l="l" t="t" r="r" b="b"/>
                <a:pathLst>
                  <a:path w="4508" h="2809" extrusionOk="0">
                    <a:moveTo>
                      <a:pt x="4364" y="0"/>
                    </a:moveTo>
                    <a:cubicBezTo>
                      <a:pt x="4332" y="0"/>
                      <a:pt x="4301" y="16"/>
                      <a:pt x="4282" y="54"/>
                    </a:cubicBezTo>
                    <a:cubicBezTo>
                      <a:pt x="3548" y="1659"/>
                      <a:pt x="1824" y="2433"/>
                      <a:pt x="138" y="2592"/>
                    </a:cubicBezTo>
                    <a:cubicBezTo>
                      <a:pt x="0" y="2611"/>
                      <a:pt x="0" y="2809"/>
                      <a:pt x="138" y="2809"/>
                    </a:cubicBezTo>
                    <a:cubicBezTo>
                      <a:pt x="1883" y="2631"/>
                      <a:pt x="3706" y="1838"/>
                      <a:pt x="4480" y="153"/>
                    </a:cubicBezTo>
                    <a:cubicBezTo>
                      <a:pt x="4507" y="72"/>
                      <a:pt x="4433" y="0"/>
                      <a:pt x="436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9" name="Google Shape;79;p2"/>
              <p:cNvSpPr/>
              <p:nvPr/>
            </p:nvSpPr>
            <p:spPr>
              <a:xfrm>
                <a:off x="3758756" y="2029129"/>
                <a:ext cx="107750" cy="80858"/>
              </a:xfrm>
              <a:custGeom>
                <a:avLst/>
                <a:gdLst/>
                <a:ahLst/>
                <a:cxnLst/>
                <a:rect l="l" t="t" r="r" b="b"/>
                <a:pathLst>
                  <a:path w="4042" h="2961" extrusionOk="0">
                    <a:moveTo>
                      <a:pt x="3904" y="1"/>
                    </a:moveTo>
                    <a:cubicBezTo>
                      <a:pt x="3862" y="1"/>
                      <a:pt x="3821" y="20"/>
                      <a:pt x="3806" y="65"/>
                    </a:cubicBezTo>
                    <a:cubicBezTo>
                      <a:pt x="3212" y="1572"/>
                      <a:pt x="1726" y="2642"/>
                      <a:pt x="119" y="2761"/>
                    </a:cubicBezTo>
                    <a:cubicBezTo>
                      <a:pt x="6" y="2761"/>
                      <a:pt x="1" y="2961"/>
                      <a:pt x="104" y="2961"/>
                    </a:cubicBezTo>
                    <a:cubicBezTo>
                      <a:pt x="109" y="2961"/>
                      <a:pt x="114" y="2960"/>
                      <a:pt x="119" y="2959"/>
                    </a:cubicBezTo>
                    <a:cubicBezTo>
                      <a:pt x="1448" y="2880"/>
                      <a:pt x="2696" y="2167"/>
                      <a:pt x="3470" y="1096"/>
                    </a:cubicBezTo>
                    <a:cubicBezTo>
                      <a:pt x="3687" y="800"/>
                      <a:pt x="3867" y="462"/>
                      <a:pt x="4004" y="126"/>
                    </a:cubicBezTo>
                    <a:cubicBezTo>
                      <a:pt x="4042" y="52"/>
                      <a:pt x="3972" y="1"/>
                      <a:pt x="390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0" name="Google Shape;80;p2"/>
              <p:cNvSpPr/>
              <p:nvPr/>
            </p:nvSpPr>
            <p:spPr>
              <a:xfrm>
                <a:off x="3799249" y="2068806"/>
                <a:ext cx="98100" cy="74331"/>
              </a:xfrm>
              <a:custGeom>
                <a:avLst/>
                <a:gdLst/>
                <a:ahLst/>
                <a:cxnLst/>
                <a:rect l="l" t="t" r="r" b="b"/>
                <a:pathLst>
                  <a:path w="3680" h="2722" extrusionOk="0">
                    <a:moveTo>
                      <a:pt x="3542" y="1"/>
                    </a:moveTo>
                    <a:cubicBezTo>
                      <a:pt x="3497" y="1"/>
                      <a:pt x="3453" y="24"/>
                      <a:pt x="3437" y="79"/>
                    </a:cubicBezTo>
                    <a:cubicBezTo>
                      <a:pt x="3001" y="1527"/>
                      <a:pt x="1475" y="2201"/>
                      <a:pt x="127" y="2518"/>
                    </a:cubicBezTo>
                    <a:cubicBezTo>
                      <a:pt x="0" y="2554"/>
                      <a:pt x="39" y="2722"/>
                      <a:pt x="136" y="2722"/>
                    </a:cubicBezTo>
                    <a:cubicBezTo>
                      <a:pt x="146" y="2722"/>
                      <a:pt x="156" y="2720"/>
                      <a:pt x="167" y="2716"/>
                    </a:cubicBezTo>
                    <a:cubicBezTo>
                      <a:pt x="1613" y="2379"/>
                      <a:pt x="3180" y="1665"/>
                      <a:pt x="3656" y="139"/>
                    </a:cubicBezTo>
                    <a:cubicBezTo>
                      <a:pt x="3680" y="55"/>
                      <a:pt x="3610" y="1"/>
                      <a:pt x="354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1" name="Google Shape;81;p2"/>
              <p:cNvSpPr/>
              <p:nvPr/>
            </p:nvSpPr>
            <p:spPr>
              <a:xfrm>
                <a:off x="3840142" y="2106844"/>
                <a:ext cx="83011" cy="67040"/>
              </a:xfrm>
              <a:custGeom>
                <a:avLst/>
                <a:gdLst/>
                <a:ahLst/>
                <a:cxnLst/>
                <a:rect l="l" t="t" r="r" b="b"/>
                <a:pathLst>
                  <a:path w="3114" h="2455" extrusionOk="0">
                    <a:moveTo>
                      <a:pt x="2960" y="1"/>
                    </a:moveTo>
                    <a:cubicBezTo>
                      <a:pt x="2937" y="1"/>
                      <a:pt x="2913" y="11"/>
                      <a:pt x="2894" y="34"/>
                    </a:cubicBezTo>
                    <a:cubicBezTo>
                      <a:pt x="2796" y="153"/>
                      <a:pt x="2756" y="293"/>
                      <a:pt x="2677" y="431"/>
                    </a:cubicBezTo>
                    <a:cubicBezTo>
                      <a:pt x="2617" y="570"/>
                      <a:pt x="2537" y="708"/>
                      <a:pt x="2439" y="848"/>
                    </a:cubicBezTo>
                    <a:cubicBezTo>
                      <a:pt x="2260" y="1086"/>
                      <a:pt x="2062" y="1323"/>
                      <a:pt x="1824" y="1522"/>
                    </a:cubicBezTo>
                    <a:cubicBezTo>
                      <a:pt x="1348" y="1918"/>
                      <a:pt x="753" y="2175"/>
                      <a:pt x="140" y="2254"/>
                    </a:cubicBezTo>
                    <a:cubicBezTo>
                      <a:pt x="7" y="2274"/>
                      <a:pt x="0" y="2454"/>
                      <a:pt x="120" y="2454"/>
                    </a:cubicBezTo>
                    <a:cubicBezTo>
                      <a:pt x="126" y="2454"/>
                      <a:pt x="133" y="2454"/>
                      <a:pt x="140" y="2453"/>
                    </a:cubicBezTo>
                    <a:cubicBezTo>
                      <a:pt x="774" y="2373"/>
                      <a:pt x="1369" y="2135"/>
                      <a:pt x="1884" y="1739"/>
                    </a:cubicBezTo>
                    <a:cubicBezTo>
                      <a:pt x="2141" y="1541"/>
                      <a:pt x="2360" y="1303"/>
                      <a:pt x="2537" y="1046"/>
                    </a:cubicBezTo>
                    <a:cubicBezTo>
                      <a:pt x="2637" y="927"/>
                      <a:pt x="2736" y="787"/>
                      <a:pt x="2815" y="649"/>
                    </a:cubicBezTo>
                    <a:cubicBezTo>
                      <a:pt x="2894" y="491"/>
                      <a:pt x="2934" y="312"/>
                      <a:pt x="3053" y="193"/>
                    </a:cubicBezTo>
                    <a:cubicBezTo>
                      <a:pt x="3113" y="102"/>
                      <a:pt x="3036" y="1"/>
                      <a:pt x="296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2" name="Google Shape;82;p2"/>
              <p:cNvSpPr/>
              <p:nvPr/>
            </p:nvSpPr>
            <p:spPr>
              <a:xfrm>
                <a:off x="3870585" y="2141196"/>
                <a:ext cx="78880" cy="66876"/>
              </a:xfrm>
              <a:custGeom>
                <a:avLst/>
                <a:gdLst/>
                <a:ahLst/>
                <a:cxnLst/>
                <a:rect l="l" t="t" r="r" b="b"/>
                <a:pathLst>
                  <a:path w="2959" h="2449" extrusionOk="0">
                    <a:moveTo>
                      <a:pt x="2831" y="0"/>
                    </a:moveTo>
                    <a:cubicBezTo>
                      <a:pt x="2790" y="0"/>
                      <a:pt x="2747" y="20"/>
                      <a:pt x="2724" y="65"/>
                    </a:cubicBezTo>
                    <a:cubicBezTo>
                      <a:pt x="2307" y="1195"/>
                      <a:pt x="1297" y="2027"/>
                      <a:pt x="127" y="2246"/>
                    </a:cubicBezTo>
                    <a:cubicBezTo>
                      <a:pt x="0" y="2263"/>
                      <a:pt x="39" y="2449"/>
                      <a:pt x="154" y="2449"/>
                    </a:cubicBezTo>
                    <a:cubicBezTo>
                      <a:pt x="164" y="2449"/>
                      <a:pt x="175" y="2447"/>
                      <a:pt x="187" y="2444"/>
                    </a:cubicBezTo>
                    <a:cubicBezTo>
                      <a:pt x="1416" y="2225"/>
                      <a:pt x="2486" y="1313"/>
                      <a:pt x="2922" y="124"/>
                    </a:cubicBezTo>
                    <a:cubicBezTo>
                      <a:pt x="2959" y="51"/>
                      <a:pt x="2897" y="0"/>
                      <a:pt x="283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3" name="Google Shape;83;p2"/>
              <p:cNvSpPr/>
              <p:nvPr/>
            </p:nvSpPr>
            <p:spPr>
              <a:xfrm>
                <a:off x="3899322" y="2171643"/>
                <a:ext cx="80479" cy="70426"/>
              </a:xfrm>
              <a:custGeom>
                <a:avLst/>
                <a:gdLst/>
                <a:ahLst/>
                <a:cxnLst/>
                <a:rect l="l" t="t" r="r" b="b"/>
                <a:pathLst>
                  <a:path w="3019" h="2579" extrusionOk="0">
                    <a:moveTo>
                      <a:pt x="2893" y="1"/>
                    </a:moveTo>
                    <a:cubicBezTo>
                      <a:pt x="2852" y="1"/>
                      <a:pt x="2812" y="25"/>
                      <a:pt x="2796" y="80"/>
                    </a:cubicBezTo>
                    <a:cubicBezTo>
                      <a:pt x="2458" y="1290"/>
                      <a:pt x="1369" y="2241"/>
                      <a:pt x="119" y="2360"/>
                    </a:cubicBezTo>
                    <a:cubicBezTo>
                      <a:pt x="5" y="2378"/>
                      <a:pt x="0" y="2579"/>
                      <a:pt x="104" y="2579"/>
                    </a:cubicBezTo>
                    <a:cubicBezTo>
                      <a:pt x="109" y="2579"/>
                      <a:pt x="114" y="2578"/>
                      <a:pt x="119" y="2577"/>
                    </a:cubicBezTo>
                    <a:cubicBezTo>
                      <a:pt x="1467" y="2439"/>
                      <a:pt x="2637" y="1427"/>
                      <a:pt x="2994" y="140"/>
                    </a:cubicBezTo>
                    <a:cubicBezTo>
                      <a:pt x="3018" y="56"/>
                      <a:pt x="2956" y="1"/>
                      <a:pt x="289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4" name="Google Shape;84;p2"/>
              <p:cNvSpPr/>
              <p:nvPr/>
            </p:nvSpPr>
            <p:spPr>
              <a:xfrm>
                <a:off x="3935576" y="2206158"/>
                <a:ext cx="70509" cy="70153"/>
              </a:xfrm>
              <a:custGeom>
                <a:avLst/>
                <a:gdLst/>
                <a:ahLst/>
                <a:cxnLst/>
                <a:rect l="l" t="t" r="r" b="b"/>
                <a:pathLst>
                  <a:path w="2645" h="2569" extrusionOk="0">
                    <a:moveTo>
                      <a:pt x="2529" y="0"/>
                    </a:moveTo>
                    <a:cubicBezTo>
                      <a:pt x="2477" y="0"/>
                      <a:pt x="2427" y="35"/>
                      <a:pt x="2427" y="105"/>
                    </a:cubicBezTo>
                    <a:cubicBezTo>
                      <a:pt x="2446" y="679"/>
                      <a:pt x="1970" y="1175"/>
                      <a:pt x="1574" y="1532"/>
                    </a:cubicBezTo>
                    <a:cubicBezTo>
                      <a:pt x="1138" y="1908"/>
                      <a:pt x="643" y="2185"/>
                      <a:pt x="128" y="2365"/>
                    </a:cubicBezTo>
                    <a:cubicBezTo>
                      <a:pt x="1" y="2401"/>
                      <a:pt x="39" y="2568"/>
                      <a:pt x="137" y="2568"/>
                    </a:cubicBezTo>
                    <a:cubicBezTo>
                      <a:pt x="146" y="2568"/>
                      <a:pt x="157" y="2566"/>
                      <a:pt x="167" y="2563"/>
                    </a:cubicBezTo>
                    <a:cubicBezTo>
                      <a:pt x="762" y="2365"/>
                      <a:pt x="1296" y="2066"/>
                      <a:pt x="1753" y="1651"/>
                    </a:cubicBezTo>
                    <a:cubicBezTo>
                      <a:pt x="2189" y="1255"/>
                      <a:pt x="2644" y="739"/>
                      <a:pt x="2644" y="105"/>
                    </a:cubicBezTo>
                    <a:cubicBezTo>
                      <a:pt x="2635" y="35"/>
                      <a:pt x="2581" y="0"/>
                      <a:pt x="252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5" name="Google Shape;85;p2"/>
              <p:cNvSpPr/>
              <p:nvPr/>
            </p:nvSpPr>
            <p:spPr>
              <a:xfrm>
                <a:off x="3974683" y="2249576"/>
                <a:ext cx="56887" cy="54861"/>
              </a:xfrm>
              <a:custGeom>
                <a:avLst/>
                <a:gdLst/>
                <a:ahLst/>
                <a:cxnLst/>
                <a:rect l="l" t="t" r="r" b="b"/>
                <a:pathLst>
                  <a:path w="2134" h="2009" extrusionOk="0">
                    <a:moveTo>
                      <a:pt x="2013" y="0"/>
                    </a:moveTo>
                    <a:cubicBezTo>
                      <a:pt x="1970" y="0"/>
                      <a:pt x="1928" y="24"/>
                      <a:pt x="1912" y="80"/>
                    </a:cubicBezTo>
                    <a:cubicBezTo>
                      <a:pt x="1634" y="894"/>
                      <a:pt x="939" y="1547"/>
                      <a:pt x="128" y="1805"/>
                    </a:cubicBezTo>
                    <a:cubicBezTo>
                      <a:pt x="1" y="1841"/>
                      <a:pt x="39" y="2009"/>
                      <a:pt x="151" y="2009"/>
                    </a:cubicBezTo>
                    <a:cubicBezTo>
                      <a:pt x="162" y="2009"/>
                      <a:pt x="174" y="2007"/>
                      <a:pt x="186" y="2004"/>
                    </a:cubicBezTo>
                    <a:cubicBezTo>
                      <a:pt x="1079" y="1726"/>
                      <a:pt x="1812" y="1012"/>
                      <a:pt x="2110" y="120"/>
                    </a:cubicBezTo>
                    <a:cubicBezTo>
                      <a:pt x="2133" y="49"/>
                      <a:pt x="2074" y="0"/>
                      <a:pt x="201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6" name="Google Shape;86;p2"/>
              <p:cNvSpPr/>
              <p:nvPr/>
            </p:nvSpPr>
            <p:spPr>
              <a:xfrm>
                <a:off x="4004833" y="2284392"/>
                <a:ext cx="60299" cy="53605"/>
              </a:xfrm>
              <a:custGeom>
                <a:avLst/>
                <a:gdLst/>
                <a:ahLst/>
                <a:cxnLst/>
                <a:rect l="l" t="t" r="r" b="b"/>
                <a:pathLst>
                  <a:path w="2262" h="1963" extrusionOk="0">
                    <a:moveTo>
                      <a:pt x="2124" y="1"/>
                    </a:moveTo>
                    <a:cubicBezTo>
                      <a:pt x="2090" y="1"/>
                      <a:pt x="2054" y="17"/>
                      <a:pt x="2029" y="55"/>
                    </a:cubicBezTo>
                    <a:cubicBezTo>
                      <a:pt x="1613" y="808"/>
                      <a:pt x="939" y="1422"/>
                      <a:pt x="126" y="1759"/>
                    </a:cubicBezTo>
                    <a:cubicBezTo>
                      <a:pt x="0" y="1795"/>
                      <a:pt x="37" y="1963"/>
                      <a:pt x="135" y="1963"/>
                    </a:cubicBezTo>
                    <a:cubicBezTo>
                      <a:pt x="144" y="1963"/>
                      <a:pt x="155" y="1961"/>
                      <a:pt x="165" y="1958"/>
                    </a:cubicBezTo>
                    <a:cubicBezTo>
                      <a:pt x="1037" y="1601"/>
                      <a:pt x="1772" y="966"/>
                      <a:pt x="2208" y="153"/>
                    </a:cubicBezTo>
                    <a:cubicBezTo>
                      <a:pt x="2262" y="72"/>
                      <a:pt x="2196" y="1"/>
                      <a:pt x="212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7" name="Google Shape;87;p2"/>
              <p:cNvSpPr/>
              <p:nvPr/>
            </p:nvSpPr>
            <p:spPr>
              <a:xfrm>
                <a:off x="4047698" y="2314566"/>
                <a:ext cx="43558" cy="49590"/>
              </a:xfrm>
              <a:custGeom>
                <a:avLst/>
                <a:gdLst/>
                <a:ahLst/>
                <a:cxnLst/>
                <a:rect l="l" t="t" r="r" b="b"/>
                <a:pathLst>
                  <a:path w="1634" h="1816" extrusionOk="0">
                    <a:moveTo>
                      <a:pt x="1509" y="0"/>
                    </a:moveTo>
                    <a:cubicBezTo>
                      <a:pt x="1468" y="0"/>
                      <a:pt x="1427" y="24"/>
                      <a:pt x="1412" y="79"/>
                    </a:cubicBezTo>
                    <a:cubicBezTo>
                      <a:pt x="1253" y="773"/>
                      <a:pt x="758" y="1347"/>
                      <a:pt x="103" y="1625"/>
                    </a:cubicBezTo>
                    <a:cubicBezTo>
                      <a:pt x="1" y="1677"/>
                      <a:pt x="61" y="1816"/>
                      <a:pt x="168" y="1816"/>
                    </a:cubicBezTo>
                    <a:cubicBezTo>
                      <a:pt x="185" y="1816"/>
                      <a:pt x="203" y="1812"/>
                      <a:pt x="222" y="1804"/>
                    </a:cubicBezTo>
                    <a:cubicBezTo>
                      <a:pt x="917" y="1506"/>
                      <a:pt x="1432" y="872"/>
                      <a:pt x="1610" y="139"/>
                    </a:cubicBezTo>
                    <a:cubicBezTo>
                      <a:pt x="1634" y="55"/>
                      <a:pt x="1571" y="0"/>
                      <a:pt x="150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8" name="Google Shape;88;p2"/>
              <p:cNvSpPr/>
              <p:nvPr/>
            </p:nvSpPr>
            <p:spPr>
              <a:xfrm>
                <a:off x="4079420" y="2344576"/>
                <a:ext cx="40359" cy="47187"/>
              </a:xfrm>
              <a:custGeom>
                <a:avLst/>
                <a:gdLst/>
                <a:ahLst/>
                <a:cxnLst/>
                <a:rect l="l" t="t" r="r" b="b"/>
                <a:pathLst>
                  <a:path w="1514" h="1728" extrusionOk="0">
                    <a:moveTo>
                      <a:pt x="1392" y="0"/>
                    </a:moveTo>
                    <a:cubicBezTo>
                      <a:pt x="1351" y="0"/>
                      <a:pt x="1308" y="22"/>
                      <a:pt x="1292" y="71"/>
                    </a:cubicBezTo>
                    <a:cubicBezTo>
                      <a:pt x="1094" y="684"/>
                      <a:pt x="678" y="1221"/>
                      <a:pt x="103" y="1538"/>
                    </a:cubicBezTo>
                    <a:cubicBezTo>
                      <a:pt x="1" y="1588"/>
                      <a:pt x="74" y="1727"/>
                      <a:pt x="172" y="1727"/>
                    </a:cubicBezTo>
                    <a:cubicBezTo>
                      <a:pt x="188" y="1727"/>
                      <a:pt x="205" y="1724"/>
                      <a:pt x="222" y="1715"/>
                    </a:cubicBezTo>
                    <a:cubicBezTo>
                      <a:pt x="837" y="1379"/>
                      <a:pt x="1292" y="803"/>
                      <a:pt x="1490" y="129"/>
                    </a:cubicBezTo>
                    <a:cubicBezTo>
                      <a:pt x="1514" y="48"/>
                      <a:pt x="1454" y="0"/>
                      <a:pt x="139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9" name="Google Shape;89;p2"/>
              <p:cNvSpPr/>
              <p:nvPr/>
            </p:nvSpPr>
            <p:spPr>
              <a:xfrm>
                <a:off x="4117567" y="2372429"/>
                <a:ext cx="30976" cy="41753"/>
              </a:xfrm>
              <a:custGeom>
                <a:avLst/>
                <a:gdLst/>
                <a:ahLst/>
                <a:cxnLst/>
                <a:rect l="l" t="t" r="r" b="b"/>
                <a:pathLst>
                  <a:path w="1162" h="1529" extrusionOk="0">
                    <a:moveTo>
                      <a:pt x="1034" y="1"/>
                    </a:moveTo>
                    <a:cubicBezTo>
                      <a:pt x="990" y="1"/>
                      <a:pt x="948" y="25"/>
                      <a:pt x="932" y="82"/>
                    </a:cubicBezTo>
                    <a:cubicBezTo>
                      <a:pt x="833" y="576"/>
                      <a:pt x="516" y="1033"/>
                      <a:pt x="99" y="1330"/>
                    </a:cubicBezTo>
                    <a:cubicBezTo>
                      <a:pt x="1" y="1395"/>
                      <a:pt x="52" y="1529"/>
                      <a:pt x="139" y="1529"/>
                    </a:cubicBezTo>
                    <a:cubicBezTo>
                      <a:pt x="158" y="1529"/>
                      <a:pt x="178" y="1523"/>
                      <a:pt x="199" y="1509"/>
                    </a:cubicBezTo>
                    <a:cubicBezTo>
                      <a:pt x="675" y="1192"/>
                      <a:pt x="1011" y="695"/>
                      <a:pt x="1150" y="121"/>
                    </a:cubicBezTo>
                    <a:cubicBezTo>
                      <a:pt x="1162" y="51"/>
                      <a:pt x="1097" y="1"/>
                      <a:pt x="103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0" name="Google Shape;90;p2"/>
              <p:cNvSpPr/>
              <p:nvPr/>
            </p:nvSpPr>
            <p:spPr>
              <a:xfrm>
                <a:off x="4151902" y="2407873"/>
                <a:ext cx="21166" cy="26079"/>
              </a:xfrm>
              <a:custGeom>
                <a:avLst/>
                <a:gdLst/>
                <a:ahLst/>
                <a:cxnLst/>
                <a:rect l="l" t="t" r="r" b="b"/>
                <a:pathLst>
                  <a:path w="794" h="955" extrusionOk="0">
                    <a:moveTo>
                      <a:pt x="669" y="0"/>
                    </a:moveTo>
                    <a:cubicBezTo>
                      <a:pt x="634" y="0"/>
                      <a:pt x="601" y="14"/>
                      <a:pt x="576" y="52"/>
                    </a:cubicBezTo>
                    <a:cubicBezTo>
                      <a:pt x="437" y="330"/>
                      <a:pt x="259" y="568"/>
                      <a:pt x="40" y="785"/>
                    </a:cubicBezTo>
                    <a:cubicBezTo>
                      <a:pt x="0" y="825"/>
                      <a:pt x="0" y="885"/>
                      <a:pt x="40" y="924"/>
                    </a:cubicBezTo>
                    <a:cubicBezTo>
                      <a:pt x="60" y="944"/>
                      <a:pt x="90" y="954"/>
                      <a:pt x="119" y="954"/>
                    </a:cubicBezTo>
                    <a:cubicBezTo>
                      <a:pt x="149" y="954"/>
                      <a:pt x="179" y="944"/>
                      <a:pt x="199" y="924"/>
                    </a:cubicBezTo>
                    <a:cubicBezTo>
                      <a:pt x="437" y="706"/>
                      <a:pt x="616" y="449"/>
                      <a:pt x="754" y="151"/>
                    </a:cubicBezTo>
                    <a:cubicBezTo>
                      <a:pt x="793" y="111"/>
                      <a:pt x="774" y="52"/>
                      <a:pt x="735" y="13"/>
                    </a:cubicBezTo>
                    <a:cubicBezTo>
                      <a:pt x="712" y="5"/>
                      <a:pt x="690" y="0"/>
                      <a:pt x="66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1" name="Google Shape;91;p2"/>
              <p:cNvSpPr/>
              <p:nvPr/>
            </p:nvSpPr>
            <p:spPr>
              <a:xfrm>
                <a:off x="4170936" y="2371528"/>
                <a:ext cx="31083" cy="14664"/>
              </a:xfrm>
              <a:custGeom>
                <a:avLst/>
                <a:gdLst/>
                <a:ahLst/>
                <a:cxnLst/>
                <a:rect l="l" t="t" r="r" b="b"/>
                <a:pathLst>
                  <a:path w="1166" h="537" extrusionOk="0">
                    <a:moveTo>
                      <a:pt x="1010" y="1"/>
                    </a:moveTo>
                    <a:cubicBezTo>
                      <a:pt x="984" y="1"/>
                      <a:pt x="956" y="11"/>
                      <a:pt x="932" y="35"/>
                    </a:cubicBezTo>
                    <a:cubicBezTo>
                      <a:pt x="732" y="234"/>
                      <a:pt x="467" y="334"/>
                      <a:pt x="181" y="334"/>
                    </a:cubicBezTo>
                    <a:cubicBezTo>
                      <a:pt x="154" y="334"/>
                      <a:pt x="127" y="334"/>
                      <a:pt x="100" y="332"/>
                    </a:cubicBezTo>
                    <a:cubicBezTo>
                      <a:pt x="92" y="329"/>
                      <a:pt x="85" y="328"/>
                      <a:pt x="77" y="328"/>
                    </a:cubicBezTo>
                    <a:cubicBezTo>
                      <a:pt x="30" y="328"/>
                      <a:pt x="0" y="379"/>
                      <a:pt x="0" y="432"/>
                    </a:cubicBezTo>
                    <a:cubicBezTo>
                      <a:pt x="0" y="490"/>
                      <a:pt x="40" y="530"/>
                      <a:pt x="100" y="530"/>
                    </a:cubicBezTo>
                    <a:cubicBezTo>
                      <a:pt x="140" y="535"/>
                      <a:pt x="181" y="537"/>
                      <a:pt x="222" y="537"/>
                    </a:cubicBezTo>
                    <a:cubicBezTo>
                      <a:pt x="541" y="537"/>
                      <a:pt x="862" y="402"/>
                      <a:pt x="1091" y="173"/>
                    </a:cubicBezTo>
                    <a:cubicBezTo>
                      <a:pt x="1165" y="99"/>
                      <a:pt x="1093" y="1"/>
                      <a:pt x="101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2" name="Google Shape;92;p2"/>
              <p:cNvSpPr/>
              <p:nvPr/>
            </p:nvSpPr>
            <p:spPr>
              <a:xfrm>
                <a:off x="4207990" y="2352113"/>
                <a:ext cx="33429" cy="13545"/>
              </a:xfrm>
              <a:custGeom>
                <a:avLst/>
                <a:gdLst/>
                <a:ahLst/>
                <a:cxnLst/>
                <a:rect l="l" t="t" r="r" b="b"/>
                <a:pathLst>
                  <a:path w="1254" h="496" extrusionOk="0">
                    <a:moveTo>
                      <a:pt x="155" y="1"/>
                    </a:moveTo>
                    <a:cubicBezTo>
                      <a:pt x="79" y="1"/>
                      <a:pt x="1" y="114"/>
                      <a:pt x="77" y="191"/>
                    </a:cubicBezTo>
                    <a:cubicBezTo>
                      <a:pt x="292" y="391"/>
                      <a:pt x="579" y="495"/>
                      <a:pt x="873" y="495"/>
                    </a:cubicBezTo>
                    <a:cubicBezTo>
                      <a:pt x="958" y="495"/>
                      <a:pt x="1044" y="487"/>
                      <a:pt x="1128" y="469"/>
                    </a:cubicBezTo>
                    <a:cubicBezTo>
                      <a:pt x="1254" y="433"/>
                      <a:pt x="1217" y="265"/>
                      <a:pt x="1104" y="265"/>
                    </a:cubicBezTo>
                    <a:cubicBezTo>
                      <a:pt x="1093" y="265"/>
                      <a:pt x="1081" y="267"/>
                      <a:pt x="1068" y="271"/>
                    </a:cubicBezTo>
                    <a:cubicBezTo>
                      <a:pt x="1005" y="283"/>
                      <a:pt x="941" y="289"/>
                      <a:pt x="877" y="289"/>
                    </a:cubicBezTo>
                    <a:cubicBezTo>
                      <a:pt x="640" y="289"/>
                      <a:pt x="404" y="204"/>
                      <a:pt x="216" y="33"/>
                    </a:cubicBezTo>
                    <a:cubicBezTo>
                      <a:pt x="199" y="10"/>
                      <a:pt x="177" y="1"/>
                      <a:pt x="15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3" name="Google Shape;93;p2"/>
              <p:cNvSpPr/>
              <p:nvPr/>
            </p:nvSpPr>
            <p:spPr>
              <a:xfrm>
                <a:off x="4261705" y="2356072"/>
                <a:ext cx="27617" cy="18651"/>
              </a:xfrm>
              <a:custGeom>
                <a:avLst/>
                <a:gdLst/>
                <a:ahLst/>
                <a:cxnLst/>
                <a:rect l="l" t="t" r="r" b="b"/>
                <a:pathLst>
                  <a:path w="1036" h="683" extrusionOk="0">
                    <a:moveTo>
                      <a:pt x="131" y="1"/>
                    </a:moveTo>
                    <a:cubicBezTo>
                      <a:pt x="67" y="1"/>
                      <a:pt x="1" y="52"/>
                      <a:pt x="25" y="126"/>
                    </a:cubicBezTo>
                    <a:cubicBezTo>
                      <a:pt x="108" y="461"/>
                      <a:pt x="433" y="683"/>
                      <a:pt x="760" y="683"/>
                    </a:cubicBezTo>
                    <a:cubicBezTo>
                      <a:pt x="819" y="683"/>
                      <a:pt x="879" y="675"/>
                      <a:pt x="937" y="660"/>
                    </a:cubicBezTo>
                    <a:cubicBezTo>
                      <a:pt x="996" y="660"/>
                      <a:pt x="1035" y="581"/>
                      <a:pt x="1016" y="541"/>
                    </a:cubicBezTo>
                    <a:cubicBezTo>
                      <a:pt x="999" y="492"/>
                      <a:pt x="956" y="457"/>
                      <a:pt x="908" y="457"/>
                    </a:cubicBezTo>
                    <a:cubicBezTo>
                      <a:pt x="897" y="457"/>
                      <a:pt x="887" y="458"/>
                      <a:pt x="877" y="462"/>
                    </a:cubicBezTo>
                    <a:lnTo>
                      <a:pt x="858" y="462"/>
                    </a:lnTo>
                    <a:cubicBezTo>
                      <a:pt x="858" y="462"/>
                      <a:pt x="840" y="471"/>
                      <a:pt x="834" y="471"/>
                    </a:cubicBezTo>
                    <a:cubicBezTo>
                      <a:pt x="831" y="471"/>
                      <a:pt x="831" y="469"/>
                      <a:pt x="837" y="462"/>
                    </a:cubicBezTo>
                    <a:lnTo>
                      <a:pt x="837" y="462"/>
                    </a:lnTo>
                    <a:cubicBezTo>
                      <a:pt x="818" y="482"/>
                      <a:pt x="797" y="482"/>
                      <a:pt x="778" y="482"/>
                    </a:cubicBezTo>
                    <a:lnTo>
                      <a:pt x="718" y="482"/>
                    </a:lnTo>
                    <a:cubicBezTo>
                      <a:pt x="718" y="482"/>
                      <a:pt x="699" y="482"/>
                      <a:pt x="699" y="462"/>
                    </a:cubicBezTo>
                    <a:cubicBezTo>
                      <a:pt x="685" y="462"/>
                      <a:pt x="690" y="471"/>
                      <a:pt x="688" y="471"/>
                    </a:cubicBezTo>
                    <a:cubicBezTo>
                      <a:pt x="688" y="471"/>
                      <a:pt x="685" y="469"/>
                      <a:pt x="679" y="462"/>
                    </a:cubicBezTo>
                    <a:cubicBezTo>
                      <a:pt x="639" y="462"/>
                      <a:pt x="620" y="462"/>
                      <a:pt x="580" y="443"/>
                    </a:cubicBezTo>
                    <a:cubicBezTo>
                      <a:pt x="560" y="443"/>
                      <a:pt x="560" y="443"/>
                      <a:pt x="541" y="422"/>
                    </a:cubicBezTo>
                    <a:lnTo>
                      <a:pt x="541" y="422"/>
                    </a:lnTo>
                    <a:cubicBezTo>
                      <a:pt x="547" y="429"/>
                      <a:pt x="547" y="431"/>
                      <a:pt x="544" y="431"/>
                    </a:cubicBezTo>
                    <a:cubicBezTo>
                      <a:pt x="540" y="431"/>
                      <a:pt x="527" y="422"/>
                      <a:pt x="541" y="422"/>
                    </a:cubicBezTo>
                    <a:cubicBezTo>
                      <a:pt x="520" y="422"/>
                      <a:pt x="501" y="403"/>
                      <a:pt x="480" y="403"/>
                    </a:cubicBezTo>
                    <a:cubicBezTo>
                      <a:pt x="422" y="363"/>
                      <a:pt x="361" y="324"/>
                      <a:pt x="322" y="263"/>
                    </a:cubicBezTo>
                    <a:lnTo>
                      <a:pt x="303" y="244"/>
                    </a:lnTo>
                    <a:cubicBezTo>
                      <a:pt x="303" y="244"/>
                      <a:pt x="303" y="224"/>
                      <a:pt x="282" y="224"/>
                    </a:cubicBezTo>
                    <a:cubicBezTo>
                      <a:pt x="282" y="205"/>
                      <a:pt x="263" y="184"/>
                      <a:pt x="263" y="165"/>
                    </a:cubicBezTo>
                    <a:lnTo>
                      <a:pt x="242" y="145"/>
                    </a:lnTo>
                    <a:cubicBezTo>
                      <a:pt x="242" y="145"/>
                      <a:pt x="223" y="126"/>
                      <a:pt x="242" y="126"/>
                    </a:cubicBezTo>
                    <a:cubicBezTo>
                      <a:pt x="223" y="105"/>
                      <a:pt x="223" y="86"/>
                      <a:pt x="223" y="65"/>
                    </a:cubicBezTo>
                    <a:cubicBezTo>
                      <a:pt x="208" y="20"/>
                      <a:pt x="170" y="1"/>
                      <a:pt x="13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4" name="Google Shape;94;p2"/>
              <p:cNvSpPr/>
              <p:nvPr/>
            </p:nvSpPr>
            <p:spPr>
              <a:xfrm>
                <a:off x="4265544" y="2418331"/>
                <a:ext cx="22152" cy="38067"/>
              </a:xfrm>
              <a:custGeom>
                <a:avLst/>
                <a:gdLst/>
                <a:ahLst/>
                <a:cxnLst/>
                <a:rect l="l" t="t" r="r" b="b"/>
                <a:pathLst>
                  <a:path w="831" h="1394" extrusionOk="0">
                    <a:moveTo>
                      <a:pt x="186" y="1"/>
                    </a:moveTo>
                    <a:cubicBezTo>
                      <a:pt x="134" y="1"/>
                      <a:pt x="79" y="36"/>
                      <a:pt x="79" y="85"/>
                    </a:cubicBezTo>
                    <a:cubicBezTo>
                      <a:pt x="0" y="581"/>
                      <a:pt x="217" y="1096"/>
                      <a:pt x="634" y="1374"/>
                    </a:cubicBezTo>
                    <a:cubicBezTo>
                      <a:pt x="655" y="1388"/>
                      <a:pt x="675" y="1394"/>
                      <a:pt x="694" y="1394"/>
                    </a:cubicBezTo>
                    <a:cubicBezTo>
                      <a:pt x="781" y="1394"/>
                      <a:pt x="831" y="1260"/>
                      <a:pt x="733" y="1195"/>
                    </a:cubicBezTo>
                    <a:cubicBezTo>
                      <a:pt x="416" y="957"/>
                      <a:pt x="217" y="541"/>
                      <a:pt x="278" y="145"/>
                    </a:cubicBezTo>
                    <a:cubicBezTo>
                      <a:pt x="297" y="85"/>
                      <a:pt x="278" y="26"/>
                      <a:pt x="217" y="5"/>
                    </a:cubicBezTo>
                    <a:cubicBezTo>
                      <a:pt x="207" y="2"/>
                      <a:pt x="197" y="1"/>
                      <a:pt x="18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5" name="Google Shape;95;p2"/>
              <p:cNvSpPr/>
              <p:nvPr/>
            </p:nvSpPr>
            <p:spPr>
              <a:xfrm>
                <a:off x="4299852" y="2401155"/>
                <a:ext cx="27004" cy="37329"/>
              </a:xfrm>
              <a:custGeom>
                <a:avLst/>
                <a:gdLst/>
                <a:ahLst/>
                <a:cxnLst/>
                <a:rect l="l" t="t" r="r" b="b"/>
                <a:pathLst>
                  <a:path w="1013" h="1367" extrusionOk="0">
                    <a:moveTo>
                      <a:pt x="101" y="0"/>
                    </a:moveTo>
                    <a:cubicBezTo>
                      <a:pt x="40" y="0"/>
                      <a:pt x="1" y="40"/>
                      <a:pt x="1" y="100"/>
                    </a:cubicBezTo>
                    <a:cubicBezTo>
                      <a:pt x="40" y="615"/>
                      <a:pt x="339" y="1091"/>
                      <a:pt x="794" y="1348"/>
                    </a:cubicBezTo>
                    <a:cubicBezTo>
                      <a:pt x="813" y="1361"/>
                      <a:pt x="832" y="1366"/>
                      <a:pt x="851" y="1366"/>
                    </a:cubicBezTo>
                    <a:cubicBezTo>
                      <a:pt x="945" y="1366"/>
                      <a:pt x="1012" y="1220"/>
                      <a:pt x="913" y="1170"/>
                    </a:cubicBezTo>
                    <a:cubicBezTo>
                      <a:pt x="516" y="952"/>
                      <a:pt x="259" y="555"/>
                      <a:pt x="199" y="100"/>
                    </a:cubicBezTo>
                    <a:cubicBezTo>
                      <a:pt x="199" y="40"/>
                      <a:pt x="159" y="0"/>
                      <a:pt x="10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6" name="Google Shape;96;p2"/>
              <p:cNvSpPr/>
              <p:nvPr/>
            </p:nvSpPr>
            <p:spPr>
              <a:xfrm>
                <a:off x="4331575" y="2365848"/>
                <a:ext cx="29696" cy="48334"/>
              </a:xfrm>
              <a:custGeom>
                <a:avLst/>
                <a:gdLst/>
                <a:ahLst/>
                <a:cxnLst/>
                <a:rect l="l" t="t" r="r" b="b"/>
                <a:pathLst>
                  <a:path w="1114" h="1770" extrusionOk="0">
                    <a:moveTo>
                      <a:pt x="110" y="0"/>
                    </a:moveTo>
                    <a:cubicBezTo>
                      <a:pt x="55" y="0"/>
                      <a:pt x="0" y="35"/>
                      <a:pt x="0" y="104"/>
                    </a:cubicBezTo>
                    <a:cubicBezTo>
                      <a:pt x="40" y="759"/>
                      <a:pt x="378" y="1372"/>
                      <a:pt x="912" y="1750"/>
                    </a:cubicBezTo>
                    <a:cubicBezTo>
                      <a:pt x="933" y="1764"/>
                      <a:pt x="953" y="1770"/>
                      <a:pt x="972" y="1770"/>
                    </a:cubicBezTo>
                    <a:cubicBezTo>
                      <a:pt x="1060" y="1770"/>
                      <a:pt x="1113" y="1636"/>
                      <a:pt x="1031" y="1571"/>
                    </a:cubicBezTo>
                    <a:cubicBezTo>
                      <a:pt x="536" y="1234"/>
                      <a:pt x="238" y="679"/>
                      <a:pt x="219" y="104"/>
                    </a:cubicBezTo>
                    <a:cubicBezTo>
                      <a:pt x="219" y="35"/>
                      <a:pt x="164" y="0"/>
                      <a:pt x="11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7" name="Google Shape;97;p2"/>
              <p:cNvSpPr/>
              <p:nvPr/>
            </p:nvSpPr>
            <p:spPr>
              <a:xfrm>
                <a:off x="4367509" y="2333899"/>
                <a:ext cx="43585" cy="60923"/>
              </a:xfrm>
              <a:custGeom>
                <a:avLst/>
                <a:gdLst/>
                <a:ahLst/>
                <a:cxnLst/>
                <a:rect l="l" t="t" r="r" b="b"/>
                <a:pathLst>
                  <a:path w="1635" h="2231" extrusionOk="0">
                    <a:moveTo>
                      <a:pt x="99" y="0"/>
                    </a:moveTo>
                    <a:cubicBezTo>
                      <a:pt x="50" y="0"/>
                      <a:pt x="0" y="35"/>
                      <a:pt x="0" y="105"/>
                    </a:cubicBezTo>
                    <a:cubicBezTo>
                      <a:pt x="21" y="1017"/>
                      <a:pt x="576" y="1868"/>
                      <a:pt x="1408" y="2225"/>
                    </a:cubicBezTo>
                    <a:cubicBezTo>
                      <a:pt x="1422" y="2229"/>
                      <a:pt x="1435" y="2231"/>
                      <a:pt x="1448" y="2231"/>
                    </a:cubicBezTo>
                    <a:cubicBezTo>
                      <a:pt x="1564" y="2231"/>
                      <a:pt x="1634" y="2083"/>
                      <a:pt x="1527" y="2048"/>
                    </a:cubicBezTo>
                    <a:cubicBezTo>
                      <a:pt x="753" y="1710"/>
                      <a:pt x="219" y="938"/>
                      <a:pt x="198" y="105"/>
                    </a:cubicBezTo>
                    <a:cubicBezTo>
                      <a:pt x="198" y="35"/>
                      <a:pt x="149" y="0"/>
                      <a:pt x="9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8" name="Google Shape;98;p2"/>
              <p:cNvSpPr/>
              <p:nvPr/>
            </p:nvSpPr>
            <p:spPr>
              <a:xfrm>
                <a:off x="4399472" y="2307384"/>
                <a:ext cx="47877" cy="62398"/>
              </a:xfrm>
              <a:custGeom>
                <a:avLst/>
                <a:gdLst/>
                <a:ahLst/>
                <a:cxnLst/>
                <a:rect l="l" t="t" r="r" b="b"/>
                <a:pathLst>
                  <a:path w="1796" h="2285" extrusionOk="0">
                    <a:moveTo>
                      <a:pt x="105" y="0"/>
                    </a:moveTo>
                    <a:cubicBezTo>
                      <a:pt x="50" y="0"/>
                      <a:pt x="1" y="35"/>
                      <a:pt x="11" y="104"/>
                    </a:cubicBezTo>
                    <a:cubicBezTo>
                      <a:pt x="51" y="580"/>
                      <a:pt x="228" y="1055"/>
                      <a:pt x="506" y="1472"/>
                    </a:cubicBezTo>
                    <a:cubicBezTo>
                      <a:pt x="764" y="1848"/>
                      <a:pt x="1161" y="2265"/>
                      <a:pt x="1656" y="2284"/>
                    </a:cubicBezTo>
                    <a:cubicBezTo>
                      <a:pt x="1795" y="2284"/>
                      <a:pt x="1795" y="2067"/>
                      <a:pt x="1656" y="2067"/>
                    </a:cubicBezTo>
                    <a:cubicBezTo>
                      <a:pt x="1219" y="2067"/>
                      <a:pt x="863" y="1631"/>
                      <a:pt x="645" y="1314"/>
                    </a:cubicBezTo>
                    <a:cubicBezTo>
                      <a:pt x="408" y="936"/>
                      <a:pt x="268" y="521"/>
                      <a:pt x="228" y="104"/>
                    </a:cubicBezTo>
                    <a:cubicBezTo>
                      <a:pt x="219" y="35"/>
                      <a:pt x="159" y="0"/>
                      <a:pt x="10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9" name="Google Shape;99;p2"/>
              <p:cNvSpPr/>
              <p:nvPr/>
            </p:nvSpPr>
            <p:spPr>
              <a:xfrm>
                <a:off x="4436952" y="2281224"/>
                <a:ext cx="53155" cy="63271"/>
              </a:xfrm>
              <a:custGeom>
                <a:avLst/>
                <a:gdLst/>
                <a:ahLst/>
                <a:cxnLst/>
                <a:rect l="l" t="t" r="r" b="b"/>
                <a:pathLst>
                  <a:path w="1994" h="2317" extrusionOk="0">
                    <a:moveTo>
                      <a:pt x="125" y="0"/>
                    </a:moveTo>
                    <a:cubicBezTo>
                      <a:pt x="66" y="0"/>
                      <a:pt x="0" y="48"/>
                      <a:pt x="12" y="131"/>
                    </a:cubicBezTo>
                    <a:cubicBezTo>
                      <a:pt x="91" y="646"/>
                      <a:pt x="329" y="1141"/>
                      <a:pt x="646" y="1558"/>
                    </a:cubicBezTo>
                    <a:cubicBezTo>
                      <a:pt x="906" y="1911"/>
                      <a:pt x="1290" y="2317"/>
                      <a:pt x="1762" y="2317"/>
                    </a:cubicBezTo>
                    <a:cubicBezTo>
                      <a:pt x="1793" y="2317"/>
                      <a:pt x="1824" y="2315"/>
                      <a:pt x="1856" y="2311"/>
                    </a:cubicBezTo>
                    <a:cubicBezTo>
                      <a:pt x="1987" y="2292"/>
                      <a:pt x="1994" y="2112"/>
                      <a:pt x="1875" y="2112"/>
                    </a:cubicBezTo>
                    <a:cubicBezTo>
                      <a:pt x="1869" y="2112"/>
                      <a:pt x="1863" y="2112"/>
                      <a:pt x="1856" y="2113"/>
                    </a:cubicBezTo>
                    <a:cubicBezTo>
                      <a:pt x="1836" y="2115"/>
                      <a:pt x="1816" y="2116"/>
                      <a:pt x="1796" y="2116"/>
                    </a:cubicBezTo>
                    <a:cubicBezTo>
                      <a:pt x="1350" y="2116"/>
                      <a:pt x="1012" y="1702"/>
                      <a:pt x="765" y="1360"/>
                    </a:cubicBezTo>
                    <a:cubicBezTo>
                      <a:pt x="487" y="983"/>
                      <a:pt x="289" y="546"/>
                      <a:pt x="210" y="71"/>
                    </a:cubicBezTo>
                    <a:cubicBezTo>
                      <a:pt x="202" y="23"/>
                      <a:pt x="165" y="0"/>
                      <a:pt x="12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0" name="Google Shape;100;p2"/>
              <p:cNvSpPr/>
              <p:nvPr/>
            </p:nvSpPr>
            <p:spPr>
              <a:xfrm>
                <a:off x="4472353" y="2250395"/>
                <a:ext cx="57767" cy="59367"/>
              </a:xfrm>
              <a:custGeom>
                <a:avLst/>
                <a:gdLst/>
                <a:ahLst/>
                <a:cxnLst/>
                <a:rect l="l" t="t" r="r" b="b"/>
                <a:pathLst>
                  <a:path w="2167" h="2174" extrusionOk="0">
                    <a:moveTo>
                      <a:pt x="128" y="0"/>
                    </a:moveTo>
                    <a:cubicBezTo>
                      <a:pt x="65" y="0"/>
                      <a:pt x="0" y="47"/>
                      <a:pt x="13" y="129"/>
                    </a:cubicBezTo>
                    <a:cubicBezTo>
                      <a:pt x="190" y="1120"/>
                      <a:pt x="1004" y="1953"/>
                      <a:pt x="1974" y="2172"/>
                    </a:cubicBezTo>
                    <a:cubicBezTo>
                      <a:pt x="1981" y="2173"/>
                      <a:pt x="1987" y="2173"/>
                      <a:pt x="1993" y="2173"/>
                    </a:cubicBezTo>
                    <a:cubicBezTo>
                      <a:pt x="2119" y="2173"/>
                      <a:pt x="2166" y="1991"/>
                      <a:pt x="2035" y="1953"/>
                    </a:cubicBezTo>
                    <a:cubicBezTo>
                      <a:pt x="1123" y="1775"/>
                      <a:pt x="388" y="1002"/>
                      <a:pt x="230" y="71"/>
                    </a:cubicBezTo>
                    <a:cubicBezTo>
                      <a:pt x="214" y="22"/>
                      <a:pt x="171" y="0"/>
                      <a:pt x="12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1" name="Google Shape;101;p2"/>
              <p:cNvSpPr/>
              <p:nvPr/>
            </p:nvSpPr>
            <p:spPr>
              <a:xfrm>
                <a:off x="4504582" y="2201434"/>
                <a:ext cx="80506" cy="78728"/>
              </a:xfrm>
              <a:custGeom>
                <a:avLst/>
                <a:gdLst/>
                <a:ahLst/>
                <a:cxnLst/>
                <a:rect l="l" t="t" r="r" b="b"/>
                <a:pathLst>
                  <a:path w="3020" h="2883" extrusionOk="0">
                    <a:moveTo>
                      <a:pt x="132" y="0"/>
                    </a:moveTo>
                    <a:cubicBezTo>
                      <a:pt x="68" y="0"/>
                      <a:pt x="1" y="55"/>
                      <a:pt x="12" y="138"/>
                    </a:cubicBezTo>
                    <a:cubicBezTo>
                      <a:pt x="171" y="852"/>
                      <a:pt x="508" y="1526"/>
                      <a:pt x="1003" y="2062"/>
                    </a:cubicBezTo>
                    <a:cubicBezTo>
                      <a:pt x="1414" y="2524"/>
                      <a:pt x="1973" y="2882"/>
                      <a:pt x="2604" y="2882"/>
                    </a:cubicBezTo>
                    <a:cubicBezTo>
                      <a:pt x="2703" y="2882"/>
                      <a:pt x="2804" y="2874"/>
                      <a:pt x="2906" y="2855"/>
                    </a:cubicBezTo>
                    <a:cubicBezTo>
                      <a:pt x="3019" y="2835"/>
                      <a:pt x="2972" y="2655"/>
                      <a:pt x="2865" y="2655"/>
                    </a:cubicBezTo>
                    <a:cubicBezTo>
                      <a:pt x="2859" y="2655"/>
                      <a:pt x="2853" y="2656"/>
                      <a:pt x="2847" y="2657"/>
                    </a:cubicBezTo>
                    <a:cubicBezTo>
                      <a:pt x="2766" y="2670"/>
                      <a:pt x="2686" y="2677"/>
                      <a:pt x="2607" y="2677"/>
                    </a:cubicBezTo>
                    <a:cubicBezTo>
                      <a:pt x="2007" y="2677"/>
                      <a:pt x="1468" y="2301"/>
                      <a:pt x="1082" y="1864"/>
                    </a:cubicBezTo>
                    <a:cubicBezTo>
                      <a:pt x="667" y="1348"/>
                      <a:pt x="369" y="733"/>
                      <a:pt x="231" y="80"/>
                    </a:cubicBezTo>
                    <a:cubicBezTo>
                      <a:pt x="215" y="24"/>
                      <a:pt x="174" y="0"/>
                      <a:pt x="13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2" name="Google Shape;102;p2"/>
              <p:cNvSpPr/>
              <p:nvPr/>
            </p:nvSpPr>
            <p:spPr>
              <a:xfrm>
                <a:off x="4544542" y="2163915"/>
                <a:ext cx="76454" cy="80639"/>
              </a:xfrm>
              <a:custGeom>
                <a:avLst/>
                <a:gdLst/>
                <a:ahLst/>
                <a:cxnLst/>
                <a:rect l="l" t="t" r="r" b="b"/>
                <a:pathLst>
                  <a:path w="2868" h="2953" extrusionOk="0">
                    <a:moveTo>
                      <a:pt x="109" y="1"/>
                    </a:moveTo>
                    <a:cubicBezTo>
                      <a:pt x="55" y="1"/>
                      <a:pt x="0" y="36"/>
                      <a:pt x="0" y="106"/>
                    </a:cubicBezTo>
                    <a:cubicBezTo>
                      <a:pt x="0" y="819"/>
                      <a:pt x="476" y="1473"/>
                      <a:pt x="931" y="1969"/>
                    </a:cubicBezTo>
                    <a:cubicBezTo>
                      <a:pt x="1169" y="2207"/>
                      <a:pt x="1428" y="2445"/>
                      <a:pt x="1724" y="2643"/>
                    </a:cubicBezTo>
                    <a:cubicBezTo>
                      <a:pt x="1979" y="2812"/>
                      <a:pt x="2261" y="2952"/>
                      <a:pt x="2573" y="2952"/>
                    </a:cubicBezTo>
                    <a:cubicBezTo>
                      <a:pt x="2626" y="2952"/>
                      <a:pt x="2681" y="2948"/>
                      <a:pt x="2736" y="2939"/>
                    </a:cubicBezTo>
                    <a:cubicBezTo>
                      <a:pt x="2868" y="2921"/>
                      <a:pt x="2820" y="2740"/>
                      <a:pt x="2712" y="2740"/>
                    </a:cubicBezTo>
                    <a:cubicBezTo>
                      <a:pt x="2707" y="2740"/>
                      <a:pt x="2702" y="2740"/>
                      <a:pt x="2696" y="2741"/>
                    </a:cubicBezTo>
                    <a:cubicBezTo>
                      <a:pt x="2662" y="2745"/>
                      <a:pt x="2629" y="2747"/>
                      <a:pt x="2595" y="2747"/>
                    </a:cubicBezTo>
                    <a:cubicBezTo>
                      <a:pt x="2280" y="2747"/>
                      <a:pt x="1998" y="2584"/>
                      <a:pt x="1764" y="2405"/>
                    </a:cubicBezTo>
                    <a:cubicBezTo>
                      <a:pt x="1507" y="2226"/>
                      <a:pt x="1269" y="2009"/>
                      <a:pt x="1050" y="1790"/>
                    </a:cubicBezTo>
                    <a:cubicBezTo>
                      <a:pt x="654" y="1335"/>
                      <a:pt x="199" y="740"/>
                      <a:pt x="218" y="106"/>
                    </a:cubicBezTo>
                    <a:cubicBezTo>
                      <a:pt x="218" y="36"/>
                      <a:pt x="163" y="1"/>
                      <a:pt x="10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3" name="Google Shape;103;p2"/>
              <p:cNvSpPr/>
              <p:nvPr/>
            </p:nvSpPr>
            <p:spPr>
              <a:xfrm>
                <a:off x="4590393" y="2133222"/>
                <a:ext cx="87037" cy="76488"/>
              </a:xfrm>
              <a:custGeom>
                <a:avLst/>
                <a:gdLst/>
                <a:ahLst/>
                <a:cxnLst/>
                <a:rect l="l" t="t" r="r" b="b"/>
                <a:pathLst>
                  <a:path w="3265" h="2801" extrusionOk="0">
                    <a:moveTo>
                      <a:pt x="126" y="1"/>
                    </a:moveTo>
                    <a:cubicBezTo>
                      <a:pt x="63" y="1"/>
                      <a:pt x="1" y="55"/>
                      <a:pt x="25" y="139"/>
                    </a:cubicBezTo>
                    <a:cubicBezTo>
                      <a:pt x="163" y="852"/>
                      <a:pt x="540" y="1487"/>
                      <a:pt x="1056" y="1983"/>
                    </a:cubicBezTo>
                    <a:cubicBezTo>
                      <a:pt x="1333" y="2221"/>
                      <a:pt x="1630" y="2419"/>
                      <a:pt x="1947" y="2578"/>
                    </a:cubicBezTo>
                    <a:cubicBezTo>
                      <a:pt x="2225" y="2694"/>
                      <a:pt x="2524" y="2800"/>
                      <a:pt x="2820" y="2800"/>
                    </a:cubicBezTo>
                    <a:cubicBezTo>
                      <a:pt x="2926" y="2800"/>
                      <a:pt x="3032" y="2787"/>
                      <a:pt x="3136" y="2755"/>
                    </a:cubicBezTo>
                    <a:cubicBezTo>
                      <a:pt x="3264" y="2738"/>
                      <a:pt x="3224" y="2552"/>
                      <a:pt x="3110" y="2552"/>
                    </a:cubicBezTo>
                    <a:cubicBezTo>
                      <a:pt x="3100" y="2552"/>
                      <a:pt x="3089" y="2554"/>
                      <a:pt x="3078" y="2557"/>
                    </a:cubicBezTo>
                    <a:cubicBezTo>
                      <a:pt x="2989" y="2580"/>
                      <a:pt x="2900" y="2591"/>
                      <a:pt x="2811" y="2591"/>
                    </a:cubicBezTo>
                    <a:cubicBezTo>
                      <a:pt x="2518" y="2591"/>
                      <a:pt x="2225" y="2480"/>
                      <a:pt x="1968" y="2359"/>
                    </a:cubicBezTo>
                    <a:cubicBezTo>
                      <a:pt x="1669" y="2200"/>
                      <a:pt x="1392" y="2002"/>
                      <a:pt x="1154" y="1785"/>
                    </a:cubicBezTo>
                    <a:cubicBezTo>
                      <a:pt x="678" y="1328"/>
                      <a:pt x="342" y="733"/>
                      <a:pt x="223" y="80"/>
                    </a:cubicBezTo>
                    <a:cubicBezTo>
                      <a:pt x="207" y="24"/>
                      <a:pt x="167" y="1"/>
                      <a:pt x="12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4" name="Google Shape;104;p2"/>
              <p:cNvSpPr/>
              <p:nvPr/>
            </p:nvSpPr>
            <p:spPr>
              <a:xfrm>
                <a:off x="4616838" y="2078008"/>
                <a:ext cx="99459" cy="89978"/>
              </a:xfrm>
              <a:custGeom>
                <a:avLst/>
                <a:gdLst/>
                <a:ahLst/>
                <a:cxnLst/>
                <a:rect l="l" t="t" r="r" b="b"/>
                <a:pathLst>
                  <a:path w="3731" h="3295" extrusionOk="0">
                    <a:moveTo>
                      <a:pt x="133" y="1"/>
                    </a:moveTo>
                    <a:cubicBezTo>
                      <a:pt x="70" y="1"/>
                      <a:pt x="0" y="56"/>
                      <a:pt x="24" y="139"/>
                    </a:cubicBezTo>
                    <a:cubicBezTo>
                      <a:pt x="183" y="992"/>
                      <a:pt x="598" y="1804"/>
                      <a:pt x="1232" y="2398"/>
                    </a:cubicBezTo>
                    <a:cubicBezTo>
                      <a:pt x="1835" y="2945"/>
                      <a:pt x="2634" y="3294"/>
                      <a:pt x="3460" y="3294"/>
                    </a:cubicBezTo>
                    <a:cubicBezTo>
                      <a:pt x="3504" y="3294"/>
                      <a:pt x="3548" y="3293"/>
                      <a:pt x="3592" y="3291"/>
                    </a:cubicBezTo>
                    <a:cubicBezTo>
                      <a:pt x="3730" y="3291"/>
                      <a:pt x="3730" y="3093"/>
                      <a:pt x="3592" y="3093"/>
                    </a:cubicBezTo>
                    <a:cubicBezTo>
                      <a:pt x="3570" y="3094"/>
                      <a:pt x="3547" y="3094"/>
                      <a:pt x="3525" y="3094"/>
                    </a:cubicBezTo>
                    <a:cubicBezTo>
                      <a:pt x="2716" y="3094"/>
                      <a:pt x="1930" y="2761"/>
                      <a:pt x="1351" y="2221"/>
                    </a:cubicBezTo>
                    <a:cubicBezTo>
                      <a:pt x="757" y="1645"/>
                      <a:pt x="381" y="892"/>
                      <a:pt x="222" y="80"/>
                    </a:cubicBezTo>
                    <a:cubicBezTo>
                      <a:pt x="214" y="25"/>
                      <a:pt x="175" y="1"/>
                      <a:pt x="13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5" name="Google Shape;105;p2"/>
              <p:cNvSpPr/>
              <p:nvPr/>
            </p:nvSpPr>
            <p:spPr>
              <a:xfrm>
                <a:off x="4656024" y="2036174"/>
                <a:ext cx="97247" cy="99809"/>
              </a:xfrm>
              <a:custGeom>
                <a:avLst/>
                <a:gdLst/>
                <a:ahLst/>
                <a:cxnLst/>
                <a:rect l="l" t="t" r="r" b="b"/>
                <a:pathLst>
                  <a:path w="3648" h="3655" extrusionOk="0">
                    <a:moveTo>
                      <a:pt x="130" y="1"/>
                    </a:moveTo>
                    <a:cubicBezTo>
                      <a:pt x="75" y="1"/>
                      <a:pt x="21" y="36"/>
                      <a:pt x="21" y="105"/>
                    </a:cubicBezTo>
                    <a:cubicBezTo>
                      <a:pt x="0" y="502"/>
                      <a:pt x="159" y="878"/>
                      <a:pt x="317" y="1216"/>
                    </a:cubicBezTo>
                    <a:cubicBezTo>
                      <a:pt x="476" y="1533"/>
                      <a:pt x="655" y="1810"/>
                      <a:pt x="872" y="2088"/>
                    </a:cubicBezTo>
                    <a:cubicBezTo>
                      <a:pt x="1290" y="2622"/>
                      <a:pt x="1824" y="3079"/>
                      <a:pt x="2439" y="3356"/>
                    </a:cubicBezTo>
                    <a:cubicBezTo>
                      <a:pt x="2775" y="3515"/>
                      <a:pt x="3153" y="3613"/>
                      <a:pt x="3529" y="3653"/>
                    </a:cubicBezTo>
                    <a:cubicBezTo>
                      <a:pt x="3535" y="3654"/>
                      <a:pt x="3540" y="3654"/>
                      <a:pt x="3545" y="3654"/>
                    </a:cubicBezTo>
                    <a:cubicBezTo>
                      <a:pt x="3647" y="3654"/>
                      <a:pt x="3642" y="3474"/>
                      <a:pt x="3529" y="3455"/>
                    </a:cubicBezTo>
                    <a:cubicBezTo>
                      <a:pt x="2717" y="3356"/>
                      <a:pt x="1983" y="2939"/>
                      <a:pt x="1408" y="2365"/>
                    </a:cubicBezTo>
                    <a:cubicBezTo>
                      <a:pt x="1110" y="2088"/>
                      <a:pt x="872" y="1750"/>
                      <a:pt x="655" y="1393"/>
                    </a:cubicBezTo>
                    <a:cubicBezTo>
                      <a:pt x="436" y="1017"/>
                      <a:pt x="219" y="561"/>
                      <a:pt x="238" y="105"/>
                    </a:cubicBezTo>
                    <a:cubicBezTo>
                      <a:pt x="238" y="36"/>
                      <a:pt x="184" y="1"/>
                      <a:pt x="13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6" name="Google Shape;106;p2"/>
              <p:cNvSpPr/>
              <p:nvPr/>
            </p:nvSpPr>
            <p:spPr>
              <a:xfrm>
                <a:off x="4699103" y="1992347"/>
                <a:ext cx="93088" cy="108984"/>
              </a:xfrm>
              <a:custGeom>
                <a:avLst/>
                <a:gdLst/>
                <a:ahLst/>
                <a:cxnLst/>
                <a:rect l="l" t="t" r="r" b="b"/>
                <a:pathLst>
                  <a:path w="3492" h="3991" extrusionOk="0">
                    <a:moveTo>
                      <a:pt x="104" y="1"/>
                    </a:moveTo>
                    <a:cubicBezTo>
                      <a:pt x="50" y="1"/>
                      <a:pt x="0" y="35"/>
                      <a:pt x="10" y="104"/>
                    </a:cubicBezTo>
                    <a:cubicBezTo>
                      <a:pt x="89" y="1037"/>
                      <a:pt x="466" y="1909"/>
                      <a:pt x="1080" y="2622"/>
                    </a:cubicBezTo>
                    <a:cubicBezTo>
                      <a:pt x="1656" y="3276"/>
                      <a:pt x="2449" y="3772"/>
                      <a:pt x="3321" y="3989"/>
                    </a:cubicBezTo>
                    <a:cubicBezTo>
                      <a:pt x="3327" y="3990"/>
                      <a:pt x="3332" y="3991"/>
                      <a:pt x="3338" y="3991"/>
                    </a:cubicBezTo>
                    <a:cubicBezTo>
                      <a:pt x="3445" y="3991"/>
                      <a:pt x="3492" y="3810"/>
                      <a:pt x="3361" y="3772"/>
                    </a:cubicBezTo>
                    <a:cubicBezTo>
                      <a:pt x="1656" y="3336"/>
                      <a:pt x="387" y="1869"/>
                      <a:pt x="229" y="104"/>
                    </a:cubicBezTo>
                    <a:cubicBezTo>
                      <a:pt x="218" y="35"/>
                      <a:pt x="159" y="1"/>
                      <a:pt x="10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7" name="Google Shape;107;p2"/>
              <p:cNvSpPr/>
              <p:nvPr/>
            </p:nvSpPr>
            <p:spPr>
              <a:xfrm>
                <a:off x="4734158" y="1959688"/>
                <a:ext cx="86584" cy="95658"/>
              </a:xfrm>
              <a:custGeom>
                <a:avLst/>
                <a:gdLst/>
                <a:ahLst/>
                <a:cxnLst/>
                <a:rect l="l" t="t" r="r" b="b"/>
                <a:pathLst>
                  <a:path w="3248" h="3503" extrusionOk="0">
                    <a:moveTo>
                      <a:pt x="122" y="1"/>
                    </a:moveTo>
                    <a:cubicBezTo>
                      <a:pt x="61" y="1"/>
                      <a:pt x="0" y="48"/>
                      <a:pt x="24" y="131"/>
                    </a:cubicBezTo>
                    <a:cubicBezTo>
                      <a:pt x="262" y="924"/>
                      <a:pt x="598" y="1696"/>
                      <a:pt x="1134" y="2351"/>
                    </a:cubicBezTo>
                    <a:cubicBezTo>
                      <a:pt x="1629" y="2926"/>
                      <a:pt x="2302" y="3382"/>
                      <a:pt x="3056" y="3501"/>
                    </a:cubicBezTo>
                    <a:cubicBezTo>
                      <a:pt x="3062" y="3502"/>
                      <a:pt x="3068" y="3502"/>
                      <a:pt x="3074" y="3502"/>
                    </a:cubicBezTo>
                    <a:cubicBezTo>
                      <a:pt x="3200" y="3502"/>
                      <a:pt x="3248" y="3321"/>
                      <a:pt x="3116" y="3303"/>
                    </a:cubicBezTo>
                    <a:cubicBezTo>
                      <a:pt x="1510" y="3025"/>
                      <a:pt x="658" y="1498"/>
                      <a:pt x="222" y="71"/>
                    </a:cubicBezTo>
                    <a:cubicBezTo>
                      <a:pt x="206" y="23"/>
                      <a:pt x="164" y="1"/>
                      <a:pt x="12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8" name="Google Shape;108;p2"/>
              <p:cNvSpPr/>
              <p:nvPr/>
            </p:nvSpPr>
            <p:spPr>
              <a:xfrm>
                <a:off x="4778836" y="1918319"/>
                <a:ext cx="82745" cy="89514"/>
              </a:xfrm>
              <a:custGeom>
                <a:avLst/>
                <a:gdLst/>
                <a:ahLst/>
                <a:cxnLst/>
                <a:rect l="l" t="t" r="r" b="b"/>
                <a:pathLst>
                  <a:path w="3104" h="3278" extrusionOk="0">
                    <a:moveTo>
                      <a:pt x="131" y="1"/>
                    </a:moveTo>
                    <a:cubicBezTo>
                      <a:pt x="67" y="1"/>
                      <a:pt x="0" y="56"/>
                      <a:pt x="13" y="140"/>
                    </a:cubicBezTo>
                    <a:cubicBezTo>
                      <a:pt x="211" y="933"/>
                      <a:pt x="468" y="1745"/>
                      <a:pt x="1023" y="2379"/>
                    </a:cubicBezTo>
                    <a:cubicBezTo>
                      <a:pt x="1467" y="2897"/>
                      <a:pt x="2119" y="3278"/>
                      <a:pt x="2817" y="3278"/>
                    </a:cubicBezTo>
                    <a:cubicBezTo>
                      <a:pt x="2866" y="3278"/>
                      <a:pt x="2916" y="3276"/>
                      <a:pt x="2966" y="3272"/>
                    </a:cubicBezTo>
                    <a:cubicBezTo>
                      <a:pt x="3079" y="3272"/>
                      <a:pt x="3103" y="3072"/>
                      <a:pt x="2983" y="3072"/>
                    </a:cubicBezTo>
                    <a:cubicBezTo>
                      <a:pt x="2978" y="3072"/>
                      <a:pt x="2972" y="3073"/>
                      <a:pt x="2966" y="3074"/>
                    </a:cubicBezTo>
                    <a:cubicBezTo>
                      <a:pt x="2931" y="3075"/>
                      <a:pt x="2897" y="3076"/>
                      <a:pt x="2863" y="3076"/>
                    </a:cubicBezTo>
                    <a:cubicBezTo>
                      <a:pt x="2187" y="3076"/>
                      <a:pt x="1557" y="2710"/>
                      <a:pt x="1142" y="2201"/>
                    </a:cubicBezTo>
                    <a:cubicBezTo>
                      <a:pt x="647" y="1607"/>
                      <a:pt x="409" y="833"/>
                      <a:pt x="230" y="80"/>
                    </a:cubicBezTo>
                    <a:cubicBezTo>
                      <a:pt x="214" y="25"/>
                      <a:pt x="173" y="1"/>
                      <a:pt x="13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9" name="Google Shape;109;p2"/>
              <p:cNvSpPr/>
              <p:nvPr/>
            </p:nvSpPr>
            <p:spPr>
              <a:xfrm>
                <a:off x="4817942" y="1891258"/>
                <a:ext cx="74321" cy="68897"/>
              </a:xfrm>
              <a:custGeom>
                <a:avLst/>
                <a:gdLst/>
                <a:ahLst/>
                <a:cxnLst/>
                <a:rect l="l" t="t" r="r" b="b"/>
                <a:pathLst>
                  <a:path w="2788" h="2523" extrusionOk="0">
                    <a:moveTo>
                      <a:pt x="127" y="1"/>
                    </a:moveTo>
                    <a:cubicBezTo>
                      <a:pt x="67" y="1"/>
                      <a:pt x="0" y="56"/>
                      <a:pt x="13" y="140"/>
                    </a:cubicBezTo>
                    <a:cubicBezTo>
                      <a:pt x="111" y="774"/>
                      <a:pt x="409" y="1408"/>
                      <a:pt x="885" y="1863"/>
                    </a:cubicBezTo>
                    <a:cubicBezTo>
                      <a:pt x="1329" y="2270"/>
                      <a:pt x="1910" y="2522"/>
                      <a:pt x="2516" y="2522"/>
                    </a:cubicBezTo>
                    <a:cubicBezTo>
                      <a:pt x="2560" y="2522"/>
                      <a:pt x="2604" y="2521"/>
                      <a:pt x="2648" y="2518"/>
                    </a:cubicBezTo>
                    <a:cubicBezTo>
                      <a:pt x="2782" y="2518"/>
                      <a:pt x="2788" y="2319"/>
                      <a:pt x="2666" y="2319"/>
                    </a:cubicBezTo>
                    <a:cubicBezTo>
                      <a:pt x="2661" y="2319"/>
                      <a:pt x="2655" y="2319"/>
                      <a:pt x="2648" y="2320"/>
                    </a:cubicBezTo>
                    <a:cubicBezTo>
                      <a:pt x="2625" y="2321"/>
                      <a:pt x="2603" y="2321"/>
                      <a:pt x="2580" y="2321"/>
                    </a:cubicBezTo>
                    <a:cubicBezTo>
                      <a:pt x="1990" y="2321"/>
                      <a:pt x="1424" y="2086"/>
                      <a:pt x="1004" y="1686"/>
                    </a:cubicBezTo>
                    <a:cubicBezTo>
                      <a:pt x="568" y="1250"/>
                      <a:pt x="309" y="674"/>
                      <a:pt x="211" y="79"/>
                    </a:cubicBezTo>
                    <a:cubicBezTo>
                      <a:pt x="203" y="25"/>
                      <a:pt x="166" y="1"/>
                      <a:pt x="12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0" name="Google Shape;110;p2"/>
              <p:cNvSpPr/>
              <p:nvPr/>
            </p:nvSpPr>
            <p:spPr>
              <a:xfrm>
                <a:off x="4268716" y="2303043"/>
                <a:ext cx="47770" cy="37684"/>
              </a:xfrm>
              <a:custGeom>
                <a:avLst/>
                <a:gdLst/>
                <a:ahLst/>
                <a:cxnLst/>
                <a:rect l="l" t="t" r="r" b="b"/>
                <a:pathLst>
                  <a:path w="1792" h="1380" extrusionOk="0">
                    <a:moveTo>
                      <a:pt x="131" y="0"/>
                    </a:moveTo>
                    <a:cubicBezTo>
                      <a:pt x="120" y="0"/>
                      <a:pt x="109" y="2"/>
                      <a:pt x="98" y="6"/>
                    </a:cubicBezTo>
                    <a:cubicBezTo>
                      <a:pt x="59" y="25"/>
                      <a:pt x="0" y="85"/>
                      <a:pt x="40" y="144"/>
                    </a:cubicBezTo>
                    <a:cubicBezTo>
                      <a:pt x="159" y="461"/>
                      <a:pt x="376" y="778"/>
                      <a:pt x="653" y="1016"/>
                    </a:cubicBezTo>
                    <a:cubicBezTo>
                      <a:pt x="881" y="1211"/>
                      <a:pt x="1162" y="1380"/>
                      <a:pt x="1464" y="1380"/>
                    </a:cubicBezTo>
                    <a:cubicBezTo>
                      <a:pt x="1530" y="1380"/>
                      <a:pt x="1597" y="1372"/>
                      <a:pt x="1665" y="1354"/>
                    </a:cubicBezTo>
                    <a:cubicBezTo>
                      <a:pt x="1792" y="1335"/>
                      <a:pt x="1753" y="1151"/>
                      <a:pt x="1638" y="1151"/>
                    </a:cubicBezTo>
                    <a:cubicBezTo>
                      <a:pt x="1628" y="1151"/>
                      <a:pt x="1616" y="1152"/>
                      <a:pt x="1605" y="1156"/>
                    </a:cubicBezTo>
                    <a:cubicBezTo>
                      <a:pt x="1556" y="1168"/>
                      <a:pt x="1508" y="1174"/>
                      <a:pt x="1460" y="1174"/>
                    </a:cubicBezTo>
                    <a:cubicBezTo>
                      <a:pt x="1198" y="1174"/>
                      <a:pt x="957" y="1003"/>
                      <a:pt x="772" y="818"/>
                    </a:cubicBezTo>
                    <a:cubicBezTo>
                      <a:pt x="534" y="620"/>
                      <a:pt x="357" y="363"/>
                      <a:pt x="238" y="85"/>
                    </a:cubicBezTo>
                    <a:cubicBezTo>
                      <a:pt x="221" y="36"/>
                      <a:pt x="179" y="0"/>
                      <a:pt x="13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1" name="Google Shape;111;p2"/>
              <p:cNvSpPr/>
              <p:nvPr/>
            </p:nvSpPr>
            <p:spPr>
              <a:xfrm>
                <a:off x="4286523" y="2253235"/>
                <a:ext cx="62538" cy="50546"/>
              </a:xfrm>
              <a:custGeom>
                <a:avLst/>
                <a:gdLst/>
                <a:ahLst/>
                <a:cxnLst/>
                <a:rect l="l" t="t" r="r" b="b"/>
                <a:pathLst>
                  <a:path w="2346" h="1851" extrusionOk="0">
                    <a:moveTo>
                      <a:pt x="131" y="0"/>
                    </a:moveTo>
                    <a:cubicBezTo>
                      <a:pt x="67" y="0"/>
                      <a:pt x="0" y="52"/>
                      <a:pt x="25" y="125"/>
                    </a:cubicBezTo>
                    <a:cubicBezTo>
                      <a:pt x="204" y="580"/>
                      <a:pt x="482" y="1016"/>
                      <a:pt x="858" y="1354"/>
                    </a:cubicBezTo>
                    <a:cubicBezTo>
                      <a:pt x="1217" y="1656"/>
                      <a:pt x="1666" y="1850"/>
                      <a:pt x="2135" y="1850"/>
                    </a:cubicBezTo>
                    <a:cubicBezTo>
                      <a:pt x="2158" y="1850"/>
                      <a:pt x="2182" y="1850"/>
                      <a:pt x="2206" y="1849"/>
                    </a:cubicBezTo>
                    <a:cubicBezTo>
                      <a:pt x="2345" y="1849"/>
                      <a:pt x="2345" y="1632"/>
                      <a:pt x="2206" y="1632"/>
                    </a:cubicBezTo>
                    <a:cubicBezTo>
                      <a:pt x="2182" y="1633"/>
                      <a:pt x="2159" y="1633"/>
                      <a:pt x="2136" y="1633"/>
                    </a:cubicBezTo>
                    <a:cubicBezTo>
                      <a:pt x="1220" y="1633"/>
                      <a:pt x="553" y="877"/>
                      <a:pt x="223" y="65"/>
                    </a:cubicBezTo>
                    <a:cubicBezTo>
                      <a:pt x="208" y="20"/>
                      <a:pt x="170" y="0"/>
                      <a:pt x="13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2" name="Google Shape;112;p2"/>
              <p:cNvSpPr/>
              <p:nvPr/>
            </p:nvSpPr>
            <p:spPr>
              <a:xfrm>
                <a:off x="4315047" y="2204520"/>
                <a:ext cx="58806" cy="41371"/>
              </a:xfrm>
              <a:custGeom>
                <a:avLst/>
                <a:gdLst/>
                <a:ahLst/>
                <a:cxnLst/>
                <a:rect l="l" t="t" r="r" b="b"/>
                <a:pathLst>
                  <a:path w="2206" h="1515" extrusionOk="0">
                    <a:moveTo>
                      <a:pt x="136" y="0"/>
                    </a:moveTo>
                    <a:cubicBezTo>
                      <a:pt x="68" y="0"/>
                      <a:pt x="1" y="51"/>
                      <a:pt x="25" y="125"/>
                    </a:cubicBezTo>
                    <a:cubicBezTo>
                      <a:pt x="333" y="931"/>
                      <a:pt x="1123" y="1515"/>
                      <a:pt x="1984" y="1515"/>
                    </a:cubicBezTo>
                    <a:cubicBezTo>
                      <a:pt x="2012" y="1515"/>
                      <a:pt x="2040" y="1514"/>
                      <a:pt x="2068" y="1513"/>
                    </a:cubicBezTo>
                    <a:cubicBezTo>
                      <a:pt x="2206" y="1513"/>
                      <a:pt x="2206" y="1294"/>
                      <a:pt x="2068" y="1294"/>
                    </a:cubicBezTo>
                    <a:cubicBezTo>
                      <a:pt x="2039" y="1295"/>
                      <a:pt x="2011" y="1296"/>
                      <a:pt x="1982" y="1296"/>
                    </a:cubicBezTo>
                    <a:cubicBezTo>
                      <a:pt x="1220" y="1296"/>
                      <a:pt x="492" y="791"/>
                      <a:pt x="244" y="65"/>
                    </a:cubicBezTo>
                    <a:cubicBezTo>
                      <a:pt x="221" y="20"/>
                      <a:pt x="178" y="0"/>
                      <a:pt x="13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3" name="Google Shape;113;p2"/>
              <p:cNvSpPr/>
              <p:nvPr/>
            </p:nvSpPr>
            <p:spPr>
              <a:xfrm>
                <a:off x="4333281" y="2147804"/>
                <a:ext cx="64378" cy="51557"/>
              </a:xfrm>
              <a:custGeom>
                <a:avLst/>
                <a:gdLst/>
                <a:ahLst/>
                <a:cxnLst/>
                <a:rect l="l" t="t" r="r" b="b"/>
                <a:pathLst>
                  <a:path w="2415" h="1888" extrusionOk="0">
                    <a:moveTo>
                      <a:pt x="127" y="0"/>
                    </a:moveTo>
                    <a:cubicBezTo>
                      <a:pt x="62" y="0"/>
                      <a:pt x="0" y="50"/>
                      <a:pt x="36" y="120"/>
                    </a:cubicBezTo>
                    <a:cubicBezTo>
                      <a:pt x="214" y="596"/>
                      <a:pt x="491" y="1013"/>
                      <a:pt x="888" y="1309"/>
                    </a:cubicBezTo>
                    <a:cubicBezTo>
                      <a:pt x="1067" y="1468"/>
                      <a:pt x="1284" y="1587"/>
                      <a:pt x="1503" y="1687"/>
                    </a:cubicBezTo>
                    <a:cubicBezTo>
                      <a:pt x="1721" y="1796"/>
                      <a:pt x="1972" y="1887"/>
                      <a:pt x="2210" y="1887"/>
                    </a:cubicBezTo>
                    <a:cubicBezTo>
                      <a:pt x="2232" y="1887"/>
                      <a:pt x="2254" y="1887"/>
                      <a:pt x="2275" y="1885"/>
                    </a:cubicBezTo>
                    <a:cubicBezTo>
                      <a:pt x="2415" y="1864"/>
                      <a:pt x="2415" y="1666"/>
                      <a:pt x="2275" y="1666"/>
                    </a:cubicBezTo>
                    <a:cubicBezTo>
                      <a:pt x="2250" y="1668"/>
                      <a:pt x="2224" y="1669"/>
                      <a:pt x="2198" y="1669"/>
                    </a:cubicBezTo>
                    <a:cubicBezTo>
                      <a:pt x="1983" y="1669"/>
                      <a:pt x="1759" y="1597"/>
                      <a:pt x="1582" y="1508"/>
                    </a:cubicBezTo>
                    <a:cubicBezTo>
                      <a:pt x="1363" y="1409"/>
                      <a:pt x="1186" y="1290"/>
                      <a:pt x="1007" y="1151"/>
                    </a:cubicBezTo>
                    <a:cubicBezTo>
                      <a:pt x="670" y="854"/>
                      <a:pt x="393" y="497"/>
                      <a:pt x="234" y="80"/>
                    </a:cubicBezTo>
                    <a:cubicBezTo>
                      <a:pt x="218" y="24"/>
                      <a:pt x="172" y="0"/>
                      <a:pt x="12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4" name="Google Shape;114;p2"/>
              <p:cNvSpPr/>
              <p:nvPr/>
            </p:nvSpPr>
            <p:spPr>
              <a:xfrm>
                <a:off x="4355247" y="2106708"/>
                <a:ext cx="75681" cy="60104"/>
              </a:xfrm>
              <a:custGeom>
                <a:avLst/>
                <a:gdLst/>
                <a:ahLst/>
                <a:cxnLst/>
                <a:rect l="l" t="t" r="r" b="b"/>
                <a:pathLst>
                  <a:path w="2839" h="2201" extrusionOk="0">
                    <a:moveTo>
                      <a:pt x="125" y="0"/>
                    </a:moveTo>
                    <a:cubicBezTo>
                      <a:pt x="63" y="0"/>
                      <a:pt x="0" y="55"/>
                      <a:pt x="24" y="139"/>
                    </a:cubicBezTo>
                    <a:cubicBezTo>
                      <a:pt x="441" y="1268"/>
                      <a:pt x="1511" y="2082"/>
                      <a:pt x="2701" y="2201"/>
                    </a:cubicBezTo>
                    <a:cubicBezTo>
                      <a:pt x="2839" y="2201"/>
                      <a:pt x="2839" y="1982"/>
                      <a:pt x="2701" y="1982"/>
                    </a:cubicBezTo>
                    <a:cubicBezTo>
                      <a:pt x="1610" y="1883"/>
                      <a:pt x="600" y="1110"/>
                      <a:pt x="222" y="79"/>
                    </a:cubicBezTo>
                    <a:cubicBezTo>
                      <a:pt x="206" y="24"/>
                      <a:pt x="166" y="0"/>
                      <a:pt x="12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5" name="Google Shape;115;p2"/>
              <p:cNvSpPr/>
              <p:nvPr/>
            </p:nvSpPr>
            <p:spPr>
              <a:xfrm>
                <a:off x="4372601" y="2057364"/>
                <a:ext cx="95860" cy="62370"/>
              </a:xfrm>
              <a:custGeom>
                <a:avLst/>
                <a:gdLst/>
                <a:ahLst/>
                <a:cxnLst/>
                <a:rect l="l" t="t" r="r" b="b"/>
                <a:pathLst>
                  <a:path w="3596" h="2284" extrusionOk="0">
                    <a:moveTo>
                      <a:pt x="143" y="0"/>
                    </a:moveTo>
                    <a:cubicBezTo>
                      <a:pt x="75" y="0"/>
                      <a:pt x="1" y="81"/>
                      <a:pt x="28" y="162"/>
                    </a:cubicBezTo>
                    <a:cubicBezTo>
                      <a:pt x="628" y="1441"/>
                      <a:pt x="1968" y="2284"/>
                      <a:pt x="3361" y="2284"/>
                    </a:cubicBezTo>
                    <a:cubicBezTo>
                      <a:pt x="3393" y="2284"/>
                      <a:pt x="3425" y="2283"/>
                      <a:pt x="3456" y="2282"/>
                    </a:cubicBezTo>
                    <a:cubicBezTo>
                      <a:pt x="3596" y="2282"/>
                      <a:pt x="3596" y="2084"/>
                      <a:pt x="3456" y="2084"/>
                    </a:cubicBezTo>
                    <a:cubicBezTo>
                      <a:pt x="3426" y="2085"/>
                      <a:pt x="3395" y="2085"/>
                      <a:pt x="3364" y="2085"/>
                    </a:cubicBezTo>
                    <a:cubicBezTo>
                      <a:pt x="2048" y="2085"/>
                      <a:pt x="768" y="1263"/>
                      <a:pt x="226" y="62"/>
                    </a:cubicBezTo>
                    <a:cubicBezTo>
                      <a:pt x="207" y="18"/>
                      <a:pt x="176" y="0"/>
                      <a:pt x="14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6" name="Google Shape;116;p2"/>
              <p:cNvSpPr/>
              <p:nvPr/>
            </p:nvSpPr>
            <p:spPr>
              <a:xfrm>
                <a:off x="4389315" y="2009414"/>
                <a:ext cx="98180" cy="63217"/>
              </a:xfrm>
              <a:custGeom>
                <a:avLst/>
                <a:gdLst/>
                <a:ahLst/>
                <a:cxnLst/>
                <a:rect l="l" t="t" r="r" b="b"/>
                <a:pathLst>
                  <a:path w="3683" h="2315" extrusionOk="0">
                    <a:moveTo>
                      <a:pt x="147" y="1"/>
                    </a:moveTo>
                    <a:cubicBezTo>
                      <a:pt x="75" y="1"/>
                      <a:pt x="0" y="72"/>
                      <a:pt x="54" y="153"/>
                    </a:cubicBezTo>
                    <a:cubicBezTo>
                      <a:pt x="789" y="1382"/>
                      <a:pt x="2116" y="2215"/>
                      <a:pt x="3543" y="2314"/>
                    </a:cubicBezTo>
                    <a:cubicBezTo>
                      <a:pt x="3683" y="2314"/>
                      <a:pt x="3683" y="2096"/>
                      <a:pt x="3543" y="2096"/>
                    </a:cubicBezTo>
                    <a:cubicBezTo>
                      <a:pt x="2195" y="1997"/>
                      <a:pt x="926" y="1223"/>
                      <a:pt x="233" y="55"/>
                    </a:cubicBezTo>
                    <a:cubicBezTo>
                      <a:pt x="214" y="17"/>
                      <a:pt x="181" y="1"/>
                      <a:pt x="14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7" name="Google Shape;117;p2"/>
              <p:cNvSpPr/>
              <p:nvPr/>
            </p:nvSpPr>
            <p:spPr>
              <a:xfrm>
                <a:off x="4419251" y="1954746"/>
                <a:ext cx="97300" cy="61606"/>
              </a:xfrm>
              <a:custGeom>
                <a:avLst/>
                <a:gdLst/>
                <a:ahLst/>
                <a:cxnLst/>
                <a:rect l="l" t="t" r="r" b="b"/>
                <a:pathLst>
                  <a:path w="3650" h="2256" extrusionOk="0">
                    <a:moveTo>
                      <a:pt x="141" y="1"/>
                    </a:moveTo>
                    <a:cubicBezTo>
                      <a:pt x="72" y="1"/>
                      <a:pt x="1" y="78"/>
                      <a:pt x="41" y="173"/>
                    </a:cubicBezTo>
                    <a:cubicBezTo>
                      <a:pt x="689" y="1427"/>
                      <a:pt x="2053" y="2255"/>
                      <a:pt x="3463" y="2255"/>
                    </a:cubicBezTo>
                    <a:cubicBezTo>
                      <a:pt x="3479" y="2255"/>
                      <a:pt x="3495" y="2255"/>
                      <a:pt x="3511" y="2255"/>
                    </a:cubicBezTo>
                    <a:cubicBezTo>
                      <a:pt x="3649" y="2255"/>
                      <a:pt x="3649" y="2036"/>
                      <a:pt x="3511" y="2036"/>
                    </a:cubicBezTo>
                    <a:cubicBezTo>
                      <a:pt x="3494" y="2036"/>
                      <a:pt x="3476" y="2036"/>
                      <a:pt x="3459" y="2036"/>
                    </a:cubicBezTo>
                    <a:cubicBezTo>
                      <a:pt x="2109" y="2036"/>
                      <a:pt x="826" y="1248"/>
                      <a:pt x="221" y="54"/>
                    </a:cubicBezTo>
                    <a:cubicBezTo>
                      <a:pt x="202" y="17"/>
                      <a:pt x="172" y="1"/>
                      <a:pt x="14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8" name="Google Shape;118;p2"/>
              <p:cNvSpPr/>
              <p:nvPr/>
            </p:nvSpPr>
            <p:spPr>
              <a:xfrm>
                <a:off x="4443590" y="1901170"/>
                <a:ext cx="99752" cy="66494"/>
              </a:xfrm>
              <a:custGeom>
                <a:avLst/>
                <a:gdLst/>
                <a:ahLst/>
                <a:cxnLst/>
                <a:rect l="l" t="t" r="r" b="b"/>
                <a:pathLst>
                  <a:path w="3742" h="2435" extrusionOk="0">
                    <a:moveTo>
                      <a:pt x="137" y="0"/>
                    </a:moveTo>
                    <a:cubicBezTo>
                      <a:pt x="70" y="0"/>
                      <a:pt x="0" y="72"/>
                      <a:pt x="40" y="152"/>
                    </a:cubicBezTo>
                    <a:cubicBezTo>
                      <a:pt x="397" y="826"/>
                      <a:pt x="854" y="1442"/>
                      <a:pt x="1488" y="1878"/>
                    </a:cubicBezTo>
                    <a:cubicBezTo>
                      <a:pt x="1963" y="2226"/>
                      <a:pt x="2550" y="2434"/>
                      <a:pt x="3151" y="2434"/>
                    </a:cubicBezTo>
                    <a:cubicBezTo>
                      <a:pt x="3303" y="2434"/>
                      <a:pt x="3456" y="2421"/>
                      <a:pt x="3608" y="2393"/>
                    </a:cubicBezTo>
                    <a:cubicBezTo>
                      <a:pt x="3741" y="2355"/>
                      <a:pt x="3693" y="2173"/>
                      <a:pt x="3568" y="2173"/>
                    </a:cubicBezTo>
                    <a:cubicBezTo>
                      <a:pt x="3562" y="2173"/>
                      <a:pt x="3556" y="2174"/>
                      <a:pt x="3550" y="2174"/>
                    </a:cubicBezTo>
                    <a:cubicBezTo>
                      <a:pt x="3402" y="2208"/>
                      <a:pt x="3253" y="2224"/>
                      <a:pt x="3104" y="2224"/>
                    </a:cubicBezTo>
                    <a:cubicBezTo>
                      <a:pt x="2551" y="2224"/>
                      <a:pt x="2000" y="2007"/>
                      <a:pt x="1547" y="1680"/>
                    </a:cubicBezTo>
                    <a:cubicBezTo>
                      <a:pt x="973" y="1263"/>
                      <a:pt x="556" y="668"/>
                      <a:pt x="219" y="54"/>
                    </a:cubicBezTo>
                    <a:cubicBezTo>
                      <a:pt x="200" y="16"/>
                      <a:pt x="169" y="0"/>
                      <a:pt x="13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9" name="Google Shape;119;p2"/>
              <p:cNvSpPr/>
              <p:nvPr/>
            </p:nvSpPr>
            <p:spPr>
              <a:xfrm>
                <a:off x="4465769" y="1854066"/>
                <a:ext cx="117746" cy="63108"/>
              </a:xfrm>
              <a:custGeom>
                <a:avLst/>
                <a:gdLst/>
                <a:ahLst/>
                <a:cxnLst/>
                <a:rect l="l" t="t" r="r" b="b"/>
                <a:pathLst>
                  <a:path w="4417" h="2311" extrusionOk="0">
                    <a:moveTo>
                      <a:pt x="138" y="0"/>
                    </a:moveTo>
                    <a:cubicBezTo>
                      <a:pt x="71" y="0"/>
                      <a:pt x="1" y="73"/>
                      <a:pt x="41" y="154"/>
                    </a:cubicBezTo>
                    <a:cubicBezTo>
                      <a:pt x="418" y="886"/>
                      <a:pt x="992" y="1481"/>
                      <a:pt x="1706" y="1858"/>
                    </a:cubicBezTo>
                    <a:cubicBezTo>
                      <a:pt x="2272" y="2155"/>
                      <a:pt x="2898" y="2311"/>
                      <a:pt x="3534" y="2311"/>
                    </a:cubicBezTo>
                    <a:cubicBezTo>
                      <a:pt x="3790" y="2311"/>
                      <a:pt x="4048" y="2286"/>
                      <a:pt x="4303" y="2234"/>
                    </a:cubicBezTo>
                    <a:cubicBezTo>
                      <a:pt x="4417" y="2216"/>
                      <a:pt x="4367" y="2035"/>
                      <a:pt x="4259" y="2035"/>
                    </a:cubicBezTo>
                    <a:cubicBezTo>
                      <a:pt x="4254" y="2035"/>
                      <a:pt x="4249" y="2035"/>
                      <a:pt x="4243" y="2036"/>
                    </a:cubicBezTo>
                    <a:cubicBezTo>
                      <a:pt x="4012" y="2081"/>
                      <a:pt x="3780" y="2103"/>
                      <a:pt x="3550" y="2103"/>
                    </a:cubicBezTo>
                    <a:cubicBezTo>
                      <a:pt x="2167" y="2103"/>
                      <a:pt x="866" y="1312"/>
                      <a:pt x="220" y="54"/>
                    </a:cubicBezTo>
                    <a:cubicBezTo>
                      <a:pt x="201" y="16"/>
                      <a:pt x="170" y="0"/>
                      <a:pt x="13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0" name="Google Shape;120;p2"/>
              <p:cNvSpPr/>
              <p:nvPr/>
            </p:nvSpPr>
            <p:spPr>
              <a:xfrm>
                <a:off x="4489148" y="1807617"/>
                <a:ext cx="118839" cy="54724"/>
              </a:xfrm>
              <a:custGeom>
                <a:avLst/>
                <a:gdLst/>
                <a:ahLst/>
                <a:cxnLst/>
                <a:rect l="l" t="t" r="r" b="b"/>
                <a:pathLst>
                  <a:path w="4458" h="2004" extrusionOk="0">
                    <a:moveTo>
                      <a:pt x="156" y="0"/>
                    </a:moveTo>
                    <a:cubicBezTo>
                      <a:pt x="82" y="0"/>
                      <a:pt x="1" y="80"/>
                      <a:pt x="57" y="150"/>
                    </a:cubicBezTo>
                    <a:cubicBezTo>
                      <a:pt x="512" y="824"/>
                      <a:pt x="1167" y="1300"/>
                      <a:pt x="1899" y="1617"/>
                    </a:cubicBezTo>
                    <a:cubicBezTo>
                      <a:pt x="2277" y="1775"/>
                      <a:pt x="2673" y="1874"/>
                      <a:pt x="3070" y="1953"/>
                    </a:cubicBezTo>
                    <a:cubicBezTo>
                      <a:pt x="3236" y="1985"/>
                      <a:pt x="3409" y="2004"/>
                      <a:pt x="3582" y="2004"/>
                    </a:cubicBezTo>
                    <a:cubicBezTo>
                      <a:pt x="3841" y="2004"/>
                      <a:pt x="4101" y="1961"/>
                      <a:pt x="4338" y="1855"/>
                    </a:cubicBezTo>
                    <a:cubicBezTo>
                      <a:pt x="4457" y="1803"/>
                      <a:pt x="4385" y="1664"/>
                      <a:pt x="4287" y="1664"/>
                    </a:cubicBezTo>
                    <a:cubicBezTo>
                      <a:pt x="4271" y="1664"/>
                      <a:pt x="4255" y="1667"/>
                      <a:pt x="4238" y="1675"/>
                    </a:cubicBezTo>
                    <a:cubicBezTo>
                      <a:pt x="4040" y="1765"/>
                      <a:pt x="3832" y="1800"/>
                      <a:pt x="3621" y="1800"/>
                    </a:cubicBezTo>
                    <a:cubicBezTo>
                      <a:pt x="3411" y="1800"/>
                      <a:pt x="3198" y="1765"/>
                      <a:pt x="2990" y="1715"/>
                    </a:cubicBezTo>
                    <a:cubicBezTo>
                      <a:pt x="2634" y="1656"/>
                      <a:pt x="2277" y="1538"/>
                      <a:pt x="1939" y="1398"/>
                    </a:cubicBezTo>
                    <a:cubicBezTo>
                      <a:pt x="1265" y="1101"/>
                      <a:pt x="651" y="665"/>
                      <a:pt x="234" y="50"/>
                    </a:cubicBezTo>
                    <a:cubicBezTo>
                      <a:pt x="217" y="15"/>
                      <a:pt x="187" y="0"/>
                      <a:pt x="15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1" name="Google Shape;121;p2"/>
              <p:cNvSpPr/>
              <p:nvPr/>
            </p:nvSpPr>
            <p:spPr>
              <a:xfrm>
                <a:off x="4521350" y="1752376"/>
                <a:ext cx="107403" cy="57428"/>
              </a:xfrm>
              <a:custGeom>
                <a:avLst/>
                <a:gdLst/>
                <a:ahLst/>
                <a:cxnLst/>
                <a:rect l="l" t="t" r="r" b="b"/>
                <a:pathLst>
                  <a:path w="4029" h="2103" extrusionOk="0">
                    <a:moveTo>
                      <a:pt x="154" y="0"/>
                    </a:moveTo>
                    <a:cubicBezTo>
                      <a:pt x="78" y="0"/>
                      <a:pt x="0" y="113"/>
                      <a:pt x="78" y="191"/>
                    </a:cubicBezTo>
                    <a:cubicBezTo>
                      <a:pt x="533" y="785"/>
                      <a:pt x="1069" y="1380"/>
                      <a:pt x="1762" y="1756"/>
                    </a:cubicBezTo>
                    <a:cubicBezTo>
                      <a:pt x="2175" y="1969"/>
                      <a:pt x="2650" y="2102"/>
                      <a:pt x="3119" y="2102"/>
                    </a:cubicBezTo>
                    <a:cubicBezTo>
                      <a:pt x="3394" y="2102"/>
                      <a:pt x="3667" y="2057"/>
                      <a:pt x="3923" y="1954"/>
                    </a:cubicBezTo>
                    <a:cubicBezTo>
                      <a:pt x="4028" y="1919"/>
                      <a:pt x="4010" y="1746"/>
                      <a:pt x="3908" y="1746"/>
                    </a:cubicBezTo>
                    <a:cubicBezTo>
                      <a:pt x="3894" y="1746"/>
                      <a:pt x="3879" y="1749"/>
                      <a:pt x="3863" y="1756"/>
                    </a:cubicBezTo>
                    <a:cubicBezTo>
                      <a:pt x="3625" y="1847"/>
                      <a:pt x="3375" y="1889"/>
                      <a:pt x="3123" y="1889"/>
                    </a:cubicBezTo>
                    <a:cubicBezTo>
                      <a:pt x="2661" y="1889"/>
                      <a:pt x="2193" y="1749"/>
                      <a:pt x="1782" y="1518"/>
                    </a:cubicBezTo>
                    <a:cubicBezTo>
                      <a:pt x="1167" y="1161"/>
                      <a:pt x="672" y="606"/>
                      <a:pt x="216" y="32"/>
                    </a:cubicBezTo>
                    <a:cubicBezTo>
                      <a:pt x="198" y="10"/>
                      <a:pt x="176" y="0"/>
                      <a:pt x="15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2" name="Google Shape;122;p2"/>
              <p:cNvSpPr/>
              <p:nvPr/>
            </p:nvSpPr>
            <p:spPr>
              <a:xfrm>
                <a:off x="4207910" y="2315849"/>
                <a:ext cx="41852" cy="10541"/>
              </a:xfrm>
              <a:custGeom>
                <a:avLst/>
                <a:gdLst/>
                <a:ahLst/>
                <a:cxnLst/>
                <a:rect l="l" t="t" r="r" b="b"/>
                <a:pathLst>
                  <a:path w="1570" h="386" extrusionOk="0">
                    <a:moveTo>
                      <a:pt x="1418" y="0"/>
                    </a:moveTo>
                    <a:cubicBezTo>
                      <a:pt x="1402" y="0"/>
                      <a:pt x="1386" y="4"/>
                      <a:pt x="1369" y="13"/>
                    </a:cubicBezTo>
                    <a:cubicBezTo>
                      <a:pt x="1171" y="123"/>
                      <a:pt x="943" y="177"/>
                      <a:pt x="714" y="177"/>
                    </a:cubicBezTo>
                    <a:cubicBezTo>
                      <a:pt x="531" y="177"/>
                      <a:pt x="347" y="142"/>
                      <a:pt x="180" y="71"/>
                    </a:cubicBezTo>
                    <a:cubicBezTo>
                      <a:pt x="158" y="64"/>
                      <a:pt x="136" y="60"/>
                      <a:pt x="117" y="60"/>
                    </a:cubicBezTo>
                    <a:cubicBezTo>
                      <a:pt x="82" y="60"/>
                      <a:pt x="53" y="74"/>
                      <a:pt x="40" y="111"/>
                    </a:cubicBezTo>
                    <a:cubicBezTo>
                      <a:pt x="1" y="151"/>
                      <a:pt x="21" y="230"/>
                      <a:pt x="61" y="251"/>
                    </a:cubicBezTo>
                    <a:cubicBezTo>
                      <a:pt x="267" y="341"/>
                      <a:pt x="486" y="385"/>
                      <a:pt x="704" y="385"/>
                    </a:cubicBezTo>
                    <a:cubicBezTo>
                      <a:pt x="967" y="385"/>
                      <a:pt x="1229" y="320"/>
                      <a:pt x="1467" y="190"/>
                    </a:cubicBezTo>
                    <a:cubicBezTo>
                      <a:pt x="1570" y="140"/>
                      <a:pt x="1511" y="0"/>
                      <a:pt x="141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3" name="Google Shape;123;p2"/>
              <p:cNvSpPr/>
              <p:nvPr/>
            </p:nvSpPr>
            <p:spPr>
              <a:xfrm>
                <a:off x="4204125" y="2272541"/>
                <a:ext cx="59926" cy="11797"/>
              </a:xfrm>
              <a:custGeom>
                <a:avLst/>
                <a:gdLst/>
                <a:ahLst/>
                <a:cxnLst/>
                <a:rect l="l" t="t" r="r" b="b"/>
                <a:pathLst>
                  <a:path w="2248" h="432" extrusionOk="0">
                    <a:moveTo>
                      <a:pt x="154" y="1"/>
                    </a:moveTo>
                    <a:cubicBezTo>
                      <a:pt x="60" y="1"/>
                      <a:pt x="1" y="140"/>
                      <a:pt x="103" y="191"/>
                    </a:cubicBezTo>
                    <a:cubicBezTo>
                      <a:pt x="425" y="352"/>
                      <a:pt x="779" y="431"/>
                      <a:pt x="1134" y="431"/>
                    </a:cubicBezTo>
                    <a:cubicBezTo>
                      <a:pt x="1478" y="431"/>
                      <a:pt x="1824" y="357"/>
                      <a:pt x="2146" y="211"/>
                    </a:cubicBezTo>
                    <a:cubicBezTo>
                      <a:pt x="2248" y="159"/>
                      <a:pt x="2188" y="20"/>
                      <a:pt x="2093" y="20"/>
                    </a:cubicBezTo>
                    <a:cubicBezTo>
                      <a:pt x="2078" y="20"/>
                      <a:pt x="2062" y="24"/>
                      <a:pt x="2046" y="32"/>
                    </a:cubicBezTo>
                    <a:cubicBezTo>
                      <a:pt x="1764" y="159"/>
                      <a:pt x="1453" y="223"/>
                      <a:pt x="1141" y="223"/>
                    </a:cubicBezTo>
                    <a:cubicBezTo>
                      <a:pt x="818" y="223"/>
                      <a:pt x="495" y="154"/>
                      <a:pt x="203" y="13"/>
                    </a:cubicBezTo>
                    <a:cubicBezTo>
                      <a:pt x="186" y="4"/>
                      <a:pt x="170" y="1"/>
                      <a:pt x="15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4" name="Google Shape;124;p2"/>
              <p:cNvSpPr/>
              <p:nvPr/>
            </p:nvSpPr>
            <p:spPr>
              <a:xfrm>
                <a:off x="4203565" y="2217928"/>
                <a:ext cx="66937" cy="11251"/>
              </a:xfrm>
              <a:custGeom>
                <a:avLst/>
                <a:gdLst/>
                <a:ahLst/>
                <a:cxnLst/>
                <a:rect l="l" t="t" r="r" b="b"/>
                <a:pathLst>
                  <a:path w="2511" h="412" extrusionOk="0">
                    <a:moveTo>
                      <a:pt x="124" y="0"/>
                    </a:moveTo>
                    <a:cubicBezTo>
                      <a:pt x="33" y="0"/>
                      <a:pt x="0" y="173"/>
                      <a:pt x="105" y="208"/>
                    </a:cubicBezTo>
                    <a:cubicBezTo>
                      <a:pt x="511" y="340"/>
                      <a:pt x="936" y="411"/>
                      <a:pt x="1362" y="411"/>
                    </a:cubicBezTo>
                    <a:cubicBezTo>
                      <a:pt x="1705" y="411"/>
                      <a:pt x="2048" y="365"/>
                      <a:pt x="2384" y="268"/>
                    </a:cubicBezTo>
                    <a:cubicBezTo>
                      <a:pt x="2511" y="232"/>
                      <a:pt x="2472" y="65"/>
                      <a:pt x="2360" y="65"/>
                    </a:cubicBezTo>
                    <a:cubicBezTo>
                      <a:pt x="2349" y="65"/>
                      <a:pt x="2338" y="67"/>
                      <a:pt x="2325" y="70"/>
                    </a:cubicBezTo>
                    <a:cubicBezTo>
                      <a:pt x="2001" y="160"/>
                      <a:pt x="1669" y="205"/>
                      <a:pt x="1339" y="205"/>
                    </a:cubicBezTo>
                    <a:cubicBezTo>
                      <a:pt x="940" y="205"/>
                      <a:pt x="543" y="140"/>
                      <a:pt x="164" y="10"/>
                    </a:cubicBezTo>
                    <a:cubicBezTo>
                      <a:pt x="150" y="3"/>
                      <a:pt x="136" y="0"/>
                      <a:pt x="12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5" name="Google Shape;125;p2"/>
              <p:cNvSpPr/>
              <p:nvPr/>
            </p:nvSpPr>
            <p:spPr>
              <a:xfrm>
                <a:off x="4201939" y="2156215"/>
                <a:ext cx="78640" cy="12753"/>
              </a:xfrm>
              <a:custGeom>
                <a:avLst/>
                <a:gdLst/>
                <a:ahLst/>
                <a:cxnLst/>
                <a:rect l="l" t="t" r="r" b="b"/>
                <a:pathLst>
                  <a:path w="2950" h="467" extrusionOk="0">
                    <a:moveTo>
                      <a:pt x="121" y="0"/>
                    </a:moveTo>
                    <a:cubicBezTo>
                      <a:pt x="19" y="0"/>
                      <a:pt x="1" y="173"/>
                      <a:pt x="106" y="208"/>
                    </a:cubicBezTo>
                    <a:cubicBezTo>
                      <a:pt x="555" y="383"/>
                      <a:pt x="1032" y="467"/>
                      <a:pt x="1510" y="467"/>
                    </a:cubicBezTo>
                    <a:cubicBezTo>
                      <a:pt x="1959" y="467"/>
                      <a:pt x="2410" y="393"/>
                      <a:pt x="2841" y="248"/>
                    </a:cubicBezTo>
                    <a:cubicBezTo>
                      <a:pt x="2949" y="212"/>
                      <a:pt x="2911" y="45"/>
                      <a:pt x="2813" y="45"/>
                    </a:cubicBezTo>
                    <a:cubicBezTo>
                      <a:pt x="2803" y="45"/>
                      <a:pt x="2793" y="46"/>
                      <a:pt x="2783" y="50"/>
                    </a:cubicBezTo>
                    <a:cubicBezTo>
                      <a:pt x="2370" y="184"/>
                      <a:pt x="1940" y="253"/>
                      <a:pt x="1511" y="253"/>
                    </a:cubicBezTo>
                    <a:cubicBezTo>
                      <a:pt x="1053" y="253"/>
                      <a:pt x="596" y="174"/>
                      <a:pt x="166" y="10"/>
                    </a:cubicBezTo>
                    <a:cubicBezTo>
                      <a:pt x="150" y="3"/>
                      <a:pt x="134" y="0"/>
                      <a:pt x="12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6" name="Google Shape;126;p2"/>
              <p:cNvSpPr/>
              <p:nvPr/>
            </p:nvSpPr>
            <p:spPr>
              <a:xfrm>
                <a:off x="4201512" y="2098789"/>
                <a:ext cx="90529" cy="15729"/>
              </a:xfrm>
              <a:custGeom>
                <a:avLst/>
                <a:gdLst/>
                <a:ahLst/>
                <a:cxnLst/>
                <a:rect l="l" t="t" r="r" b="b"/>
                <a:pathLst>
                  <a:path w="3396" h="576" extrusionOk="0">
                    <a:moveTo>
                      <a:pt x="3243" y="0"/>
                    </a:moveTo>
                    <a:cubicBezTo>
                      <a:pt x="3228" y="0"/>
                      <a:pt x="3211" y="4"/>
                      <a:pt x="3195" y="12"/>
                    </a:cubicBezTo>
                    <a:cubicBezTo>
                      <a:pt x="2764" y="260"/>
                      <a:pt x="2291" y="359"/>
                      <a:pt x="1813" y="359"/>
                    </a:cubicBezTo>
                    <a:cubicBezTo>
                      <a:pt x="1257" y="359"/>
                      <a:pt x="694" y="225"/>
                      <a:pt x="182" y="33"/>
                    </a:cubicBezTo>
                    <a:cubicBezTo>
                      <a:pt x="165" y="25"/>
                      <a:pt x="150" y="22"/>
                      <a:pt x="135" y="22"/>
                    </a:cubicBezTo>
                    <a:cubicBezTo>
                      <a:pt x="31" y="22"/>
                      <a:pt x="0" y="196"/>
                      <a:pt x="122" y="231"/>
                    </a:cubicBezTo>
                    <a:cubicBezTo>
                      <a:pt x="653" y="439"/>
                      <a:pt x="1233" y="576"/>
                      <a:pt x="1805" y="576"/>
                    </a:cubicBezTo>
                    <a:cubicBezTo>
                      <a:pt x="2322" y="576"/>
                      <a:pt x="2832" y="464"/>
                      <a:pt x="3293" y="191"/>
                    </a:cubicBezTo>
                    <a:cubicBezTo>
                      <a:pt x="3396" y="139"/>
                      <a:pt x="3337" y="0"/>
                      <a:pt x="324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7" name="Google Shape;127;p2"/>
              <p:cNvSpPr/>
              <p:nvPr/>
            </p:nvSpPr>
            <p:spPr>
              <a:xfrm>
                <a:off x="4196234" y="2038714"/>
                <a:ext cx="96873" cy="18323"/>
              </a:xfrm>
              <a:custGeom>
                <a:avLst/>
                <a:gdLst/>
                <a:ahLst/>
                <a:cxnLst/>
                <a:rect l="l" t="t" r="r" b="b"/>
                <a:pathLst>
                  <a:path w="3634" h="671" extrusionOk="0">
                    <a:moveTo>
                      <a:pt x="153" y="0"/>
                    </a:moveTo>
                    <a:cubicBezTo>
                      <a:pt x="59" y="0"/>
                      <a:pt x="0" y="142"/>
                      <a:pt x="102" y="211"/>
                    </a:cubicBezTo>
                    <a:cubicBezTo>
                      <a:pt x="661" y="516"/>
                      <a:pt x="1286" y="670"/>
                      <a:pt x="1914" y="670"/>
                    </a:cubicBezTo>
                    <a:cubicBezTo>
                      <a:pt x="2467" y="670"/>
                      <a:pt x="3021" y="550"/>
                      <a:pt x="3531" y="309"/>
                    </a:cubicBezTo>
                    <a:cubicBezTo>
                      <a:pt x="3633" y="259"/>
                      <a:pt x="3575" y="119"/>
                      <a:pt x="3481" y="119"/>
                    </a:cubicBezTo>
                    <a:cubicBezTo>
                      <a:pt x="3466" y="119"/>
                      <a:pt x="3449" y="123"/>
                      <a:pt x="3433" y="131"/>
                    </a:cubicBezTo>
                    <a:cubicBezTo>
                      <a:pt x="2966" y="351"/>
                      <a:pt x="2452" y="461"/>
                      <a:pt x="1938" y="461"/>
                    </a:cubicBezTo>
                    <a:cubicBezTo>
                      <a:pt x="1337" y="461"/>
                      <a:pt x="734" y="311"/>
                      <a:pt x="201" y="12"/>
                    </a:cubicBezTo>
                    <a:cubicBezTo>
                      <a:pt x="184" y="4"/>
                      <a:pt x="168" y="0"/>
                      <a:pt x="15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8" name="Google Shape;128;p2"/>
              <p:cNvSpPr/>
              <p:nvPr/>
            </p:nvSpPr>
            <p:spPr>
              <a:xfrm>
                <a:off x="4205298" y="1988142"/>
                <a:ext cx="99432" cy="22966"/>
              </a:xfrm>
              <a:custGeom>
                <a:avLst/>
                <a:gdLst/>
                <a:ahLst/>
                <a:cxnLst/>
                <a:rect l="l" t="t" r="r" b="b"/>
                <a:pathLst>
                  <a:path w="3730" h="841" extrusionOk="0">
                    <a:moveTo>
                      <a:pt x="139" y="0"/>
                    </a:moveTo>
                    <a:cubicBezTo>
                      <a:pt x="51" y="0"/>
                      <a:pt x="0" y="134"/>
                      <a:pt x="99" y="199"/>
                    </a:cubicBezTo>
                    <a:cubicBezTo>
                      <a:pt x="574" y="575"/>
                      <a:pt x="1169" y="794"/>
                      <a:pt x="1784" y="834"/>
                    </a:cubicBezTo>
                    <a:cubicBezTo>
                      <a:pt x="1863" y="838"/>
                      <a:pt x="1940" y="841"/>
                      <a:pt x="2016" y="841"/>
                    </a:cubicBezTo>
                    <a:cubicBezTo>
                      <a:pt x="2248" y="841"/>
                      <a:pt x="2472" y="819"/>
                      <a:pt x="2696" y="773"/>
                    </a:cubicBezTo>
                    <a:cubicBezTo>
                      <a:pt x="3032" y="694"/>
                      <a:pt x="3331" y="556"/>
                      <a:pt x="3627" y="377"/>
                    </a:cubicBezTo>
                    <a:cubicBezTo>
                      <a:pt x="3729" y="327"/>
                      <a:pt x="3671" y="187"/>
                      <a:pt x="3577" y="187"/>
                    </a:cubicBezTo>
                    <a:cubicBezTo>
                      <a:pt x="3562" y="187"/>
                      <a:pt x="3545" y="191"/>
                      <a:pt x="3529" y="199"/>
                    </a:cubicBezTo>
                    <a:cubicBezTo>
                      <a:pt x="3251" y="358"/>
                      <a:pt x="2953" y="496"/>
                      <a:pt x="2636" y="556"/>
                    </a:cubicBezTo>
                    <a:cubicBezTo>
                      <a:pt x="2423" y="617"/>
                      <a:pt x="2211" y="642"/>
                      <a:pt x="1990" y="642"/>
                    </a:cubicBezTo>
                    <a:cubicBezTo>
                      <a:pt x="1922" y="642"/>
                      <a:pt x="1854" y="640"/>
                      <a:pt x="1784" y="635"/>
                    </a:cubicBezTo>
                    <a:cubicBezTo>
                      <a:pt x="1209" y="596"/>
                      <a:pt x="654" y="377"/>
                      <a:pt x="199" y="20"/>
                    </a:cubicBezTo>
                    <a:cubicBezTo>
                      <a:pt x="178" y="6"/>
                      <a:pt x="158" y="0"/>
                      <a:pt x="13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9" name="Google Shape;129;p2"/>
              <p:cNvSpPr/>
              <p:nvPr/>
            </p:nvSpPr>
            <p:spPr>
              <a:xfrm>
                <a:off x="4205831" y="1932819"/>
                <a:ext cx="108976" cy="27116"/>
              </a:xfrm>
              <a:custGeom>
                <a:avLst/>
                <a:gdLst/>
                <a:ahLst/>
                <a:cxnLst/>
                <a:rect l="l" t="t" r="r" b="b"/>
                <a:pathLst>
                  <a:path w="4088" h="993" extrusionOk="0">
                    <a:moveTo>
                      <a:pt x="171" y="1"/>
                    </a:moveTo>
                    <a:cubicBezTo>
                      <a:pt x="84" y="1"/>
                      <a:pt x="1" y="105"/>
                      <a:pt x="79" y="183"/>
                    </a:cubicBezTo>
                    <a:cubicBezTo>
                      <a:pt x="706" y="719"/>
                      <a:pt x="1497" y="992"/>
                      <a:pt x="2289" y="992"/>
                    </a:cubicBezTo>
                    <a:cubicBezTo>
                      <a:pt x="2875" y="992"/>
                      <a:pt x="3462" y="843"/>
                      <a:pt x="3984" y="540"/>
                    </a:cubicBezTo>
                    <a:cubicBezTo>
                      <a:pt x="4087" y="471"/>
                      <a:pt x="4027" y="330"/>
                      <a:pt x="3932" y="330"/>
                    </a:cubicBezTo>
                    <a:cubicBezTo>
                      <a:pt x="3917" y="330"/>
                      <a:pt x="3901" y="333"/>
                      <a:pt x="3885" y="341"/>
                    </a:cubicBezTo>
                    <a:cubicBezTo>
                      <a:pt x="3391" y="631"/>
                      <a:pt x="2835" y="774"/>
                      <a:pt x="2281" y="774"/>
                    </a:cubicBezTo>
                    <a:cubicBezTo>
                      <a:pt x="1546" y="774"/>
                      <a:pt x="814" y="522"/>
                      <a:pt x="237" y="24"/>
                    </a:cubicBezTo>
                    <a:cubicBezTo>
                      <a:pt x="217" y="8"/>
                      <a:pt x="194" y="1"/>
                      <a:pt x="17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0" name="Google Shape;130;p2"/>
              <p:cNvSpPr/>
              <p:nvPr/>
            </p:nvSpPr>
            <p:spPr>
              <a:xfrm>
                <a:off x="4193595" y="1873372"/>
                <a:ext cx="135340" cy="33206"/>
              </a:xfrm>
              <a:custGeom>
                <a:avLst/>
                <a:gdLst/>
                <a:ahLst/>
                <a:cxnLst/>
                <a:rect l="l" t="t" r="r" b="b"/>
                <a:pathLst>
                  <a:path w="5077" h="1216" extrusionOk="0">
                    <a:moveTo>
                      <a:pt x="130" y="1"/>
                    </a:moveTo>
                    <a:cubicBezTo>
                      <a:pt x="54" y="1"/>
                      <a:pt x="0" y="134"/>
                      <a:pt x="82" y="200"/>
                    </a:cubicBezTo>
                    <a:cubicBezTo>
                      <a:pt x="796" y="734"/>
                      <a:pt x="1629" y="1112"/>
                      <a:pt x="2520" y="1191"/>
                    </a:cubicBezTo>
                    <a:cubicBezTo>
                      <a:pt x="2661" y="1207"/>
                      <a:pt x="2804" y="1216"/>
                      <a:pt x="2946" y="1216"/>
                    </a:cubicBezTo>
                    <a:cubicBezTo>
                      <a:pt x="3664" y="1216"/>
                      <a:pt x="4383" y="1009"/>
                      <a:pt x="4978" y="596"/>
                    </a:cubicBezTo>
                    <a:cubicBezTo>
                      <a:pt x="5076" y="531"/>
                      <a:pt x="5012" y="397"/>
                      <a:pt x="4932" y="397"/>
                    </a:cubicBezTo>
                    <a:cubicBezTo>
                      <a:pt x="4915" y="397"/>
                      <a:pt x="4897" y="403"/>
                      <a:pt x="4880" y="417"/>
                    </a:cubicBezTo>
                    <a:cubicBezTo>
                      <a:pt x="4290" y="821"/>
                      <a:pt x="3602" y="1011"/>
                      <a:pt x="2898" y="1011"/>
                    </a:cubicBezTo>
                    <a:cubicBezTo>
                      <a:pt x="2772" y="1011"/>
                      <a:pt x="2646" y="1005"/>
                      <a:pt x="2520" y="993"/>
                    </a:cubicBezTo>
                    <a:cubicBezTo>
                      <a:pt x="1668" y="893"/>
                      <a:pt x="875" y="517"/>
                      <a:pt x="181" y="21"/>
                    </a:cubicBezTo>
                    <a:cubicBezTo>
                      <a:pt x="164" y="7"/>
                      <a:pt x="146" y="1"/>
                      <a:pt x="13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1" name="Google Shape;131;p2"/>
              <p:cNvSpPr/>
              <p:nvPr/>
            </p:nvSpPr>
            <p:spPr>
              <a:xfrm>
                <a:off x="4200633" y="1813461"/>
                <a:ext cx="129795" cy="37193"/>
              </a:xfrm>
              <a:custGeom>
                <a:avLst/>
                <a:gdLst/>
                <a:ahLst/>
                <a:cxnLst/>
                <a:rect l="l" t="t" r="r" b="b"/>
                <a:pathLst>
                  <a:path w="4869" h="1362" extrusionOk="0">
                    <a:moveTo>
                      <a:pt x="149" y="1"/>
                    </a:moveTo>
                    <a:cubicBezTo>
                      <a:pt x="75" y="1"/>
                      <a:pt x="1" y="102"/>
                      <a:pt x="75" y="193"/>
                    </a:cubicBezTo>
                    <a:cubicBezTo>
                      <a:pt x="511" y="729"/>
                      <a:pt x="1146" y="1046"/>
                      <a:pt x="1801" y="1205"/>
                    </a:cubicBezTo>
                    <a:cubicBezTo>
                      <a:pt x="2201" y="1302"/>
                      <a:pt x="2623" y="1361"/>
                      <a:pt x="3041" y="1361"/>
                    </a:cubicBezTo>
                    <a:cubicBezTo>
                      <a:pt x="3306" y="1361"/>
                      <a:pt x="3569" y="1337"/>
                      <a:pt x="3823" y="1284"/>
                    </a:cubicBezTo>
                    <a:cubicBezTo>
                      <a:pt x="4199" y="1184"/>
                      <a:pt x="4536" y="1025"/>
                      <a:pt x="4793" y="748"/>
                    </a:cubicBezTo>
                    <a:cubicBezTo>
                      <a:pt x="4869" y="673"/>
                      <a:pt x="4796" y="575"/>
                      <a:pt x="4722" y="575"/>
                    </a:cubicBezTo>
                    <a:cubicBezTo>
                      <a:pt x="4699" y="575"/>
                      <a:pt x="4675" y="586"/>
                      <a:pt x="4655" y="610"/>
                    </a:cubicBezTo>
                    <a:cubicBezTo>
                      <a:pt x="4256" y="1022"/>
                      <a:pt x="3677" y="1139"/>
                      <a:pt x="3101" y="1139"/>
                    </a:cubicBezTo>
                    <a:cubicBezTo>
                      <a:pt x="2847" y="1139"/>
                      <a:pt x="2593" y="1116"/>
                      <a:pt x="2356" y="1086"/>
                    </a:cubicBezTo>
                    <a:cubicBezTo>
                      <a:pt x="1563" y="986"/>
                      <a:pt x="749" y="689"/>
                      <a:pt x="215" y="34"/>
                    </a:cubicBezTo>
                    <a:cubicBezTo>
                      <a:pt x="196" y="11"/>
                      <a:pt x="173" y="1"/>
                      <a:pt x="14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2" name="Google Shape;132;p2"/>
              <p:cNvSpPr/>
              <p:nvPr/>
            </p:nvSpPr>
            <p:spPr>
              <a:xfrm>
                <a:off x="4202739" y="1754260"/>
                <a:ext cx="128383" cy="35636"/>
              </a:xfrm>
              <a:custGeom>
                <a:avLst/>
                <a:gdLst/>
                <a:ahLst/>
                <a:cxnLst/>
                <a:rect l="l" t="t" r="r" b="b"/>
                <a:pathLst>
                  <a:path w="4816" h="1305" extrusionOk="0">
                    <a:moveTo>
                      <a:pt x="174" y="0"/>
                    </a:moveTo>
                    <a:cubicBezTo>
                      <a:pt x="85" y="0"/>
                      <a:pt x="0" y="116"/>
                      <a:pt x="96" y="180"/>
                    </a:cubicBezTo>
                    <a:cubicBezTo>
                      <a:pt x="810" y="735"/>
                      <a:pt x="1622" y="1192"/>
                      <a:pt x="2534" y="1290"/>
                    </a:cubicBezTo>
                    <a:cubicBezTo>
                      <a:pt x="2627" y="1300"/>
                      <a:pt x="2722" y="1304"/>
                      <a:pt x="2817" y="1304"/>
                    </a:cubicBezTo>
                    <a:cubicBezTo>
                      <a:pt x="3528" y="1304"/>
                      <a:pt x="4264" y="1043"/>
                      <a:pt x="4754" y="518"/>
                    </a:cubicBezTo>
                    <a:cubicBezTo>
                      <a:pt x="4815" y="441"/>
                      <a:pt x="4746" y="328"/>
                      <a:pt x="4665" y="328"/>
                    </a:cubicBezTo>
                    <a:cubicBezTo>
                      <a:pt x="4642" y="328"/>
                      <a:pt x="4618" y="337"/>
                      <a:pt x="4595" y="360"/>
                    </a:cubicBezTo>
                    <a:cubicBezTo>
                      <a:pt x="4148" y="858"/>
                      <a:pt x="3490" y="1089"/>
                      <a:pt x="2832" y="1089"/>
                    </a:cubicBezTo>
                    <a:cubicBezTo>
                      <a:pt x="2732" y="1089"/>
                      <a:pt x="2633" y="1084"/>
                      <a:pt x="2534" y="1073"/>
                    </a:cubicBezTo>
                    <a:cubicBezTo>
                      <a:pt x="1682" y="994"/>
                      <a:pt x="908" y="537"/>
                      <a:pt x="234" y="22"/>
                    </a:cubicBezTo>
                    <a:cubicBezTo>
                      <a:pt x="215" y="7"/>
                      <a:pt x="195" y="0"/>
                      <a:pt x="17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3" name="Google Shape;133;p2"/>
              <p:cNvSpPr/>
              <p:nvPr/>
            </p:nvSpPr>
            <p:spPr>
              <a:xfrm>
                <a:off x="4207963" y="1687632"/>
                <a:ext cx="128542" cy="36428"/>
              </a:xfrm>
              <a:custGeom>
                <a:avLst/>
                <a:gdLst/>
                <a:ahLst/>
                <a:cxnLst/>
                <a:rect l="l" t="t" r="r" b="b"/>
                <a:pathLst>
                  <a:path w="4822" h="1334" extrusionOk="0">
                    <a:moveTo>
                      <a:pt x="170" y="1"/>
                    </a:moveTo>
                    <a:cubicBezTo>
                      <a:pt x="83" y="1"/>
                      <a:pt x="0" y="104"/>
                      <a:pt x="78" y="183"/>
                    </a:cubicBezTo>
                    <a:cubicBezTo>
                      <a:pt x="917" y="928"/>
                      <a:pt x="2023" y="1334"/>
                      <a:pt x="3128" y="1334"/>
                    </a:cubicBezTo>
                    <a:cubicBezTo>
                      <a:pt x="3668" y="1334"/>
                      <a:pt x="4208" y="1237"/>
                      <a:pt x="4716" y="1035"/>
                    </a:cubicBezTo>
                    <a:cubicBezTo>
                      <a:pt x="4821" y="1000"/>
                      <a:pt x="4803" y="826"/>
                      <a:pt x="4702" y="826"/>
                    </a:cubicBezTo>
                    <a:cubicBezTo>
                      <a:pt x="4689" y="826"/>
                      <a:pt x="4674" y="829"/>
                      <a:pt x="4658" y="836"/>
                    </a:cubicBezTo>
                    <a:cubicBezTo>
                      <a:pt x="4172" y="1027"/>
                      <a:pt x="3654" y="1120"/>
                      <a:pt x="3135" y="1120"/>
                    </a:cubicBezTo>
                    <a:cubicBezTo>
                      <a:pt x="2086" y="1120"/>
                      <a:pt x="1032" y="741"/>
                      <a:pt x="236" y="24"/>
                    </a:cubicBezTo>
                    <a:cubicBezTo>
                      <a:pt x="216" y="8"/>
                      <a:pt x="193" y="1"/>
                      <a:pt x="17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4" name="Google Shape;134;p2"/>
              <p:cNvSpPr/>
              <p:nvPr/>
            </p:nvSpPr>
            <p:spPr>
              <a:xfrm>
                <a:off x="4216361" y="1625100"/>
                <a:ext cx="126863" cy="39104"/>
              </a:xfrm>
              <a:custGeom>
                <a:avLst/>
                <a:gdLst/>
                <a:ahLst/>
                <a:cxnLst/>
                <a:rect l="l" t="t" r="r" b="b"/>
                <a:pathLst>
                  <a:path w="4759" h="1432" extrusionOk="0">
                    <a:moveTo>
                      <a:pt x="136" y="0"/>
                    </a:moveTo>
                    <a:cubicBezTo>
                      <a:pt x="66" y="0"/>
                      <a:pt x="1" y="102"/>
                      <a:pt x="61" y="193"/>
                    </a:cubicBezTo>
                    <a:cubicBezTo>
                      <a:pt x="576" y="847"/>
                      <a:pt x="1369" y="1284"/>
                      <a:pt x="2202" y="1403"/>
                    </a:cubicBezTo>
                    <a:cubicBezTo>
                      <a:pt x="2342" y="1422"/>
                      <a:pt x="2483" y="1431"/>
                      <a:pt x="2624" y="1431"/>
                    </a:cubicBezTo>
                    <a:cubicBezTo>
                      <a:pt x="3356" y="1431"/>
                      <a:pt x="4077" y="1177"/>
                      <a:pt x="4660" y="729"/>
                    </a:cubicBezTo>
                    <a:cubicBezTo>
                      <a:pt x="4758" y="663"/>
                      <a:pt x="4694" y="530"/>
                      <a:pt x="4613" y="530"/>
                    </a:cubicBezTo>
                    <a:cubicBezTo>
                      <a:pt x="4595" y="530"/>
                      <a:pt x="4577" y="535"/>
                      <a:pt x="4560" y="549"/>
                    </a:cubicBezTo>
                    <a:cubicBezTo>
                      <a:pt x="4001" y="977"/>
                      <a:pt x="3319" y="1214"/>
                      <a:pt x="2627" y="1214"/>
                    </a:cubicBezTo>
                    <a:cubicBezTo>
                      <a:pt x="2485" y="1214"/>
                      <a:pt x="2343" y="1204"/>
                      <a:pt x="2202" y="1184"/>
                    </a:cubicBezTo>
                    <a:cubicBezTo>
                      <a:pt x="1428" y="1065"/>
                      <a:pt x="695" y="649"/>
                      <a:pt x="199" y="34"/>
                    </a:cubicBezTo>
                    <a:cubicBezTo>
                      <a:pt x="180" y="10"/>
                      <a:pt x="158" y="0"/>
                      <a:pt x="13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5" name="Google Shape;135;p2"/>
              <p:cNvSpPr/>
              <p:nvPr/>
            </p:nvSpPr>
            <p:spPr>
              <a:xfrm>
                <a:off x="4150063" y="2333708"/>
                <a:ext cx="43158" cy="17941"/>
              </a:xfrm>
              <a:custGeom>
                <a:avLst/>
                <a:gdLst/>
                <a:ahLst/>
                <a:cxnLst/>
                <a:rect l="l" t="t" r="r" b="b"/>
                <a:pathLst>
                  <a:path w="1619" h="657" extrusionOk="0">
                    <a:moveTo>
                      <a:pt x="1468" y="1"/>
                    </a:moveTo>
                    <a:cubicBezTo>
                      <a:pt x="1444" y="1"/>
                      <a:pt x="1420" y="10"/>
                      <a:pt x="1398" y="33"/>
                    </a:cubicBezTo>
                    <a:cubicBezTo>
                      <a:pt x="1170" y="305"/>
                      <a:pt x="828" y="450"/>
                      <a:pt x="484" y="450"/>
                    </a:cubicBezTo>
                    <a:cubicBezTo>
                      <a:pt x="378" y="450"/>
                      <a:pt x="272" y="437"/>
                      <a:pt x="169" y="409"/>
                    </a:cubicBezTo>
                    <a:cubicBezTo>
                      <a:pt x="157" y="405"/>
                      <a:pt x="145" y="403"/>
                      <a:pt x="134" y="403"/>
                    </a:cubicBezTo>
                    <a:cubicBezTo>
                      <a:pt x="24" y="403"/>
                      <a:pt x="1" y="571"/>
                      <a:pt x="109" y="607"/>
                    </a:cubicBezTo>
                    <a:cubicBezTo>
                      <a:pt x="233" y="640"/>
                      <a:pt x="360" y="657"/>
                      <a:pt x="486" y="657"/>
                    </a:cubicBezTo>
                    <a:cubicBezTo>
                      <a:pt x="888" y="657"/>
                      <a:pt x="1286" y="493"/>
                      <a:pt x="1557" y="191"/>
                    </a:cubicBezTo>
                    <a:cubicBezTo>
                      <a:pt x="1618" y="114"/>
                      <a:pt x="1548" y="1"/>
                      <a:pt x="146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6" name="Google Shape;136;p2"/>
              <p:cNvSpPr/>
              <p:nvPr/>
            </p:nvSpPr>
            <p:spPr>
              <a:xfrm>
                <a:off x="4121246" y="2282235"/>
                <a:ext cx="74055" cy="33697"/>
              </a:xfrm>
              <a:custGeom>
                <a:avLst/>
                <a:gdLst/>
                <a:ahLst/>
                <a:cxnLst/>
                <a:rect l="l" t="t" r="r" b="b"/>
                <a:pathLst>
                  <a:path w="2778" h="1234" extrusionOk="0">
                    <a:moveTo>
                      <a:pt x="2633" y="0"/>
                    </a:moveTo>
                    <a:cubicBezTo>
                      <a:pt x="2608" y="0"/>
                      <a:pt x="2582" y="10"/>
                      <a:pt x="2559" y="34"/>
                    </a:cubicBezTo>
                    <a:cubicBezTo>
                      <a:pt x="2016" y="648"/>
                      <a:pt x="1210" y="1016"/>
                      <a:pt x="381" y="1016"/>
                    </a:cubicBezTo>
                    <a:cubicBezTo>
                      <a:pt x="301" y="1016"/>
                      <a:pt x="221" y="1013"/>
                      <a:pt x="140" y="1006"/>
                    </a:cubicBezTo>
                    <a:cubicBezTo>
                      <a:pt x="1" y="1006"/>
                      <a:pt x="1" y="1204"/>
                      <a:pt x="140" y="1223"/>
                    </a:cubicBezTo>
                    <a:cubicBezTo>
                      <a:pt x="221" y="1230"/>
                      <a:pt x="301" y="1233"/>
                      <a:pt x="382" y="1233"/>
                    </a:cubicBezTo>
                    <a:cubicBezTo>
                      <a:pt x="1254" y="1233"/>
                      <a:pt x="2118" y="846"/>
                      <a:pt x="2717" y="192"/>
                    </a:cubicBezTo>
                    <a:cubicBezTo>
                      <a:pt x="2778" y="102"/>
                      <a:pt x="2711" y="0"/>
                      <a:pt x="263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7" name="Google Shape;137;p2"/>
              <p:cNvSpPr/>
              <p:nvPr/>
            </p:nvSpPr>
            <p:spPr>
              <a:xfrm>
                <a:off x="4102239" y="2238380"/>
                <a:ext cx="79306" cy="39951"/>
              </a:xfrm>
              <a:custGeom>
                <a:avLst/>
                <a:gdLst/>
                <a:ahLst/>
                <a:cxnLst/>
                <a:rect l="l" t="t" r="r" b="b"/>
                <a:pathLst>
                  <a:path w="2975" h="1463" extrusionOk="0">
                    <a:moveTo>
                      <a:pt x="2837" y="0"/>
                    </a:moveTo>
                    <a:cubicBezTo>
                      <a:pt x="2806" y="0"/>
                      <a:pt x="2775" y="16"/>
                      <a:pt x="2756" y="54"/>
                    </a:cubicBezTo>
                    <a:cubicBezTo>
                      <a:pt x="2257" y="937"/>
                      <a:pt x="1201" y="1244"/>
                      <a:pt x="235" y="1244"/>
                    </a:cubicBezTo>
                    <a:cubicBezTo>
                      <a:pt x="203" y="1244"/>
                      <a:pt x="171" y="1244"/>
                      <a:pt x="140" y="1243"/>
                    </a:cubicBezTo>
                    <a:cubicBezTo>
                      <a:pt x="0" y="1243"/>
                      <a:pt x="0" y="1462"/>
                      <a:pt x="140" y="1462"/>
                    </a:cubicBezTo>
                    <a:cubicBezTo>
                      <a:pt x="168" y="1463"/>
                      <a:pt x="196" y="1463"/>
                      <a:pt x="225" y="1463"/>
                    </a:cubicBezTo>
                    <a:cubicBezTo>
                      <a:pt x="1272" y="1463"/>
                      <a:pt x="2394" y="1119"/>
                      <a:pt x="2934" y="154"/>
                    </a:cubicBezTo>
                    <a:cubicBezTo>
                      <a:pt x="2975" y="73"/>
                      <a:pt x="2905" y="0"/>
                      <a:pt x="283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8" name="Google Shape;138;p2"/>
              <p:cNvSpPr/>
              <p:nvPr/>
            </p:nvSpPr>
            <p:spPr>
              <a:xfrm>
                <a:off x="4080034" y="2190484"/>
                <a:ext cx="90476" cy="42900"/>
              </a:xfrm>
              <a:custGeom>
                <a:avLst/>
                <a:gdLst/>
                <a:ahLst/>
                <a:cxnLst/>
                <a:rect l="l" t="t" r="r" b="b"/>
                <a:pathLst>
                  <a:path w="3394" h="1571" extrusionOk="0">
                    <a:moveTo>
                      <a:pt x="3237" y="0"/>
                    </a:moveTo>
                    <a:cubicBezTo>
                      <a:pt x="3215" y="0"/>
                      <a:pt x="3193" y="7"/>
                      <a:pt x="3172" y="24"/>
                    </a:cubicBezTo>
                    <a:cubicBezTo>
                      <a:pt x="2360" y="817"/>
                      <a:pt x="1269" y="1313"/>
                      <a:pt x="140" y="1353"/>
                    </a:cubicBezTo>
                    <a:cubicBezTo>
                      <a:pt x="1" y="1372"/>
                      <a:pt x="1" y="1570"/>
                      <a:pt x="140" y="1570"/>
                    </a:cubicBezTo>
                    <a:cubicBezTo>
                      <a:pt x="1329" y="1511"/>
                      <a:pt x="2479" y="1015"/>
                      <a:pt x="3331" y="182"/>
                    </a:cubicBezTo>
                    <a:cubicBezTo>
                      <a:pt x="3394" y="104"/>
                      <a:pt x="3320" y="0"/>
                      <a:pt x="323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9" name="Google Shape;139;p2"/>
              <p:cNvSpPr/>
              <p:nvPr/>
            </p:nvSpPr>
            <p:spPr>
              <a:xfrm>
                <a:off x="4064199" y="2136636"/>
                <a:ext cx="87410" cy="48061"/>
              </a:xfrm>
              <a:custGeom>
                <a:avLst/>
                <a:gdLst/>
                <a:ahLst/>
                <a:cxnLst/>
                <a:rect l="l" t="t" r="r" b="b"/>
                <a:pathLst>
                  <a:path w="3279" h="1760" extrusionOk="0">
                    <a:moveTo>
                      <a:pt x="3140" y="0"/>
                    </a:moveTo>
                    <a:cubicBezTo>
                      <a:pt x="3111" y="0"/>
                      <a:pt x="3086" y="16"/>
                      <a:pt x="3073" y="53"/>
                    </a:cubicBezTo>
                    <a:cubicBezTo>
                      <a:pt x="2854" y="550"/>
                      <a:pt x="2478" y="946"/>
                      <a:pt x="1982" y="1144"/>
                    </a:cubicBezTo>
                    <a:cubicBezTo>
                      <a:pt x="1705" y="1263"/>
                      <a:pt x="1387" y="1322"/>
                      <a:pt x="1091" y="1382"/>
                    </a:cubicBezTo>
                    <a:cubicBezTo>
                      <a:pt x="774" y="1461"/>
                      <a:pt x="457" y="1520"/>
                      <a:pt x="139" y="1560"/>
                    </a:cubicBezTo>
                    <a:cubicBezTo>
                      <a:pt x="7" y="1579"/>
                      <a:pt x="0" y="1759"/>
                      <a:pt x="120" y="1759"/>
                    </a:cubicBezTo>
                    <a:cubicBezTo>
                      <a:pt x="126" y="1759"/>
                      <a:pt x="133" y="1759"/>
                      <a:pt x="139" y="1758"/>
                    </a:cubicBezTo>
                    <a:cubicBezTo>
                      <a:pt x="476" y="1718"/>
                      <a:pt x="813" y="1660"/>
                      <a:pt x="1150" y="1599"/>
                    </a:cubicBezTo>
                    <a:cubicBezTo>
                      <a:pt x="1467" y="1520"/>
                      <a:pt x="1804" y="1461"/>
                      <a:pt x="2101" y="1322"/>
                    </a:cubicBezTo>
                    <a:cubicBezTo>
                      <a:pt x="2616" y="1105"/>
                      <a:pt x="3034" y="688"/>
                      <a:pt x="3251" y="172"/>
                    </a:cubicBezTo>
                    <a:cubicBezTo>
                      <a:pt x="3278" y="77"/>
                      <a:pt x="3202" y="0"/>
                      <a:pt x="314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0" name="Google Shape;140;p2"/>
              <p:cNvSpPr/>
              <p:nvPr/>
            </p:nvSpPr>
            <p:spPr>
              <a:xfrm>
                <a:off x="4043753" y="2084180"/>
                <a:ext cx="89116" cy="45003"/>
              </a:xfrm>
              <a:custGeom>
                <a:avLst/>
                <a:gdLst/>
                <a:ahLst/>
                <a:cxnLst/>
                <a:rect l="l" t="t" r="r" b="b"/>
                <a:pathLst>
                  <a:path w="3343" h="1648" extrusionOk="0">
                    <a:moveTo>
                      <a:pt x="3178" y="1"/>
                    </a:moveTo>
                    <a:cubicBezTo>
                      <a:pt x="3153" y="1"/>
                      <a:pt x="3128" y="10"/>
                      <a:pt x="3106" y="32"/>
                    </a:cubicBezTo>
                    <a:cubicBezTo>
                      <a:pt x="2470" y="738"/>
                      <a:pt x="1608" y="1429"/>
                      <a:pt x="626" y="1429"/>
                    </a:cubicBezTo>
                    <a:cubicBezTo>
                      <a:pt x="477" y="1429"/>
                      <a:pt x="326" y="1414"/>
                      <a:pt x="172" y="1380"/>
                    </a:cubicBezTo>
                    <a:cubicBezTo>
                      <a:pt x="167" y="1379"/>
                      <a:pt x="161" y="1378"/>
                      <a:pt x="156" y="1378"/>
                    </a:cubicBezTo>
                    <a:cubicBezTo>
                      <a:pt x="48" y="1378"/>
                      <a:pt x="1" y="1561"/>
                      <a:pt x="133" y="1598"/>
                    </a:cubicBezTo>
                    <a:cubicBezTo>
                      <a:pt x="295" y="1632"/>
                      <a:pt x="455" y="1648"/>
                      <a:pt x="611" y="1648"/>
                    </a:cubicBezTo>
                    <a:cubicBezTo>
                      <a:pt x="1656" y="1648"/>
                      <a:pt x="2558" y="949"/>
                      <a:pt x="3264" y="190"/>
                    </a:cubicBezTo>
                    <a:cubicBezTo>
                      <a:pt x="3342" y="114"/>
                      <a:pt x="3263" y="1"/>
                      <a:pt x="317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1" name="Google Shape;141;p2"/>
              <p:cNvSpPr/>
              <p:nvPr/>
            </p:nvSpPr>
            <p:spPr>
              <a:xfrm>
                <a:off x="4021920" y="2023859"/>
                <a:ext cx="97193" cy="45658"/>
              </a:xfrm>
              <a:custGeom>
                <a:avLst/>
                <a:gdLst/>
                <a:ahLst/>
                <a:cxnLst/>
                <a:rect l="l" t="t" r="r" b="b"/>
                <a:pathLst>
                  <a:path w="3646" h="1672" extrusionOk="0">
                    <a:moveTo>
                      <a:pt x="3494" y="0"/>
                    </a:moveTo>
                    <a:cubicBezTo>
                      <a:pt x="3463" y="0"/>
                      <a:pt x="3432" y="12"/>
                      <a:pt x="3410" y="41"/>
                    </a:cubicBezTo>
                    <a:cubicBezTo>
                      <a:pt x="2744" y="934"/>
                      <a:pt x="1661" y="1456"/>
                      <a:pt x="570" y="1456"/>
                    </a:cubicBezTo>
                    <a:cubicBezTo>
                      <a:pt x="426" y="1456"/>
                      <a:pt x="283" y="1447"/>
                      <a:pt x="140" y="1429"/>
                    </a:cubicBezTo>
                    <a:cubicBezTo>
                      <a:pt x="133" y="1428"/>
                      <a:pt x="127" y="1427"/>
                      <a:pt x="122" y="1427"/>
                    </a:cubicBezTo>
                    <a:cubicBezTo>
                      <a:pt x="0" y="1427"/>
                      <a:pt x="6" y="1628"/>
                      <a:pt x="140" y="1646"/>
                    </a:cubicBezTo>
                    <a:cubicBezTo>
                      <a:pt x="280" y="1663"/>
                      <a:pt x="421" y="1671"/>
                      <a:pt x="562" y="1671"/>
                    </a:cubicBezTo>
                    <a:cubicBezTo>
                      <a:pt x="1731" y="1671"/>
                      <a:pt x="2881" y="1097"/>
                      <a:pt x="3589" y="160"/>
                    </a:cubicBezTo>
                    <a:cubicBezTo>
                      <a:pt x="3645" y="75"/>
                      <a:pt x="3570" y="0"/>
                      <a:pt x="349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2" name="Google Shape;142;p2"/>
              <p:cNvSpPr/>
              <p:nvPr/>
            </p:nvSpPr>
            <p:spPr>
              <a:xfrm>
                <a:off x="3995156" y="1968399"/>
                <a:ext cx="102951" cy="50355"/>
              </a:xfrm>
              <a:custGeom>
                <a:avLst/>
                <a:gdLst/>
                <a:ahLst/>
                <a:cxnLst/>
                <a:rect l="l" t="t" r="r" b="b"/>
                <a:pathLst>
                  <a:path w="3862" h="1844" extrusionOk="0">
                    <a:moveTo>
                      <a:pt x="3715" y="1"/>
                    </a:moveTo>
                    <a:cubicBezTo>
                      <a:pt x="3686" y="1"/>
                      <a:pt x="3658" y="15"/>
                      <a:pt x="3641" y="50"/>
                    </a:cubicBezTo>
                    <a:cubicBezTo>
                      <a:pt x="3074" y="1037"/>
                      <a:pt x="2032" y="1628"/>
                      <a:pt x="936" y="1628"/>
                    </a:cubicBezTo>
                    <a:cubicBezTo>
                      <a:pt x="689" y="1628"/>
                      <a:pt x="440" y="1598"/>
                      <a:pt x="192" y="1536"/>
                    </a:cubicBezTo>
                    <a:cubicBezTo>
                      <a:pt x="186" y="1535"/>
                      <a:pt x="180" y="1535"/>
                      <a:pt x="174" y="1535"/>
                    </a:cubicBezTo>
                    <a:cubicBezTo>
                      <a:pt x="48" y="1535"/>
                      <a:pt x="0" y="1717"/>
                      <a:pt x="132" y="1755"/>
                    </a:cubicBezTo>
                    <a:cubicBezTo>
                      <a:pt x="386" y="1815"/>
                      <a:pt x="644" y="1844"/>
                      <a:pt x="900" y="1844"/>
                    </a:cubicBezTo>
                    <a:cubicBezTo>
                      <a:pt x="2079" y="1844"/>
                      <a:pt x="3217" y="1227"/>
                      <a:pt x="3819" y="169"/>
                    </a:cubicBezTo>
                    <a:cubicBezTo>
                      <a:pt x="3861" y="85"/>
                      <a:pt x="3784" y="1"/>
                      <a:pt x="371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3" name="Google Shape;143;p2"/>
              <p:cNvSpPr/>
              <p:nvPr/>
            </p:nvSpPr>
            <p:spPr>
              <a:xfrm>
                <a:off x="3967672" y="1898439"/>
                <a:ext cx="128276" cy="66357"/>
              </a:xfrm>
              <a:custGeom>
                <a:avLst/>
                <a:gdLst/>
                <a:ahLst/>
                <a:cxnLst/>
                <a:rect l="l" t="t" r="r" b="b"/>
                <a:pathLst>
                  <a:path w="4812" h="2430" extrusionOk="0">
                    <a:moveTo>
                      <a:pt x="4674" y="1"/>
                    </a:moveTo>
                    <a:cubicBezTo>
                      <a:pt x="4642" y="1"/>
                      <a:pt x="4612" y="16"/>
                      <a:pt x="4593" y="54"/>
                    </a:cubicBezTo>
                    <a:cubicBezTo>
                      <a:pt x="3857" y="1388"/>
                      <a:pt x="2428" y="2220"/>
                      <a:pt x="918" y="2220"/>
                    </a:cubicBezTo>
                    <a:cubicBezTo>
                      <a:pt x="677" y="2220"/>
                      <a:pt x="435" y="2199"/>
                      <a:pt x="192" y="2155"/>
                    </a:cubicBezTo>
                    <a:cubicBezTo>
                      <a:pt x="186" y="2155"/>
                      <a:pt x="180" y="2154"/>
                      <a:pt x="174" y="2154"/>
                    </a:cubicBezTo>
                    <a:cubicBezTo>
                      <a:pt x="48" y="2154"/>
                      <a:pt x="0" y="2336"/>
                      <a:pt x="132" y="2354"/>
                    </a:cubicBezTo>
                    <a:cubicBezTo>
                      <a:pt x="402" y="2405"/>
                      <a:pt x="674" y="2430"/>
                      <a:pt x="945" y="2430"/>
                    </a:cubicBezTo>
                    <a:cubicBezTo>
                      <a:pt x="1627" y="2430"/>
                      <a:pt x="2303" y="2270"/>
                      <a:pt x="2928" y="1957"/>
                    </a:cubicBezTo>
                    <a:cubicBezTo>
                      <a:pt x="3700" y="1561"/>
                      <a:pt x="4355" y="926"/>
                      <a:pt x="4771" y="154"/>
                    </a:cubicBezTo>
                    <a:cubicBezTo>
                      <a:pt x="4812" y="73"/>
                      <a:pt x="4741" y="1"/>
                      <a:pt x="467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4" name="Google Shape;144;p2"/>
              <p:cNvSpPr/>
              <p:nvPr/>
            </p:nvSpPr>
            <p:spPr>
              <a:xfrm>
                <a:off x="3943200" y="1854066"/>
                <a:ext cx="135847" cy="59039"/>
              </a:xfrm>
              <a:custGeom>
                <a:avLst/>
                <a:gdLst/>
                <a:ahLst/>
                <a:cxnLst/>
                <a:rect l="l" t="t" r="r" b="b"/>
                <a:pathLst>
                  <a:path w="5096" h="2162" extrusionOk="0">
                    <a:moveTo>
                      <a:pt x="4952" y="0"/>
                    </a:moveTo>
                    <a:cubicBezTo>
                      <a:pt x="4927" y="0"/>
                      <a:pt x="4901" y="10"/>
                      <a:pt x="4877" y="35"/>
                    </a:cubicBezTo>
                    <a:cubicBezTo>
                      <a:pt x="3965" y="1085"/>
                      <a:pt x="2675" y="1759"/>
                      <a:pt x="1288" y="1917"/>
                    </a:cubicBezTo>
                    <a:cubicBezTo>
                      <a:pt x="1066" y="1941"/>
                      <a:pt x="837" y="1950"/>
                      <a:pt x="608" y="1950"/>
                    </a:cubicBezTo>
                    <a:cubicBezTo>
                      <a:pt x="450" y="1950"/>
                      <a:pt x="293" y="1946"/>
                      <a:pt x="138" y="1938"/>
                    </a:cubicBezTo>
                    <a:cubicBezTo>
                      <a:pt x="132" y="1937"/>
                      <a:pt x="126" y="1936"/>
                      <a:pt x="120" y="1936"/>
                    </a:cubicBezTo>
                    <a:cubicBezTo>
                      <a:pt x="1" y="1936"/>
                      <a:pt x="6" y="2136"/>
                      <a:pt x="138" y="2136"/>
                    </a:cubicBezTo>
                    <a:cubicBezTo>
                      <a:pt x="316" y="2153"/>
                      <a:pt x="495" y="2162"/>
                      <a:pt x="674" y="2162"/>
                    </a:cubicBezTo>
                    <a:cubicBezTo>
                      <a:pt x="1912" y="2162"/>
                      <a:pt x="3156" y="1751"/>
                      <a:pt x="4142" y="1005"/>
                    </a:cubicBezTo>
                    <a:cubicBezTo>
                      <a:pt x="4460" y="767"/>
                      <a:pt x="4758" y="490"/>
                      <a:pt x="5035" y="173"/>
                    </a:cubicBezTo>
                    <a:cubicBezTo>
                      <a:pt x="5095" y="98"/>
                      <a:pt x="5030" y="0"/>
                      <a:pt x="495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5" name="Google Shape;145;p2"/>
              <p:cNvSpPr/>
              <p:nvPr/>
            </p:nvSpPr>
            <p:spPr>
              <a:xfrm>
                <a:off x="3916782" y="1801637"/>
                <a:ext cx="151601" cy="62780"/>
              </a:xfrm>
              <a:custGeom>
                <a:avLst/>
                <a:gdLst/>
                <a:ahLst/>
                <a:cxnLst/>
                <a:rect l="l" t="t" r="r" b="b"/>
                <a:pathLst>
                  <a:path w="5687" h="2299" extrusionOk="0">
                    <a:moveTo>
                      <a:pt x="5532" y="0"/>
                    </a:moveTo>
                    <a:cubicBezTo>
                      <a:pt x="5510" y="0"/>
                      <a:pt x="5489" y="9"/>
                      <a:pt x="5471" y="31"/>
                    </a:cubicBezTo>
                    <a:cubicBezTo>
                      <a:pt x="4440" y="1201"/>
                      <a:pt x="2973" y="1934"/>
                      <a:pt x="1427" y="2074"/>
                    </a:cubicBezTo>
                    <a:cubicBezTo>
                      <a:pt x="1281" y="2088"/>
                      <a:pt x="1132" y="2094"/>
                      <a:pt x="981" y="2094"/>
                    </a:cubicBezTo>
                    <a:cubicBezTo>
                      <a:pt x="703" y="2094"/>
                      <a:pt x="421" y="2072"/>
                      <a:pt x="138" y="2034"/>
                    </a:cubicBezTo>
                    <a:cubicBezTo>
                      <a:pt x="132" y="2033"/>
                      <a:pt x="126" y="2033"/>
                      <a:pt x="120" y="2033"/>
                    </a:cubicBezTo>
                    <a:cubicBezTo>
                      <a:pt x="0" y="2033"/>
                      <a:pt x="6" y="2233"/>
                      <a:pt x="138" y="2251"/>
                    </a:cubicBezTo>
                    <a:cubicBezTo>
                      <a:pt x="387" y="2283"/>
                      <a:pt x="638" y="2298"/>
                      <a:pt x="890" y="2298"/>
                    </a:cubicBezTo>
                    <a:cubicBezTo>
                      <a:pt x="2218" y="2298"/>
                      <a:pt x="3551" y="1865"/>
                      <a:pt x="4618" y="1083"/>
                    </a:cubicBezTo>
                    <a:cubicBezTo>
                      <a:pt x="4995" y="824"/>
                      <a:pt x="5313" y="528"/>
                      <a:pt x="5609" y="190"/>
                    </a:cubicBezTo>
                    <a:cubicBezTo>
                      <a:pt x="5687" y="113"/>
                      <a:pt x="5608" y="0"/>
                      <a:pt x="553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6" name="Google Shape;146;p2"/>
              <p:cNvSpPr/>
              <p:nvPr/>
            </p:nvSpPr>
            <p:spPr>
              <a:xfrm>
                <a:off x="3900921" y="1751830"/>
                <a:ext cx="151628" cy="59858"/>
              </a:xfrm>
              <a:custGeom>
                <a:avLst/>
                <a:gdLst/>
                <a:ahLst/>
                <a:cxnLst/>
                <a:rect l="l" t="t" r="r" b="b"/>
                <a:pathLst>
                  <a:path w="5688" h="2192" extrusionOk="0">
                    <a:moveTo>
                      <a:pt x="5540" y="0"/>
                    </a:moveTo>
                    <a:cubicBezTo>
                      <a:pt x="5517" y="0"/>
                      <a:pt x="5493" y="10"/>
                      <a:pt x="5471" y="31"/>
                    </a:cubicBezTo>
                    <a:cubicBezTo>
                      <a:pt x="4380" y="1083"/>
                      <a:pt x="2934" y="1757"/>
                      <a:pt x="1428" y="1934"/>
                    </a:cubicBezTo>
                    <a:cubicBezTo>
                      <a:pt x="1156" y="1959"/>
                      <a:pt x="892" y="1976"/>
                      <a:pt x="627" y="1976"/>
                    </a:cubicBezTo>
                    <a:cubicBezTo>
                      <a:pt x="465" y="1976"/>
                      <a:pt x="303" y="1970"/>
                      <a:pt x="138" y="1955"/>
                    </a:cubicBezTo>
                    <a:cubicBezTo>
                      <a:pt x="132" y="1954"/>
                      <a:pt x="126" y="1954"/>
                      <a:pt x="121" y="1954"/>
                    </a:cubicBezTo>
                    <a:cubicBezTo>
                      <a:pt x="1" y="1954"/>
                      <a:pt x="7" y="2154"/>
                      <a:pt x="138" y="2172"/>
                    </a:cubicBezTo>
                    <a:cubicBezTo>
                      <a:pt x="309" y="2185"/>
                      <a:pt x="479" y="2192"/>
                      <a:pt x="649" y="2192"/>
                    </a:cubicBezTo>
                    <a:cubicBezTo>
                      <a:pt x="2046" y="2192"/>
                      <a:pt x="3433" y="1763"/>
                      <a:pt x="4599" y="1004"/>
                    </a:cubicBezTo>
                    <a:cubicBezTo>
                      <a:pt x="4956" y="766"/>
                      <a:pt x="5292" y="488"/>
                      <a:pt x="5609" y="190"/>
                    </a:cubicBezTo>
                    <a:cubicBezTo>
                      <a:pt x="5687" y="114"/>
                      <a:pt x="5620" y="0"/>
                      <a:pt x="554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7" name="Google Shape;147;p2"/>
              <p:cNvSpPr/>
              <p:nvPr/>
            </p:nvSpPr>
            <p:spPr>
              <a:xfrm>
                <a:off x="3881355" y="1699319"/>
                <a:ext cx="155840" cy="59530"/>
              </a:xfrm>
              <a:custGeom>
                <a:avLst/>
                <a:gdLst/>
                <a:ahLst/>
                <a:cxnLst/>
                <a:rect l="l" t="t" r="r" b="b"/>
                <a:pathLst>
                  <a:path w="5846" h="2180" extrusionOk="0">
                    <a:moveTo>
                      <a:pt x="5682" y="1"/>
                    </a:moveTo>
                    <a:cubicBezTo>
                      <a:pt x="5658" y="1"/>
                      <a:pt x="5633" y="10"/>
                      <a:pt x="5611" y="32"/>
                    </a:cubicBezTo>
                    <a:cubicBezTo>
                      <a:pt x="4480" y="1103"/>
                      <a:pt x="2994" y="1777"/>
                      <a:pt x="1448" y="1935"/>
                    </a:cubicBezTo>
                    <a:cubicBezTo>
                      <a:pt x="1230" y="1955"/>
                      <a:pt x="1012" y="1965"/>
                      <a:pt x="794" y="1965"/>
                    </a:cubicBezTo>
                    <a:cubicBezTo>
                      <a:pt x="576" y="1965"/>
                      <a:pt x="358" y="1955"/>
                      <a:pt x="140" y="1935"/>
                    </a:cubicBezTo>
                    <a:cubicBezTo>
                      <a:pt x="0" y="1935"/>
                      <a:pt x="0" y="2134"/>
                      <a:pt x="140" y="2153"/>
                    </a:cubicBezTo>
                    <a:cubicBezTo>
                      <a:pt x="341" y="2170"/>
                      <a:pt x="543" y="2179"/>
                      <a:pt x="744" y="2179"/>
                    </a:cubicBezTo>
                    <a:cubicBezTo>
                      <a:pt x="2133" y="2179"/>
                      <a:pt x="3522" y="1765"/>
                      <a:pt x="4699" y="1003"/>
                    </a:cubicBezTo>
                    <a:cubicBezTo>
                      <a:pt x="5075" y="765"/>
                      <a:pt x="5432" y="488"/>
                      <a:pt x="5769" y="191"/>
                    </a:cubicBezTo>
                    <a:cubicBezTo>
                      <a:pt x="5846" y="114"/>
                      <a:pt x="5767" y="1"/>
                      <a:pt x="568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8" name="Google Shape;148;p2"/>
              <p:cNvSpPr/>
              <p:nvPr/>
            </p:nvSpPr>
            <p:spPr>
              <a:xfrm>
                <a:off x="3873944" y="1673105"/>
                <a:ext cx="127983" cy="39732"/>
              </a:xfrm>
              <a:custGeom>
                <a:avLst/>
                <a:gdLst/>
                <a:ahLst/>
                <a:cxnLst/>
                <a:rect l="l" t="t" r="r" b="b"/>
                <a:pathLst>
                  <a:path w="4801" h="1455" extrusionOk="0">
                    <a:moveTo>
                      <a:pt x="4659" y="1"/>
                    </a:moveTo>
                    <a:cubicBezTo>
                      <a:pt x="4640" y="1"/>
                      <a:pt x="4620" y="7"/>
                      <a:pt x="4600" y="20"/>
                    </a:cubicBezTo>
                    <a:cubicBezTo>
                      <a:pt x="3546" y="811"/>
                      <a:pt x="2246" y="1246"/>
                      <a:pt x="926" y="1246"/>
                    </a:cubicBezTo>
                    <a:cubicBezTo>
                      <a:pt x="658" y="1246"/>
                      <a:pt x="388" y="1227"/>
                      <a:pt x="120" y="1191"/>
                    </a:cubicBezTo>
                    <a:cubicBezTo>
                      <a:pt x="114" y="1190"/>
                      <a:pt x="109" y="1189"/>
                      <a:pt x="104" y="1189"/>
                    </a:cubicBezTo>
                    <a:cubicBezTo>
                      <a:pt x="1" y="1189"/>
                      <a:pt x="6" y="1390"/>
                      <a:pt x="120" y="1408"/>
                    </a:cubicBezTo>
                    <a:cubicBezTo>
                      <a:pt x="377" y="1439"/>
                      <a:pt x="635" y="1455"/>
                      <a:pt x="893" y="1455"/>
                    </a:cubicBezTo>
                    <a:cubicBezTo>
                      <a:pt x="2263" y="1455"/>
                      <a:pt x="3617" y="1017"/>
                      <a:pt x="4718" y="200"/>
                    </a:cubicBezTo>
                    <a:cubicBezTo>
                      <a:pt x="4801" y="134"/>
                      <a:pt x="4747" y="1"/>
                      <a:pt x="465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9" name="Google Shape;149;p2"/>
              <p:cNvSpPr/>
              <p:nvPr/>
            </p:nvSpPr>
            <p:spPr>
              <a:xfrm>
                <a:off x="3866560" y="1618355"/>
                <a:ext cx="112041" cy="39569"/>
              </a:xfrm>
              <a:custGeom>
                <a:avLst/>
                <a:gdLst/>
                <a:ahLst/>
                <a:cxnLst/>
                <a:rect l="l" t="t" r="r" b="b"/>
                <a:pathLst>
                  <a:path w="4203" h="1449" extrusionOk="0">
                    <a:moveTo>
                      <a:pt x="4032" y="0"/>
                    </a:moveTo>
                    <a:cubicBezTo>
                      <a:pt x="4009" y="0"/>
                      <a:pt x="3985" y="8"/>
                      <a:pt x="3965" y="24"/>
                    </a:cubicBezTo>
                    <a:cubicBezTo>
                      <a:pt x="3010" y="802"/>
                      <a:pt x="1804" y="1233"/>
                      <a:pt x="570" y="1233"/>
                    </a:cubicBezTo>
                    <a:cubicBezTo>
                      <a:pt x="420" y="1233"/>
                      <a:pt x="269" y="1226"/>
                      <a:pt x="119" y="1213"/>
                    </a:cubicBezTo>
                    <a:cubicBezTo>
                      <a:pt x="0" y="1213"/>
                      <a:pt x="0" y="1412"/>
                      <a:pt x="119" y="1431"/>
                    </a:cubicBezTo>
                    <a:cubicBezTo>
                      <a:pt x="266" y="1443"/>
                      <a:pt x="413" y="1449"/>
                      <a:pt x="559" y="1449"/>
                    </a:cubicBezTo>
                    <a:cubicBezTo>
                      <a:pt x="1854" y="1449"/>
                      <a:pt x="3109" y="983"/>
                      <a:pt x="4123" y="183"/>
                    </a:cubicBezTo>
                    <a:cubicBezTo>
                      <a:pt x="4202" y="103"/>
                      <a:pt x="4119" y="0"/>
                      <a:pt x="403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0" name="Google Shape;150;p2"/>
              <p:cNvSpPr/>
              <p:nvPr/>
            </p:nvSpPr>
            <p:spPr>
              <a:xfrm>
                <a:off x="4546328" y="1693148"/>
                <a:ext cx="112708" cy="59421"/>
              </a:xfrm>
              <a:custGeom>
                <a:avLst/>
                <a:gdLst/>
                <a:ahLst/>
                <a:cxnLst/>
                <a:rect l="l" t="t" r="r" b="b"/>
                <a:pathLst>
                  <a:path w="4228" h="2176" extrusionOk="0">
                    <a:moveTo>
                      <a:pt x="131" y="1"/>
                    </a:moveTo>
                    <a:cubicBezTo>
                      <a:pt x="67" y="1"/>
                      <a:pt x="0" y="55"/>
                      <a:pt x="13" y="140"/>
                    </a:cubicBezTo>
                    <a:cubicBezTo>
                      <a:pt x="111" y="555"/>
                      <a:pt x="409" y="893"/>
                      <a:pt x="706" y="1189"/>
                    </a:cubicBezTo>
                    <a:cubicBezTo>
                      <a:pt x="1023" y="1448"/>
                      <a:pt x="1361" y="1665"/>
                      <a:pt x="1718" y="1844"/>
                    </a:cubicBezTo>
                    <a:cubicBezTo>
                      <a:pt x="2233" y="2061"/>
                      <a:pt x="2785" y="2176"/>
                      <a:pt x="3336" y="2176"/>
                    </a:cubicBezTo>
                    <a:cubicBezTo>
                      <a:pt x="3591" y="2176"/>
                      <a:pt x="3846" y="2151"/>
                      <a:pt x="4096" y="2101"/>
                    </a:cubicBezTo>
                    <a:cubicBezTo>
                      <a:pt x="4227" y="2063"/>
                      <a:pt x="4181" y="1882"/>
                      <a:pt x="4056" y="1882"/>
                    </a:cubicBezTo>
                    <a:cubicBezTo>
                      <a:pt x="4050" y="1882"/>
                      <a:pt x="4043" y="1883"/>
                      <a:pt x="4036" y="1884"/>
                    </a:cubicBezTo>
                    <a:cubicBezTo>
                      <a:pt x="3792" y="1937"/>
                      <a:pt x="3543" y="1963"/>
                      <a:pt x="3294" y="1963"/>
                    </a:cubicBezTo>
                    <a:cubicBezTo>
                      <a:pt x="2796" y="1963"/>
                      <a:pt x="2298" y="1857"/>
                      <a:pt x="1836" y="1646"/>
                    </a:cubicBezTo>
                    <a:cubicBezTo>
                      <a:pt x="1499" y="1506"/>
                      <a:pt x="1182" y="1308"/>
                      <a:pt x="885" y="1051"/>
                    </a:cubicBezTo>
                    <a:cubicBezTo>
                      <a:pt x="607" y="793"/>
                      <a:pt x="309" y="476"/>
                      <a:pt x="230" y="79"/>
                    </a:cubicBezTo>
                    <a:cubicBezTo>
                      <a:pt x="214" y="24"/>
                      <a:pt x="173" y="1"/>
                      <a:pt x="13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1" name="Google Shape;151;p2"/>
              <p:cNvSpPr/>
              <p:nvPr/>
            </p:nvSpPr>
            <p:spPr>
              <a:xfrm>
                <a:off x="4580952" y="1655183"/>
                <a:ext cx="107563" cy="52922"/>
              </a:xfrm>
              <a:custGeom>
                <a:avLst/>
                <a:gdLst/>
                <a:ahLst/>
                <a:cxnLst/>
                <a:rect l="l" t="t" r="r" b="b"/>
                <a:pathLst>
                  <a:path w="4035" h="1938" extrusionOk="0">
                    <a:moveTo>
                      <a:pt x="148" y="0"/>
                    </a:moveTo>
                    <a:cubicBezTo>
                      <a:pt x="76" y="0"/>
                      <a:pt x="1" y="73"/>
                      <a:pt x="55" y="154"/>
                    </a:cubicBezTo>
                    <a:cubicBezTo>
                      <a:pt x="769" y="1268"/>
                      <a:pt x="2063" y="1938"/>
                      <a:pt x="3374" y="1938"/>
                    </a:cubicBezTo>
                    <a:cubicBezTo>
                      <a:pt x="3557" y="1938"/>
                      <a:pt x="3739" y="1925"/>
                      <a:pt x="3921" y="1898"/>
                    </a:cubicBezTo>
                    <a:cubicBezTo>
                      <a:pt x="4034" y="1879"/>
                      <a:pt x="3985" y="1698"/>
                      <a:pt x="3878" y="1698"/>
                    </a:cubicBezTo>
                    <a:cubicBezTo>
                      <a:pt x="3872" y="1698"/>
                      <a:pt x="3867" y="1699"/>
                      <a:pt x="3861" y="1700"/>
                    </a:cubicBezTo>
                    <a:cubicBezTo>
                      <a:pt x="3699" y="1723"/>
                      <a:pt x="3536" y="1734"/>
                      <a:pt x="3373" y="1734"/>
                    </a:cubicBezTo>
                    <a:cubicBezTo>
                      <a:pt x="2137" y="1734"/>
                      <a:pt x="899" y="1088"/>
                      <a:pt x="234" y="54"/>
                    </a:cubicBezTo>
                    <a:cubicBezTo>
                      <a:pt x="215" y="16"/>
                      <a:pt x="182" y="0"/>
                      <a:pt x="14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grpSp>
        <p:nvGrpSpPr>
          <p:cNvPr id="152" name="Google Shape;152;p2"/>
          <p:cNvGrpSpPr/>
          <p:nvPr/>
        </p:nvGrpSpPr>
        <p:grpSpPr>
          <a:xfrm rot="4922613">
            <a:off x="859870" y="-679157"/>
            <a:ext cx="1611639" cy="2128525"/>
            <a:chOff x="4027650" y="2008513"/>
            <a:chExt cx="792200" cy="1046275"/>
          </a:xfrm>
        </p:grpSpPr>
        <p:sp>
          <p:nvSpPr>
            <p:cNvPr id="153" name="Google Shape;153;p2"/>
            <p:cNvSpPr/>
            <p:nvPr/>
          </p:nvSpPr>
          <p:spPr>
            <a:xfrm>
              <a:off x="4027675" y="2008513"/>
              <a:ext cx="792150" cy="1046275"/>
            </a:xfrm>
            <a:custGeom>
              <a:avLst/>
              <a:gdLst/>
              <a:ahLst/>
              <a:cxnLst/>
              <a:rect l="l" t="t" r="r" b="b"/>
              <a:pathLst>
                <a:path w="31686" h="41851" extrusionOk="0">
                  <a:moveTo>
                    <a:pt x="15787" y="27097"/>
                  </a:moveTo>
                  <a:cubicBezTo>
                    <a:pt x="15668" y="27316"/>
                    <a:pt x="15570" y="27533"/>
                    <a:pt x="15451" y="27752"/>
                  </a:cubicBezTo>
                  <a:cubicBezTo>
                    <a:pt x="15510" y="27554"/>
                    <a:pt x="15549" y="27335"/>
                    <a:pt x="15570" y="27097"/>
                  </a:cubicBezTo>
                  <a:close/>
                  <a:moveTo>
                    <a:pt x="10337" y="34471"/>
                  </a:moveTo>
                  <a:cubicBezTo>
                    <a:pt x="10514" y="34492"/>
                    <a:pt x="10713" y="34531"/>
                    <a:pt x="10911" y="34550"/>
                  </a:cubicBezTo>
                  <a:cubicBezTo>
                    <a:pt x="10752" y="34729"/>
                    <a:pt x="10594" y="34907"/>
                    <a:pt x="10416" y="35105"/>
                  </a:cubicBezTo>
                  <a:lnTo>
                    <a:pt x="10197" y="35324"/>
                  </a:lnTo>
                  <a:cubicBezTo>
                    <a:pt x="10258" y="35066"/>
                    <a:pt x="10297" y="34769"/>
                    <a:pt x="10337" y="34471"/>
                  </a:cubicBezTo>
                  <a:close/>
                  <a:moveTo>
                    <a:pt x="23003" y="0"/>
                  </a:moveTo>
                  <a:cubicBezTo>
                    <a:pt x="21536" y="1388"/>
                    <a:pt x="19990" y="2675"/>
                    <a:pt x="18900" y="4380"/>
                  </a:cubicBezTo>
                  <a:cubicBezTo>
                    <a:pt x="18385" y="5213"/>
                    <a:pt x="17949" y="6125"/>
                    <a:pt x="17830" y="7097"/>
                  </a:cubicBezTo>
                  <a:cubicBezTo>
                    <a:pt x="17592" y="9058"/>
                    <a:pt x="18900" y="11952"/>
                    <a:pt x="20407" y="13221"/>
                  </a:cubicBezTo>
                  <a:cubicBezTo>
                    <a:pt x="19990" y="15005"/>
                    <a:pt x="19535" y="16789"/>
                    <a:pt x="19038" y="18554"/>
                  </a:cubicBezTo>
                  <a:cubicBezTo>
                    <a:pt x="19038" y="18613"/>
                    <a:pt x="19019" y="18673"/>
                    <a:pt x="18999" y="18732"/>
                  </a:cubicBezTo>
                  <a:cubicBezTo>
                    <a:pt x="19336" y="16789"/>
                    <a:pt x="18821" y="14233"/>
                    <a:pt x="17671" y="12885"/>
                  </a:cubicBezTo>
                  <a:cubicBezTo>
                    <a:pt x="17037" y="12132"/>
                    <a:pt x="16184" y="11616"/>
                    <a:pt x="15293" y="11199"/>
                  </a:cubicBezTo>
                  <a:cubicBezTo>
                    <a:pt x="13448" y="10367"/>
                    <a:pt x="11447" y="10129"/>
                    <a:pt x="9484" y="9772"/>
                  </a:cubicBezTo>
                  <a:lnTo>
                    <a:pt x="9484" y="9772"/>
                  </a:lnTo>
                  <a:cubicBezTo>
                    <a:pt x="9742" y="11754"/>
                    <a:pt x="9861" y="13776"/>
                    <a:pt x="10614" y="15660"/>
                  </a:cubicBezTo>
                  <a:cubicBezTo>
                    <a:pt x="10971" y="16572"/>
                    <a:pt x="11447" y="17444"/>
                    <a:pt x="12161" y="18137"/>
                  </a:cubicBezTo>
                  <a:cubicBezTo>
                    <a:pt x="13280" y="19181"/>
                    <a:pt x="15411" y="19809"/>
                    <a:pt x="17199" y="19809"/>
                  </a:cubicBezTo>
                  <a:cubicBezTo>
                    <a:pt x="17720" y="19809"/>
                    <a:pt x="18212" y="19756"/>
                    <a:pt x="18642" y="19644"/>
                  </a:cubicBezTo>
                  <a:lnTo>
                    <a:pt x="18721" y="19723"/>
                  </a:lnTo>
                  <a:cubicBezTo>
                    <a:pt x="18702" y="19744"/>
                    <a:pt x="18702" y="19763"/>
                    <a:pt x="18702" y="19783"/>
                  </a:cubicBezTo>
                  <a:cubicBezTo>
                    <a:pt x="18483" y="19842"/>
                    <a:pt x="18285" y="19921"/>
                    <a:pt x="18068" y="19981"/>
                  </a:cubicBezTo>
                  <a:cubicBezTo>
                    <a:pt x="17959" y="20018"/>
                    <a:pt x="17983" y="20203"/>
                    <a:pt x="18094" y="20203"/>
                  </a:cubicBezTo>
                  <a:cubicBezTo>
                    <a:pt x="18104" y="20203"/>
                    <a:pt x="18115" y="20202"/>
                    <a:pt x="18126" y="20199"/>
                  </a:cubicBezTo>
                  <a:cubicBezTo>
                    <a:pt x="18285" y="20140"/>
                    <a:pt x="18464" y="20080"/>
                    <a:pt x="18623" y="20021"/>
                  </a:cubicBezTo>
                  <a:lnTo>
                    <a:pt x="18623" y="20021"/>
                  </a:lnTo>
                  <a:cubicBezTo>
                    <a:pt x="18425" y="20714"/>
                    <a:pt x="18206" y="21409"/>
                    <a:pt x="17968" y="22083"/>
                  </a:cubicBezTo>
                  <a:cubicBezTo>
                    <a:pt x="17492" y="23431"/>
                    <a:pt x="16897" y="24739"/>
                    <a:pt x="16303" y="26027"/>
                  </a:cubicBezTo>
                  <a:cubicBezTo>
                    <a:pt x="16165" y="26304"/>
                    <a:pt x="16025" y="26602"/>
                    <a:pt x="15887" y="26880"/>
                  </a:cubicBezTo>
                  <a:lnTo>
                    <a:pt x="15610" y="26880"/>
                  </a:lnTo>
                  <a:cubicBezTo>
                    <a:pt x="15808" y="25016"/>
                    <a:pt x="15272" y="22696"/>
                    <a:pt x="14222" y="21448"/>
                  </a:cubicBezTo>
                  <a:cubicBezTo>
                    <a:pt x="13588" y="20695"/>
                    <a:pt x="12735" y="20180"/>
                    <a:pt x="11843" y="19763"/>
                  </a:cubicBezTo>
                  <a:cubicBezTo>
                    <a:pt x="9999" y="18930"/>
                    <a:pt x="7998" y="18692"/>
                    <a:pt x="6035" y="18335"/>
                  </a:cubicBezTo>
                  <a:lnTo>
                    <a:pt x="6035" y="18335"/>
                  </a:lnTo>
                  <a:cubicBezTo>
                    <a:pt x="6272" y="20318"/>
                    <a:pt x="6412" y="22339"/>
                    <a:pt x="7145" y="24223"/>
                  </a:cubicBezTo>
                  <a:cubicBezTo>
                    <a:pt x="7501" y="25135"/>
                    <a:pt x="7977" y="26007"/>
                    <a:pt x="8711" y="26681"/>
                  </a:cubicBezTo>
                  <a:cubicBezTo>
                    <a:pt x="9832" y="27741"/>
                    <a:pt x="11964" y="28372"/>
                    <a:pt x="13753" y="28372"/>
                  </a:cubicBezTo>
                  <a:cubicBezTo>
                    <a:pt x="14273" y="28372"/>
                    <a:pt x="14764" y="28319"/>
                    <a:pt x="15193" y="28207"/>
                  </a:cubicBezTo>
                  <a:cubicBezTo>
                    <a:pt x="15193" y="28207"/>
                    <a:pt x="15213" y="28207"/>
                    <a:pt x="15213" y="28228"/>
                  </a:cubicBezTo>
                  <a:cubicBezTo>
                    <a:pt x="14043" y="30408"/>
                    <a:pt x="12716" y="32489"/>
                    <a:pt x="11090" y="34352"/>
                  </a:cubicBezTo>
                  <a:cubicBezTo>
                    <a:pt x="10832" y="34333"/>
                    <a:pt x="10594" y="34293"/>
                    <a:pt x="10337" y="34273"/>
                  </a:cubicBezTo>
                  <a:cubicBezTo>
                    <a:pt x="10456" y="32449"/>
                    <a:pt x="9940" y="30329"/>
                    <a:pt x="8949" y="29139"/>
                  </a:cubicBezTo>
                  <a:cubicBezTo>
                    <a:pt x="8294" y="28386"/>
                    <a:pt x="7443" y="27871"/>
                    <a:pt x="6571" y="27474"/>
                  </a:cubicBezTo>
                  <a:cubicBezTo>
                    <a:pt x="4726" y="26621"/>
                    <a:pt x="2704" y="26383"/>
                    <a:pt x="743" y="26027"/>
                  </a:cubicBezTo>
                  <a:lnTo>
                    <a:pt x="743" y="26027"/>
                  </a:lnTo>
                  <a:cubicBezTo>
                    <a:pt x="1000" y="28029"/>
                    <a:pt x="1139" y="30031"/>
                    <a:pt x="1872" y="31915"/>
                  </a:cubicBezTo>
                  <a:cubicBezTo>
                    <a:pt x="2229" y="32827"/>
                    <a:pt x="2704" y="33718"/>
                    <a:pt x="3418" y="34392"/>
                  </a:cubicBezTo>
                  <a:cubicBezTo>
                    <a:pt x="4556" y="35447"/>
                    <a:pt x="6695" y="36077"/>
                    <a:pt x="8488" y="36077"/>
                  </a:cubicBezTo>
                  <a:cubicBezTo>
                    <a:pt x="8851" y="36077"/>
                    <a:pt x="9200" y="36052"/>
                    <a:pt x="9523" y="35998"/>
                  </a:cubicBezTo>
                  <a:lnTo>
                    <a:pt x="9523" y="35998"/>
                  </a:lnTo>
                  <a:cubicBezTo>
                    <a:pt x="7184" y="38218"/>
                    <a:pt x="4409" y="39982"/>
                    <a:pt x="1396" y="41171"/>
                  </a:cubicBezTo>
                  <a:cubicBezTo>
                    <a:pt x="981" y="41330"/>
                    <a:pt x="544" y="41488"/>
                    <a:pt x="108" y="41647"/>
                  </a:cubicBezTo>
                  <a:cubicBezTo>
                    <a:pt x="0" y="41683"/>
                    <a:pt x="39" y="41850"/>
                    <a:pt x="136" y="41850"/>
                  </a:cubicBezTo>
                  <a:cubicBezTo>
                    <a:pt x="146" y="41850"/>
                    <a:pt x="156" y="41849"/>
                    <a:pt x="167" y="41845"/>
                  </a:cubicBezTo>
                  <a:cubicBezTo>
                    <a:pt x="3637" y="40695"/>
                    <a:pt x="6827" y="38792"/>
                    <a:pt x="9504" y="36295"/>
                  </a:cubicBezTo>
                  <a:cubicBezTo>
                    <a:pt x="9642" y="36176"/>
                    <a:pt x="9782" y="36038"/>
                    <a:pt x="9920" y="35919"/>
                  </a:cubicBezTo>
                  <a:cubicBezTo>
                    <a:pt x="10099" y="36117"/>
                    <a:pt x="10297" y="36315"/>
                    <a:pt x="10495" y="36514"/>
                  </a:cubicBezTo>
                  <a:cubicBezTo>
                    <a:pt x="10519" y="36537"/>
                    <a:pt x="10545" y="36547"/>
                    <a:pt x="10570" y="36547"/>
                  </a:cubicBezTo>
                  <a:cubicBezTo>
                    <a:pt x="10647" y="36547"/>
                    <a:pt x="10709" y="36450"/>
                    <a:pt x="10633" y="36374"/>
                  </a:cubicBezTo>
                  <a:cubicBezTo>
                    <a:pt x="10456" y="36176"/>
                    <a:pt x="10258" y="35978"/>
                    <a:pt x="10078" y="35779"/>
                  </a:cubicBezTo>
                  <a:lnTo>
                    <a:pt x="10078" y="35740"/>
                  </a:lnTo>
                  <a:cubicBezTo>
                    <a:pt x="10456" y="35383"/>
                    <a:pt x="10792" y="35007"/>
                    <a:pt x="11149" y="34611"/>
                  </a:cubicBezTo>
                  <a:cubicBezTo>
                    <a:pt x="11902" y="36434"/>
                    <a:pt x="14281" y="38515"/>
                    <a:pt x="16223" y="38872"/>
                  </a:cubicBezTo>
                  <a:cubicBezTo>
                    <a:pt x="16508" y="38918"/>
                    <a:pt x="16794" y="38939"/>
                    <a:pt x="17081" y="38939"/>
                  </a:cubicBezTo>
                  <a:cubicBezTo>
                    <a:pt x="17773" y="38939"/>
                    <a:pt x="18465" y="38817"/>
                    <a:pt x="19138" y="38634"/>
                  </a:cubicBezTo>
                  <a:cubicBezTo>
                    <a:pt x="21081" y="38099"/>
                    <a:pt x="22786" y="37008"/>
                    <a:pt x="24530" y="36017"/>
                  </a:cubicBezTo>
                  <a:cubicBezTo>
                    <a:pt x="23063" y="34650"/>
                    <a:pt x="21675" y="33183"/>
                    <a:pt x="19910" y="32211"/>
                  </a:cubicBezTo>
                  <a:cubicBezTo>
                    <a:pt x="19038" y="31735"/>
                    <a:pt x="18107" y="31360"/>
                    <a:pt x="17135" y="31299"/>
                  </a:cubicBezTo>
                  <a:cubicBezTo>
                    <a:pt x="17066" y="31296"/>
                    <a:pt x="16996" y="31294"/>
                    <a:pt x="16925" y="31294"/>
                  </a:cubicBezTo>
                  <a:cubicBezTo>
                    <a:pt x="15490" y="31294"/>
                    <a:pt x="13701" y="32045"/>
                    <a:pt x="12398" y="33083"/>
                  </a:cubicBezTo>
                  <a:cubicBezTo>
                    <a:pt x="13509" y="31598"/>
                    <a:pt x="14479" y="30012"/>
                    <a:pt x="15351" y="28386"/>
                  </a:cubicBezTo>
                  <a:cubicBezTo>
                    <a:pt x="15491" y="28524"/>
                    <a:pt x="15629" y="28683"/>
                    <a:pt x="15787" y="28822"/>
                  </a:cubicBezTo>
                  <a:cubicBezTo>
                    <a:pt x="15805" y="28844"/>
                    <a:pt x="15826" y="28853"/>
                    <a:pt x="15848" y="28853"/>
                  </a:cubicBezTo>
                  <a:cubicBezTo>
                    <a:pt x="15924" y="28853"/>
                    <a:pt x="16003" y="28740"/>
                    <a:pt x="15927" y="28664"/>
                  </a:cubicBezTo>
                  <a:cubicBezTo>
                    <a:pt x="15768" y="28505"/>
                    <a:pt x="15610" y="28347"/>
                    <a:pt x="15470" y="28188"/>
                  </a:cubicBezTo>
                  <a:cubicBezTo>
                    <a:pt x="15589" y="27950"/>
                    <a:pt x="15708" y="27712"/>
                    <a:pt x="15827" y="27493"/>
                  </a:cubicBezTo>
                  <a:cubicBezTo>
                    <a:pt x="15867" y="27374"/>
                    <a:pt x="15927" y="27276"/>
                    <a:pt x="15986" y="27176"/>
                  </a:cubicBezTo>
                  <a:cubicBezTo>
                    <a:pt x="17037" y="28841"/>
                    <a:pt x="19673" y="30506"/>
                    <a:pt x="21615" y="30546"/>
                  </a:cubicBezTo>
                  <a:cubicBezTo>
                    <a:pt x="21675" y="30548"/>
                    <a:pt x="21734" y="30550"/>
                    <a:pt x="21794" y="30550"/>
                  </a:cubicBezTo>
                  <a:cubicBezTo>
                    <a:pt x="22721" y="30550"/>
                    <a:pt x="23613" y="30265"/>
                    <a:pt x="24470" y="29893"/>
                  </a:cubicBezTo>
                  <a:cubicBezTo>
                    <a:pt x="26314" y="29060"/>
                    <a:pt x="27821" y="27712"/>
                    <a:pt x="29406" y="26483"/>
                  </a:cubicBezTo>
                  <a:cubicBezTo>
                    <a:pt x="27741" y="25353"/>
                    <a:pt x="26135" y="24105"/>
                    <a:pt x="24232" y="23410"/>
                  </a:cubicBezTo>
                  <a:cubicBezTo>
                    <a:pt x="23471" y="23129"/>
                    <a:pt x="22669" y="22930"/>
                    <a:pt x="21848" y="22930"/>
                  </a:cubicBezTo>
                  <a:cubicBezTo>
                    <a:pt x="21686" y="22930"/>
                    <a:pt x="21522" y="22938"/>
                    <a:pt x="21358" y="22955"/>
                  </a:cubicBezTo>
                  <a:cubicBezTo>
                    <a:pt x="19792" y="23093"/>
                    <a:pt x="17869" y="24303"/>
                    <a:pt x="16680" y="25730"/>
                  </a:cubicBezTo>
                  <a:cubicBezTo>
                    <a:pt x="17096" y="24837"/>
                    <a:pt x="17492" y="23925"/>
                    <a:pt x="17849" y="23013"/>
                  </a:cubicBezTo>
                  <a:cubicBezTo>
                    <a:pt x="18245" y="22003"/>
                    <a:pt x="18563" y="20973"/>
                    <a:pt x="18861" y="19942"/>
                  </a:cubicBezTo>
                  <a:lnTo>
                    <a:pt x="18919" y="19942"/>
                  </a:lnTo>
                  <a:cubicBezTo>
                    <a:pt x="19019" y="20040"/>
                    <a:pt x="19118" y="20159"/>
                    <a:pt x="19236" y="20259"/>
                  </a:cubicBezTo>
                  <a:cubicBezTo>
                    <a:pt x="19260" y="20282"/>
                    <a:pt x="19283" y="20292"/>
                    <a:pt x="19306" y="20292"/>
                  </a:cubicBezTo>
                  <a:cubicBezTo>
                    <a:pt x="19322" y="20292"/>
                    <a:pt x="19339" y="20287"/>
                    <a:pt x="19355" y="20278"/>
                  </a:cubicBezTo>
                  <a:cubicBezTo>
                    <a:pt x="20585" y="21166"/>
                    <a:pt x="22511" y="21796"/>
                    <a:pt x="24126" y="21796"/>
                  </a:cubicBezTo>
                  <a:cubicBezTo>
                    <a:pt x="24568" y="21796"/>
                    <a:pt x="24987" y="21749"/>
                    <a:pt x="25362" y="21646"/>
                  </a:cubicBezTo>
                  <a:cubicBezTo>
                    <a:pt x="26314" y="21409"/>
                    <a:pt x="27166" y="20854"/>
                    <a:pt x="27900" y="20219"/>
                  </a:cubicBezTo>
                  <a:cubicBezTo>
                    <a:pt x="29446" y="18911"/>
                    <a:pt x="30516" y="17186"/>
                    <a:pt x="31685" y="15560"/>
                  </a:cubicBezTo>
                  <a:cubicBezTo>
                    <a:pt x="29782" y="14946"/>
                    <a:pt x="27900" y="14212"/>
                    <a:pt x="25878" y="14074"/>
                  </a:cubicBezTo>
                  <a:cubicBezTo>
                    <a:pt x="25668" y="14061"/>
                    <a:pt x="25456" y="14054"/>
                    <a:pt x="25244" y="14054"/>
                  </a:cubicBezTo>
                  <a:cubicBezTo>
                    <a:pt x="24474" y="14054"/>
                    <a:pt x="23699" y="14151"/>
                    <a:pt x="22984" y="14431"/>
                  </a:cubicBezTo>
                  <a:cubicBezTo>
                    <a:pt x="21576" y="14986"/>
                    <a:pt x="20148" y="16551"/>
                    <a:pt x="19376" y="18158"/>
                  </a:cubicBezTo>
                  <a:cubicBezTo>
                    <a:pt x="19831" y="16551"/>
                    <a:pt x="20228" y="14926"/>
                    <a:pt x="20605" y="13300"/>
                  </a:cubicBezTo>
                  <a:cubicBezTo>
                    <a:pt x="22606" y="12666"/>
                    <a:pt x="24847" y="10427"/>
                    <a:pt x="25323" y="8464"/>
                  </a:cubicBezTo>
                  <a:cubicBezTo>
                    <a:pt x="25561" y="7493"/>
                    <a:pt x="25481" y="6502"/>
                    <a:pt x="25283" y="5550"/>
                  </a:cubicBezTo>
                  <a:cubicBezTo>
                    <a:pt x="24866" y="3568"/>
                    <a:pt x="23875" y="1803"/>
                    <a:pt x="23003" y="0"/>
                  </a:cubicBezTo>
                  <a:close/>
                </a:path>
              </a:pathLst>
            </a:custGeom>
            <a:solidFill>
              <a:schemeClr val="dk1"/>
            </a:solidFill>
            <a:ln w="152400" cap="flat" cmpd="sng">
              <a:solidFill>
                <a:schemeClr val="lt2"/>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nvGrpSpPr>
            <p:cNvPr id="154" name="Google Shape;154;p2"/>
            <p:cNvGrpSpPr/>
            <p:nvPr/>
          </p:nvGrpSpPr>
          <p:grpSpPr>
            <a:xfrm>
              <a:off x="4027650" y="2008763"/>
              <a:ext cx="792200" cy="1045800"/>
              <a:chOff x="5261600" y="1784375"/>
              <a:chExt cx="792200" cy="1045800"/>
            </a:xfrm>
          </p:grpSpPr>
          <p:sp>
            <p:nvSpPr>
              <p:cNvPr id="155" name="Google Shape;155;p2"/>
              <p:cNvSpPr/>
              <p:nvPr/>
            </p:nvSpPr>
            <p:spPr>
              <a:xfrm>
                <a:off x="5498750" y="2028200"/>
                <a:ext cx="249775" cy="251275"/>
              </a:xfrm>
              <a:custGeom>
                <a:avLst/>
                <a:gdLst/>
                <a:ahLst/>
                <a:cxnLst/>
                <a:rect l="l" t="t" r="r" b="b"/>
                <a:pathLst>
                  <a:path w="9991" h="10051" extrusionOk="0">
                    <a:moveTo>
                      <a:pt x="0" y="1"/>
                    </a:moveTo>
                    <a:lnTo>
                      <a:pt x="0" y="1"/>
                    </a:lnTo>
                    <a:cubicBezTo>
                      <a:pt x="257" y="2003"/>
                      <a:pt x="376" y="4025"/>
                      <a:pt x="1129" y="5908"/>
                    </a:cubicBezTo>
                    <a:cubicBezTo>
                      <a:pt x="1486" y="6820"/>
                      <a:pt x="1962" y="7692"/>
                      <a:pt x="2675" y="8366"/>
                    </a:cubicBezTo>
                    <a:cubicBezTo>
                      <a:pt x="3805" y="9419"/>
                      <a:pt x="5938" y="10050"/>
                      <a:pt x="7733" y="10050"/>
                    </a:cubicBezTo>
                    <a:cubicBezTo>
                      <a:pt x="8303" y="10050"/>
                      <a:pt x="8838" y="9987"/>
                      <a:pt x="9296" y="9853"/>
                    </a:cubicBezTo>
                    <a:cubicBezTo>
                      <a:pt x="9991" y="7890"/>
                      <a:pt x="9515" y="4699"/>
                      <a:pt x="8186" y="3133"/>
                    </a:cubicBezTo>
                    <a:cubicBezTo>
                      <a:pt x="7552" y="2379"/>
                      <a:pt x="6700" y="1845"/>
                      <a:pt x="5807" y="1448"/>
                    </a:cubicBezTo>
                    <a:cubicBezTo>
                      <a:pt x="3965" y="616"/>
                      <a:pt x="1962" y="357"/>
                      <a:pt x="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6" name="Google Shape;156;p2"/>
              <p:cNvSpPr/>
              <p:nvPr/>
            </p:nvSpPr>
            <p:spPr>
              <a:xfrm>
                <a:off x="5570575" y="2105025"/>
                <a:ext cx="170500" cy="171325"/>
              </a:xfrm>
              <a:custGeom>
                <a:avLst/>
                <a:gdLst/>
                <a:ahLst/>
                <a:cxnLst/>
                <a:rect l="l" t="t" r="r" b="b"/>
                <a:pathLst>
                  <a:path w="6820" h="6853" extrusionOk="0">
                    <a:moveTo>
                      <a:pt x="1" y="1"/>
                    </a:moveTo>
                    <a:cubicBezTo>
                      <a:pt x="180" y="1349"/>
                      <a:pt x="259" y="2716"/>
                      <a:pt x="774" y="4005"/>
                    </a:cubicBezTo>
                    <a:cubicBezTo>
                      <a:pt x="1012" y="4639"/>
                      <a:pt x="1329" y="5234"/>
                      <a:pt x="1824" y="5689"/>
                    </a:cubicBezTo>
                    <a:cubicBezTo>
                      <a:pt x="2595" y="6414"/>
                      <a:pt x="4057" y="6852"/>
                      <a:pt x="5288" y="6852"/>
                    </a:cubicBezTo>
                    <a:cubicBezTo>
                      <a:pt x="5671" y="6852"/>
                      <a:pt x="6033" y="6810"/>
                      <a:pt x="6344" y="6720"/>
                    </a:cubicBezTo>
                    <a:cubicBezTo>
                      <a:pt x="6820" y="5372"/>
                      <a:pt x="6483" y="3192"/>
                      <a:pt x="5591" y="2121"/>
                    </a:cubicBezTo>
                    <a:cubicBezTo>
                      <a:pt x="5154" y="1606"/>
                      <a:pt x="4580" y="1249"/>
                      <a:pt x="3965" y="971"/>
                    </a:cubicBezTo>
                    <a:cubicBezTo>
                      <a:pt x="2717" y="397"/>
                      <a:pt x="1348" y="239"/>
                      <a:pt x="1" y="1"/>
                    </a:cubicBezTo>
                    <a:close/>
                  </a:path>
                </a:pathLst>
              </a:custGeom>
              <a:solidFill>
                <a:srgbClr val="191919">
                  <a:alpha val="128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7" name="Google Shape;157;p2"/>
              <p:cNvSpPr/>
              <p:nvPr/>
            </p:nvSpPr>
            <p:spPr>
              <a:xfrm>
                <a:off x="5528400" y="2060625"/>
                <a:ext cx="219575" cy="231050"/>
              </a:xfrm>
              <a:custGeom>
                <a:avLst/>
                <a:gdLst/>
                <a:ahLst/>
                <a:cxnLst/>
                <a:rect l="l" t="t" r="r" b="b"/>
                <a:pathLst>
                  <a:path w="8783" h="9242" extrusionOk="0">
                    <a:moveTo>
                      <a:pt x="151" y="1"/>
                    </a:moveTo>
                    <a:cubicBezTo>
                      <a:pt x="71" y="1"/>
                      <a:pt x="1" y="114"/>
                      <a:pt x="62" y="191"/>
                    </a:cubicBezTo>
                    <a:cubicBezTo>
                      <a:pt x="1074" y="1341"/>
                      <a:pt x="2124" y="2451"/>
                      <a:pt x="3194" y="3561"/>
                    </a:cubicBezTo>
                    <a:cubicBezTo>
                      <a:pt x="4383" y="4849"/>
                      <a:pt x="5612" y="6117"/>
                      <a:pt x="6822" y="7386"/>
                    </a:cubicBezTo>
                    <a:cubicBezTo>
                      <a:pt x="7396" y="8001"/>
                      <a:pt x="7991" y="8596"/>
                      <a:pt x="8567" y="9210"/>
                    </a:cubicBezTo>
                    <a:cubicBezTo>
                      <a:pt x="8585" y="9232"/>
                      <a:pt x="8606" y="9241"/>
                      <a:pt x="8628" y="9241"/>
                    </a:cubicBezTo>
                    <a:cubicBezTo>
                      <a:pt x="8704" y="9241"/>
                      <a:pt x="8782" y="9129"/>
                      <a:pt x="8705" y="9051"/>
                    </a:cubicBezTo>
                    <a:cubicBezTo>
                      <a:pt x="7615" y="7901"/>
                      <a:pt x="6505" y="6752"/>
                      <a:pt x="5414" y="5602"/>
                    </a:cubicBezTo>
                    <a:cubicBezTo>
                      <a:pt x="4206" y="4333"/>
                      <a:pt x="2996" y="3065"/>
                      <a:pt x="1827" y="1796"/>
                    </a:cubicBezTo>
                    <a:cubicBezTo>
                      <a:pt x="1272" y="1222"/>
                      <a:pt x="736" y="627"/>
                      <a:pt x="221" y="32"/>
                    </a:cubicBezTo>
                    <a:cubicBezTo>
                      <a:pt x="199" y="10"/>
                      <a:pt x="175" y="1"/>
                      <a:pt x="15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8" name="Google Shape;158;p2"/>
              <p:cNvSpPr/>
              <p:nvPr/>
            </p:nvSpPr>
            <p:spPr>
              <a:xfrm>
                <a:off x="5528475" y="2062425"/>
                <a:ext cx="40150" cy="35325"/>
              </a:xfrm>
              <a:custGeom>
                <a:avLst/>
                <a:gdLst/>
                <a:ahLst/>
                <a:cxnLst/>
                <a:rect l="l" t="t" r="r" b="b"/>
                <a:pathLst>
                  <a:path w="1606" h="1413" extrusionOk="0">
                    <a:moveTo>
                      <a:pt x="1447" y="0"/>
                    </a:moveTo>
                    <a:cubicBezTo>
                      <a:pt x="1407" y="0"/>
                      <a:pt x="1348" y="59"/>
                      <a:pt x="1348" y="119"/>
                    </a:cubicBezTo>
                    <a:cubicBezTo>
                      <a:pt x="1388" y="397"/>
                      <a:pt x="1269" y="693"/>
                      <a:pt x="1050" y="891"/>
                    </a:cubicBezTo>
                    <a:cubicBezTo>
                      <a:pt x="931" y="991"/>
                      <a:pt x="773" y="1071"/>
                      <a:pt x="635" y="1129"/>
                    </a:cubicBezTo>
                    <a:cubicBezTo>
                      <a:pt x="500" y="1175"/>
                      <a:pt x="366" y="1197"/>
                      <a:pt x="231" y="1197"/>
                    </a:cubicBezTo>
                    <a:cubicBezTo>
                      <a:pt x="187" y="1197"/>
                      <a:pt x="143" y="1194"/>
                      <a:pt x="99" y="1189"/>
                    </a:cubicBezTo>
                    <a:cubicBezTo>
                      <a:pt x="59" y="1189"/>
                      <a:pt x="0" y="1248"/>
                      <a:pt x="0" y="1288"/>
                    </a:cubicBezTo>
                    <a:cubicBezTo>
                      <a:pt x="0" y="1367"/>
                      <a:pt x="59" y="1388"/>
                      <a:pt x="99" y="1407"/>
                    </a:cubicBezTo>
                    <a:cubicBezTo>
                      <a:pt x="135" y="1410"/>
                      <a:pt x="172" y="1412"/>
                      <a:pt x="209" y="1412"/>
                    </a:cubicBezTo>
                    <a:cubicBezTo>
                      <a:pt x="375" y="1412"/>
                      <a:pt x="548" y="1377"/>
                      <a:pt x="693" y="1327"/>
                    </a:cubicBezTo>
                    <a:cubicBezTo>
                      <a:pt x="873" y="1248"/>
                      <a:pt x="1050" y="1169"/>
                      <a:pt x="1190" y="1050"/>
                    </a:cubicBezTo>
                    <a:cubicBezTo>
                      <a:pt x="1467" y="812"/>
                      <a:pt x="1605" y="455"/>
                      <a:pt x="1566" y="119"/>
                    </a:cubicBezTo>
                    <a:cubicBezTo>
                      <a:pt x="1547" y="59"/>
                      <a:pt x="1507" y="0"/>
                      <a:pt x="144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9" name="Google Shape;159;p2"/>
              <p:cNvSpPr/>
              <p:nvPr/>
            </p:nvSpPr>
            <p:spPr>
              <a:xfrm>
                <a:off x="5532925" y="2070300"/>
                <a:ext cx="69900" cy="59650"/>
              </a:xfrm>
              <a:custGeom>
                <a:avLst/>
                <a:gdLst/>
                <a:ahLst/>
                <a:cxnLst/>
                <a:rect l="l" t="t" r="r" b="b"/>
                <a:pathLst>
                  <a:path w="2796" h="2386" extrusionOk="0">
                    <a:moveTo>
                      <a:pt x="2604" y="1"/>
                    </a:moveTo>
                    <a:cubicBezTo>
                      <a:pt x="2541" y="1"/>
                      <a:pt x="2474" y="51"/>
                      <a:pt x="2498" y="121"/>
                    </a:cubicBezTo>
                    <a:cubicBezTo>
                      <a:pt x="2577" y="438"/>
                      <a:pt x="2439" y="775"/>
                      <a:pt x="2260" y="1033"/>
                    </a:cubicBezTo>
                    <a:cubicBezTo>
                      <a:pt x="2122" y="1290"/>
                      <a:pt x="1924" y="1488"/>
                      <a:pt x="1705" y="1667"/>
                    </a:cubicBezTo>
                    <a:cubicBezTo>
                      <a:pt x="1290" y="2007"/>
                      <a:pt x="767" y="2184"/>
                      <a:pt x="223" y="2184"/>
                    </a:cubicBezTo>
                    <a:cubicBezTo>
                      <a:pt x="195" y="2184"/>
                      <a:pt x="167" y="2184"/>
                      <a:pt x="140" y="2183"/>
                    </a:cubicBezTo>
                    <a:cubicBezTo>
                      <a:pt x="0" y="2183"/>
                      <a:pt x="0" y="2381"/>
                      <a:pt x="140" y="2381"/>
                    </a:cubicBezTo>
                    <a:cubicBezTo>
                      <a:pt x="186" y="2384"/>
                      <a:pt x="231" y="2385"/>
                      <a:pt x="277" y="2385"/>
                    </a:cubicBezTo>
                    <a:cubicBezTo>
                      <a:pt x="862" y="2385"/>
                      <a:pt x="1424" y="2154"/>
                      <a:pt x="1884" y="1786"/>
                    </a:cubicBezTo>
                    <a:cubicBezTo>
                      <a:pt x="2122" y="1607"/>
                      <a:pt x="2339" y="1350"/>
                      <a:pt x="2479" y="1092"/>
                    </a:cubicBezTo>
                    <a:cubicBezTo>
                      <a:pt x="2656" y="775"/>
                      <a:pt x="2796" y="418"/>
                      <a:pt x="2696" y="82"/>
                    </a:cubicBezTo>
                    <a:cubicBezTo>
                      <a:pt x="2688" y="25"/>
                      <a:pt x="2647" y="1"/>
                      <a:pt x="260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0" name="Google Shape;160;p2"/>
              <p:cNvSpPr/>
              <p:nvPr/>
            </p:nvSpPr>
            <p:spPr>
              <a:xfrm>
                <a:off x="5551275" y="2087200"/>
                <a:ext cx="81075" cy="75375"/>
              </a:xfrm>
              <a:custGeom>
                <a:avLst/>
                <a:gdLst/>
                <a:ahLst/>
                <a:cxnLst/>
                <a:rect l="l" t="t" r="r" b="b"/>
                <a:pathLst>
                  <a:path w="3243" h="3015" extrusionOk="0">
                    <a:moveTo>
                      <a:pt x="3116" y="0"/>
                    </a:moveTo>
                    <a:cubicBezTo>
                      <a:pt x="3077" y="0"/>
                      <a:pt x="3041" y="24"/>
                      <a:pt x="3032" y="80"/>
                    </a:cubicBezTo>
                    <a:cubicBezTo>
                      <a:pt x="2815" y="1546"/>
                      <a:pt x="1605" y="2696"/>
                      <a:pt x="119" y="2815"/>
                    </a:cubicBezTo>
                    <a:cubicBezTo>
                      <a:pt x="5" y="2815"/>
                      <a:pt x="0" y="3014"/>
                      <a:pt x="105" y="3014"/>
                    </a:cubicBezTo>
                    <a:cubicBezTo>
                      <a:pt x="109" y="3014"/>
                      <a:pt x="114" y="3014"/>
                      <a:pt x="119" y="3013"/>
                    </a:cubicBezTo>
                    <a:cubicBezTo>
                      <a:pt x="1705" y="2913"/>
                      <a:pt x="3013" y="1705"/>
                      <a:pt x="3231" y="138"/>
                    </a:cubicBezTo>
                    <a:cubicBezTo>
                      <a:pt x="3243" y="55"/>
                      <a:pt x="3176" y="0"/>
                      <a:pt x="311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1" name="Google Shape;161;p2"/>
              <p:cNvSpPr/>
              <p:nvPr/>
            </p:nvSpPr>
            <p:spPr>
              <a:xfrm>
                <a:off x="5562325" y="2096475"/>
                <a:ext cx="98975" cy="103775"/>
              </a:xfrm>
              <a:custGeom>
                <a:avLst/>
                <a:gdLst/>
                <a:ahLst/>
                <a:cxnLst/>
                <a:rect l="l" t="t" r="r" b="b"/>
                <a:pathLst>
                  <a:path w="3959" h="4151" extrusionOk="0">
                    <a:moveTo>
                      <a:pt x="3832" y="0"/>
                    </a:moveTo>
                    <a:cubicBezTo>
                      <a:pt x="3780" y="0"/>
                      <a:pt x="3731" y="35"/>
                      <a:pt x="3740" y="105"/>
                    </a:cubicBezTo>
                    <a:cubicBezTo>
                      <a:pt x="3780" y="1651"/>
                      <a:pt x="2690" y="2920"/>
                      <a:pt x="1361" y="3534"/>
                    </a:cubicBezTo>
                    <a:cubicBezTo>
                      <a:pt x="965" y="3732"/>
                      <a:pt x="549" y="3851"/>
                      <a:pt x="132" y="3930"/>
                    </a:cubicBezTo>
                    <a:cubicBezTo>
                      <a:pt x="1" y="3968"/>
                      <a:pt x="48" y="4150"/>
                      <a:pt x="174" y="4150"/>
                    </a:cubicBezTo>
                    <a:cubicBezTo>
                      <a:pt x="180" y="4150"/>
                      <a:pt x="186" y="4150"/>
                      <a:pt x="193" y="4149"/>
                    </a:cubicBezTo>
                    <a:cubicBezTo>
                      <a:pt x="1718" y="3832"/>
                      <a:pt x="3145" y="2899"/>
                      <a:pt x="3721" y="1393"/>
                    </a:cubicBezTo>
                    <a:cubicBezTo>
                      <a:pt x="3880" y="977"/>
                      <a:pt x="3959" y="541"/>
                      <a:pt x="3938" y="105"/>
                    </a:cubicBezTo>
                    <a:cubicBezTo>
                      <a:pt x="3938" y="35"/>
                      <a:pt x="3884" y="0"/>
                      <a:pt x="383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2" name="Google Shape;162;p2"/>
              <p:cNvSpPr/>
              <p:nvPr/>
            </p:nvSpPr>
            <p:spPr>
              <a:xfrm>
                <a:off x="5590675" y="2124075"/>
                <a:ext cx="94200" cy="98075"/>
              </a:xfrm>
              <a:custGeom>
                <a:avLst/>
                <a:gdLst/>
                <a:ahLst/>
                <a:cxnLst/>
                <a:rect l="l" t="t" r="r" b="b"/>
                <a:pathLst>
                  <a:path w="3768" h="3923" extrusionOk="0">
                    <a:moveTo>
                      <a:pt x="3640" y="1"/>
                    </a:moveTo>
                    <a:cubicBezTo>
                      <a:pt x="3597" y="1"/>
                      <a:pt x="3555" y="23"/>
                      <a:pt x="3538" y="71"/>
                    </a:cubicBezTo>
                    <a:cubicBezTo>
                      <a:pt x="3301" y="1438"/>
                      <a:pt x="2408" y="2628"/>
                      <a:pt x="1199" y="3302"/>
                    </a:cubicBezTo>
                    <a:cubicBezTo>
                      <a:pt x="862" y="3481"/>
                      <a:pt x="505" y="3619"/>
                      <a:pt x="108" y="3719"/>
                    </a:cubicBezTo>
                    <a:cubicBezTo>
                      <a:pt x="0" y="3755"/>
                      <a:pt x="40" y="3922"/>
                      <a:pt x="138" y="3922"/>
                    </a:cubicBezTo>
                    <a:cubicBezTo>
                      <a:pt x="148" y="3922"/>
                      <a:pt x="158" y="3921"/>
                      <a:pt x="169" y="3917"/>
                    </a:cubicBezTo>
                    <a:cubicBezTo>
                      <a:pt x="1556" y="3579"/>
                      <a:pt x="2746" y="2569"/>
                      <a:pt x="3359" y="1300"/>
                    </a:cubicBezTo>
                    <a:cubicBezTo>
                      <a:pt x="3538" y="923"/>
                      <a:pt x="3676" y="527"/>
                      <a:pt x="3756" y="130"/>
                    </a:cubicBezTo>
                    <a:cubicBezTo>
                      <a:pt x="3768" y="48"/>
                      <a:pt x="3703" y="1"/>
                      <a:pt x="364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3" name="Google Shape;163;p2"/>
              <p:cNvSpPr/>
              <p:nvPr/>
            </p:nvSpPr>
            <p:spPr>
              <a:xfrm>
                <a:off x="5623625" y="2168600"/>
                <a:ext cx="78825" cy="71775"/>
              </a:xfrm>
              <a:custGeom>
                <a:avLst/>
                <a:gdLst/>
                <a:ahLst/>
                <a:cxnLst/>
                <a:rect l="l" t="t" r="r" b="b"/>
                <a:pathLst>
                  <a:path w="3153" h="2871" extrusionOk="0">
                    <a:moveTo>
                      <a:pt x="3015" y="0"/>
                    </a:moveTo>
                    <a:cubicBezTo>
                      <a:pt x="2984" y="0"/>
                      <a:pt x="2953" y="16"/>
                      <a:pt x="2934" y="54"/>
                    </a:cubicBezTo>
                    <a:cubicBezTo>
                      <a:pt x="2657" y="649"/>
                      <a:pt x="2279" y="1185"/>
                      <a:pt x="1803" y="1660"/>
                    </a:cubicBezTo>
                    <a:cubicBezTo>
                      <a:pt x="1348" y="2115"/>
                      <a:pt x="793" y="2572"/>
                      <a:pt x="138" y="2651"/>
                    </a:cubicBezTo>
                    <a:cubicBezTo>
                      <a:pt x="7" y="2670"/>
                      <a:pt x="1" y="2870"/>
                      <a:pt x="121" y="2870"/>
                    </a:cubicBezTo>
                    <a:cubicBezTo>
                      <a:pt x="126" y="2870"/>
                      <a:pt x="132" y="2870"/>
                      <a:pt x="138" y="2869"/>
                    </a:cubicBezTo>
                    <a:cubicBezTo>
                      <a:pt x="833" y="2770"/>
                      <a:pt x="1407" y="2353"/>
                      <a:pt x="1903" y="1878"/>
                    </a:cubicBezTo>
                    <a:cubicBezTo>
                      <a:pt x="2398" y="1383"/>
                      <a:pt x="2815" y="788"/>
                      <a:pt x="3112" y="154"/>
                    </a:cubicBezTo>
                    <a:cubicBezTo>
                      <a:pt x="3153" y="73"/>
                      <a:pt x="3083" y="0"/>
                      <a:pt x="301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4" name="Google Shape;164;p2"/>
              <p:cNvSpPr/>
              <p:nvPr/>
            </p:nvSpPr>
            <p:spPr>
              <a:xfrm>
                <a:off x="5661550" y="2202650"/>
                <a:ext cx="48725" cy="48700"/>
              </a:xfrm>
              <a:custGeom>
                <a:avLst/>
                <a:gdLst/>
                <a:ahLst/>
                <a:cxnLst/>
                <a:rect l="l" t="t" r="r" b="b"/>
                <a:pathLst>
                  <a:path w="1949" h="1948" extrusionOk="0">
                    <a:moveTo>
                      <a:pt x="1817" y="1"/>
                    </a:moveTo>
                    <a:cubicBezTo>
                      <a:pt x="1773" y="1"/>
                      <a:pt x="1729" y="25"/>
                      <a:pt x="1714" y="79"/>
                    </a:cubicBezTo>
                    <a:cubicBezTo>
                      <a:pt x="1476" y="853"/>
                      <a:pt x="881" y="1488"/>
                      <a:pt x="109" y="1745"/>
                    </a:cubicBezTo>
                    <a:cubicBezTo>
                      <a:pt x="1" y="1781"/>
                      <a:pt x="39" y="1948"/>
                      <a:pt x="137" y="1948"/>
                    </a:cubicBezTo>
                    <a:cubicBezTo>
                      <a:pt x="147" y="1948"/>
                      <a:pt x="157" y="1946"/>
                      <a:pt x="167" y="1943"/>
                    </a:cubicBezTo>
                    <a:cubicBezTo>
                      <a:pt x="1000" y="1665"/>
                      <a:pt x="1655" y="972"/>
                      <a:pt x="1912" y="140"/>
                    </a:cubicBezTo>
                    <a:cubicBezTo>
                      <a:pt x="1948" y="56"/>
                      <a:pt x="1883" y="1"/>
                      <a:pt x="181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5" name="Google Shape;165;p2"/>
              <p:cNvSpPr/>
              <p:nvPr/>
            </p:nvSpPr>
            <p:spPr>
              <a:xfrm>
                <a:off x="5693000" y="2239825"/>
                <a:ext cx="24875" cy="22350"/>
              </a:xfrm>
              <a:custGeom>
                <a:avLst/>
                <a:gdLst/>
                <a:ahLst/>
                <a:cxnLst/>
                <a:rect l="l" t="t" r="r" b="b"/>
                <a:pathLst>
                  <a:path w="995" h="894" extrusionOk="0">
                    <a:moveTo>
                      <a:pt x="862" y="1"/>
                    </a:moveTo>
                    <a:cubicBezTo>
                      <a:pt x="820" y="1"/>
                      <a:pt x="781" y="24"/>
                      <a:pt x="773" y="80"/>
                    </a:cubicBezTo>
                    <a:cubicBezTo>
                      <a:pt x="754" y="159"/>
                      <a:pt x="714" y="199"/>
                      <a:pt x="675" y="278"/>
                    </a:cubicBezTo>
                    <a:cubicBezTo>
                      <a:pt x="635" y="318"/>
                      <a:pt x="575" y="397"/>
                      <a:pt x="516" y="437"/>
                    </a:cubicBezTo>
                    <a:cubicBezTo>
                      <a:pt x="376" y="535"/>
                      <a:pt x="218" y="614"/>
                      <a:pt x="80" y="694"/>
                    </a:cubicBezTo>
                    <a:cubicBezTo>
                      <a:pt x="20" y="714"/>
                      <a:pt x="1" y="794"/>
                      <a:pt x="40" y="833"/>
                    </a:cubicBezTo>
                    <a:cubicBezTo>
                      <a:pt x="53" y="871"/>
                      <a:pt x="82" y="893"/>
                      <a:pt x="118" y="893"/>
                    </a:cubicBezTo>
                    <a:cubicBezTo>
                      <a:pt x="137" y="893"/>
                      <a:pt x="158" y="887"/>
                      <a:pt x="178" y="873"/>
                    </a:cubicBezTo>
                    <a:cubicBezTo>
                      <a:pt x="516" y="714"/>
                      <a:pt x="873" y="516"/>
                      <a:pt x="971" y="139"/>
                    </a:cubicBezTo>
                    <a:cubicBezTo>
                      <a:pt x="995" y="55"/>
                      <a:pt x="926" y="1"/>
                      <a:pt x="86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6" name="Google Shape;166;p2"/>
              <p:cNvSpPr/>
              <p:nvPr/>
            </p:nvSpPr>
            <p:spPr>
              <a:xfrm>
                <a:off x="5412500" y="2242275"/>
                <a:ext cx="249800" cy="251275"/>
              </a:xfrm>
              <a:custGeom>
                <a:avLst/>
                <a:gdLst/>
                <a:ahLst/>
                <a:cxnLst/>
                <a:rect l="l" t="t" r="r" b="b"/>
                <a:pathLst>
                  <a:path w="9992" h="10051" extrusionOk="0">
                    <a:moveTo>
                      <a:pt x="1" y="1"/>
                    </a:moveTo>
                    <a:cubicBezTo>
                      <a:pt x="239" y="2004"/>
                      <a:pt x="377" y="4005"/>
                      <a:pt x="1111" y="5889"/>
                    </a:cubicBezTo>
                    <a:cubicBezTo>
                      <a:pt x="1468" y="6801"/>
                      <a:pt x="1944" y="7692"/>
                      <a:pt x="2676" y="8366"/>
                    </a:cubicBezTo>
                    <a:cubicBezTo>
                      <a:pt x="3790" y="9420"/>
                      <a:pt x="5932" y="10051"/>
                      <a:pt x="7723" y="10051"/>
                    </a:cubicBezTo>
                    <a:cubicBezTo>
                      <a:pt x="8291" y="10051"/>
                      <a:pt x="8824" y="9987"/>
                      <a:pt x="9278" y="9854"/>
                    </a:cubicBezTo>
                    <a:cubicBezTo>
                      <a:pt x="9992" y="7890"/>
                      <a:pt x="9516" y="4679"/>
                      <a:pt x="8187" y="3133"/>
                    </a:cubicBezTo>
                    <a:cubicBezTo>
                      <a:pt x="7553" y="2361"/>
                      <a:pt x="6701" y="1845"/>
                      <a:pt x="5808" y="1449"/>
                    </a:cubicBezTo>
                    <a:cubicBezTo>
                      <a:pt x="3965" y="596"/>
                      <a:pt x="1963" y="358"/>
                      <a:pt x="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7" name="Google Shape;167;p2"/>
              <p:cNvSpPr/>
              <p:nvPr/>
            </p:nvSpPr>
            <p:spPr>
              <a:xfrm>
                <a:off x="5484350" y="2318600"/>
                <a:ext cx="170500" cy="171400"/>
              </a:xfrm>
              <a:custGeom>
                <a:avLst/>
                <a:gdLst/>
                <a:ahLst/>
                <a:cxnLst/>
                <a:rect l="l" t="t" r="r" b="b"/>
                <a:pathLst>
                  <a:path w="6820" h="6856" extrusionOk="0">
                    <a:moveTo>
                      <a:pt x="0" y="1"/>
                    </a:moveTo>
                    <a:lnTo>
                      <a:pt x="0" y="1"/>
                    </a:lnTo>
                    <a:cubicBezTo>
                      <a:pt x="159" y="1369"/>
                      <a:pt x="259" y="2736"/>
                      <a:pt x="754" y="4025"/>
                    </a:cubicBezTo>
                    <a:cubicBezTo>
                      <a:pt x="1012" y="4660"/>
                      <a:pt x="1329" y="5254"/>
                      <a:pt x="1824" y="5710"/>
                    </a:cubicBezTo>
                    <a:cubicBezTo>
                      <a:pt x="2591" y="6431"/>
                      <a:pt x="4040" y="6856"/>
                      <a:pt x="5266" y="6856"/>
                    </a:cubicBezTo>
                    <a:cubicBezTo>
                      <a:pt x="5658" y="6856"/>
                      <a:pt x="6027" y="6812"/>
                      <a:pt x="6344" y="6721"/>
                    </a:cubicBezTo>
                    <a:cubicBezTo>
                      <a:pt x="6819" y="5373"/>
                      <a:pt x="6483" y="3212"/>
                      <a:pt x="5590" y="2141"/>
                    </a:cubicBezTo>
                    <a:cubicBezTo>
                      <a:pt x="5154" y="1626"/>
                      <a:pt x="4580" y="1269"/>
                      <a:pt x="3965" y="992"/>
                    </a:cubicBezTo>
                    <a:cubicBezTo>
                      <a:pt x="2696" y="418"/>
                      <a:pt x="1348" y="259"/>
                      <a:pt x="0" y="1"/>
                    </a:cubicBezTo>
                    <a:close/>
                  </a:path>
                </a:pathLst>
              </a:custGeom>
              <a:solidFill>
                <a:srgbClr val="191919">
                  <a:alpha val="128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8" name="Google Shape;168;p2"/>
              <p:cNvSpPr/>
              <p:nvPr/>
            </p:nvSpPr>
            <p:spPr>
              <a:xfrm>
                <a:off x="5441800" y="2274725"/>
                <a:ext cx="219900" cy="230600"/>
              </a:xfrm>
              <a:custGeom>
                <a:avLst/>
                <a:gdLst/>
                <a:ahLst/>
                <a:cxnLst/>
                <a:rect l="l" t="t" r="r" b="b"/>
                <a:pathLst>
                  <a:path w="8796" h="9224" extrusionOk="0">
                    <a:moveTo>
                      <a:pt x="155" y="0"/>
                    </a:moveTo>
                    <a:cubicBezTo>
                      <a:pt x="79" y="0"/>
                      <a:pt x="1" y="113"/>
                      <a:pt x="77" y="190"/>
                    </a:cubicBezTo>
                    <a:cubicBezTo>
                      <a:pt x="1089" y="1320"/>
                      <a:pt x="2138" y="2450"/>
                      <a:pt x="3190" y="3560"/>
                    </a:cubicBezTo>
                    <a:cubicBezTo>
                      <a:pt x="4398" y="4829"/>
                      <a:pt x="5627" y="6117"/>
                      <a:pt x="6837" y="7385"/>
                    </a:cubicBezTo>
                    <a:cubicBezTo>
                      <a:pt x="7411" y="7980"/>
                      <a:pt x="7987" y="8595"/>
                      <a:pt x="8582" y="9190"/>
                    </a:cubicBezTo>
                    <a:cubicBezTo>
                      <a:pt x="8601" y="9214"/>
                      <a:pt x="8625" y="9224"/>
                      <a:pt x="8648" y="9224"/>
                    </a:cubicBezTo>
                    <a:cubicBezTo>
                      <a:pt x="8723" y="9224"/>
                      <a:pt x="8795" y="9126"/>
                      <a:pt x="8720" y="9050"/>
                    </a:cubicBezTo>
                    <a:cubicBezTo>
                      <a:pt x="7630" y="7901"/>
                      <a:pt x="6520" y="6751"/>
                      <a:pt x="5410" y="5582"/>
                    </a:cubicBezTo>
                    <a:cubicBezTo>
                      <a:pt x="4221" y="4333"/>
                      <a:pt x="3011" y="3064"/>
                      <a:pt x="1821" y="1795"/>
                    </a:cubicBezTo>
                    <a:cubicBezTo>
                      <a:pt x="1287" y="1221"/>
                      <a:pt x="751" y="627"/>
                      <a:pt x="216" y="32"/>
                    </a:cubicBezTo>
                    <a:cubicBezTo>
                      <a:pt x="199" y="9"/>
                      <a:pt x="177" y="0"/>
                      <a:pt x="15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9" name="Google Shape;169;p2"/>
              <p:cNvSpPr/>
              <p:nvPr/>
            </p:nvSpPr>
            <p:spPr>
              <a:xfrm>
                <a:off x="5442250" y="2276500"/>
                <a:ext cx="40150" cy="35325"/>
              </a:xfrm>
              <a:custGeom>
                <a:avLst/>
                <a:gdLst/>
                <a:ahLst/>
                <a:cxnLst/>
                <a:rect l="l" t="t" r="r" b="b"/>
                <a:pathLst>
                  <a:path w="1606" h="1413" extrusionOk="0">
                    <a:moveTo>
                      <a:pt x="1447" y="1"/>
                    </a:moveTo>
                    <a:cubicBezTo>
                      <a:pt x="1388" y="1"/>
                      <a:pt x="1328" y="59"/>
                      <a:pt x="1348" y="99"/>
                    </a:cubicBezTo>
                    <a:cubicBezTo>
                      <a:pt x="1388" y="397"/>
                      <a:pt x="1269" y="694"/>
                      <a:pt x="1050" y="892"/>
                    </a:cubicBezTo>
                    <a:cubicBezTo>
                      <a:pt x="931" y="992"/>
                      <a:pt x="773" y="1071"/>
                      <a:pt x="635" y="1111"/>
                    </a:cubicBezTo>
                    <a:cubicBezTo>
                      <a:pt x="486" y="1159"/>
                      <a:pt x="339" y="1195"/>
                      <a:pt x="191" y="1195"/>
                    </a:cubicBezTo>
                    <a:cubicBezTo>
                      <a:pt x="160" y="1195"/>
                      <a:pt x="129" y="1193"/>
                      <a:pt x="99" y="1190"/>
                    </a:cubicBezTo>
                    <a:cubicBezTo>
                      <a:pt x="40" y="1190"/>
                      <a:pt x="0" y="1249"/>
                      <a:pt x="0" y="1288"/>
                    </a:cubicBezTo>
                    <a:cubicBezTo>
                      <a:pt x="0" y="1348"/>
                      <a:pt x="40" y="1388"/>
                      <a:pt x="99" y="1407"/>
                    </a:cubicBezTo>
                    <a:cubicBezTo>
                      <a:pt x="134" y="1411"/>
                      <a:pt x="169" y="1413"/>
                      <a:pt x="205" y="1413"/>
                    </a:cubicBezTo>
                    <a:cubicBezTo>
                      <a:pt x="373" y="1413"/>
                      <a:pt x="547" y="1374"/>
                      <a:pt x="693" y="1309"/>
                    </a:cubicBezTo>
                    <a:cubicBezTo>
                      <a:pt x="872" y="1249"/>
                      <a:pt x="1050" y="1169"/>
                      <a:pt x="1190" y="1031"/>
                    </a:cubicBezTo>
                    <a:cubicBezTo>
                      <a:pt x="1467" y="812"/>
                      <a:pt x="1605" y="456"/>
                      <a:pt x="1546" y="99"/>
                    </a:cubicBezTo>
                    <a:cubicBezTo>
                      <a:pt x="1546" y="59"/>
                      <a:pt x="1507" y="1"/>
                      <a:pt x="144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0" name="Google Shape;170;p2"/>
              <p:cNvSpPr/>
              <p:nvPr/>
            </p:nvSpPr>
            <p:spPr>
              <a:xfrm>
                <a:off x="5446700" y="2284125"/>
                <a:ext cx="69900" cy="59900"/>
              </a:xfrm>
              <a:custGeom>
                <a:avLst/>
                <a:gdLst/>
                <a:ahLst/>
                <a:cxnLst/>
                <a:rect l="l" t="t" r="r" b="b"/>
                <a:pathLst>
                  <a:path w="2796" h="2396" extrusionOk="0">
                    <a:moveTo>
                      <a:pt x="2605" y="1"/>
                    </a:moveTo>
                    <a:cubicBezTo>
                      <a:pt x="2542" y="1"/>
                      <a:pt x="2474" y="49"/>
                      <a:pt x="2498" y="132"/>
                    </a:cubicBezTo>
                    <a:cubicBezTo>
                      <a:pt x="2577" y="449"/>
                      <a:pt x="2418" y="785"/>
                      <a:pt x="2260" y="1043"/>
                    </a:cubicBezTo>
                    <a:cubicBezTo>
                      <a:pt x="2122" y="1281"/>
                      <a:pt x="1923" y="1499"/>
                      <a:pt x="1705" y="1678"/>
                    </a:cubicBezTo>
                    <a:cubicBezTo>
                      <a:pt x="1270" y="1999"/>
                      <a:pt x="743" y="2194"/>
                      <a:pt x="213" y="2194"/>
                    </a:cubicBezTo>
                    <a:cubicBezTo>
                      <a:pt x="188" y="2194"/>
                      <a:pt x="164" y="2194"/>
                      <a:pt x="139" y="2193"/>
                    </a:cubicBezTo>
                    <a:cubicBezTo>
                      <a:pt x="133" y="2192"/>
                      <a:pt x="127" y="2192"/>
                      <a:pt x="121" y="2192"/>
                    </a:cubicBezTo>
                    <a:cubicBezTo>
                      <a:pt x="0" y="2192"/>
                      <a:pt x="6" y="2391"/>
                      <a:pt x="139" y="2391"/>
                    </a:cubicBezTo>
                    <a:cubicBezTo>
                      <a:pt x="185" y="2394"/>
                      <a:pt x="231" y="2396"/>
                      <a:pt x="277" y="2396"/>
                    </a:cubicBezTo>
                    <a:cubicBezTo>
                      <a:pt x="862" y="2396"/>
                      <a:pt x="1423" y="2164"/>
                      <a:pt x="1884" y="1797"/>
                    </a:cubicBezTo>
                    <a:cubicBezTo>
                      <a:pt x="2122" y="1598"/>
                      <a:pt x="2339" y="1361"/>
                      <a:pt x="2478" y="1102"/>
                    </a:cubicBezTo>
                    <a:cubicBezTo>
                      <a:pt x="2656" y="785"/>
                      <a:pt x="2796" y="428"/>
                      <a:pt x="2696" y="71"/>
                    </a:cubicBezTo>
                    <a:cubicBezTo>
                      <a:pt x="2688" y="23"/>
                      <a:pt x="2647" y="1"/>
                      <a:pt x="260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1" name="Google Shape;171;p2"/>
              <p:cNvSpPr/>
              <p:nvPr/>
            </p:nvSpPr>
            <p:spPr>
              <a:xfrm>
                <a:off x="5464525" y="2301275"/>
                <a:ext cx="81600" cy="75375"/>
              </a:xfrm>
              <a:custGeom>
                <a:avLst/>
                <a:gdLst/>
                <a:ahLst/>
                <a:cxnLst/>
                <a:rect l="l" t="t" r="r" b="b"/>
                <a:pathLst>
                  <a:path w="3264" h="3015" extrusionOk="0">
                    <a:moveTo>
                      <a:pt x="3137" y="1"/>
                    </a:moveTo>
                    <a:cubicBezTo>
                      <a:pt x="3098" y="1"/>
                      <a:pt x="3061" y="24"/>
                      <a:pt x="3053" y="80"/>
                    </a:cubicBezTo>
                    <a:cubicBezTo>
                      <a:pt x="2836" y="1547"/>
                      <a:pt x="1626" y="2697"/>
                      <a:pt x="140" y="2795"/>
                    </a:cubicBezTo>
                    <a:cubicBezTo>
                      <a:pt x="6" y="2815"/>
                      <a:pt x="1" y="3015"/>
                      <a:pt x="123" y="3015"/>
                    </a:cubicBezTo>
                    <a:cubicBezTo>
                      <a:pt x="129" y="3015"/>
                      <a:pt x="134" y="3014"/>
                      <a:pt x="140" y="3014"/>
                    </a:cubicBezTo>
                    <a:cubicBezTo>
                      <a:pt x="1726" y="2914"/>
                      <a:pt x="3034" y="1705"/>
                      <a:pt x="3251" y="139"/>
                    </a:cubicBezTo>
                    <a:cubicBezTo>
                      <a:pt x="3264" y="55"/>
                      <a:pt x="3197" y="1"/>
                      <a:pt x="313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2" name="Google Shape;172;p2"/>
              <p:cNvSpPr/>
              <p:nvPr/>
            </p:nvSpPr>
            <p:spPr>
              <a:xfrm>
                <a:off x="5476250" y="2310550"/>
                <a:ext cx="98825" cy="103350"/>
              </a:xfrm>
              <a:custGeom>
                <a:avLst/>
                <a:gdLst/>
                <a:ahLst/>
                <a:cxnLst/>
                <a:rect l="l" t="t" r="r" b="b"/>
                <a:pathLst>
                  <a:path w="3953" h="4134" extrusionOk="0">
                    <a:moveTo>
                      <a:pt x="3823" y="1"/>
                    </a:moveTo>
                    <a:cubicBezTo>
                      <a:pt x="3769" y="1"/>
                      <a:pt x="3715" y="36"/>
                      <a:pt x="3715" y="105"/>
                    </a:cubicBezTo>
                    <a:cubicBezTo>
                      <a:pt x="3755" y="1631"/>
                      <a:pt x="2684" y="2920"/>
                      <a:pt x="1336" y="3534"/>
                    </a:cubicBezTo>
                    <a:cubicBezTo>
                      <a:pt x="959" y="3713"/>
                      <a:pt x="543" y="3851"/>
                      <a:pt x="126" y="3930"/>
                    </a:cubicBezTo>
                    <a:cubicBezTo>
                      <a:pt x="1" y="3966"/>
                      <a:pt x="38" y="4134"/>
                      <a:pt x="135" y="4134"/>
                    </a:cubicBezTo>
                    <a:cubicBezTo>
                      <a:pt x="145" y="4134"/>
                      <a:pt x="155" y="4132"/>
                      <a:pt x="166" y="4129"/>
                    </a:cubicBezTo>
                    <a:cubicBezTo>
                      <a:pt x="1693" y="3811"/>
                      <a:pt x="3139" y="2900"/>
                      <a:pt x="3715" y="1393"/>
                    </a:cubicBezTo>
                    <a:cubicBezTo>
                      <a:pt x="3873" y="978"/>
                      <a:pt x="3953" y="541"/>
                      <a:pt x="3932" y="105"/>
                    </a:cubicBezTo>
                    <a:cubicBezTo>
                      <a:pt x="3932" y="36"/>
                      <a:pt x="3878" y="1"/>
                      <a:pt x="382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3" name="Google Shape;173;p2"/>
              <p:cNvSpPr/>
              <p:nvPr/>
            </p:nvSpPr>
            <p:spPr>
              <a:xfrm>
                <a:off x="5504425" y="2337950"/>
                <a:ext cx="94050" cy="98275"/>
              </a:xfrm>
              <a:custGeom>
                <a:avLst/>
                <a:gdLst/>
                <a:ahLst/>
                <a:cxnLst/>
                <a:rect l="l" t="t" r="r" b="b"/>
                <a:pathLst>
                  <a:path w="3762" h="3931" extrusionOk="0">
                    <a:moveTo>
                      <a:pt x="3628" y="0"/>
                    </a:moveTo>
                    <a:cubicBezTo>
                      <a:pt x="3586" y="0"/>
                      <a:pt x="3547" y="24"/>
                      <a:pt x="3539" y="80"/>
                    </a:cubicBezTo>
                    <a:cubicBezTo>
                      <a:pt x="3281" y="1428"/>
                      <a:pt x="2409" y="2636"/>
                      <a:pt x="1200" y="3291"/>
                    </a:cubicBezTo>
                    <a:cubicBezTo>
                      <a:pt x="862" y="3489"/>
                      <a:pt x="487" y="3627"/>
                      <a:pt x="109" y="3727"/>
                    </a:cubicBezTo>
                    <a:cubicBezTo>
                      <a:pt x="0" y="3745"/>
                      <a:pt x="24" y="3930"/>
                      <a:pt x="137" y="3930"/>
                    </a:cubicBezTo>
                    <a:cubicBezTo>
                      <a:pt x="147" y="3930"/>
                      <a:pt x="158" y="3929"/>
                      <a:pt x="169" y="3925"/>
                    </a:cubicBezTo>
                    <a:cubicBezTo>
                      <a:pt x="1557" y="3588"/>
                      <a:pt x="2746" y="2577"/>
                      <a:pt x="3360" y="1288"/>
                    </a:cubicBezTo>
                    <a:cubicBezTo>
                      <a:pt x="3539" y="931"/>
                      <a:pt x="3677" y="535"/>
                      <a:pt x="3738" y="138"/>
                    </a:cubicBezTo>
                    <a:cubicBezTo>
                      <a:pt x="3761" y="55"/>
                      <a:pt x="3692" y="0"/>
                      <a:pt x="362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4" name="Google Shape;174;p2"/>
              <p:cNvSpPr/>
              <p:nvPr/>
            </p:nvSpPr>
            <p:spPr>
              <a:xfrm>
                <a:off x="5537400" y="2382475"/>
                <a:ext cx="78825" cy="71950"/>
              </a:xfrm>
              <a:custGeom>
                <a:avLst/>
                <a:gdLst/>
                <a:ahLst/>
                <a:cxnLst/>
                <a:rect l="l" t="t" r="r" b="b"/>
                <a:pathLst>
                  <a:path w="3153" h="2878" extrusionOk="0">
                    <a:moveTo>
                      <a:pt x="3015" y="0"/>
                    </a:moveTo>
                    <a:cubicBezTo>
                      <a:pt x="2984" y="0"/>
                      <a:pt x="2953" y="18"/>
                      <a:pt x="2934" y="62"/>
                    </a:cubicBezTo>
                    <a:cubicBezTo>
                      <a:pt x="2656" y="657"/>
                      <a:pt x="2279" y="1193"/>
                      <a:pt x="1803" y="1669"/>
                    </a:cubicBezTo>
                    <a:cubicBezTo>
                      <a:pt x="1348" y="2124"/>
                      <a:pt x="793" y="2560"/>
                      <a:pt x="138" y="2660"/>
                    </a:cubicBezTo>
                    <a:cubicBezTo>
                      <a:pt x="0" y="2679"/>
                      <a:pt x="0" y="2877"/>
                      <a:pt x="138" y="2877"/>
                    </a:cubicBezTo>
                    <a:cubicBezTo>
                      <a:pt x="833" y="2779"/>
                      <a:pt x="1407" y="2362"/>
                      <a:pt x="1903" y="1886"/>
                    </a:cubicBezTo>
                    <a:cubicBezTo>
                      <a:pt x="2398" y="1391"/>
                      <a:pt x="2815" y="796"/>
                      <a:pt x="3112" y="162"/>
                    </a:cubicBezTo>
                    <a:cubicBezTo>
                      <a:pt x="3153" y="81"/>
                      <a:pt x="3083" y="0"/>
                      <a:pt x="301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5" name="Google Shape;175;p2"/>
              <p:cNvSpPr/>
              <p:nvPr/>
            </p:nvSpPr>
            <p:spPr>
              <a:xfrm>
                <a:off x="5575325" y="2416750"/>
                <a:ext cx="48400" cy="48700"/>
              </a:xfrm>
              <a:custGeom>
                <a:avLst/>
                <a:gdLst/>
                <a:ahLst/>
                <a:cxnLst/>
                <a:rect l="l" t="t" r="r" b="b"/>
                <a:pathLst>
                  <a:path w="1936" h="1948" extrusionOk="0">
                    <a:moveTo>
                      <a:pt x="1811" y="0"/>
                    </a:moveTo>
                    <a:cubicBezTo>
                      <a:pt x="1770" y="0"/>
                      <a:pt x="1729" y="24"/>
                      <a:pt x="1714" y="79"/>
                    </a:cubicBezTo>
                    <a:cubicBezTo>
                      <a:pt x="1476" y="832"/>
                      <a:pt x="862" y="1466"/>
                      <a:pt x="109" y="1744"/>
                    </a:cubicBezTo>
                    <a:cubicBezTo>
                      <a:pt x="0" y="1780"/>
                      <a:pt x="24" y="1947"/>
                      <a:pt x="132" y="1947"/>
                    </a:cubicBezTo>
                    <a:cubicBezTo>
                      <a:pt x="143" y="1947"/>
                      <a:pt x="155" y="1946"/>
                      <a:pt x="167" y="1942"/>
                    </a:cubicBezTo>
                    <a:cubicBezTo>
                      <a:pt x="1000" y="1646"/>
                      <a:pt x="1655" y="972"/>
                      <a:pt x="1912" y="139"/>
                    </a:cubicBezTo>
                    <a:cubicBezTo>
                      <a:pt x="1936" y="55"/>
                      <a:pt x="1873" y="0"/>
                      <a:pt x="181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6" name="Google Shape;176;p2"/>
              <p:cNvSpPr/>
              <p:nvPr/>
            </p:nvSpPr>
            <p:spPr>
              <a:xfrm>
                <a:off x="5606775" y="2453875"/>
                <a:ext cx="24600" cy="22150"/>
              </a:xfrm>
              <a:custGeom>
                <a:avLst/>
                <a:gdLst/>
                <a:ahLst/>
                <a:cxnLst/>
                <a:rect l="l" t="t" r="r" b="b"/>
                <a:pathLst>
                  <a:path w="984" h="886" extrusionOk="0">
                    <a:moveTo>
                      <a:pt x="856" y="1"/>
                    </a:moveTo>
                    <a:cubicBezTo>
                      <a:pt x="812" y="1"/>
                      <a:pt x="770" y="24"/>
                      <a:pt x="754" y="81"/>
                    </a:cubicBezTo>
                    <a:cubicBezTo>
                      <a:pt x="733" y="140"/>
                      <a:pt x="714" y="200"/>
                      <a:pt x="674" y="280"/>
                    </a:cubicBezTo>
                    <a:lnTo>
                      <a:pt x="516" y="438"/>
                    </a:lnTo>
                    <a:cubicBezTo>
                      <a:pt x="376" y="536"/>
                      <a:pt x="218" y="616"/>
                      <a:pt x="59" y="695"/>
                    </a:cubicBezTo>
                    <a:cubicBezTo>
                      <a:pt x="19" y="716"/>
                      <a:pt x="0" y="795"/>
                      <a:pt x="40" y="835"/>
                    </a:cubicBezTo>
                    <a:cubicBezTo>
                      <a:pt x="52" y="872"/>
                      <a:pt x="81" y="886"/>
                      <a:pt x="116" y="886"/>
                    </a:cubicBezTo>
                    <a:cubicBezTo>
                      <a:pt x="135" y="886"/>
                      <a:pt x="157" y="881"/>
                      <a:pt x="178" y="874"/>
                    </a:cubicBezTo>
                    <a:cubicBezTo>
                      <a:pt x="495" y="716"/>
                      <a:pt x="852" y="517"/>
                      <a:pt x="971" y="121"/>
                    </a:cubicBezTo>
                    <a:cubicBezTo>
                      <a:pt x="983" y="51"/>
                      <a:pt x="919" y="1"/>
                      <a:pt x="85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7" name="Google Shape;177;p2"/>
              <p:cNvSpPr/>
              <p:nvPr/>
            </p:nvSpPr>
            <p:spPr>
              <a:xfrm>
                <a:off x="5280175" y="2435075"/>
                <a:ext cx="249800" cy="250975"/>
              </a:xfrm>
              <a:custGeom>
                <a:avLst/>
                <a:gdLst/>
                <a:ahLst/>
                <a:cxnLst/>
                <a:rect l="l" t="t" r="r" b="b"/>
                <a:pathLst>
                  <a:path w="9992" h="10039" extrusionOk="0">
                    <a:moveTo>
                      <a:pt x="0" y="1"/>
                    </a:moveTo>
                    <a:cubicBezTo>
                      <a:pt x="259" y="1983"/>
                      <a:pt x="397" y="4005"/>
                      <a:pt x="1131" y="5887"/>
                    </a:cubicBezTo>
                    <a:cubicBezTo>
                      <a:pt x="1488" y="6799"/>
                      <a:pt x="1964" y="7671"/>
                      <a:pt x="2677" y="8345"/>
                    </a:cubicBezTo>
                    <a:cubicBezTo>
                      <a:pt x="3813" y="9406"/>
                      <a:pt x="5968" y="10038"/>
                      <a:pt x="7771" y="10038"/>
                    </a:cubicBezTo>
                    <a:cubicBezTo>
                      <a:pt x="8327" y="10038"/>
                      <a:pt x="8849" y="9978"/>
                      <a:pt x="9298" y="9852"/>
                    </a:cubicBezTo>
                    <a:cubicBezTo>
                      <a:pt x="9991" y="7870"/>
                      <a:pt x="9515" y="4679"/>
                      <a:pt x="8207" y="3112"/>
                    </a:cubicBezTo>
                    <a:cubicBezTo>
                      <a:pt x="7554" y="2359"/>
                      <a:pt x="6700" y="1843"/>
                      <a:pt x="5828" y="1428"/>
                    </a:cubicBezTo>
                    <a:cubicBezTo>
                      <a:pt x="3986" y="595"/>
                      <a:pt x="1964" y="358"/>
                      <a:pt x="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8" name="Google Shape;178;p2"/>
              <p:cNvSpPr/>
              <p:nvPr/>
            </p:nvSpPr>
            <p:spPr>
              <a:xfrm>
                <a:off x="5352050" y="2511400"/>
                <a:ext cx="170500" cy="171300"/>
              </a:xfrm>
              <a:custGeom>
                <a:avLst/>
                <a:gdLst/>
                <a:ahLst/>
                <a:cxnLst/>
                <a:rect l="l" t="t" r="r" b="b"/>
                <a:pathLst>
                  <a:path w="6820" h="6852" extrusionOk="0">
                    <a:moveTo>
                      <a:pt x="1" y="0"/>
                    </a:moveTo>
                    <a:lnTo>
                      <a:pt x="1" y="0"/>
                    </a:lnTo>
                    <a:cubicBezTo>
                      <a:pt x="178" y="1348"/>
                      <a:pt x="257" y="2736"/>
                      <a:pt x="773" y="4024"/>
                    </a:cubicBezTo>
                    <a:cubicBezTo>
                      <a:pt x="1011" y="4639"/>
                      <a:pt x="1328" y="5234"/>
                      <a:pt x="1824" y="5689"/>
                    </a:cubicBezTo>
                    <a:cubicBezTo>
                      <a:pt x="2594" y="6414"/>
                      <a:pt x="4067" y="6852"/>
                      <a:pt x="5295" y="6852"/>
                    </a:cubicBezTo>
                    <a:cubicBezTo>
                      <a:pt x="5678" y="6852"/>
                      <a:pt x="6037" y="6809"/>
                      <a:pt x="6344" y="6720"/>
                    </a:cubicBezTo>
                    <a:cubicBezTo>
                      <a:pt x="6820" y="5372"/>
                      <a:pt x="6502" y="3191"/>
                      <a:pt x="5591" y="2121"/>
                    </a:cubicBezTo>
                    <a:cubicBezTo>
                      <a:pt x="5154" y="1605"/>
                      <a:pt x="4579" y="1249"/>
                      <a:pt x="3965" y="971"/>
                    </a:cubicBezTo>
                    <a:cubicBezTo>
                      <a:pt x="2715" y="397"/>
                      <a:pt x="1348" y="238"/>
                      <a:pt x="1" y="0"/>
                    </a:cubicBezTo>
                    <a:close/>
                  </a:path>
                </a:pathLst>
              </a:custGeom>
              <a:solidFill>
                <a:srgbClr val="191919">
                  <a:alpha val="128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9" name="Google Shape;179;p2"/>
              <p:cNvSpPr/>
              <p:nvPr/>
            </p:nvSpPr>
            <p:spPr>
              <a:xfrm>
                <a:off x="5309925" y="2467200"/>
                <a:ext cx="219500" cy="230825"/>
              </a:xfrm>
              <a:custGeom>
                <a:avLst/>
                <a:gdLst/>
                <a:ahLst/>
                <a:cxnLst/>
                <a:rect l="l" t="t" r="r" b="b"/>
                <a:pathLst>
                  <a:path w="8780" h="9233" extrusionOk="0">
                    <a:moveTo>
                      <a:pt x="140" y="1"/>
                    </a:moveTo>
                    <a:cubicBezTo>
                      <a:pt x="63" y="1"/>
                      <a:pt x="1" y="108"/>
                      <a:pt x="60" y="183"/>
                    </a:cubicBezTo>
                    <a:cubicBezTo>
                      <a:pt x="1091" y="1332"/>
                      <a:pt x="2141" y="2442"/>
                      <a:pt x="3192" y="3553"/>
                    </a:cubicBezTo>
                    <a:cubicBezTo>
                      <a:pt x="4400" y="4840"/>
                      <a:pt x="5610" y="6109"/>
                      <a:pt x="6819" y="7378"/>
                    </a:cubicBezTo>
                    <a:cubicBezTo>
                      <a:pt x="7413" y="7993"/>
                      <a:pt x="7989" y="8587"/>
                      <a:pt x="8563" y="9201"/>
                    </a:cubicBezTo>
                    <a:cubicBezTo>
                      <a:pt x="8586" y="9224"/>
                      <a:pt x="8610" y="9233"/>
                      <a:pt x="8633" y="9233"/>
                    </a:cubicBezTo>
                    <a:cubicBezTo>
                      <a:pt x="8713" y="9233"/>
                      <a:pt x="8779" y="9120"/>
                      <a:pt x="8703" y="9043"/>
                    </a:cubicBezTo>
                    <a:cubicBezTo>
                      <a:pt x="7612" y="7893"/>
                      <a:pt x="6502" y="6743"/>
                      <a:pt x="5412" y="5593"/>
                    </a:cubicBezTo>
                    <a:cubicBezTo>
                      <a:pt x="4202" y="4325"/>
                      <a:pt x="3013" y="3077"/>
                      <a:pt x="1823" y="1788"/>
                    </a:cubicBezTo>
                    <a:cubicBezTo>
                      <a:pt x="1268" y="1213"/>
                      <a:pt x="734" y="619"/>
                      <a:pt x="219" y="43"/>
                    </a:cubicBezTo>
                    <a:cubicBezTo>
                      <a:pt x="193" y="13"/>
                      <a:pt x="166" y="1"/>
                      <a:pt x="14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0" name="Google Shape;180;p2"/>
              <p:cNvSpPr/>
              <p:nvPr/>
            </p:nvSpPr>
            <p:spPr>
              <a:xfrm>
                <a:off x="5309900" y="2468775"/>
                <a:ext cx="40200" cy="35325"/>
              </a:xfrm>
              <a:custGeom>
                <a:avLst/>
                <a:gdLst/>
                <a:ahLst/>
                <a:cxnLst/>
                <a:rect l="l" t="t" r="r" b="b"/>
                <a:pathLst>
                  <a:path w="1608" h="1413" extrusionOk="0">
                    <a:moveTo>
                      <a:pt x="1449" y="1"/>
                    </a:moveTo>
                    <a:cubicBezTo>
                      <a:pt x="1409" y="1"/>
                      <a:pt x="1349" y="59"/>
                      <a:pt x="1349" y="120"/>
                    </a:cubicBezTo>
                    <a:cubicBezTo>
                      <a:pt x="1388" y="416"/>
                      <a:pt x="1290" y="694"/>
                      <a:pt x="1052" y="892"/>
                    </a:cubicBezTo>
                    <a:cubicBezTo>
                      <a:pt x="933" y="992"/>
                      <a:pt x="775" y="1071"/>
                      <a:pt x="635" y="1130"/>
                    </a:cubicBezTo>
                    <a:cubicBezTo>
                      <a:pt x="507" y="1173"/>
                      <a:pt x="389" y="1206"/>
                      <a:pt x="266" y="1206"/>
                    </a:cubicBezTo>
                    <a:cubicBezTo>
                      <a:pt x="218" y="1206"/>
                      <a:pt x="170" y="1201"/>
                      <a:pt x="120" y="1190"/>
                    </a:cubicBezTo>
                    <a:cubicBezTo>
                      <a:pt x="61" y="1190"/>
                      <a:pt x="1" y="1249"/>
                      <a:pt x="1" y="1309"/>
                    </a:cubicBezTo>
                    <a:cubicBezTo>
                      <a:pt x="1" y="1368"/>
                      <a:pt x="61" y="1407"/>
                      <a:pt x="120" y="1407"/>
                    </a:cubicBezTo>
                    <a:cubicBezTo>
                      <a:pt x="156" y="1411"/>
                      <a:pt x="192" y="1413"/>
                      <a:pt x="228" y="1413"/>
                    </a:cubicBezTo>
                    <a:cubicBezTo>
                      <a:pt x="389" y="1413"/>
                      <a:pt x="549" y="1377"/>
                      <a:pt x="695" y="1328"/>
                    </a:cubicBezTo>
                    <a:cubicBezTo>
                      <a:pt x="873" y="1249"/>
                      <a:pt x="1052" y="1169"/>
                      <a:pt x="1211" y="1051"/>
                    </a:cubicBezTo>
                    <a:cubicBezTo>
                      <a:pt x="1468" y="813"/>
                      <a:pt x="1607" y="456"/>
                      <a:pt x="1568" y="120"/>
                    </a:cubicBezTo>
                    <a:cubicBezTo>
                      <a:pt x="1547" y="59"/>
                      <a:pt x="1528" y="1"/>
                      <a:pt x="144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1" name="Google Shape;181;p2"/>
              <p:cNvSpPr/>
              <p:nvPr/>
            </p:nvSpPr>
            <p:spPr>
              <a:xfrm>
                <a:off x="5314875" y="2476700"/>
                <a:ext cx="69400" cy="60000"/>
              </a:xfrm>
              <a:custGeom>
                <a:avLst/>
                <a:gdLst/>
                <a:ahLst/>
                <a:cxnLst/>
                <a:rect l="l" t="t" r="r" b="b"/>
                <a:pathLst>
                  <a:path w="2776" h="2400" extrusionOk="0">
                    <a:moveTo>
                      <a:pt x="2597" y="1"/>
                    </a:moveTo>
                    <a:cubicBezTo>
                      <a:pt x="2533" y="1"/>
                      <a:pt x="2466" y="56"/>
                      <a:pt x="2479" y="139"/>
                    </a:cubicBezTo>
                    <a:cubicBezTo>
                      <a:pt x="2558" y="437"/>
                      <a:pt x="2418" y="773"/>
                      <a:pt x="2260" y="1051"/>
                    </a:cubicBezTo>
                    <a:cubicBezTo>
                      <a:pt x="2101" y="1289"/>
                      <a:pt x="1903" y="1507"/>
                      <a:pt x="1686" y="1666"/>
                    </a:cubicBezTo>
                    <a:cubicBezTo>
                      <a:pt x="1271" y="2006"/>
                      <a:pt x="748" y="2183"/>
                      <a:pt x="220" y="2183"/>
                    </a:cubicBezTo>
                    <a:cubicBezTo>
                      <a:pt x="193" y="2183"/>
                      <a:pt x="166" y="2182"/>
                      <a:pt x="140" y="2181"/>
                    </a:cubicBezTo>
                    <a:cubicBezTo>
                      <a:pt x="0" y="2181"/>
                      <a:pt x="0" y="2380"/>
                      <a:pt x="140" y="2399"/>
                    </a:cubicBezTo>
                    <a:cubicBezTo>
                      <a:pt x="166" y="2400"/>
                      <a:pt x="193" y="2400"/>
                      <a:pt x="219" y="2400"/>
                    </a:cubicBezTo>
                    <a:cubicBezTo>
                      <a:pt x="808" y="2400"/>
                      <a:pt x="1408" y="2183"/>
                      <a:pt x="1863" y="1804"/>
                    </a:cubicBezTo>
                    <a:cubicBezTo>
                      <a:pt x="2101" y="1606"/>
                      <a:pt x="2320" y="1368"/>
                      <a:pt x="2479" y="1090"/>
                    </a:cubicBezTo>
                    <a:cubicBezTo>
                      <a:pt x="2637" y="794"/>
                      <a:pt x="2775" y="416"/>
                      <a:pt x="2696" y="80"/>
                    </a:cubicBezTo>
                    <a:cubicBezTo>
                      <a:pt x="2680" y="25"/>
                      <a:pt x="2639" y="1"/>
                      <a:pt x="259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2" name="Google Shape;182;p2"/>
              <p:cNvSpPr/>
              <p:nvPr/>
            </p:nvSpPr>
            <p:spPr>
              <a:xfrm>
                <a:off x="5332700" y="2493925"/>
                <a:ext cx="81125" cy="75450"/>
              </a:xfrm>
              <a:custGeom>
                <a:avLst/>
                <a:gdLst/>
                <a:ahLst/>
                <a:cxnLst/>
                <a:rect l="l" t="t" r="r" b="b"/>
                <a:pathLst>
                  <a:path w="3245" h="3018" extrusionOk="0">
                    <a:moveTo>
                      <a:pt x="3113" y="0"/>
                    </a:moveTo>
                    <a:cubicBezTo>
                      <a:pt x="3075" y="0"/>
                      <a:pt x="3042" y="20"/>
                      <a:pt x="3034" y="65"/>
                    </a:cubicBezTo>
                    <a:cubicBezTo>
                      <a:pt x="2836" y="1551"/>
                      <a:pt x="1626" y="2701"/>
                      <a:pt x="140" y="2801"/>
                    </a:cubicBezTo>
                    <a:cubicBezTo>
                      <a:pt x="1" y="2801"/>
                      <a:pt x="1" y="3018"/>
                      <a:pt x="140" y="3018"/>
                    </a:cubicBezTo>
                    <a:cubicBezTo>
                      <a:pt x="1705" y="2899"/>
                      <a:pt x="3014" y="1691"/>
                      <a:pt x="3233" y="124"/>
                    </a:cubicBezTo>
                    <a:cubicBezTo>
                      <a:pt x="3244" y="50"/>
                      <a:pt x="3173" y="0"/>
                      <a:pt x="311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3" name="Google Shape;183;p2"/>
              <p:cNvSpPr/>
              <p:nvPr/>
            </p:nvSpPr>
            <p:spPr>
              <a:xfrm>
                <a:off x="5343775" y="2502825"/>
                <a:ext cx="98975" cy="103775"/>
              </a:xfrm>
              <a:custGeom>
                <a:avLst/>
                <a:gdLst/>
                <a:ahLst/>
                <a:cxnLst/>
                <a:rect l="l" t="t" r="r" b="b"/>
                <a:pathLst>
                  <a:path w="3959" h="4151" extrusionOk="0">
                    <a:moveTo>
                      <a:pt x="3840" y="1"/>
                    </a:moveTo>
                    <a:cubicBezTo>
                      <a:pt x="3791" y="1"/>
                      <a:pt x="3741" y="36"/>
                      <a:pt x="3741" y="106"/>
                    </a:cubicBezTo>
                    <a:cubicBezTo>
                      <a:pt x="3781" y="1652"/>
                      <a:pt x="2690" y="2920"/>
                      <a:pt x="1362" y="3555"/>
                    </a:cubicBezTo>
                    <a:cubicBezTo>
                      <a:pt x="966" y="3732"/>
                      <a:pt x="549" y="3851"/>
                      <a:pt x="133" y="3951"/>
                    </a:cubicBezTo>
                    <a:cubicBezTo>
                      <a:pt x="0" y="3969"/>
                      <a:pt x="49" y="4151"/>
                      <a:pt x="174" y="4151"/>
                    </a:cubicBezTo>
                    <a:cubicBezTo>
                      <a:pt x="180" y="4151"/>
                      <a:pt x="186" y="4150"/>
                      <a:pt x="192" y="4149"/>
                    </a:cubicBezTo>
                    <a:cubicBezTo>
                      <a:pt x="1719" y="3832"/>
                      <a:pt x="3146" y="2900"/>
                      <a:pt x="3720" y="1393"/>
                    </a:cubicBezTo>
                    <a:cubicBezTo>
                      <a:pt x="3879" y="978"/>
                      <a:pt x="3958" y="542"/>
                      <a:pt x="3939" y="106"/>
                    </a:cubicBezTo>
                    <a:cubicBezTo>
                      <a:pt x="3939" y="36"/>
                      <a:pt x="3890" y="1"/>
                      <a:pt x="384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4" name="Google Shape;184;p2"/>
              <p:cNvSpPr/>
              <p:nvPr/>
            </p:nvSpPr>
            <p:spPr>
              <a:xfrm>
                <a:off x="5372175" y="2530575"/>
                <a:ext cx="94175" cy="97925"/>
              </a:xfrm>
              <a:custGeom>
                <a:avLst/>
                <a:gdLst/>
                <a:ahLst/>
                <a:cxnLst/>
                <a:rect l="l" t="t" r="r" b="b"/>
                <a:pathLst>
                  <a:path w="3767" h="3917" extrusionOk="0">
                    <a:moveTo>
                      <a:pt x="3630" y="1"/>
                    </a:moveTo>
                    <a:cubicBezTo>
                      <a:pt x="3590" y="1"/>
                      <a:pt x="3551" y="20"/>
                      <a:pt x="3536" y="66"/>
                    </a:cubicBezTo>
                    <a:cubicBezTo>
                      <a:pt x="3298" y="1433"/>
                      <a:pt x="2407" y="2622"/>
                      <a:pt x="1197" y="3296"/>
                    </a:cubicBezTo>
                    <a:cubicBezTo>
                      <a:pt x="861" y="3476"/>
                      <a:pt x="504" y="3614"/>
                      <a:pt x="126" y="3713"/>
                    </a:cubicBezTo>
                    <a:cubicBezTo>
                      <a:pt x="1" y="3749"/>
                      <a:pt x="38" y="3917"/>
                      <a:pt x="135" y="3917"/>
                    </a:cubicBezTo>
                    <a:cubicBezTo>
                      <a:pt x="145" y="3917"/>
                      <a:pt x="155" y="3915"/>
                      <a:pt x="166" y="3912"/>
                    </a:cubicBezTo>
                    <a:cubicBezTo>
                      <a:pt x="1554" y="3574"/>
                      <a:pt x="2764" y="2583"/>
                      <a:pt x="3377" y="1295"/>
                    </a:cubicBezTo>
                    <a:cubicBezTo>
                      <a:pt x="3536" y="918"/>
                      <a:pt x="3675" y="542"/>
                      <a:pt x="3755" y="125"/>
                    </a:cubicBezTo>
                    <a:cubicBezTo>
                      <a:pt x="3766" y="51"/>
                      <a:pt x="3696" y="1"/>
                      <a:pt x="363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5" name="Google Shape;185;p2"/>
              <p:cNvSpPr/>
              <p:nvPr/>
            </p:nvSpPr>
            <p:spPr>
              <a:xfrm>
                <a:off x="5405075" y="2574950"/>
                <a:ext cx="78825" cy="71775"/>
              </a:xfrm>
              <a:custGeom>
                <a:avLst/>
                <a:gdLst/>
                <a:ahLst/>
                <a:cxnLst/>
                <a:rect l="l" t="t" r="r" b="b"/>
                <a:pathLst>
                  <a:path w="3153" h="2871" extrusionOk="0">
                    <a:moveTo>
                      <a:pt x="3015" y="1"/>
                    </a:moveTo>
                    <a:cubicBezTo>
                      <a:pt x="2984" y="1"/>
                      <a:pt x="2953" y="17"/>
                      <a:pt x="2934" y="54"/>
                    </a:cubicBezTo>
                    <a:cubicBezTo>
                      <a:pt x="2656" y="649"/>
                      <a:pt x="2280" y="1204"/>
                      <a:pt x="1823" y="1661"/>
                    </a:cubicBezTo>
                    <a:cubicBezTo>
                      <a:pt x="1368" y="2116"/>
                      <a:pt x="793" y="2573"/>
                      <a:pt x="139" y="2652"/>
                    </a:cubicBezTo>
                    <a:cubicBezTo>
                      <a:pt x="6" y="2670"/>
                      <a:pt x="0" y="2871"/>
                      <a:pt x="121" y="2871"/>
                    </a:cubicBezTo>
                    <a:cubicBezTo>
                      <a:pt x="127" y="2871"/>
                      <a:pt x="133" y="2870"/>
                      <a:pt x="139" y="2869"/>
                    </a:cubicBezTo>
                    <a:cubicBezTo>
                      <a:pt x="832" y="2771"/>
                      <a:pt x="1408" y="2354"/>
                      <a:pt x="1903" y="1878"/>
                    </a:cubicBezTo>
                    <a:cubicBezTo>
                      <a:pt x="2399" y="1383"/>
                      <a:pt x="2815" y="808"/>
                      <a:pt x="3113" y="154"/>
                    </a:cubicBezTo>
                    <a:cubicBezTo>
                      <a:pt x="3153" y="73"/>
                      <a:pt x="3083" y="1"/>
                      <a:pt x="301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6" name="Google Shape;186;p2"/>
              <p:cNvSpPr/>
              <p:nvPr/>
            </p:nvSpPr>
            <p:spPr>
              <a:xfrm>
                <a:off x="5443075" y="2609225"/>
                <a:ext cx="48825" cy="48625"/>
              </a:xfrm>
              <a:custGeom>
                <a:avLst/>
                <a:gdLst/>
                <a:ahLst/>
                <a:cxnLst/>
                <a:rect l="l" t="t" r="r" b="b"/>
                <a:pathLst>
                  <a:path w="1953" h="1945" extrusionOk="0">
                    <a:moveTo>
                      <a:pt x="1818" y="1"/>
                    </a:moveTo>
                    <a:cubicBezTo>
                      <a:pt x="1773" y="1"/>
                      <a:pt x="1728" y="23"/>
                      <a:pt x="1712" y="71"/>
                    </a:cubicBezTo>
                    <a:cubicBezTo>
                      <a:pt x="1493" y="845"/>
                      <a:pt x="879" y="1479"/>
                      <a:pt x="105" y="1736"/>
                    </a:cubicBezTo>
                    <a:cubicBezTo>
                      <a:pt x="1" y="1771"/>
                      <a:pt x="35" y="1945"/>
                      <a:pt x="125" y="1945"/>
                    </a:cubicBezTo>
                    <a:cubicBezTo>
                      <a:pt x="138" y="1945"/>
                      <a:pt x="151" y="1942"/>
                      <a:pt x="165" y="1934"/>
                    </a:cubicBezTo>
                    <a:cubicBezTo>
                      <a:pt x="998" y="1657"/>
                      <a:pt x="1672" y="964"/>
                      <a:pt x="1929" y="131"/>
                    </a:cubicBezTo>
                    <a:cubicBezTo>
                      <a:pt x="1952" y="48"/>
                      <a:pt x="1885" y="1"/>
                      <a:pt x="181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7" name="Google Shape;187;p2"/>
              <p:cNvSpPr/>
              <p:nvPr/>
            </p:nvSpPr>
            <p:spPr>
              <a:xfrm>
                <a:off x="5474950" y="2646200"/>
                <a:ext cx="24400" cy="22500"/>
              </a:xfrm>
              <a:custGeom>
                <a:avLst/>
                <a:gdLst/>
                <a:ahLst/>
                <a:cxnLst/>
                <a:rect l="l" t="t" r="r" b="b"/>
                <a:pathLst>
                  <a:path w="976" h="900" extrusionOk="0">
                    <a:moveTo>
                      <a:pt x="842" y="0"/>
                    </a:moveTo>
                    <a:cubicBezTo>
                      <a:pt x="801" y="0"/>
                      <a:pt x="761" y="24"/>
                      <a:pt x="754" y="80"/>
                    </a:cubicBezTo>
                    <a:cubicBezTo>
                      <a:pt x="733" y="159"/>
                      <a:pt x="694" y="218"/>
                      <a:pt x="654" y="278"/>
                    </a:cubicBezTo>
                    <a:cubicBezTo>
                      <a:pt x="614" y="336"/>
                      <a:pt x="556" y="397"/>
                      <a:pt x="495" y="436"/>
                    </a:cubicBezTo>
                    <a:cubicBezTo>
                      <a:pt x="376" y="555"/>
                      <a:pt x="218" y="614"/>
                      <a:pt x="59" y="693"/>
                    </a:cubicBezTo>
                    <a:cubicBezTo>
                      <a:pt x="1" y="733"/>
                      <a:pt x="1" y="793"/>
                      <a:pt x="20" y="852"/>
                    </a:cubicBezTo>
                    <a:cubicBezTo>
                      <a:pt x="35" y="881"/>
                      <a:pt x="81" y="900"/>
                      <a:pt x="120" y="900"/>
                    </a:cubicBezTo>
                    <a:cubicBezTo>
                      <a:pt x="135" y="900"/>
                      <a:pt x="148" y="897"/>
                      <a:pt x="159" y="891"/>
                    </a:cubicBezTo>
                    <a:cubicBezTo>
                      <a:pt x="495" y="714"/>
                      <a:pt x="852" y="516"/>
                      <a:pt x="952" y="138"/>
                    </a:cubicBezTo>
                    <a:cubicBezTo>
                      <a:pt x="976" y="55"/>
                      <a:pt x="906" y="0"/>
                      <a:pt x="84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8" name="Google Shape;188;p2"/>
              <p:cNvSpPr/>
              <p:nvPr/>
            </p:nvSpPr>
            <p:spPr>
              <a:xfrm>
                <a:off x="5732650" y="2135475"/>
                <a:ext cx="321150" cy="193650"/>
              </a:xfrm>
              <a:custGeom>
                <a:avLst/>
                <a:gdLst/>
                <a:ahLst/>
                <a:cxnLst/>
                <a:rect l="l" t="t" r="r" b="b"/>
                <a:pathLst>
                  <a:path w="12846" h="7746" extrusionOk="0">
                    <a:moveTo>
                      <a:pt x="6315" y="0"/>
                    </a:moveTo>
                    <a:cubicBezTo>
                      <a:pt x="5574" y="0"/>
                      <a:pt x="4830" y="104"/>
                      <a:pt x="4143" y="388"/>
                    </a:cubicBezTo>
                    <a:cubicBezTo>
                      <a:pt x="2240" y="1141"/>
                      <a:pt x="318" y="3718"/>
                      <a:pt x="0" y="5800"/>
                    </a:cubicBezTo>
                    <a:cubicBezTo>
                      <a:pt x="1142" y="6910"/>
                      <a:pt x="3434" y="7745"/>
                      <a:pt x="5305" y="7745"/>
                    </a:cubicBezTo>
                    <a:cubicBezTo>
                      <a:pt x="5740" y="7745"/>
                      <a:pt x="6152" y="7700"/>
                      <a:pt x="6521" y="7603"/>
                    </a:cubicBezTo>
                    <a:cubicBezTo>
                      <a:pt x="7473" y="7346"/>
                      <a:pt x="8326" y="6810"/>
                      <a:pt x="9059" y="6176"/>
                    </a:cubicBezTo>
                    <a:cubicBezTo>
                      <a:pt x="10605" y="4849"/>
                      <a:pt x="11675" y="3144"/>
                      <a:pt x="12845" y="1498"/>
                    </a:cubicBezTo>
                    <a:cubicBezTo>
                      <a:pt x="10942" y="884"/>
                      <a:pt x="9059" y="150"/>
                      <a:pt x="7037" y="31"/>
                    </a:cubicBezTo>
                    <a:cubicBezTo>
                      <a:pt x="6798" y="11"/>
                      <a:pt x="6557" y="0"/>
                      <a:pt x="631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9" name="Google Shape;189;p2"/>
              <p:cNvSpPr/>
              <p:nvPr/>
            </p:nvSpPr>
            <p:spPr>
              <a:xfrm>
                <a:off x="5735100" y="2180725"/>
                <a:ext cx="219075" cy="132450"/>
              </a:xfrm>
              <a:custGeom>
                <a:avLst/>
                <a:gdLst/>
                <a:ahLst/>
                <a:cxnLst/>
                <a:rect l="l" t="t" r="r" b="b"/>
                <a:pathLst>
                  <a:path w="8763" h="5298" extrusionOk="0">
                    <a:moveTo>
                      <a:pt x="4280" y="1"/>
                    </a:moveTo>
                    <a:cubicBezTo>
                      <a:pt x="3787" y="1"/>
                      <a:pt x="3290" y="72"/>
                      <a:pt x="2836" y="263"/>
                    </a:cubicBezTo>
                    <a:cubicBezTo>
                      <a:pt x="1528" y="779"/>
                      <a:pt x="220" y="2542"/>
                      <a:pt x="1" y="3950"/>
                    </a:cubicBezTo>
                    <a:cubicBezTo>
                      <a:pt x="772" y="4722"/>
                      <a:pt x="2339" y="5297"/>
                      <a:pt x="3623" y="5297"/>
                    </a:cubicBezTo>
                    <a:cubicBezTo>
                      <a:pt x="3922" y="5297"/>
                      <a:pt x="4207" y="5266"/>
                      <a:pt x="4462" y="5198"/>
                    </a:cubicBezTo>
                    <a:cubicBezTo>
                      <a:pt x="5115" y="5021"/>
                      <a:pt x="5670" y="4643"/>
                      <a:pt x="6185" y="4207"/>
                    </a:cubicBezTo>
                    <a:cubicBezTo>
                      <a:pt x="7237" y="3316"/>
                      <a:pt x="7969" y="2146"/>
                      <a:pt x="8762" y="1036"/>
                    </a:cubicBezTo>
                    <a:cubicBezTo>
                      <a:pt x="7475" y="600"/>
                      <a:pt x="6185" y="105"/>
                      <a:pt x="4798" y="26"/>
                    </a:cubicBezTo>
                    <a:cubicBezTo>
                      <a:pt x="4627" y="10"/>
                      <a:pt x="4454" y="1"/>
                      <a:pt x="4280" y="1"/>
                    </a:cubicBezTo>
                    <a:close/>
                  </a:path>
                </a:pathLst>
              </a:custGeom>
              <a:solidFill>
                <a:srgbClr val="191919">
                  <a:alpha val="128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0" name="Google Shape;190;p2"/>
              <p:cNvSpPr/>
              <p:nvPr/>
            </p:nvSpPr>
            <p:spPr>
              <a:xfrm>
                <a:off x="5710600" y="2185650"/>
                <a:ext cx="300800" cy="103375"/>
              </a:xfrm>
              <a:custGeom>
                <a:avLst/>
                <a:gdLst/>
                <a:ahLst/>
                <a:cxnLst/>
                <a:rect l="l" t="t" r="r" b="b"/>
                <a:pathLst>
                  <a:path w="12032" h="4135" extrusionOk="0">
                    <a:moveTo>
                      <a:pt x="11895" y="1"/>
                    </a:moveTo>
                    <a:cubicBezTo>
                      <a:pt x="11885" y="1"/>
                      <a:pt x="11875" y="3"/>
                      <a:pt x="11864" y="6"/>
                    </a:cubicBezTo>
                    <a:cubicBezTo>
                      <a:pt x="10416" y="542"/>
                      <a:pt x="8970" y="1018"/>
                      <a:pt x="7522" y="1513"/>
                    </a:cubicBezTo>
                    <a:cubicBezTo>
                      <a:pt x="5838" y="2068"/>
                      <a:pt x="4173" y="2604"/>
                      <a:pt x="2508" y="3138"/>
                    </a:cubicBezTo>
                    <a:cubicBezTo>
                      <a:pt x="1694" y="3416"/>
                      <a:pt x="901" y="3674"/>
                      <a:pt x="108" y="3931"/>
                    </a:cubicBezTo>
                    <a:cubicBezTo>
                      <a:pt x="0" y="3967"/>
                      <a:pt x="23" y="4134"/>
                      <a:pt x="133" y="4134"/>
                    </a:cubicBezTo>
                    <a:cubicBezTo>
                      <a:pt x="144" y="4134"/>
                      <a:pt x="156" y="4133"/>
                      <a:pt x="169" y="4129"/>
                    </a:cubicBezTo>
                    <a:cubicBezTo>
                      <a:pt x="1675" y="3635"/>
                      <a:pt x="3201" y="3138"/>
                      <a:pt x="4707" y="2643"/>
                    </a:cubicBezTo>
                    <a:cubicBezTo>
                      <a:pt x="6372" y="2107"/>
                      <a:pt x="8019" y="1573"/>
                      <a:pt x="9684" y="997"/>
                    </a:cubicBezTo>
                    <a:cubicBezTo>
                      <a:pt x="10416" y="740"/>
                      <a:pt x="11170" y="482"/>
                      <a:pt x="11923" y="204"/>
                    </a:cubicBezTo>
                    <a:cubicBezTo>
                      <a:pt x="12031" y="168"/>
                      <a:pt x="11992" y="1"/>
                      <a:pt x="1189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1" name="Google Shape;191;p2"/>
              <p:cNvSpPr/>
              <p:nvPr/>
            </p:nvSpPr>
            <p:spPr>
              <a:xfrm>
                <a:off x="5969525" y="2171900"/>
                <a:ext cx="27500" cy="47275"/>
              </a:xfrm>
              <a:custGeom>
                <a:avLst/>
                <a:gdLst/>
                <a:ahLst/>
                <a:cxnLst/>
                <a:rect l="l" t="t" r="r" b="b"/>
                <a:pathLst>
                  <a:path w="1100" h="1891" extrusionOk="0">
                    <a:moveTo>
                      <a:pt x="344" y="0"/>
                    </a:moveTo>
                    <a:cubicBezTo>
                      <a:pt x="312" y="0"/>
                      <a:pt x="281" y="12"/>
                      <a:pt x="258" y="41"/>
                    </a:cubicBezTo>
                    <a:cubicBezTo>
                      <a:pt x="40" y="358"/>
                      <a:pt x="1" y="754"/>
                      <a:pt x="159" y="1092"/>
                    </a:cubicBezTo>
                    <a:cubicBezTo>
                      <a:pt x="297" y="1428"/>
                      <a:pt x="595" y="1746"/>
                      <a:pt x="931" y="1885"/>
                    </a:cubicBezTo>
                    <a:cubicBezTo>
                      <a:pt x="944" y="1889"/>
                      <a:pt x="956" y="1890"/>
                      <a:pt x="967" y="1890"/>
                    </a:cubicBezTo>
                    <a:cubicBezTo>
                      <a:pt x="1077" y="1890"/>
                      <a:pt x="1100" y="1723"/>
                      <a:pt x="992" y="1687"/>
                    </a:cubicBezTo>
                    <a:cubicBezTo>
                      <a:pt x="714" y="1568"/>
                      <a:pt x="476" y="1290"/>
                      <a:pt x="337" y="1013"/>
                    </a:cubicBezTo>
                    <a:cubicBezTo>
                      <a:pt x="218" y="735"/>
                      <a:pt x="258" y="398"/>
                      <a:pt x="437" y="141"/>
                    </a:cubicBezTo>
                    <a:cubicBezTo>
                      <a:pt x="493" y="70"/>
                      <a:pt x="419" y="0"/>
                      <a:pt x="34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2" name="Google Shape;192;p2"/>
              <p:cNvSpPr/>
              <p:nvPr/>
            </p:nvSpPr>
            <p:spPr>
              <a:xfrm>
                <a:off x="5932350" y="2162650"/>
                <a:ext cx="45200" cy="82450"/>
              </a:xfrm>
              <a:custGeom>
                <a:avLst/>
                <a:gdLst/>
                <a:ahLst/>
                <a:cxnLst/>
                <a:rect l="l" t="t" r="r" b="b"/>
                <a:pathLst>
                  <a:path w="1808" h="3298" extrusionOk="0">
                    <a:moveTo>
                      <a:pt x="512" y="0"/>
                    </a:moveTo>
                    <a:cubicBezTo>
                      <a:pt x="487" y="0"/>
                      <a:pt x="461" y="11"/>
                      <a:pt x="436" y="35"/>
                    </a:cubicBezTo>
                    <a:cubicBezTo>
                      <a:pt x="0" y="511"/>
                      <a:pt x="100" y="1343"/>
                      <a:pt x="338" y="1898"/>
                    </a:cubicBezTo>
                    <a:cubicBezTo>
                      <a:pt x="576" y="2493"/>
                      <a:pt x="1012" y="3008"/>
                      <a:pt x="1586" y="3286"/>
                    </a:cubicBezTo>
                    <a:cubicBezTo>
                      <a:pt x="1602" y="3294"/>
                      <a:pt x="1619" y="3298"/>
                      <a:pt x="1635" y="3298"/>
                    </a:cubicBezTo>
                    <a:cubicBezTo>
                      <a:pt x="1733" y="3298"/>
                      <a:pt x="1807" y="3159"/>
                      <a:pt x="1705" y="3107"/>
                    </a:cubicBezTo>
                    <a:cubicBezTo>
                      <a:pt x="1189" y="2850"/>
                      <a:pt x="774" y="2414"/>
                      <a:pt x="555" y="1878"/>
                    </a:cubicBezTo>
                    <a:cubicBezTo>
                      <a:pt x="436" y="1621"/>
                      <a:pt x="378" y="1343"/>
                      <a:pt x="357" y="1045"/>
                    </a:cubicBezTo>
                    <a:cubicBezTo>
                      <a:pt x="357" y="749"/>
                      <a:pt x="378" y="411"/>
                      <a:pt x="595" y="173"/>
                    </a:cubicBezTo>
                    <a:cubicBezTo>
                      <a:pt x="655" y="98"/>
                      <a:pt x="590" y="0"/>
                      <a:pt x="51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3" name="Google Shape;193;p2"/>
              <p:cNvSpPr/>
              <p:nvPr/>
            </p:nvSpPr>
            <p:spPr>
              <a:xfrm>
                <a:off x="5899150" y="2162975"/>
                <a:ext cx="46750" cy="102425"/>
              </a:xfrm>
              <a:custGeom>
                <a:avLst/>
                <a:gdLst/>
                <a:ahLst/>
                <a:cxnLst/>
                <a:rect l="l" t="t" r="r" b="b"/>
                <a:pathLst>
                  <a:path w="1870" h="4097" extrusionOk="0">
                    <a:moveTo>
                      <a:pt x="415" y="1"/>
                    </a:moveTo>
                    <a:cubicBezTo>
                      <a:pt x="370" y="1"/>
                      <a:pt x="322" y="24"/>
                      <a:pt x="297" y="81"/>
                    </a:cubicBezTo>
                    <a:cubicBezTo>
                      <a:pt x="20" y="834"/>
                      <a:pt x="20" y="1687"/>
                      <a:pt x="318" y="2440"/>
                    </a:cubicBezTo>
                    <a:cubicBezTo>
                      <a:pt x="575" y="3114"/>
                      <a:pt x="1051" y="3688"/>
                      <a:pt x="1666" y="4085"/>
                    </a:cubicBezTo>
                    <a:cubicBezTo>
                      <a:pt x="1683" y="4093"/>
                      <a:pt x="1699" y="4097"/>
                      <a:pt x="1714" y="4097"/>
                    </a:cubicBezTo>
                    <a:cubicBezTo>
                      <a:pt x="1809" y="4097"/>
                      <a:pt x="1869" y="3958"/>
                      <a:pt x="1785" y="3907"/>
                    </a:cubicBezTo>
                    <a:cubicBezTo>
                      <a:pt x="516" y="3114"/>
                      <a:pt x="1" y="1528"/>
                      <a:pt x="516" y="120"/>
                    </a:cubicBezTo>
                    <a:cubicBezTo>
                      <a:pt x="540" y="50"/>
                      <a:pt x="480" y="1"/>
                      <a:pt x="41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4" name="Google Shape;194;p2"/>
              <p:cNvSpPr/>
              <p:nvPr/>
            </p:nvSpPr>
            <p:spPr>
              <a:xfrm>
                <a:off x="5857025" y="2157200"/>
                <a:ext cx="60900" cy="135475"/>
              </a:xfrm>
              <a:custGeom>
                <a:avLst/>
                <a:gdLst/>
                <a:ahLst/>
                <a:cxnLst/>
                <a:rect l="l" t="t" r="r" b="b"/>
                <a:pathLst>
                  <a:path w="2436" h="5419" extrusionOk="0">
                    <a:moveTo>
                      <a:pt x="908" y="1"/>
                    </a:moveTo>
                    <a:cubicBezTo>
                      <a:pt x="874" y="1"/>
                      <a:pt x="839" y="17"/>
                      <a:pt x="814" y="55"/>
                    </a:cubicBezTo>
                    <a:cubicBezTo>
                      <a:pt x="0" y="1461"/>
                      <a:pt x="357" y="3206"/>
                      <a:pt x="1308" y="4455"/>
                    </a:cubicBezTo>
                    <a:cubicBezTo>
                      <a:pt x="1586" y="4792"/>
                      <a:pt x="1884" y="5109"/>
                      <a:pt x="2220" y="5386"/>
                    </a:cubicBezTo>
                    <a:cubicBezTo>
                      <a:pt x="2243" y="5409"/>
                      <a:pt x="2267" y="5418"/>
                      <a:pt x="2291" y="5418"/>
                    </a:cubicBezTo>
                    <a:cubicBezTo>
                      <a:pt x="2371" y="5418"/>
                      <a:pt x="2436" y="5310"/>
                      <a:pt x="2360" y="5248"/>
                    </a:cubicBezTo>
                    <a:cubicBezTo>
                      <a:pt x="1229" y="4297"/>
                      <a:pt x="417" y="2909"/>
                      <a:pt x="595" y="1382"/>
                    </a:cubicBezTo>
                    <a:cubicBezTo>
                      <a:pt x="655" y="946"/>
                      <a:pt x="793" y="530"/>
                      <a:pt x="991" y="153"/>
                    </a:cubicBezTo>
                    <a:cubicBezTo>
                      <a:pt x="1045" y="72"/>
                      <a:pt x="980" y="1"/>
                      <a:pt x="90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5" name="Google Shape;195;p2"/>
              <p:cNvSpPr/>
              <p:nvPr/>
            </p:nvSpPr>
            <p:spPr>
              <a:xfrm>
                <a:off x="5832225" y="2170450"/>
                <a:ext cx="50575" cy="128475"/>
              </a:xfrm>
              <a:custGeom>
                <a:avLst/>
                <a:gdLst/>
                <a:ahLst/>
                <a:cxnLst/>
                <a:rect l="l" t="t" r="r" b="b"/>
                <a:pathLst>
                  <a:path w="2023" h="5139" extrusionOk="0">
                    <a:moveTo>
                      <a:pt x="542" y="0"/>
                    </a:moveTo>
                    <a:cubicBezTo>
                      <a:pt x="497" y="0"/>
                      <a:pt x="453" y="24"/>
                      <a:pt x="437" y="80"/>
                    </a:cubicBezTo>
                    <a:cubicBezTo>
                      <a:pt x="1" y="1447"/>
                      <a:pt x="239" y="2993"/>
                      <a:pt x="1013" y="4182"/>
                    </a:cubicBezTo>
                    <a:cubicBezTo>
                      <a:pt x="1230" y="4520"/>
                      <a:pt x="1488" y="4837"/>
                      <a:pt x="1806" y="5115"/>
                    </a:cubicBezTo>
                    <a:cubicBezTo>
                      <a:pt x="1826" y="5131"/>
                      <a:pt x="1848" y="5138"/>
                      <a:pt x="1869" y="5138"/>
                    </a:cubicBezTo>
                    <a:cubicBezTo>
                      <a:pt x="1951" y="5138"/>
                      <a:pt x="2023" y="5034"/>
                      <a:pt x="1944" y="4956"/>
                    </a:cubicBezTo>
                    <a:cubicBezTo>
                      <a:pt x="933" y="4044"/>
                      <a:pt x="378" y="2657"/>
                      <a:pt x="437" y="1269"/>
                    </a:cubicBezTo>
                    <a:cubicBezTo>
                      <a:pt x="458" y="892"/>
                      <a:pt x="537" y="495"/>
                      <a:pt x="656" y="138"/>
                    </a:cubicBezTo>
                    <a:cubicBezTo>
                      <a:pt x="680" y="55"/>
                      <a:pt x="610" y="0"/>
                      <a:pt x="54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6" name="Google Shape;196;p2"/>
              <p:cNvSpPr/>
              <p:nvPr/>
            </p:nvSpPr>
            <p:spPr>
              <a:xfrm>
                <a:off x="5806000" y="2201525"/>
                <a:ext cx="39225" cy="97775"/>
              </a:xfrm>
              <a:custGeom>
                <a:avLst/>
                <a:gdLst/>
                <a:ahLst/>
                <a:cxnLst/>
                <a:rect l="l" t="t" r="r" b="b"/>
                <a:pathLst>
                  <a:path w="1569" h="3911" extrusionOk="0">
                    <a:moveTo>
                      <a:pt x="146" y="1"/>
                    </a:moveTo>
                    <a:cubicBezTo>
                      <a:pt x="94" y="1"/>
                      <a:pt x="40" y="36"/>
                      <a:pt x="40" y="105"/>
                    </a:cubicBezTo>
                    <a:cubicBezTo>
                      <a:pt x="0" y="838"/>
                      <a:pt x="98" y="1591"/>
                      <a:pt x="336" y="2286"/>
                    </a:cubicBezTo>
                    <a:cubicBezTo>
                      <a:pt x="535" y="2900"/>
                      <a:pt x="833" y="3515"/>
                      <a:pt x="1367" y="3891"/>
                    </a:cubicBezTo>
                    <a:cubicBezTo>
                      <a:pt x="1388" y="3905"/>
                      <a:pt x="1408" y="3911"/>
                      <a:pt x="1427" y="3911"/>
                    </a:cubicBezTo>
                    <a:cubicBezTo>
                      <a:pt x="1515" y="3911"/>
                      <a:pt x="1568" y="3778"/>
                      <a:pt x="1486" y="3713"/>
                    </a:cubicBezTo>
                    <a:cubicBezTo>
                      <a:pt x="971" y="3336"/>
                      <a:pt x="693" y="2741"/>
                      <a:pt x="495" y="2146"/>
                    </a:cubicBezTo>
                    <a:cubicBezTo>
                      <a:pt x="297" y="1493"/>
                      <a:pt x="198" y="798"/>
                      <a:pt x="238" y="105"/>
                    </a:cubicBezTo>
                    <a:cubicBezTo>
                      <a:pt x="248" y="36"/>
                      <a:pt x="198" y="1"/>
                      <a:pt x="14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7" name="Google Shape;197;p2"/>
              <p:cNvSpPr/>
              <p:nvPr/>
            </p:nvSpPr>
            <p:spPr>
              <a:xfrm>
                <a:off x="5779700" y="2227900"/>
                <a:ext cx="26700" cy="63350"/>
              </a:xfrm>
              <a:custGeom>
                <a:avLst/>
                <a:gdLst/>
                <a:ahLst/>
                <a:cxnLst/>
                <a:rect l="l" t="t" r="r" b="b"/>
                <a:pathLst>
                  <a:path w="1068" h="2534" extrusionOk="0">
                    <a:moveTo>
                      <a:pt x="261" y="1"/>
                    </a:moveTo>
                    <a:cubicBezTo>
                      <a:pt x="218" y="1"/>
                      <a:pt x="175" y="24"/>
                      <a:pt x="159" y="81"/>
                    </a:cubicBezTo>
                    <a:cubicBezTo>
                      <a:pt x="1" y="933"/>
                      <a:pt x="259" y="1845"/>
                      <a:pt x="854" y="2500"/>
                    </a:cubicBezTo>
                    <a:cubicBezTo>
                      <a:pt x="873" y="2523"/>
                      <a:pt x="897" y="2533"/>
                      <a:pt x="921" y="2533"/>
                    </a:cubicBezTo>
                    <a:cubicBezTo>
                      <a:pt x="995" y="2533"/>
                      <a:pt x="1068" y="2436"/>
                      <a:pt x="992" y="2360"/>
                    </a:cubicBezTo>
                    <a:cubicBezTo>
                      <a:pt x="457" y="1765"/>
                      <a:pt x="220" y="914"/>
                      <a:pt x="378" y="121"/>
                    </a:cubicBezTo>
                    <a:cubicBezTo>
                      <a:pt x="389" y="50"/>
                      <a:pt x="325" y="1"/>
                      <a:pt x="26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8" name="Google Shape;198;p2"/>
              <p:cNvSpPr/>
              <p:nvPr/>
            </p:nvSpPr>
            <p:spPr>
              <a:xfrm>
                <a:off x="5757425" y="2257025"/>
                <a:ext cx="15875" cy="28925"/>
              </a:xfrm>
              <a:custGeom>
                <a:avLst/>
                <a:gdLst/>
                <a:ahLst/>
                <a:cxnLst/>
                <a:rect l="l" t="t" r="r" b="b"/>
                <a:pathLst>
                  <a:path w="635" h="1157" extrusionOk="0">
                    <a:moveTo>
                      <a:pt x="174" y="1"/>
                    </a:moveTo>
                    <a:cubicBezTo>
                      <a:pt x="133" y="1"/>
                      <a:pt x="95" y="20"/>
                      <a:pt x="80" y="66"/>
                    </a:cubicBezTo>
                    <a:cubicBezTo>
                      <a:pt x="0" y="462"/>
                      <a:pt x="218" y="799"/>
                      <a:pt x="437" y="1097"/>
                    </a:cubicBezTo>
                    <a:cubicBezTo>
                      <a:pt x="449" y="1135"/>
                      <a:pt x="479" y="1157"/>
                      <a:pt x="514" y="1157"/>
                    </a:cubicBezTo>
                    <a:cubicBezTo>
                      <a:pt x="533" y="1157"/>
                      <a:pt x="554" y="1150"/>
                      <a:pt x="575" y="1136"/>
                    </a:cubicBezTo>
                    <a:cubicBezTo>
                      <a:pt x="614" y="1116"/>
                      <a:pt x="635" y="1036"/>
                      <a:pt x="614" y="997"/>
                    </a:cubicBezTo>
                    <a:cubicBezTo>
                      <a:pt x="437" y="759"/>
                      <a:pt x="218" y="462"/>
                      <a:pt x="297" y="125"/>
                    </a:cubicBezTo>
                    <a:cubicBezTo>
                      <a:pt x="310" y="51"/>
                      <a:pt x="239" y="1"/>
                      <a:pt x="17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9" name="Google Shape;199;p2"/>
              <p:cNvSpPr/>
              <p:nvPr/>
            </p:nvSpPr>
            <p:spPr>
              <a:xfrm>
                <a:off x="5658300" y="2357375"/>
                <a:ext cx="338500" cy="190750"/>
              </a:xfrm>
              <a:custGeom>
                <a:avLst/>
                <a:gdLst/>
                <a:ahLst/>
                <a:cxnLst/>
                <a:rect l="l" t="t" r="r" b="b"/>
                <a:pathLst>
                  <a:path w="13540" h="7630" extrusionOk="0">
                    <a:moveTo>
                      <a:pt x="5905" y="0"/>
                    </a:moveTo>
                    <a:cubicBezTo>
                      <a:pt x="5767" y="0"/>
                      <a:pt x="5629" y="5"/>
                      <a:pt x="5491" y="16"/>
                    </a:cubicBezTo>
                    <a:cubicBezTo>
                      <a:pt x="3469" y="215"/>
                      <a:pt x="873" y="2157"/>
                      <a:pt x="1" y="4060"/>
                    </a:cubicBezTo>
                    <a:cubicBezTo>
                      <a:pt x="952" y="5784"/>
                      <a:pt x="3728" y="7568"/>
                      <a:pt x="5750" y="7628"/>
                    </a:cubicBezTo>
                    <a:cubicBezTo>
                      <a:pt x="5780" y="7629"/>
                      <a:pt x="5810" y="7629"/>
                      <a:pt x="5840" y="7629"/>
                    </a:cubicBezTo>
                    <a:cubicBezTo>
                      <a:pt x="6799" y="7629"/>
                      <a:pt x="7720" y="7339"/>
                      <a:pt x="8604" y="6954"/>
                    </a:cubicBezTo>
                    <a:cubicBezTo>
                      <a:pt x="10447" y="6141"/>
                      <a:pt x="11953" y="4793"/>
                      <a:pt x="13539" y="3545"/>
                    </a:cubicBezTo>
                    <a:cubicBezTo>
                      <a:pt x="11874" y="2414"/>
                      <a:pt x="10269" y="1185"/>
                      <a:pt x="8366" y="492"/>
                    </a:cubicBezTo>
                    <a:cubicBezTo>
                      <a:pt x="7581" y="202"/>
                      <a:pt x="6752" y="0"/>
                      <a:pt x="590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0" name="Google Shape;200;p2"/>
              <p:cNvSpPr/>
              <p:nvPr/>
            </p:nvSpPr>
            <p:spPr>
              <a:xfrm>
                <a:off x="5660775" y="2389650"/>
                <a:ext cx="230950" cy="130225"/>
              </a:xfrm>
              <a:custGeom>
                <a:avLst/>
                <a:gdLst/>
                <a:ahLst/>
                <a:cxnLst/>
                <a:rect l="l" t="t" r="r" b="b"/>
                <a:pathLst>
                  <a:path w="9238" h="5209" extrusionOk="0">
                    <a:moveTo>
                      <a:pt x="4047" y="1"/>
                    </a:moveTo>
                    <a:cubicBezTo>
                      <a:pt x="3954" y="1"/>
                      <a:pt x="3860" y="5"/>
                      <a:pt x="3767" y="13"/>
                    </a:cubicBezTo>
                    <a:cubicBezTo>
                      <a:pt x="2379" y="153"/>
                      <a:pt x="595" y="1461"/>
                      <a:pt x="0" y="2769"/>
                    </a:cubicBezTo>
                    <a:cubicBezTo>
                      <a:pt x="655" y="3938"/>
                      <a:pt x="2558" y="5167"/>
                      <a:pt x="3925" y="5207"/>
                    </a:cubicBezTo>
                    <a:cubicBezTo>
                      <a:pt x="3957" y="5208"/>
                      <a:pt x="3990" y="5208"/>
                      <a:pt x="4022" y="5208"/>
                    </a:cubicBezTo>
                    <a:cubicBezTo>
                      <a:pt x="4662" y="5208"/>
                      <a:pt x="5283" y="5016"/>
                      <a:pt x="5868" y="4752"/>
                    </a:cubicBezTo>
                    <a:cubicBezTo>
                      <a:pt x="7136" y="4176"/>
                      <a:pt x="8167" y="3264"/>
                      <a:pt x="9238" y="2412"/>
                    </a:cubicBezTo>
                    <a:cubicBezTo>
                      <a:pt x="8109" y="1639"/>
                      <a:pt x="7018" y="806"/>
                      <a:pt x="5730" y="330"/>
                    </a:cubicBezTo>
                    <a:cubicBezTo>
                      <a:pt x="5186" y="144"/>
                      <a:pt x="4613" y="1"/>
                      <a:pt x="4047" y="1"/>
                    </a:cubicBezTo>
                    <a:close/>
                  </a:path>
                </a:pathLst>
              </a:custGeom>
              <a:solidFill>
                <a:srgbClr val="191919">
                  <a:alpha val="128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1" name="Google Shape;201;p2"/>
              <p:cNvSpPr/>
              <p:nvPr/>
            </p:nvSpPr>
            <p:spPr>
              <a:xfrm>
                <a:off x="5635525" y="2445000"/>
                <a:ext cx="316175" cy="16900"/>
              </a:xfrm>
              <a:custGeom>
                <a:avLst/>
                <a:gdLst/>
                <a:ahLst/>
                <a:cxnLst/>
                <a:rect l="l" t="t" r="r" b="b"/>
                <a:pathLst>
                  <a:path w="12647" h="676" extrusionOk="0">
                    <a:moveTo>
                      <a:pt x="12507" y="0"/>
                    </a:moveTo>
                    <a:cubicBezTo>
                      <a:pt x="10982" y="99"/>
                      <a:pt x="9455" y="159"/>
                      <a:pt x="7909" y="217"/>
                    </a:cubicBezTo>
                    <a:cubicBezTo>
                      <a:pt x="6164" y="278"/>
                      <a:pt x="4401" y="336"/>
                      <a:pt x="2636" y="397"/>
                    </a:cubicBezTo>
                    <a:cubicBezTo>
                      <a:pt x="1803" y="416"/>
                      <a:pt x="971" y="436"/>
                      <a:pt x="138" y="476"/>
                    </a:cubicBezTo>
                    <a:cubicBezTo>
                      <a:pt x="6" y="476"/>
                      <a:pt x="0" y="675"/>
                      <a:pt x="121" y="675"/>
                    </a:cubicBezTo>
                    <a:cubicBezTo>
                      <a:pt x="127" y="675"/>
                      <a:pt x="132" y="675"/>
                      <a:pt x="138" y="674"/>
                    </a:cubicBezTo>
                    <a:cubicBezTo>
                      <a:pt x="1724" y="635"/>
                      <a:pt x="3310" y="574"/>
                      <a:pt x="4916" y="535"/>
                    </a:cubicBezTo>
                    <a:cubicBezTo>
                      <a:pt x="6661" y="476"/>
                      <a:pt x="8384" y="416"/>
                      <a:pt x="10129" y="336"/>
                    </a:cubicBezTo>
                    <a:cubicBezTo>
                      <a:pt x="10922" y="317"/>
                      <a:pt x="11715" y="278"/>
                      <a:pt x="12507" y="217"/>
                    </a:cubicBezTo>
                    <a:cubicBezTo>
                      <a:pt x="12647" y="198"/>
                      <a:pt x="12647" y="0"/>
                      <a:pt x="1250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2" name="Google Shape;202;p2"/>
              <p:cNvSpPr/>
              <p:nvPr/>
            </p:nvSpPr>
            <p:spPr>
              <a:xfrm>
                <a:off x="5911050" y="2423375"/>
                <a:ext cx="19275" cy="50075"/>
              </a:xfrm>
              <a:custGeom>
                <a:avLst/>
                <a:gdLst/>
                <a:ahLst/>
                <a:cxnLst/>
                <a:rect l="l" t="t" r="r" b="b"/>
                <a:pathLst>
                  <a:path w="771" h="2003" extrusionOk="0">
                    <a:moveTo>
                      <a:pt x="507" y="1"/>
                    </a:moveTo>
                    <a:cubicBezTo>
                      <a:pt x="483" y="1"/>
                      <a:pt x="459" y="10"/>
                      <a:pt x="437" y="33"/>
                    </a:cubicBezTo>
                    <a:cubicBezTo>
                      <a:pt x="138" y="250"/>
                      <a:pt x="1" y="627"/>
                      <a:pt x="40" y="984"/>
                    </a:cubicBezTo>
                    <a:cubicBezTo>
                      <a:pt x="80" y="1360"/>
                      <a:pt x="278" y="1756"/>
                      <a:pt x="575" y="1975"/>
                    </a:cubicBezTo>
                    <a:cubicBezTo>
                      <a:pt x="594" y="1994"/>
                      <a:pt x="614" y="2002"/>
                      <a:pt x="632" y="2002"/>
                    </a:cubicBezTo>
                    <a:cubicBezTo>
                      <a:pt x="711" y="2002"/>
                      <a:pt x="771" y="1860"/>
                      <a:pt x="675" y="1796"/>
                    </a:cubicBezTo>
                    <a:cubicBezTo>
                      <a:pt x="437" y="1618"/>
                      <a:pt x="278" y="1262"/>
                      <a:pt x="238" y="964"/>
                    </a:cubicBezTo>
                    <a:cubicBezTo>
                      <a:pt x="199" y="667"/>
                      <a:pt x="337" y="369"/>
                      <a:pt x="575" y="171"/>
                    </a:cubicBezTo>
                    <a:cubicBezTo>
                      <a:pt x="652" y="109"/>
                      <a:pt x="586" y="1"/>
                      <a:pt x="50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3" name="Google Shape;203;p2"/>
              <p:cNvSpPr/>
              <p:nvPr/>
            </p:nvSpPr>
            <p:spPr>
              <a:xfrm>
                <a:off x="5876825" y="2405325"/>
                <a:ext cx="27275" cy="87350"/>
              </a:xfrm>
              <a:custGeom>
                <a:avLst/>
                <a:gdLst/>
                <a:ahLst/>
                <a:cxnLst/>
                <a:rect l="l" t="t" r="r" b="b"/>
                <a:pathLst>
                  <a:path w="1091" h="3494" extrusionOk="0">
                    <a:moveTo>
                      <a:pt x="715" y="1"/>
                    </a:moveTo>
                    <a:cubicBezTo>
                      <a:pt x="697" y="1"/>
                      <a:pt x="677" y="7"/>
                      <a:pt x="656" y="20"/>
                    </a:cubicBezTo>
                    <a:cubicBezTo>
                      <a:pt x="378" y="200"/>
                      <a:pt x="220" y="517"/>
                      <a:pt x="120" y="813"/>
                    </a:cubicBezTo>
                    <a:cubicBezTo>
                      <a:pt x="22" y="1131"/>
                      <a:pt x="1" y="1448"/>
                      <a:pt x="22" y="1785"/>
                    </a:cubicBezTo>
                    <a:cubicBezTo>
                      <a:pt x="101" y="2420"/>
                      <a:pt x="378" y="3033"/>
                      <a:pt x="854" y="3470"/>
                    </a:cubicBezTo>
                    <a:cubicBezTo>
                      <a:pt x="875" y="3486"/>
                      <a:pt x="898" y="3493"/>
                      <a:pt x="920" y="3493"/>
                    </a:cubicBezTo>
                    <a:cubicBezTo>
                      <a:pt x="1007" y="3493"/>
                      <a:pt x="1091" y="3390"/>
                      <a:pt x="1013" y="3311"/>
                    </a:cubicBezTo>
                    <a:cubicBezTo>
                      <a:pt x="577" y="2935"/>
                      <a:pt x="318" y="2380"/>
                      <a:pt x="239" y="1804"/>
                    </a:cubicBezTo>
                    <a:cubicBezTo>
                      <a:pt x="220" y="1527"/>
                      <a:pt x="220" y="1249"/>
                      <a:pt x="299" y="972"/>
                    </a:cubicBezTo>
                    <a:cubicBezTo>
                      <a:pt x="378" y="675"/>
                      <a:pt x="497" y="358"/>
                      <a:pt x="754" y="200"/>
                    </a:cubicBezTo>
                    <a:cubicBezTo>
                      <a:pt x="852" y="134"/>
                      <a:pt x="803" y="1"/>
                      <a:pt x="71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4" name="Google Shape;204;p2"/>
              <p:cNvSpPr/>
              <p:nvPr/>
            </p:nvSpPr>
            <p:spPr>
              <a:xfrm>
                <a:off x="5840175" y="2395650"/>
                <a:ext cx="27800" cy="107700"/>
              </a:xfrm>
              <a:custGeom>
                <a:avLst/>
                <a:gdLst/>
                <a:ahLst/>
                <a:cxnLst/>
                <a:rect l="l" t="t" r="r" b="b"/>
                <a:pathLst>
                  <a:path w="1112" h="4308" extrusionOk="0">
                    <a:moveTo>
                      <a:pt x="802" y="1"/>
                    </a:moveTo>
                    <a:cubicBezTo>
                      <a:pt x="770" y="1"/>
                      <a:pt x="737" y="15"/>
                      <a:pt x="714" y="51"/>
                    </a:cubicBezTo>
                    <a:cubicBezTo>
                      <a:pt x="238" y="666"/>
                      <a:pt x="0" y="1459"/>
                      <a:pt x="40" y="2231"/>
                    </a:cubicBezTo>
                    <a:cubicBezTo>
                      <a:pt x="79" y="2984"/>
                      <a:pt x="397" y="3719"/>
                      <a:pt x="893" y="4274"/>
                    </a:cubicBezTo>
                    <a:cubicBezTo>
                      <a:pt x="917" y="4297"/>
                      <a:pt x="943" y="4307"/>
                      <a:pt x="968" y="4307"/>
                    </a:cubicBezTo>
                    <a:cubicBezTo>
                      <a:pt x="1046" y="4307"/>
                      <a:pt x="1112" y="4210"/>
                      <a:pt x="1051" y="4134"/>
                    </a:cubicBezTo>
                    <a:cubicBezTo>
                      <a:pt x="60" y="3005"/>
                      <a:pt x="0" y="1340"/>
                      <a:pt x="893" y="151"/>
                    </a:cubicBezTo>
                    <a:cubicBezTo>
                      <a:pt x="949" y="80"/>
                      <a:pt x="877" y="1"/>
                      <a:pt x="80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5" name="Google Shape;205;p2"/>
              <p:cNvSpPr/>
              <p:nvPr/>
            </p:nvSpPr>
            <p:spPr>
              <a:xfrm>
                <a:off x="5798525" y="2381750"/>
                <a:ext cx="38650" cy="139925"/>
              </a:xfrm>
              <a:custGeom>
                <a:avLst/>
                <a:gdLst/>
                <a:ahLst/>
                <a:cxnLst/>
                <a:rect l="l" t="t" r="r" b="b"/>
                <a:pathLst>
                  <a:path w="1546" h="5597" extrusionOk="0">
                    <a:moveTo>
                      <a:pt x="1382" y="1"/>
                    </a:moveTo>
                    <a:cubicBezTo>
                      <a:pt x="1357" y="1"/>
                      <a:pt x="1332" y="10"/>
                      <a:pt x="1309" y="33"/>
                    </a:cubicBezTo>
                    <a:cubicBezTo>
                      <a:pt x="180" y="1143"/>
                      <a:pt x="1" y="2866"/>
                      <a:pt x="516" y="4294"/>
                    </a:cubicBezTo>
                    <a:cubicBezTo>
                      <a:pt x="675" y="4750"/>
                      <a:pt x="894" y="5166"/>
                      <a:pt x="1171" y="5543"/>
                    </a:cubicBezTo>
                    <a:cubicBezTo>
                      <a:pt x="1190" y="5581"/>
                      <a:pt x="1223" y="5597"/>
                      <a:pt x="1256" y="5597"/>
                    </a:cubicBezTo>
                    <a:cubicBezTo>
                      <a:pt x="1328" y="5597"/>
                      <a:pt x="1403" y="5525"/>
                      <a:pt x="1349" y="5443"/>
                    </a:cubicBezTo>
                    <a:cubicBezTo>
                      <a:pt x="516" y="4195"/>
                      <a:pt x="120" y="2570"/>
                      <a:pt x="775" y="1162"/>
                    </a:cubicBezTo>
                    <a:cubicBezTo>
                      <a:pt x="933" y="786"/>
                      <a:pt x="1171" y="469"/>
                      <a:pt x="1468" y="191"/>
                    </a:cubicBezTo>
                    <a:cubicBezTo>
                      <a:pt x="1545" y="114"/>
                      <a:pt x="1467" y="1"/>
                      <a:pt x="138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6" name="Google Shape;206;p2"/>
              <p:cNvSpPr/>
              <p:nvPr/>
            </p:nvSpPr>
            <p:spPr>
              <a:xfrm>
                <a:off x="5769325" y="2385175"/>
                <a:ext cx="31250" cy="132550"/>
              </a:xfrm>
              <a:custGeom>
                <a:avLst/>
                <a:gdLst/>
                <a:ahLst/>
                <a:cxnLst/>
                <a:rect l="l" t="t" r="r" b="b"/>
                <a:pathLst>
                  <a:path w="1250" h="5302" extrusionOk="0">
                    <a:moveTo>
                      <a:pt x="1106" y="0"/>
                    </a:moveTo>
                    <a:cubicBezTo>
                      <a:pt x="1071" y="0"/>
                      <a:pt x="1036" y="16"/>
                      <a:pt x="1010" y="54"/>
                    </a:cubicBezTo>
                    <a:cubicBezTo>
                      <a:pt x="217" y="1223"/>
                      <a:pt x="0" y="2769"/>
                      <a:pt x="416" y="4138"/>
                    </a:cubicBezTo>
                    <a:cubicBezTo>
                      <a:pt x="535" y="4534"/>
                      <a:pt x="693" y="4910"/>
                      <a:pt x="912" y="5248"/>
                    </a:cubicBezTo>
                    <a:cubicBezTo>
                      <a:pt x="931" y="5286"/>
                      <a:pt x="963" y="5301"/>
                      <a:pt x="997" y="5301"/>
                    </a:cubicBezTo>
                    <a:cubicBezTo>
                      <a:pt x="1069" y="5301"/>
                      <a:pt x="1144" y="5229"/>
                      <a:pt x="1090" y="5148"/>
                    </a:cubicBezTo>
                    <a:cubicBezTo>
                      <a:pt x="376" y="3979"/>
                      <a:pt x="238" y="2492"/>
                      <a:pt x="674" y="1183"/>
                    </a:cubicBezTo>
                    <a:cubicBezTo>
                      <a:pt x="812" y="826"/>
                      <a:pt x="991" y="470"/>
                      <a:pt x="1209" y="152"/>
                    </a:cubicBezTo>
                    <a:cubicBezTo>
                      <a:pt x="1250" y="72"/>
                      <a:pt x="1180" y="0"/>
                      <a:pt x="110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7" name="Google Shape;207;p2"/>
              <p:cNvSpPr/>
              <p:nvPr/>
            </p:nvSpPr>
            <p:spPr>
              <a:xfrm>
                <a:off x="5742050" y="2404700"/>
                <a:ext cx="19875" cy="103100"/>
              </a:xfrm>
              <a:custGeom>
                <a:avLst/>
                <a:gdLst/>
                <a:ahLst/>
                <a:cxnLst/>
                <a:rect l="l" t="t" r="r" b="b"/>
                <a:pathLst>
                  <a:path w="795" h="4124" extrusionOk="0">
                    <a:moveTo>
                      <a:pt x="450" y="1"/>
                    </a:moveTo>
                    <a:cubicBezTo>
                      <a:pt x="411" y="1"/>
                      <a:pt x="372" y="20"/>
                      <a:pt x="357" y="66"/>
                    </a:cubicBezTo>
                    <a:cubicBezTo>
                      <a:pt x="100" y="759"/>
                      <a:pt x="0" y="1512"/>
                      <a:pt x="21" y="2247"/>
                    </a:cubicBezTo>
                    <a:cubicBezTo>
                      <a:pt x="40" y="2900"/>
                      <a:pt x="159" y="3574"/>
                      <a:pt x="576" y="4089"/>
                    </a:cubicBezTo>
                    <a:cubicBezTo>
                      <a:pt x="595" y="4114"/>
                      <a:pt x="619" y="4124"/>
                      <a:pt x="643" y="4124"/>
                    </a:cubicBezTo>
                    <a:cubicBezTo>
                      <a:pt x="718" y="4124"/>
                      <a:pt x="794" y="4026"/>
                      <a:pt x="734" y="3951"/>
                    </a:cubicBezTo>
                    <a:cubicBezTo>
                      <a:pt x="338" y="3436"/>
                      <a:pt x="238" y="2762"/>
                      <a:pt x="238" y="2147"/>
                    </a:cubicBezTo>
                    <a:cubicBezTo>
                      <a:pt x="219" y="1454"/>
                      <a:pt x="338" y="780"/>
                      <a:pt x="555" y="125"/>
                    </a:cubicBezTo>
                    <a:cubicBezTo>
                      <a:pt x="580" y="51"/>
                      <a:pt x="514" y="1"/>
                      <a:pt x="45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8" name="Google Shape;208;p2"/>
              <p:cNvSpPr/>
              <p:nvPr/>
            </p:nvSpPr>
            <p:spPr>
              <a:xfrm>
                <a:off x="5711325" y="2423325"/>
                <a:ext cx="15900" cy="65650"/>
              </a:xfrm>
              <a:custGeom>
                <a:avLst/>
                <a:gdLst/>
                <a:ahLst/>
                <a:cxnLst/>
                <a:rect l="l" t="t" r="r" b="b"/>
                <a:pathLst>
                  <a:path w="636" h="2626" extrusionOk="0">
                    <a:moveTo>
                      <a:pt x="498" y="0"/>
                    </a:moveTo>
                    <a:cubicBezTo>
                      <a:pt x="467" y="0"/>
                      <a:pt x="436" y="16"/>
                      <a:pt x="417" y="54"/>
                    </a:cubicBezTo>
                    <a:cubicBezTo>
                      <a:pt x="0" y="847"/>
                      <a:pt x="0" y="1779"/>
                      <a:pt x="397" y="2572"/>
                    </a:cubicBezTo>
                    <a:cubicBezTo>
                      <a:pt x="416" y="2610"/>
                      <a:pt x="447" y="2625"/>
                      <a:pt x="478" y="2625"/>
                    </a:cubicBezTo>
                    <a:cubicBezTo>
                      <a:pt x="546" y="2625"/>
                      <a:pt x="616" y="2553"/>
                      <a:pt x="576" y="2472"/>
                    </a:cubicBezTo>
                    <a:cubicBezTo>
                      <a:pt x="219" y="1739"/>
                      <a:pt x="219" y="867"/>
                      <a:pt x="595" y="154"/>
                    </a:cubicBezTo>
                    <a:cubicBezTo>
                      <a:pt x="636" y="72"/>
                      <a:pt x="566" y="0"/>
                      <a:pt x="49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9" name="Google Shape;209;p2"/>
              <p:cNvSpPr/>
              <p:nvPr/>
            </p:nvSpPr>
            <p:spPr>
              <a:xfrm>
                <a:off x="5685550" y="2444625"/>
                <a:ext cx="11525" cy="30250"/>
              </a:xfrm>
              <a:custGeom>
                <a:avLst/>
                <a:gdLst/>
                <a:ahLst/>
                <a:cxnLst/>
                <a:rect l="l" t="t" r="r" b="b"/>
                <a:pathLst>
                  <a:path w="461" h="1210" extrusionOk="0">
                    <a:moveTo>
                      <a:pt x="275" y="1"/>
                    </a:moveTo>
                    <a:cubicBezTo>
                      <a:pt x="240" y="1"/>
                      <a:pt x="205" y="17"/>
                      <a:pt x="180" y="55"/>
                    </a:cubicBezTo>
                    <a:cubicBezTo>
                      <a:pt x="0" y="391"/>
                      <a:pt x="100" y="788"/>
                      <a:pt x="219" y="1144"/>
                    </a:cubicBezTo>
                    <a:cubicBezTo>
                      <a:pt x="234" y="1190"/>
                      <a:pt x="276" y="1209"/>
                      <a:pt x="319" y="1209"/>
                    </a:cubicBezTo>
                    <a:cubicBezTo>
                      <a:pt x="388" y="1209"/>
                      <a:pt x="461" y="1159"/>
                      <a:pt x="437" y="1086"/>
                    </a:cubicBezTo>
                    <a:cubicBezTo>
                      <a:pt x="318" y="788"/>
                      <a:pt x="199" y="451"/>
                      <a:pt x="378" y="153"/>
                    </a:cubicBezTo>
                    <a:cubicBezTo>
                      <a:pt x="418" y="72"/>
                      <a:pt x="348" y="1"/>
                      <a:pt x="27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0" name="Google Shape;210;p2"/>
              <p:cNvSpPr/>
              <p:nvPr/>
            </p:nvSpPr>
            <p:spPr>
              <a:xfrm>
                <a:off x="5538850" y="2566750"/>
                <a:ext cx="336025" cy="191000"/>
              </a:xfrm>
              <a:custGeom>
                <a:avLst/>
                <a:gdLst/>
                <a:ahLst/>
                <a:cxnLst/>
                <a:rect l="l" t="t" r="r" b="b"/>
                <a:pathLst>
                  <a:path w="13441" h="7640" extrusionOk="0">
                    <a:moveTo>
                      <a:pt x="5819" y="0"/>
                    </a:moveTo>
                    <a:cubicBezTo>
                      <a:pt x="3798" y="0"/>
                      <a:pt x="1108" y="1477"/>
                      <a:pt x="1" y="3158"/>
                    </a:cubicBezTo>
                    <a:cubicBezTo>
                      <a:pt x="675" y="5002"/>
                      <a:pt x="3133" y="7201"/>
                      <a:pt x="5136" y="7558"/>
                    </a:cubicBezTo>
                    <a:cubicBezTo>
                      <a:pt x="5438" y="7614"/>
                      <a:pt x="5743" y="7639"/>
                      <a:pt x="6048" y="7639"/>
                    </a:cubicBezTo>
                    <a:cubicBezTo>
                      <a:pt x="6721" y="7639"/>
                      <a:pt x="7394" y="7518"/>
                      <a:pt x="8049" y="7341"/>
                    </a:cubicBezTo>
                    <a:cubicBezTo>
                      <a:pt x="9992" y="6805"/>
                      <a:pt x="11696" y="5695"/>
                      <a:pt x="13441" y="4704"/>
                    </a:cubicBezTo>
                    <a:cubicBezTo>
                      <a:pt x="11974" y="3356"/>
                      <a:pt x="10586" y="1889"/>
                      <a:pt x="8823" y="898"/>
                    </a:cubicBezTo>
                    <a:cubicBezTo>
                      <a:pt x="7951" y="443"/>
                      <a:pt x="7018" y="65"/>
                      <a:pt x="6048" y="7"/>
                    </a:cubicBezTo>
                    <a:cubicBezTo>
                      <a:pt x="5973" y="2"/>
                      <a:pt x="5896" y="0"/>
                      <a:pt x="581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1" name="Google Shape;211;p2"/>
              <p:cNvSpPr/>
              <p:nvPr/>
            </p:nvSpPr>
            <p:spPr>
              <a:xfrm>
                <a:off x="5541350" y="2592050"/>
                <a:ext cx="229450" cy="130300"/>
              </a:xfrm>
              <a:custGeom>
                <a:avLst/>
                <a:gdLst/>
                <a:ahLst/>
                <a:cxnLst/>
                <a:rect l="l" t="t" r="r" b="b"/>
                <a:pathLst>
                  <a:path w="9178" h="5212" extrusionOk="0">
                    <a:moveTo>
                      <a:pt x="3971" y="0"/>
                    </a:moveTo>
                    <a:cubicBezTo>
                      <a:pt x="2597" y="0"/>
                      <a:pt x="765" y="1000"/>
                      <a:pt x="1" y="2166"/>
                    </a:cubicBezTo>
                    <a:cubicBezTo>
                      <a:pt x="477" y="3414"/>
                      <a:pt x="2142" y="4921"/>
                      <a:pt x="3509" y="5159"/>
                    </a:cubicBezTo>
                    <a:cubicBezTo>
                      <a:pt x="3710" y="5195"/>
                      <a:pt x="3916" y="5211"/>
                      <a:pt x="4122" y="5211"/>
                    </a:cubicBezTo>
                    <a:cubicBezTo>
                      <a:pt x="4585" y="5211"/>
                      <a:pt x="5052" y="5130"/>
                      <a:pt x="5491" y="5021"/>
                    </a:cubicBezTo>
                    <a:cubicBezTo>
                      <a:pt x="6820" y="4643"/>
                      <a:pt x="7989" y="3890"/>
                      <a:pt x="9178" y="3216"/>
                    </a:cubicBezTo>
                    <a:cubicBezTo>
                      <a:pt x="8168" y="2285"/>
                      <a:pt x="7235" y="1294"/>
                      <a:pt x="6006" y="620"/>
                    </a:cubicBezTo>
                    <a:cubicBezTo>
                      <a:pt x="5432" y="303"/>
                      <a:pt x="4798" y="44"/>
                      <a:pt x="4124" y="5"/>
                    </a:cubicBezTo>
                    <a:cubicBezTo>
                      <a:pt x="4074" y="2"/>
                      <a:pt x="4023" y="0"/>
                      <a:pt x="3971" y="0"/>
                    </a:cubicBezTo>
                    <a:close/>
                  </a:path>
                </a:pathLst>
              </a:custGeom>
              <a:solidFill>
                <a:srgbClr val="191919">
                  <a:alpha val="128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2" name="Google Shape;212;p2"/>
              <p:cNvSpPr/>
              <p:nvPr/>
            </p:nvSpPr>
            <p:spPr>
              <a:xfrm>
                <a:off x="5516075" y="2640700"/>
                <a:ext cx="314200" cy="40725"/>
              </a:xfrm>
              <a:custGeom>
                <a:avLst/>
                <a:gdLst/>
                <a:ahLst/>
                <a:cxnLst/>
                <a:rect l="l" t="t" r="r" b="b"/>
                <a:pathLst>
                  <a:path w="12568" h="1629" extrusionOk="0">
                    <a:moveTo>
                      <a:pt x="123" y="0"/>
                    </a:moveTo>
                    <a:cubicBezTo>
                      <a:pt x="0" y="0"/>
                      <a:pt x="6" y="201"/>
                      <a:pt x="140" y="220"/>
                    </a:cubicBezTo>
                    <a:cubicBezTo>
                      <a:pt x="1705" y="398"/>
                      <a:pt x="3291" y="596"/>
                      <a:pt x="4876" y="794"/>
                    </a:cubicBezTo>
                    <a:cubicBezTo>
                      <a:pt x="6602" y="993"/>
                      <a:pt x="8326" y="1211"/>
                      <a:pt x="10070" y="1389"/>
                    </a:cubicBezTo>
                    <a:cubicBezTo>
                      <a:pt x="10863" y="1489"/>
                      <a:pt x="11656" y="1568"/>
                      <a:pt x="12430" y="1627"/>
                    </a:cubicBezTo>
                    <a:cubicBezTo>
                      <a:pt x="12436" y="1628"/>
                      <a:pt x="12442" y="1628"/>
                      <a:pt x="12447" y="1628"/>
                    </a:cubicBezTo>
                    <a:cubicBezTo>
                      <a:pt x="12567" y="1628"/>
                      <a:pt x="12561" y="1429"/>
                      <a:pt x="12430" y="1429"/>
                    </a:cubicBezTo>
                    <a:cubicBezTo>
                      <a:pt x="10903" y="1291"/>
                      <a:pt x="9396" y="1111"/>
                      <a:pt x="7870" y="934"/>
                    </a:cubicBezTo>
                    <a:cubicBezTo>
                      <a:pt x="6126" y="736"/>
                      <a:pt x="4382" y="517"/>
                      <a:pt x="2617" y="300"/>
                    </a:cubicBezTo>
                    <a:cubicBezTo>
                      <a:pt x="1784" y="200"/>
                      <a:pt x="972" y="101"/>
                      <a:pt x="140" y="1"/>
                    </a:cubicBezTo>
                    <a:cubicBezTo>
                      <a:pt x="134" y="1"/>
                      <a:pt x="128" y="0"/>
                      <a:pt x="12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3" name="Google Shape;213;p2"/>
              <p:cNvSpPr/>
              <p:nvPr/>
            </p:nvSpPr>
            <p:spPr>
              <a:xfrm>
                <a:off x="5790600" y="2650850"/>
                <a:ext cx="19425" cy="50150"/>
              </a:xfrm>
              <a:custGeom>
                <a:avLst/>
                <a:gdLst/>
                <a:ahLst/>
                <a:cxnLst/>
                <a:rect l="l" t="t" r="r" b="b"/>
                <a:pathLst>
                  <a:path w="777" h="2006" extrusionOk="0">
                    <a:moveTo>
                      <a:pt x="605" y="0"/>
                    </a:moveTo>
                    <a:cubicBezTo>
                      <a:pt x="589" y="0"/>
                      <a:pt x="573" y="4"/>
                      <a:pt x="556" y="12"/>
                    </a:cubicBezTo>
                    <a:cubicBezTo>
                      <a:pt x="239" y="190"/>
                      <a:pt x="40" y="528"/>
                      <a:pt x="21" y="885"/>
                    </a:cubicBezTo>
                    <a:cubicBezTo>
                      <a:pt x="1" y="1261"/>
                      <a:pt x="120" y="1697"/>
                      <a:pt x="397" y="1974"/>
                    </a:cubicBezTo>
                    <a:cubicBezTo>
                      <a:pt x="415" y="1997"/>
                      <a:pt x="437" y="2006"/>
                      <a:pt x="459" y="2006"/>
                    </a:cubicBezTo>
                    <a:cubicBezTo>
                      <a:pt x="535" y="2006"/>
                      <a:pt x="613" y="1893"/>
                      <a:pt x="537" y="1816"/>
                    </a:cubicBezTo>
                    <a:cubicBezTo>
                      <a:pt x="318" y="1598"/>
                      <a:pt x="220" y="1221"/>
                      <a:pt x="220" y="924"/>
                    </a:cubicBezTo>
                    <a:cubicBezTo>
                      <a:pt x="239" y="626"/>
                      <a:pt x="418" y="349"/>
                      <a:pt x="675" y="190"/>
                    </a:cubicBezTo>
                    <a:cubicBezTo>
                      <a:pt x="777" y="140"/>
                      <a:pt x="704" y="0"/>
                      <a:pt x="60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4" name="Google Shape;214;p2"/>
              <p:cNvSpPr/>
              <p:nvPr/>
            </p:nvSpPr>
            <p:spPr>
              <a:xfrm>
                <a:off x="5755925" y="2628700"/>
                <a:ext cx="27500" cy="87450"/>
              </a:xfrm>
              <a:custGeom>
                <a:avLst/>
                <a:gdLst/>
                <a:ahLst/>
                <a:cxnLst/>
                <a:rect l="l" t="t" r="r" b="b"/>
                <a:pathLst>
                  <a:path w="1100" h="3498" extrusionOk="0">
                    <a:moveTo>
                      <a:pt x="963" y="0"/>
                    </a:moveTo>
                    <a:cubicBezTo>
                      <a:pt x="954" y="0"/>
                      <a:pt x="943" y="2"/>
                      <a:pt x="933" y="6"/>
                    </a:cubicBezTo>
                    <a:cubicBezTo>
                      <a:pt x="338" y="264"/>
                      <a:pt x="80" y="1057"/>
                      <a:pt x="40" y="1652"/>
                    </a:cubicBezTo>
                    <a:cubicBezTo>
                      <a:pt x="0" y="2305"/>
                      <a:pt x="198" y="2960"/>
                      <a:pt x="595" y="3455"/>
                    </a:cubicBezTo>
                    <a:cubicBezTo>
                      <a:pt x="620" y="3485"/>
                      <a:pt x="648" y="3497"/>
                      <a:pt x="674" y="3497"/>
                    </a:cubicBezTo>
                    <a:cubicBezTo>
                      <a:pt x="751" y="3497"/>
                      <a:pt x="813" y="3390"/>
                      <a:pt x="753" y="3317"/>
                    </a:cubicBezTo>
                    <a:cubicBezTo>
                      <a:pt x="397" y="2860"/>
                      <a:pt x="219" y="2286"/>
                      <a:pt x="238" y="1731"/>
                    </a:cubicBezTo>
                    <a:cubicBezTo>
                      <a:pt x="259" y="1454"/>
                      <a:pt x="317" y="1176"/>
                      <a:pt x="417" y="918"/>
                    </a:cubicBezTo>
                    <a:cubicBezTo>
                      <a:pt x="516" y="640"/>
                      <a:pt x="695" y="323"/>
                      <a:pt x="991" y="204"/>
                    </a:cubicBezTo>
                    <a:cubicBezTo>
                      <a:pt x="1100" y="168"/>
                      <a:pt x="1061" y="0"/>
                      <a:pt x="96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5" name="Google Shape;215;p2"/>
              <p:cNvSpPr/>
              <p:nvPr/>
            </p:nvSpPr>
            <p:spPr>
              <a:xfrm>
                <a:off x="5712300" y="2613675"/>
                <a:ext cx="38650" cy="107375"/>
              </a:xfrm>
              <a:custGeom>
                <a:avLst/>
                <a:gdLst/>
                <a:ahLst/>
                <a:cxnLst/>
                <a:rect l="l" t="t" r="r" b="b"/>
                <a:pathLst>
                  <a:path w="1546" h="4295" extrusionOk="0">
                    <a:moveTo>
                      <a:pt x="1399" y="1"/>
                    </a:moveTo>
                    <a:cubicBezTo>
                      <a:pt x="1376" y="1"/>
                      <a:pt x="1352" y="10"/>
                      <a:pt x="1330" y="33"/>
                    </a:cubicBezTo>
                    <a:cubicBezTo>
                      <a:pt x="199" y="1143"/>
                      <a:pt x="1" y="2927"/>
                      <a:pt x="854" y="4254"/>
                    </a:cubicBezTo>
                    <a:cubicBezTo>
                      <a:pt x="877" y="4283"/>
                      <a:pt x="908" y="4295"/>
                      <a:pt x="938" y="4295"/>
                    </a:cubicBezTo>
                    <a:cubicBezTo>
                      <a:pt x="1014" y="4295"/>
                      <a:pt x="1088" y="4220"/>
                      <a:pt x="1032" y="4135"/>
                    </a:cubicBezTo>
                    <a:cubicBezTo>
                      <a:pt x="635" y="3521"/>
                      <a:pt x="458" y="2787"/>
                      <a:pt x="556" y="2055"/>
                    </a:cubicBezTo>
                    <a:cubicBezTo>
                      <a:pt x="635" y="1341"/>
                      <a:pt x="973" y="686"/>
                      <a:pt x="1468" y="191"/>
                    </a:cubicBezTo>
                    <a:cubicBezTo>
                      <a:pt x="1545" y="114"/>
                      <a:pt x="1479" y="1"/>
                      <a:pt x="139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6" name="Google Shape;216;p2"/>
              <p:cNvSpPr/>
              <p:nvPr/>
            </p:nvSpPr>
            <p:spPr>
              <a:xfrm>
                <a:off x="5678125" y="2596150"/>
                <a:ext cx="48550" cy="138100"/>
              </a:xfrm>
              <a:custGeom>
                <a:avLst/>
                <a:gdLst/>
                <a:ahLst/>
                <a:cxnLst/>
                <a:rect l="l" t="t" r="r" b="b"/>
                <a:pathLst>
                  <a:path w="1942" h="5524" extrusionOk="0">
                    <a:moveTo>
                      <a:pt x="1798" y="0"/>
                    </a:moveTo>
                    <a:cubicBezTo>
                      <a:pt x="1780" y="0"/>
                      <a:pt x="1763" y="6"/>
                      <a:pt x="1745" y="20"/>
                    </a:cubicBezTo>
                    <a:cubicBezTo>
                      <a:pt x="437" y="932"/>
                      <a:pt x="1" y="2597"/>
                      <a:pt x="297" y="4103"/>
                    </a:cubicBezTo>
                    <a:cubicBezTo>
                      <a:pt x="377" y="4579"/>
                      <a:pt x="535" y="5034"/>
                      <a:pt x="754" y="5470"/>
                    </a:cubicBezTo>
                    <a:cubicBezTo>
                      <a:pt x="767" y="5508"/>
                      <a:pt x="795" y="5524"/>
                      <a:pt x="825" y="5524"/>
                    </a:cubicBezTo>
                    <a:cubicBezTo>
                      <a:pt x="893" y="5524"/>
                      <a:pt x="973" y="5447"/>
                      <a:pt x="932" y="5352"/>
                    </a:cubicBezTo>
                    <a:cubicBezTo>
                      <a:pt x="496" y="4440"/>
                      <a:pt x="297" y="3390"/>
                      <a:pt x="477" y="2399"/>
                    </a:cubicBezTo>
                    <a:cubicBezTo>
                      <a:pt x="654" y="1527"/>
                      <a:pt x="1111" y="713"/>
                      <a:pt x="1844" y="198"/>
                    </a:cubicBezTo>
                    <a:cubicBezTo>
                      <a:pt x="1942" y="132"/>
                      <a:pt x="1878" y="0"/>
                      <a:pt x="179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7" name="Google Shape;217;p2"/>
              <p:cNvSpPr/>
              <p:nvPr/>
            </p:nvSpPr>
            <p:spPr>
              <a:xfrm>
                <a:off x="5649400" y="2593800"/>
                <a:ext cx="41025" cy="130850"/>
              </a:xfrm>
              <a:custGeom>
                <a:avLst/>
                <a:gdLst/>
                <a:ahLst/>
                <a:cxnLst/>
                <a:rect l="l" t="t" r="r" b="b"/>
                <a:pathLst>
                  <a:path w="1641" h="5234" extrusionOk="0">
                    <a:moveTo>
                      <a:pt x="1486" y="0"/>
                    </a:moveTo>
                    <a:cubicBezTo>
                      <a:pt x="1459" y="0"/>
                      <a:pt x="1431" y="10"/>
                      <a:pt x="1407" y="35"/>
                    </a:cubicBezTo>
                    <a:cubicBezTo>
                      <a:pt x="436" y="1085"/>
                      <a:pt x="0" y="2572"/>
                      <a:pt x="178" y="3999"/>
                    </a:cubicBezTo>
                    <a:cubicBezTo>
                      <a:pt x="238" y="4396"/>
                      <a:pt x="336" y="4792"/>
                      <a:pt x="495" y="5168"/>
                    </a:cubicBezTo>
                    <a:cubicBezTo>
                      <a:pt x="518" y="5214"/>
                      <a:pt x="561" y="5233"/>
                      <a:pt x="604" y="5233"/>
                    </a:cubicBezTo>
                    <a:cubicBezTo>
                      <a:pt x="672" y="5233"/>
                      <a:pt x="738" y="5183"/>
                      <a:pt x="714" y="5109"/>
                    </a:cubicBezTo>
                    <a:cubicBezTo>
                      <a:pt x="178" y="3841"/>
                      <a:pt x="257" y="2353"/>
                      <a:pt x="891" y="1145"/>
                    </a:cubicBezTo>
                    <a:cubicBezTo>
                      <a:pt x="1071" y="788"/>
                      <a:pt x="1308" y="471"/>
                      <a:pt x="1565" y="173"/>
                    </a:cubicBezTo>
                    <a:cubicBezTo>
                      <a:pt x="1641" y="98"/>
                      <a:pt x="1569" y="0"/>
                      <a:pt x="148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8" name="Google Shape;218;p2"/>
              <p:cNvSpPr/>
              <p:nvPr/>
            </p:nvSpPr>
            <p:spPr>
              <a:xfrm>
                <a:off x="5619650" y="2606300"/>
                <a:ext cx="24375" cy="103075"/>
              </a:xfrm>
              <a:custGeom>
                <a:avLst/>
                <a:gdLst/>
                <a:ahLst/>
                <a:cxnLst/>
                <a:rect l="l" t="t" r="r" b="b"/>
                <a:pathLst>
                  <a:path w="975" h="4123" extrusionOk="0">
                    <a:moveTo>
                      <a:pt x="828" y="1"/>
                    </a:moveTo>
                    <a:cubicBezTo>
                      <a:pt x="799" y="1"/>
                      <a:pt x="771" y="15"/>
                      <a:pt x="754" y="50"/>
                    </a:cubicBezTo>
                    <a:cubicBezTo>
                      <a:pt x="416" y="684"/>
                      <a:pt x="178" y="1377"/>
                      <a:pt x="99" y="2091"/>
                    </a:cubicBezTo>
                    <a:cubicBezTo>
                      <a:pt x="1" y="2746"/>
                      <a:pt x="1" y="3460"/>
                      <a:pt x="337" y="4073"/>
                    </a:cubicBezTo>
                    <a:cubicBezTo>
                      <a:pt x="360" y="4108"/>
                      <a:pt x="392" y="4123"/>
                      <a:pt x="424" y="4123"/>
                    </a:cubicBezTo>
                    <a:cubicBezTo>
                      <a:pt x="501" y="4123"/>
                      <a:pt x="578" y="4038"/>
                      <a:pt x="535" y="3954"/>
                    </a:cubicBezTo>
                    <a:cubicBezTo>
                      <a:pt x="199" y="3380"/>
                      <a:pt x="218" y="2686"/>
                      <a:pt x="297" y="2072"/>
                    </a:cubicBezTo>
                    <a:cubicBezTo>
                      <a:pt x="397" y="1398"/>
                      <a:pt x="614" y="764"/>
                      <a:pt x="932" y="169"/>
                    </a:cubicBezTo>
                    <a:cubicBezTo>
                      <a:pt x="974" y="85"/>
                      <a:pt x="897" y="1"/>
                      <a:pt x="82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9" name="Google Shape;219;p2"/>
              <p:cNvSpPr/>
              <p:nvPr/>
            </p:nvSpPr>
            <p:spPr>
              <a:xfrm>
                <a:off x="5589925" y="2620875"/>
                <a:ext cx="22250" cy="64500"/>
              </a:xfrm>
              <a:custGeom>
                <a:avLst/>
                <a:gdLst/>
                <a:ahLst/>
                <a:cxnLst/>
                <a:rect l="l" t="t" r="r" b="b"/>
                <a:pathLst>
                  <a:path w="890" h="2580" extrusionOk="0">
                    <a:moveTo>
                      <a:pt x="740" y="0"/>
                    </a:moveTo>
                    <a:cubicBezTo>
                      <a:pt x="709" y="0"/>
                      <a:pt x="677" y="12"/>
                      <a:pt x="654" y="41"/>
                    </a:cubicBezTo>
                    <a:cubicBezTo>
                      <a:pt x="138" y="736"/>
                      <a:pt x="0" y="1687"/>
                      <a:pt x="257" y="2499"/>
                    </a:cubicBezTo>
                    <a:cubicBezTo>
                      <a:pt x="273" y="2556"/>
                      <a:pt x="316" y="2580"/>
                      <a:pt x="358" y="2580"/>
                    </a:cubicBezTo>
                    <a:cubicBezTo>
                      <a:pt x="419" y="2580"/>
                      <a:pt x="479" y="2530"/>
                      <a:pt x="456" y="2460"/>
                    </a:cubicBezTo>
                    <a:cubicBezTo>
                      <a:pt x="218" y="1667"/>
                      <a:pt x="357" y="815"/>
                      <a:pt x="833" y="141"/>
                    </a:cubicBezTo>
                    <a:cubicBezTo>
                      <a:pt x="889" y="70"/>
                      <a:pt x="816" y="0"/>
                      <a:pt x="74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0" name="Google Shape;220;p2"/>
              <p:cNvSpPr/>
              <p:nvPr/>
            </p:nvSpPr>
            <p:spPr>
              <a:xfrm>
                <a:off x="5566125" y="2636700"/>
                <a:ext cx="10950" cy="30450"/>
              </a:xfrm>
              <a:custGeom>
                <a:avLst/>
                <a:gdLst/>
                <a:ahLst/>
                <a:cxnLst/>
                <a:rect l="l" t="t" r="r" b="b"/>
                <a:pathLst>
                  <a:path w="438" h="1218" extrusionOk="0">
                    <a:moveTo>
                      <a:pt x="309" y="0"/>
                    </a:moveTo>
                    <a:cubicBezTo>
                      <a:pt x="286" y="0"/>
                      <a:pt x="267" y="7"/>
                      <a:pt x="258" y="23"/>
                    </a:cubicBezTo>
                    <a:cubicBezTo>
                      <a:pt x="1" y="360"/>
                      <a:pt x="60" y="756"/>
                      <a:pt x="120" y="1134"/>
                    </a:cubicBezTo>
                    <a:cubicBezTo>
                      <a:pt x="120" y="1182"/>
                      <a:pt x="174" y="1218"/>
                      <a:pt x="215" y="1218"/>
                    </a:cubicBezTo>
                    <a:cubicBezTo>
                      <a:pt x="224" y="1218"/>
                      <a:pt x="232" y="1216"/>
                      <a:pt x="239" y="1213"/>
                    </a:cubicBezTo>
                    <a:cubicBezTo>
                      <a:pt x="297" y="1192"/>
                      <a:pt x="337" y="1134"/>
                      <a:pt x="318" y="1073"/>
                    </a:cubicBezTo>
                    <a:cubicBezTo>
                      <a:pt x="278" y="796"/>
                      <a:pt x="199" y="439"/>
                      <a:pt x="397" y="182"/>
                    </a:cubicBezTo>
                    <a:cubicBezTo>
                      <a:pt x="437" y="142"/>
                      <a:pt x="437" y="82"/>
                      <a:pt x="397" y="23"/>
                    </a:cubicBezTo>
                    <a:cubicBezTo>
                      <a:pt x="375" y="12"/>
                      <a:pt x="339" y="0"/>
                      <a:pt x="30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1" name="Google Shape;221;p2"/>
              <p:cNvSpPr/>
              <p:nvPr/>
            </p:nvSpPr>
            <p:spPr>
              <a:xfrm>
                <a:off x="5701400" y="1784375"/>
                <a:ext cx="199250" cy="332575"/>
              </a:xfrm>
              <a:custGeom>
                <a:avLst/>
                <a:gdLst/>
                <a:ahLst/>
                <a:cxnLst/>
                <a:rect l="l" t="t" r="r" b="b"/>
                <a:pathLst>
                  <a:path w="7970" h="13303" extrusionOk="0">
                    <a:moveTo>
                      <a:pt x="5413" y="1"/>
                    </a:moveTo>
                    <a:cubicBezTo>
                      <a:pt x="3946" y="1369"/>
                      <a:pt x="2400" y="2678"/>
                      <a:pt x="1309" y="4382"/>
                    </a:cubicBezTo>
                    <a:cubicBezTo>
                      <a:pt x="794" y="5215"/>
                      <a:pt x="358" y="6106"/>
                      <a:pt x="239" y="7097"/>
                    </a:cubicBezTo>
                    <a:cubicBezTo>
                      <a:pt x="1" y="9100"/>
                      <a:pt x="1388" y="12113"/>
                      <a:pt x="2955" y="13303"/>
                    </a:cubicBezTo>
                    <a:cubicBezTo>
                      <a:pt x="4956" y="12708"/>
                      <a:pt x="7256" y="10427"/>
                      <a:pt x="7732" y="8445"/>
                    </a:cubicBezTo>
                    <a:cubicBezTo>
                      <a:pt x="7969" y="7494"/>
                      <a:pt x="7890" y="6503"/>
                      <a:pt x="7692" y="5532"/>
                    </a:cubicBezTo>
                    <a:cubicBezTo>
                      <a:pt x="7276" y="3550"/>
                      <a:pt x="6285" y="1785"/>
                      <a:pt x="541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2" name="Google Shape;222;p2"/>
              <p:cNvSpPr/>
              <p:nvPr/>
            </p:nvSpPr>
            <p:spPr>
              <a:xfrm>
                <a:off x="5726175" y="1882025"/>
                <a:ext cx="138800" cy="230450"/>
              </a:xfrm>
              <a:custGeom>
                <a:avLst/>
                <a:gdLst/>
                <a:ahLst/>
                <a:cxnLst/>
                <a:rect l="l" t="t" r="r" b="b"/>
                <a:pathLst>
                  <a:path w="5552" h="9218" extrusionOk="0">
                    <a:moveTo>
                      <a:pt x="3827" y="1"/>
                    </a:moveTo>
                    <a:cubicBezTo>
                      <a:pt x="2797" y="952"/>
                      <a:pt x="1726" y="1843"/>
                      <a:pt x="952" y="3014"/>
                    </a:cubicBezTo>
                    <a:cubicBezTo>
                      <a:pt x="577" y="3588"/>
                      <a:pt x="278" y="4203"/>
                      <a:pt x="180" y="4877"/>
                    </a:cubicBezTo>
                    <a:cubicBezTo>
                      <a:pt x="1" y="6284"/>
                      <a:pt x="933" y="8366"/>
                      <a:pt x="2023" y="9217"/>
                    </a:cubicBezTo>
                    <a:cubicBezTo>
                      <a:pt x="3410" y="8821"/>
                      <a:pt x="5017" y="7256"/>
                      <a:pt x="5374" y="5887"/>
                    </a:cubicBezTo>
                    <a:cubicBezTo>
                      <a:pt x="5551" y="5213"/>
                      <a:pt x="5493" y="4520"/>
                      <a:pt x="5374" y="3865"/>
                    </a:cubicBezTo>
                    <a:cubicBezTo>
                      <a:pt x="5096" y="2478"/>
                      <a:pt x="4422" y="1249"/>
                      <a:pt x="3827" y="1"/>
                    </a:cubicBezTo>
                    <a:close/>
                  </a:path>
                </a:pathLst>
              </a:custGeom>
              <a:solidFill>
                <a:srgbClr val="191919">
                  <a:alpha val="128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3" name="Google Shape;223;p2"/>
              <p:cNvSpPr/>
              <p:nvPr/>
            </p:nvSpPr>
            <p:spPr>
              <a:xfrm>
                <a:off x="5261600" y="1822400"/>
                <a:ext cx="573950" cy="1007775"/>
              </a:xfrm>
              <a:custGeom>
                <a:avLst/>
                <a:gdLst/>
                <a:ahLst/>
                <a:cxnLst/>
                <a:rect l="l" t="t" r="r" b="b"/>
                <a:pathLst>
                  <a:path w="22958" h="40311" extrusionOk="0">
                    <a:moveTo>
                      <a:pt x="22825" y="1"/>
                    </a:moveTo>
                    <a:cubicBezTo>
                      <a:pt x="22788" y="1"/>
                      <a:pt x="22754" y="20"/>
                      <a:pt x="22747" y="66"/>
                    </a:cubicBezTo>
                    <a:cubicBezTo>
                      <a:pt x="22311" y="2801"/>
                      <a:pt x="21776" y="5497"/>
                      <a:pt x="21200" y="8193"/>
                    </a:cubicBezTo>
                    <a:cubicBezTo>
                      <a:pt x="20547" y="11166"/>
                      <a:pt x="19873" y="14121"/>
                      <a:pt x="19041" y="17034"/>
                    </a:cubicBezTo>
                    <a:cubicBezTo>
                      <a:pt x="18723" y="18223"/>
                      <a:pt x="18367" y="19394"/>
                      <a:pt x="17970" y="20562"/>
                    </a:cubicBezTo>
                    <a:cubicBezTo>
                      <a:pt x="17494" y="21910"/>
                      <a:pt x="16900" y="23219"/>
                      <a:pt x="16305" y="24508"/>
                    </a:cubicBezTo>
                    <a:cubicBezTo>
                      <a:pt x="14759" y="27778"/>
                      <a:pt x="12896" y="30930"/>
                      <a:pt x="10417" y="33566"/>
                    </a:cubicBezTo>
                    <a:cubicBezTo>
                      <a:pt x="7919" y="36222"/>
                      <a:pt x="4808" y="38304"/>
                      <a:pt x="1398" y="39652"/>
                    </a:cubicBezTo>
                    <a:cubicBezTo>
                      <a:pt x="981" y="39811"/>
                      <a:pt x="545" y="39970"/>
                      <a:pt x="109" y="40107"/>
                    </a:cubicBezTo>
                    <a:cubicBezTo>
                      <a:pt x="1" y="40144"/>
                      <a:pt x="41" y="40311"/>
                      <a:pt x="139" y="40311"/>
                    </a:cubicBezTo>
                    <a:cubicBezTo>
                      <a:pt x="148" y="40311"/>
                      <a:pt x="159" y="40309"/>
                      <a:pt x="169" y="40306"/>
                    </a:cubicBezTo>
                    <a:cubicBezTo>
                      <a:pt x="3638" y="39156"/>
                      <a:pt x="6830" y="37274"/>
                      <a:pt x="9505" y="34776"/>
                    </a:cubicBezTo>
                    <a:cubicBezTo>
                      <a:pt x="12161" y="32278"/>
                      <a:pt x="14183" y="29205"/>
                      <a:pt x="15829" y="25954"/>
                    </a:cubicBezTo>
                    <a:cubicBezTo>
                      <a:pt x="16562" y="24508"/>
                      <a:pt x="17257" y="23001"/>
                      <a:pt x="17851" y="21474"/>
                    </a:cubicBezTo>
                    <a:cubicBezTo>
                      <a:pt x="18267" y="20385"/>
                      <a:pt x="18624" y="19275"/>
                      <a:pt x="18941" y="18165"/>
                    </a:cubicBezTo>
                    <a:cubicBezTo>
                      <a:pt x="19794" y="15289"/>
                      <a:pt x="20487" y="12376"/>
                      <a:pt x="21142" y="9462"/>
                    </a:cubicBezTo>
                    <a:cubicBezTo>
                      <a:pt x="21755" y="6647"/>
                      <a:pt x="22331" y="3832"/>
                      <a:pt x="22807" y="977"/>
                    </a:cubicBezTo>
                    <a:cubicBezTo>
                      <a:pt x="22847" y="700"/>
                      <a:pt x="22905" y="422"/>
                      <a:pt x="22945" y="126"/>
                    </a:cubicBezTo>
                    <a:cubicBezTo>
                      <a:pt x="22958" y="52"/>
                      <a:pt x="22886" y="1"/>
                      <a:pt x="2282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4" name="Google Shape;224;p2"/>
              <p:cNvSpPr/>
              <p:nvPr/>
            </p:nvSpPr>
            <p:spPr>
              <a:xfrm>
                <a:off x="5728250" y="2002150"/>
                <a:ext cx="132325" cy="38725"/>
              </a:xfrm>
              <a:custGeom>
                <a:avLst/>
                <a:gdLst/>
                <a:ahLst/>
                <a:cxnLst/>
                <a:rect l="l" t="t" r="r" b="b"/>
                <a:pathLst>
                  <a:path w="5293" h="1549" extrusionOk="0">
                    <a:moveTo>
                      <a:pt x="163" y="0"/>
                    </a:moveTo>
                    <a:cubicBezTo>
                      <a:pt x="78" y="0"/>
                      <a:pt x="0" y="109"/>
                      <a:pt x="76" y="170"/>
                    </a:cubicBezTo>
                    <a:cubicBezTo>
                      <a:pt x="692" y="805"/>
                      <a:pt x="1504" y="1261"/>
                      <a:pt x="2357" y="1439"/>
                    </a:cubicBezTo>
                    <a:cubicBezTo>
                      <a:pt x="2678" y="1513"/>
                      <a:pt x="3003" y="1548"/>
                      <a:pt x="3328" y="1548"/>
                    </a:cubicBezTo>
                    <a:cubicBezTo>
                      <a:pt x="3966" y="1548"/>
                      <a:pt x="4600" y="1412"/>
                      <a:pt x="5191" y="1161"/>
                    </a:cubicBezTo>
                    <a:cubicBezTo>
                      <a:pt x="5293" y="1111"/>
                      <a:pt x="5219" y="972"/>
                      <a:pt x="5121" y="972"/>
                    </a:cubicBezTo>
                    <a:cubicBezTo>
                      <a:pt x="5105" y="972"/>
                      <a:pt x="5089" y="975"/>
                      <a:pt x="5072" y="984"/>
                    </a:cubicBezTo>
                    <a:cubicBezTo>
                      <a:pt x="4524" y="1222"/>
                      <a:pt x="3942" y="1336"/>
                      <a:pt x="3365" y="1336"/>
                    </a:cubicBezTo>
                    <a:cubicBezTo>
                      <a:pt x="2209" y="1336"/>
                      <a:pt x="1068" y="878"/>
                      <a:pt x="235" y="32"/>
                    </a:cubicBezTo>
                    <a:cubicBezTo>
                      <a:pt x="213" y="10"/>
                      <a:pt x="187" y="0"/>
                      <a:pt x="16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5" name="Google Shape;225;p2"/>
              <p:cNvSpPr/>
              <p:nvPr/>
            </p:nvSpPr>
            <p:spPr>
              <a:xfrm>
                <a:off x="5731275" y="1966675"/>
                <a:ext cx="137350" cy="35775"/>
              </a:xfrm>
              <a:custGeom>
                <a:avLst/>
                <a:gdLst/>
                <a:ahLst/>
                <a:cxnLst/>
                <a:rect l="l" t="t" r="r" b="b"/>
                <a:pathLst>
                  <a:path w="5494" h="1431" extrusionOk="0">
                    <a:moveTo>
                      <a:pt x="167" y="1"/>
                    </a:moveTo>
                    <a:cubicBezTo>
                      <a:pt x="81" y="1"/>
                      <a:pt x="1" y="104"/>
                      <a:pt x="95" y="183"/>
                    </a:cubicBezTo>
                    <a:cubicBezTo>
                      <a:pt x="1041" y="994"/>
                      <a:pt x="2290" y="1431"/>
                      <a:pt x="3535" y="1431"/>
                    </a:cubicBezTo>
                    <a:cubicBezTo>
                      <a:pt x="3750" y="1431"/>
                      <a:pt x="3965" y="1418"/>
                      <a:pt x="4178" y="1391"/>
                    </a:cubicBezTo>
                    <a:cubicBezTo>
                      <a:pt x="4594" y="1332"/>
                      <a:pt x="4990" y="1233"/>
                      <a:pt x="5368" y="1095"/>
                    </a:cubicBezTo>
                    <a:cubicBezTo>
                      <a:pt x="5493" y="1040"/>
                      <a:pt x="5456" y="871"/>
                      <a:pt x="5343" y="871"/>
                    </a:cubicBezTo>
                    <a:cubicBezTo>
                      <a:pt x="5332" y="871"/>
                      <a:pt x="5320" y="872"/>
                      <a:pt x="5308" y="876"/>
                    </a:cubicBezTo>
                    <a:cubicBezTo>
                      <a:pt x="4732" y="1102"/>
                      <a:pt x="4119" y="1214"/>
                      <a:pt x="3505" y="1214"/>
                    </a:cubicBezTo>
                    <a:cubicBezTo>
                      <a:pt x="2724" y="1214"/>
                      <a:pt x="1944" y="1033"/>
                      <a:pt x="1245" y="677"/>
                    </a:cubicBezTo>
                    <a:cubicBezTo>
                      <a:pt x="888" y="500"/>
                      <a:pt x="550" y="281"/>
                      <a:pt x="233" y="24"/>
                    </a:cubicBezTo>
                    <a:cubicBezTo>
                      <a:pt x="213" y="8"/>
                      <a:pt x="189" y="1"/>
                      <a:pt x="16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6" name="Google Shape;226;p2"/>
              <p:cNvSpPr/>
              <p:nvPr/>
            </p:nvSpPr>
            <p:spPr>
              <a:xfrm>
                <a:off x="5733075" y="1931575"/>
                <a:ext cx="143525" cy="33050"/>
              </a:xfrm>
              <a:custGeom>
                <a:avLst/>
                <a:gdLst/>
                <a:ahLst/>
                <a:cxnLst/>
                <a:rect l="l" t="t" r="r" b="b"/>
                <a:pathLst>
                  <a:path w="5741" h="1322" extrusionOk="0">
                    <a:moveTo>
                      <a:pt x="141" y="0"/>
                    </a:moveTo>
                    <a:cubicBezTo>
                      <a:pt x="53" y="0"/>
                      <a:pt x="1" y="134"/>
                      <a:pt x="82" y="199"/>
                    </a:cubicBezTo>
                    <a:cubicBezTo>
                      <a:pt x="1097" y="935"/>
                      <a:pt x="2343" y="1321"/>
                      <a:pt x="3595" y="1321"/>
                    </a:cubicBezTo>
                    <a:cubicBezTo>
                      <a:pt x="3859" y="1321"/>
                      <a:pt x="4122" y="1304"/>
                      <a:pt x="4384" y="1270"/>
                    </a:cubicBezTo>
                    <a:cubicBezTo>
                      <a:pt x="4820" y="1209"/>
                      <a:pt x="5236" y="1090"/>
                      <a:pt x="5632" y="952"/>
                    </a:cubicBezTo>
                    <a:cubicBezTo>
                      <a:pt x="5740" y="898"/>
                      <a:pt x="5717" y="728"/>
                      <a:pt x="5608" y="728"/>
                    </a:cubicBezTo>
                    <a:cubicBezTo>
                      <a:pt x="5597" y="728"/>
                      <a:pt x="5586" y="730"/>
                      <a:pt x="5573" y="734"/>
                    </a:cubicBezTo>
                    <a:cubicBezTo>
                      <a:pt x="4938" y="982"/>
                      <a:pt x="4255" y="1103"/>
                      <a:pt x="3572" y="1103"/>
                    </a:cubicBezTo>
                    <a:cubicBezTo>
                      <a:pt x="2783" y="1103"/>
                      <a:pt x="1993" y="943"/>
                      <a:pt x="1271" y="635"/>
                    </a:cubicBezTo>
                    <a:cubicBezTo>
                      <a:pt x="895" y="456"/>
                      <a:pt x="538" y="258"/>
                      <a:pt x="201" y="20"/>
                    </a:cubicBezTo>
                    <a:cubicBezTo>
                      <a:pt x="180" y="6"/>
                      <a:pt x="160" y="0"/>
                      <a:pt x="14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7" name="Google Shape;227;p2"/>
              <p:cNvSpPr/>
              <p:nvPr/>
            </p:nvSpPr>
            <p:spPr>
              <a:xfrm>
                <a:off x="5753575" y="1903725"/>
                <a:ext cx="118975" cy="30625"/>
              </a:xfrm>
              <a:custGeom>
                <a:avLst/>
                <a:gdLst/>
                <a:ahLst/>
                <a:cxnLst/>
                <a:rect l="l" t="t" r="r" b="b"/>
                <a:pathLst>
                  <a:path w="4759" h="1225" extrusionOk="0">
                    <a:moveTo>
                      <a:pt x="167" y="0"/>
                    </a:moveTo>
                    <a:cubicBezTo>
                      <a:pt x="80" y="0"/>
                      <a:pt x="0" y="101"/>
                      <a:pt x="94" y="163"/>
                    </a:cubicBezTo>
                    <a:cubicBezTo>
                      <a:pt x="922" y="859"/>
                      <a:pt x="1985" y="1225"/>
                      <a:pt x="3052" y="1225"/>
                    </a:cubicBezTo>
                    <a:cubicBezTo>
                      <a:pt x="3595" y="1225"/>
                      <a:pt x="4139" y="1130"/>
                      <a:pt x="4653" y="936"/>
                    </a:cubicBezTo>
                    <a:cubicBezTo>
                      <a:pt x="4758" y="901"/>
                      <a:pt x="4725" y="727"/>
                      <a:pt x="4634" y="727"/>
                    </a:cubicBezTo>
                    <a:cubicBezTo>
                      <a:pt x="4622" y="727"/>
                      <a:pt x="4609" y="731"/>
                      <a:pt x="4595" y="737"/>
                    </a:cubicBezTo>
                    <a:cubicBezTo>
                      <a:pt x="4100" y="921"/>
                      <a:pt x="3575" y="1011"/>
                      <a:pt x="3050" y="1011"/>
                    </a:cubicBezTo>
                    <a:cubicBezTo>
                      <a:pt x="2039" y="1011"/>
                      <a:pt x="1029" y="676"/>
                      <a:pt x="234" y="24"/>
                    </a:cubicBezTo>
                    <a:cubicBezTo>
                      <a:pt x="213" y="7"/>
                      <a:pt x="189" y="0"/>
                      <a:pt x="16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8" name="Google Shape;228;p2"/>
              <p:cNvSpPr/>
              <p:nvPr/>
            </p:nvSpPr>
            <p:spPr>
              <a:xfrm>
                <a:off x="5770475" y="1878250"/>
                <a:ext cx="96325" cy="23825"/>
              </a:xfrm>
              <a:custGeom>
                <a:avLst/>
                <a:gdLst/>
                <a:ahLst/>
                <a:cxnLst/>
                <a:rect l="l" t="t" r="r" b="b"/>
                <a:pathLst>
                  <a:path w="3853" h="953" extrusionOk="0">
                    <a:moveTo>
                      <a:pt x="159" y="1"/>
                    </a:moveTo>
                    <a:cubicBezTo>
                      <a:pt x="74" y="1"/>
                      <a:pt x="0" y="109"/>
                      <a:pt x="92" y="171"/>
                    </a:cubicBezTo>
                    <a:cubicBezTo>
                      <a:pt x="748" y="774"/>
                      <a:pt x="1585" y="952"/>
                      <a:pt x="2433" y="952"/>
                    </a:cubicBezTo>
                    <a:cubicBezTo>
                      <a:pt x="2867" y="952"/>
                      <a:pt x="3304" y="905"/>
                      <a:pt x="3721" y="845"/>
                    </a:cubicBezTo>
                    <a:cubicBezTo>
                      <a:pt x="3852" y="826"/>
                      <a:pt x="3805" y="645"/>
                      <a:pt x="3697" y="645"/>
                    </a:cubicBezTo>
                    <a:cubicBezTo>
                      <a:pt x="3692" y="645"/>
                      <a:pt x="3686" y="646"/>
                      <a:pt x="3681" y="646"/>
                    </a:cubicBezTo>
                    <a:cubicBezTo>
                      <a:pt x="3273" y="702"/>
                      <a:pt x="2844" y="747"/>
                      <a:pt x="2418" y="747"/>
                    </a:cubicBezTo>
                    <a:cubicBezTo>
                      <a:pt x="1622" y="747"/>
                      <a:pt x="838" y="588"/>
                      <a:pt x="232" y="33"/>
                    </a:cubicBezTo>
                    <a:cubicBezTo>
                      <a:pt x="209" y="10"/>
                      <a:pt x="183" y="1"/>
                      <a:pt x="15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9" name="Google Shape;229;p2"/>
              <p:cNvSpPr/>
              <p:nvPr/>
            </p:nvSpPr>
            <p:spPr>
              <a:xfrm>
                <a:off x="5795000" y="1859725"/>
                <a:ext cx="60425" cy="16125"/>
              </a:xfrm>
              <a:custGeom>
                <a:avLst/>
                <a:gdLst/>
                <a:ahLst/>
                <a:cxnLst/>
                <a:rect l="l" t="t" r="r" b="b"/>
                <a:pathLst>
                  <a:path w="2417" h="645" extrusionOk="0">
                    <a:moveTo>
                      <a:pt x="142" y="0"/>
                    </a:moveTo>
                    <a:cubicBezTo>
                      <a:pt x="54" y="0"/>
                      <a:pt x="1" y="133"/>
                      <a:pt x="83" y="198"/>
                    </a:cubicBezTo>
                    <a:cubicBezTo>
                      <a:pt x="517" y="524"/>
                      <a:pt x="1044" y="645"/>
                      <a:pt x="1575" y="645"/>
                    </a:cubicBezTo>
                    <a:cubicBezTo>
                      <a:pt x="1820" y="645"/>
                      <a:pt x="2066" y="619"/>
                      <a:pt x="2303" y="575"/>
                    </a:cubicBezTo>
                    <a:cubicBezTo>
                      <a:pt x="2417" y="538"/>
                      <a:pt x="2386" y="355"/>
                      <a:pt x="2262" y="355"/>
                    </a:cubicBezTo>
                    <a:cubicBezTo>
                      <a:pt x="2256" y="355"/>
                      <a:pt x="2250" y="356"/>
                      <a:pt x="2243" y="357"/>
                    </a:cubicBezTo>
                    <a:cubicBezTo>
                      <a:pt x="2018" y="402"/>
                      <a:pt x="1784" y="428"/>
                      <a:pt x="1551" y="428"/>
                    </a:cubicBezTo>
                    <a:cubicBezTo>
                      <a:pt x="1068" y="428"/>
                      <a:pt x="590" y="315"/>
                      <a:pt x="202" y="20"/>
                    </a:cubicBezTo>
                    <a:cubicBezTo>
                      <a:pt x="181" y="6"/>
                      <a:pt x="161" y="0"/>
                      <a:pt x="14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0" name="Google Shape;230;p2"/>
              <p:cNvSpPr/>
              <p:nvPr/>
            </p:nvSpPr>
            <p:spPr>
              <a:xfrm>
                <a:off x="5814900" y="1839600"/>
                <a:ext cx="32225" cy="9800"/>
              </a:xfrm>
              <a:custGeom>
                <a:avLst/>
                <a:gdLst/>
                <a:ahLst/>
                <a:cxnLst/>
                <a:rect l="l" t="t" r="r" b="b"/>
                <a:pathLst>
                  <a:path w="1289" h="392" extrusionOk="0">
                    <a:moveTo>
                      <a:pt x="110" y="1"/>
                    </a:moveTo>
                    <a:cubicBezTo>
                      <a:pt x="79" y="1"/>
                      <a:pt x="45" y="14"/>
                      <a:pt x="20" y="52"/>
                    </a:cubicBezTo>
                    <a:cubicBezTo>
                      <a:pt x="1" y="91"/>
                      <a:pt x="1" y="170"/>
                      <a:pt x="60" y="191"/>
                    </a:cubicBezTo>
                    <a:cubicBezTo>
                      <a:pt x="327" y="324"/>
                      <a:pt x="616" y="391"/>
                      <a:pt x="912" y="391"/>
                    </a:cubicBezTo>
                    <a:cubicBezTo>
                      <a:pt x="1010" y="391"/>
                      <a:pt x="1110" y="384"/>
                      <a:pt x="1209" y="369"/>
                    </a:cubicBezTo>
                    <a:cubicBezTo>
                      <a:pt x="1270" y="369"/>
                      <a:pt x="1289" y="289"/>
                      <a:pt x="1270" y="231"/>
                    </a:cubicBezTo>
                    <a:cubicBezTo>
                      <a:pt x="1270" y="185"/>
                      <a:pt x="1235" y="163"/>
                      <a:pt x="1194" y="163"/>
                    </a:cubicBezTo>
                    <a:cubicBezTo>
                      <a:pt x="1180" y="163"/>
                      <a:pt x="1165" y="166"/>
                      <a:pt x="1151" y="170"/>
                    </a:cubicBezTo>
                    <a:cubicBezTo>
                      <a:pt x="1081" y="179"/>
                      <a:pt x="1012" y="183"/>
                      <a:pt x="943" y="183"/>
                    </a:cubicBezTo>
                    <a:cubicBezTo>
                      <a:pt x="676" y="183"/>
                      <a:pt x="412" y="123"/>
                      <a:pt x="160" y="12"/>
                    </a:cubicBezTo>
                    <a:cubicBezTo>
                      <a:pt x="145" y="5"/>
                      <a:pt x="128" y="1"/>
                      <a:pt x="11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1" name="Google Shape;231;p2"/>
              <p:cNvSpPr/>
              <p:nvPr/>
            </p:nvSpPr>
            <p:spPr>
              <a:xfrm>
                <a:off x="5752025" y="2054675"/>
                <a:ext cx="65875" cy="17600"/>
              </a:xfrm>
              <a:custGeom>
                <a:avLst/>
                <a:gdLst/>
                <a:ahLst/>
                <a:cxnLst/>
                <a:rect l="l" t="t" r="r" b="b"/>
                <a:pathLst>
                  <a:path w="2635" h="704" extrusionOk="0">
                    <a:moveTo>
                      <a:pt x="163" y="1"/>
                    </a:moveTo>
                    <a:cubicBezTo>
                      <a:pt x="78" y="1"/>
                      <a:pt x="1" y="109"/>
                      <a:pt x="77" y="171"/>
                    </a:cubicBezTo>
                    <a:cubicBezTo>
                      <a:pt x="595" y="613"/>
                      <a:pt x="1254" y="703"/>
                      <a:pt x="1909" y="703"/>
                    </a:cubicBezTo>
                    <a:cubicBezTo>
                      <a:pt x="2106" y="703"/>
                      <a:pt x="2303" y="695"/>
                      <a:pt x="2495" y="686"/>
                    </a:cubicBezTo>
                    <a:cubicBezTo>
                      <a:pt x="2629" y="686"/>
                      <a:pt x="2635" y="487"/>
                      <a:pt x="2512" y="487"/>
                    </a:cubicBezTo>
                    <a:cubicBezTo>
                      <a:pt x="2507" y="487"/>
                      <a:pt x="2501" y="487"/>
                      <a:pt x="2495" y="488"/>
                    </a:cubicBezTo>
                    <a:cubicBezTo>
                      <a:pt x="2321" y="492"/>
                      <a:pt x="2142" y="498"/>
                      <a:pt x="1962" y="498"/>
                    </a:cubicBezTo>
                    <a:cubicBezTo>
                      <a:pt x="1343" y="498"/>
                      <a:pt x="712" y="432"/>
                      <a:pt x="236" y="33"/>
                    </a:cubicBezTo>
                    <a:cubicBezTo>
                      <a:pt x="213" y="10"/>
                      <a:pt x="188" y="1"/>
                      <a:pt x="16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sp>
        <p:nvSpPr>
          <p:cNvPr id="232" name="Google Shape;232;p2"/>
          <p:cNvSpPr/>
          <p:nvPr/>
        </p:nvSpPr>
        <p:spPr>
          <a:xfrm>
            <a:off x="500133" y="1444767"/>
            <a:ext cx="334400" cy="334400"/>
          </a:xfrm>
          <a:prstGeom prst="ellipse">
            <a:avLst/>
          </a:prstGeom>
          <a:solidFill>
            <a:schemeClr val="accent4"/>
          </a:solidFill>
          <a:ln w="38100" cap="flat" cmpd="sng">
            <a:solidFill>
              <a:schemeClr val="lt2"/>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33" name="Google Shape;233;p2"/>
          <p:cNvSpPr/>
          <p:nvPr/>
        </p:nvSpPr>
        <p:spPr>
          <a:xfrm>
            <a:off x="298133" y="1014833"/>
            <a:ext cx="202000" cy="202000"/>
          </a:xfrm>
          <a:prstGeom prst="ellipse">
            <a:avLst/>
          </a:prstGeom>
          <a:solidFill>
            <a:schemeClr val="accent2"/>
          </a:solidFill>
          <a:ln w="38100" cap="flat" cmpd="sng">
            <a:solidFill>
              <a:schemeClr val="lt2"/>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34" name="Google Shape;234;p2"/>
          <p:cNvSpPr/>
          <p:nvPr/>
        </p:nvSpPr>
        <p:spPr>
          <a:xfrm>
            <a:off x="11241200" y="1444767"/>
            <a:ext cx="220000" cy="220000"/>
          </a:xfrm>
          <a:prstGeom prst="ellipse">
            <a:avLst/>
          </a:prstGeom>
          <a:solidFill>
            <a:schemeClr val="accent3"/>
          </a:solidFill>
          <a:ln w="38100" cap="flat" cmpd="sng">
            <a:solidFill>
              <a:schemeClr val="lt2"/>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35" name="Google Shape;235;p2"/>
          <p:cNvSpPr/>
          <p:nvPr/>
        </p:nvSpPr>
        <p:spPr>
          <a:xfrm>
            <a:off x="9140700" y="6138800"/>
            <a:ext cx="202000" cy="202000"/>
          </a:xfrm>
          <a:prstGeom prst="ellipse">
            <a:avLst/>
          </a:prstGeom>
          <a:solidFill>
            <a:schemeClr val="accent2"/>
          </a:solidFill>
          <a:ln w="38100" cap="flat" cmpd="sng">
            <a:solidFill>
              <a:schemeClr val="lt2"/>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Tree>
    <p:extLst>
      <p:ext uri="{BB962C8B-B14F-4D97-AF65-F5344CB8AC3E}">
        <p14:creationId xmlns:p14="http://schemas.microsoft.com/office/powerpoint/2010/main" val="366021134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and two columns" type="twoColTx">
  <p:cSld name="Title and two columns">
    <p:spTree>
      <p:nvGrpSpPr>
        <p:cNvPr id="1" name="Shape 440"/>
        <p:cNvGrpSpPr/>
        <p:nvPr/>
      </p:nvGrpSpPr>
      <p:grpSpPr>
        <a:xfrm>
          <a:off x="0" y="0"/>
          <a:ext cx="0" cy="0"/>
          <a:chOff x="0" y="0"/>
          <a:chExt cx="0" cy="0"/>
        </a:xfrm>
      </p:grpSpPr>
      <p:sp>
        <p:nvSpPr>
          <p:cNvPr id="441" name="Google Shape;441;p5"/>
          <p:cNvSpPr txBox="1">
            <a:spLocks noGrp="1"/>
          </p:cNvSpPr>
          <p:nvPr>
            <p:ph type="title"/>
          </p:nvPr>
        </p:nvSpPr>
        <p:spPr>
          <a:xfrm>
            <a:off x="960000" y="719200"/>
            <a:ext cx="10272000" cy="7636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442" name="Google Shape;442;p5"/>
          <p:cNvSpPr txBox="1">
            <a:spLocks noGrp="1"/>
          </p:cNvSpPr>
          <p:nvPr>
            <p:ph type="title" idx="2"/>
          </p:nvPr>
        </p:nvSpPr>
        <p:spPr>
          <a:xfrm>
            <a:off x="2128900" y="2853629"/>
            <a:ext cx="3656800" cy="7452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500"/>
              <a:buNone/>
              <a:defRPr sz="3333" b="0"/>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443" name="Google Shape;443;p5"/>
          <p:cNvSpPr txBox="1">
            <a:spLocks noGrp="1"/>
          </p:cNvSpPr>
          <p:nvPr>
            <p:ph type="title" idx="3"/>
          </p:nvPr>
        </p:nvSpPr>
        <p:spPr>
          <a:xfrm>
            <a:off x="6406296" y="2853629"/>
            <a:ext cx="3656800" cy="7452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500"/>
              <a:buNone/>
              <a:defRPr sz="3333" b="0"/>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444" name="Google Shape;444;p5"/>
          <p:cNvSpPr txBox="1">
            <a:spLocks noGrp="1"/>
          </p:cNvSpPr>
          <p:nvPr>
            <p:ph type="subTitle" idx="1"/>
          </p:nvPr>
        </p:nvSpPr>
        <p:spPr>
          <a:xfrm>
            <a:off x="6564299" y="3456800"/>
            <a:ext cx="3340800" cy="26820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Clr>
                <a:schemeClr val="accent3"/>
              </a:buClr>
              <a:buSzPts val="2800"/>
              <a:buChar char="●"/>
              <a:defRPr sz="1867" b="0"/>
            </a:lvl1pPr>
            <a:lvl2pPr lvl="1" algn="ctr" rtl="0">
              <a:lnSpc>
                <a:spcPct val="100000"/>
              </a:lnSpc>
              <a:spcBef>
                <a:spcPts val="0"/>
              </a:spcBef>
              <a:spcAft>
                <a:spcPts val="0"/>
              </a:spcAft>
              <a:buSzPts val="2800"/>
              <a:buChar char="○"/>
              <a:defRPr sz="3733"/>
            </a:lvl2pPr>
            <a:lvl3pPr lvl="2" algn="ctr" rtl="0">
              <a:lnSpc>
                <a:spcPct val="100000"/>
              </a:lnSpc>
              <a:spcBef>
                <a:spcPts val="0"/>
              </a:spcBef>
              <a:spcAft>
                <a:spcPts val="0"/>
              </a:spcAft>
              <a:buSzPts val="2800"/>
              <a:buChar char="■"/>
              <a:defRPr sz="3733"/>
            </a:lvl3pPr>
            <a:lvl4pPr lvl="3" algn="ctr" rtl="0">
              <a:lnSpc>
                <a:spcPct val="100000"/>
              </a:lnSpc>
              <a:spcBef>
                <a:spcPts val="0"/>
              </a:spcBef>
              <a:spcAft>
                <a:spcPts val="0"/>
              </a:spcAft>
              <a:buSzPts val="2800"/>
              <a:buChar char="●"/>
              <a:defRPr sz="3733"/>
            </a:lvl4pPr>
            <a:lvl5pPr lvl="4" algn="ctr" rtl="0">
              <a:lnSpc>
                <a:spcPct val="100000"/>
              </a:lnSpc>
              <a:spcBef>
                <a:spcPts val="0"/>
              </a:spcBef>
              <a:spcAft>
                <a:spcPts val="0"/>
              </a:spcAft>
              <a:buSzPts val="2800"/>
              <a:buChar char="○"/>
              <a:defRPr sz="3733"/>
            </a:lvl5pPr>
            <a:lvl6pPr lvl="5" algn="ctr" rtl="0">
              <a:lnSpc>
                <a:spcPct val="100000"/>
              </a:lnSpc>
              <a:spcBef>
                <a:spcPts val="0"/>
              </a:spcBef>
              <a:spcAft>
                <a:spcPts val="0"/>
              </a:spcAft>
              <a:buSzPts val="2800"/>
              <a:buChar char="■"/>
              <a:defRPr sz="3733"/>
            </a:lvl6pPr>
            <a:lvl7pPr lvl="6" algn="ctr" rtl="0">
              <a:lnSpc>
                <a:spcPct val="100000"/>
              </a:lnSpc>
              <a:spcBef>
                <a:spcPts val="0"/>
              </a:spcBef>
              <a:spcAft>
                <a:spcPts val="0"/>
              </a:spcAft>
              <a:buSzPts val="2800"/>
              <a:buChar char="●"/>
              <a:defRPr sz="3733"/>
            </a:lvl7pPr>
            <a:lvl8pPr lvl="7" algn="ctr" rtl="0">
              <a:lnSpc>
                <a:spcPct val="100000"/>
              </a:lnSpc>
              <a:spcBef>
                <a:spcPts val="0"/>
              </a:spcBef>
              <a:spcAft>
                <a:spcPts val="0"/>
              </a:spcAft>
              <a:buSzPts val="2800"/>
              <a:buChar char="○"/>
              <a:defRPr sz="3733"/>
            </a:lvl8pPr>
            <a:lvl9pPr lvl="8" algn="ctr" rtl="0">
              <a:lnSpc>
                <a:spcPct val="100000"/>
              </a:lnSpc>
              <a:spcBef>
                <a:spcPts val="0"/>
              </a:spcBef>
              <a:spcAft>
                <a:spcPts val="0"/>
              </a:spcAft>
              <a:buSzPts val="2800"/>
              <a:buChar char="■"/>
              <a:defRPr sz="3733"/>
            </a:lvl9pPr>
          </a:lstStyle>
          <a:p>
            <a:endParaRPr/>
          </a:p>
        </p:txBody>
      </p:sp>
      <p:sp>
        <p:nvSpPr>
          <p:cNvPr id="445" name="Google Shape;445;p5"/>
          <p:cNvSpPr txBox="1">
            <a:spLocks noGrp="1"/>
          </p:cNvSpPr>
          <p:nvPr>
            <p:ph type="subTitle" idx="4"/>
          </p:nvPr>
        </p:nvSpPr>
        <p:spPr>
          <a:xfrm>
            <a:off x="2286900" y="3456800"/>
            <a:ext cx="3340800" cy="26820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2800"/>
              <a:buChar char="●"/>
              <a:defRPr sz="1867" b="0"/>
            </a:lvl1pPr>
            <a:lvl2pPr lvl="1" algn="ctr" rtl="0">
              <a:lnSpc>
                <a:spcPct val="100000"/>
              </a:lnSpc>
              <a:spcBef>
                <a:spcPts val="0"/>
              </a:spcBef>
              <a:spcAft>
                <a:spcPts val="0"/>
              </a:spcAft>
              <a:buSzPts val="2800"/>
              <a:buChar char="○"/>
              <a:defRPr sz="3733"/>
            </a:lvl2pPr>
            <a:lvl3pPr lvl="2" algn="ctr" rtl="0">
              <a:lnSpc>
                <a:spcPct val="100000"/>
              </a:lnSpc>
              <a:spcBef>
                <a:spcPts val="0"/>
              </a:spcBef>
              <a:spcAft>
                <a:spcPts val="0"/>
              </a:spcAft>
              <a:buSzPts val="2800"/>
              <a:buChar char="■"/>
              <a:defRPr sz="3733"/>
            </a:lvl3pPr>
            <a:lvl4pPr lvl="3" algn="ctr" rtl="0">
              <a:lnSpc>
                <a:spcPct val="100000"/>
              </a:lnSpc>
              <a:spcBef>
                <a:spcPts val="0"/>
              </a:spcBef>
              <a:spcAft>
                <a:spcPts val="0"/>
              </a:spcAft>
              <a:buSzPts val="2800"/>
              <a:buChar char="●"/>
              <a:defRPr sz="3733"/>
            </a:lvl4pPr>
            <a:lvl5pPr lvl="4" algn="ctr" rtl="0">
              <a:lnSpc>
                <a:spcPct val="100000"/>
              </a:lnSpc>
              <a:spcBef>
                <a:spcPts val="0"/>
              </a:spcBef>
              <a:spcAft>
                <a:spcPts val="0"/>
              </a:spcAft>
              <a:buSzPts val="2800"/>
              <a:buChar char="○"/>
              <a:defRPr sz="3733"/>
            </a:lvl5pPr>
            <a:lvl6pPr lvl="5" algn="ctr" rtl="0">
              <a:lnSpc>
                <a:spcPct val="100000"/>
              </a:lnSpc>
              <a:spcBef>
                <a:spcPts val="0"/>
              </a:spcBef>
              <a:spcAft>
                <a:spcPts val="0"/>
              </a:spcAft>
              <a:buSzPts val="2800"/>
              <a:buChar char="■"/>
              <a:defRPr sz="3733"/>
            </a:lvl6pPr>
            <a:lvl7pPr lvl="6" algn="ctr" rtl="0">
              <a:lnSpc>
                <a:spcPct val="100000"/>
              </a:lnSpc>
              <a:spcBef>
                <a:spcPts val="0"/>
              </a:spcBef>
              <a:spcAft>
                <a:spcPts val="0"/>
              </a:spcAft>
              <a:buSzPts val="2800"/>
              <a:buChar char="●"/>
              <a:defRPr sz="3733"/>
            </a:lvl7pPr>
            <a:lvl8pPr lvl="7" algn="ctr" rtl="0">
              <a:lnSpc>
                <a:spcPct val="100000"/>
              </a:lnSpc>
              <a:spcBef>
                <a:spcPts val="0"/>
              </a:spcBef>
              <a:spcAft>
                <a:spcPts val="0"/>
              </a:spcAft>
              <a:buSzPts val="2800"/>
              <a:buChar char="○"/>
              <a:defRPr sz="3733"/>
            </a:lvl8pPr>
            <a:lvl9pPr lvl="8" algn="ctr" rtl="0">
              <a:lnSpc>
                <a:spcPct val="100000"/>
              </a:lnSpc>
              <a:spcBef>
                <a:spcPts val="0"/>
              </a:spcBef>
              <a:spcAft>
                <a:spcPts val="0"/>
              </a:spcAft>
              <a:buSzPts val="2800"/>
              <a:buChar char="■"/>
              <a:defRPr sz="3733"/>
            </a:lvl9pPr>
          </a:lstStyle>
          <a:p>
            <a:endParaRPr/>
          </a:p>
        </p:txBody>
      </p:sp>
      <p:grpSp>
        <p:nvGrpSpPr>
          <p:cNvPr id="446" name="Google Shape;446;p5"/>
          <p:cNvGrpSpPr/>
          <p:nvPr/>
        </p:nvGrpSpPr>
        <p:grpSpPr>
          <a:xfrm rot="1708754">
            <a:off x="40030" y="5413442"/>
            <a:ext cx="1604601" cy="1450332"/>
            <a:chOff x="2401900" y="1895088"/>
            <a:chExt cx="1203300" cy="1087613"/>
          </a:xfrm>
        </p:grpSpPr>
        <p:sp>
          <p:nvSpPr>
            <p:cNvPr id="447" name="Google Shape;447;p5"/>
            <p:cNvSpPr/>
            <p:nvPr/>
          </p:nvSpPr>
          <p:spPr>
            <a:xfrm>
              <a:off x="2401900" y="1899500"/>
              <a:ext cx="1203300" cy="1083200"/>
            </a:xfrm>
            <a:custGeom>
              <a:avLst/>
              <a:gdLst/>
              <a:ahLst/>
              <a:cxnLst/>
              <a:rect l="l" t="t" r="r" b="b"/>
              <a:pathLst>
                <a:path w="48132" h="43328" extrusionOk="0">
                  <a:moveTo>
                    <a:pt x="0" y="1"/>
                  </a:moveTo>
                  <a:lnTo>
                    <a:pt x="0" y="1"/>
                  </a:lnTo>
                  <a:cubicBezTo>
                    <a:pt x="21" y="576"/>
                    <a:pt x="40" y="1131"/>
                    <a:pt x="60" y="1705"/>
                  </a:cubicBezTo>
                  <a:cubicBezTo>
                    <a:pt x="238" y="6661"/>
                    <a:pt x="555" y="11637"/>
                    <a:pt x="2141" y="16316"/>
                  </a:cubicBezTo>
                  <a:cubicBezTo>
                    <a:pt x="2141" y="16316"/>
                    <a:pt x="2954" y="16453"/>
                    <a:pt x="4087" y="16453"/>
                  </a:cubicBezTo>
                  <a:cubicBezTo>
                    <a:pt x="4923" y="16453"/>
                    <a:pt x="5933" y="16378"/>
                    <a:pt x="6919" y="16117"/>
                  </a:cubicBezTo>
                  <a:lnTo>
                    <a:pt x="6919" y="16117"/>
                  </a:lnTo>
                  <a:cubicBezTo>
                    <a:pt x="6919" y="16117"/>
                    <a:pt x="4718" y="17841"/>
                    <a:pt x="3192" y="18475"/>
                  </a:cubicBezTo>
                  <a:cubicBezTo>
                    <a:pt x="3192" y="18475"/>
                    <a:pt x="5590" y="22123"/>
                    <a:pt x="7672" y="24919"/>
                  </a:cubicBezTo>
                  <a:cubicBezTo>
                    <a:pt x="7672" y="24919"/>
                    <a:pt x="8603" y="24641"/>
                    <a:pt x="10427" y="23412"/>
                  </a:cubicBezTo>
                  <a:lnTo>
                    <a:pt x="10427" y="23412"/>
                  </a:lnTo>
                  <a:cubicBezTo>
                    <a:pt x="10427" y="23412"/>
                    <a:pt x="10249" y="24562"/>
                    <a:pt x="9396" y="26465"/>
                  </a:cubicBezTo>
                  <a:cubicBezTo>
                    <a:pt x="9396" y="26465"/>
                    <a:pt x="12409" y="29616"/>
                    <a:pt x="14808" y="31936"/>
                  </a:cubicBezTo>
                  <a:lnTo>
                    <a:pt x="17861" y="29655"/>
                  </a:lnTo>
                  <a:lnTo>
                    <a:pt x="17861" y="29655"/>
                  </a:lnTo>
                  <a:cubicBezTo>
                    <a:pt x="17861" y="29656"/>
                    <a:pt x="18139" y="31043"/>
                    <a:pt x="17385" y="33105"/>
                  </a:cubicBezTo>
                  <a:cubicBezTo>
                    <a:pt x="17385" y="33105"/>
                    <a:pt x="25198" y="37212"/>
                    <a:pt x="34368" y="37212"/>
                  </a:cubicBezTo>
                  <a:cubicBezTo>
                    <a:pt x="37081" y="37212"/>
                    <a:pt x="39914" y="36852"/>
                    <a:pt x="42698" y="35919"/>
                  </a:cubicBezTo>
                  <a:cubicBezTo>
                    <a:pt x="43015" y="36237"/>
                    <a:pt x="43313" y="36574"/>
                    <a:pt x="43631" y="36911"/>
                  </a:cubicBezTo>
                  <a:cubicBezTo>
                    <a:pt x="44979" y="38457"/>
                    <a:pt x="46287" y="40103"/>
                    <a:pt x="47257" y="41906"/>
                  </a:cubicBezTo>
                  <a:cubicBezTo>
                    <a:pt x="47495" y="42342"/>
                    <a:pt x="47714" y="42799"/>
                    <a:pt x="47912" y="43274"/>
                  </a:cubicBezTo>
                  <a:cubicBezTo>
                    <a:pt x="47931" y="43312"/>
                    <a:pt x="47961" y="43327"/>
                    <a:pt x="47991" y="43327"/>
                  </a:cubicBezTo>
                  <a:cubicBezTo>
                    <a:pt x="48059" y="43327"/>
                    <a:pt x="48131" y="43250"/>
                    <a:pt x="48090" y="43156"/>
                  </a:cubicBezTo>
                  <a:cubicBezTo>
                    <a:pt x="47297" y="41272"/>
                    <a:pt x="46108" y="39587"/>
                    <a:pt x="44820" y="38002"/>
                  </a:cubicBezTo>
                  <a:cubicBezTo>
                    <a:pt x="44186" y="37228"/>
                    <a:pt x="43531" y="36474"/>
                    <a:pt x="42838" y="35742"/>
                  </a:cubicBezTo>
                  <a:cubicBezTo>
                    <a:pt x="44384" y="25830"/>
                    <a:pt x="38139" y="19704"/>
                    <a:pt x="38139" y="19704"/>
                  </a:cubicBezTo>
                  <a:cubicBezTo>
                    <a:pt x="37049" y="20973"/>
                    <a:pt x="35345" y="21330"/>
                    <a:pt x="35345" y="21330"/>
                  </a:cubicBezTo>
                  <a:cubicBezTo>
                    <a:pt x="36257" y="20042"/>
                    <a:pt x="36851" y="18100"/>
                    <a:pt x="36851" y="18100"/>
                  </a:cubicBezTo>
                  <a:cubicBezTo>
                    <a:pt x="33957" y="14254"/>
                    <a:pt x="29893" y="11974"/>
                    <a:pt x="29893" y="11974"/>
                  </a:cubicBezTo>
                  <a:cubicBezTo>
                    <a:pt x="28584" y="13639"/>
                    <a:pt x="26919" y="15145"/>
                    <a:pt x="26919" y="15145"/>
                  </a:cubicBezTo>
                  <a:cubicBezTo>
                    <a:pt x="27316" y="13421"/>
                    <a:pt x="27376" y="10527"/>
                    <a:pt x="27376" y="10527"/>
                  </a:cubicBezTo>
                  <a:cubicBezTo>
                    <a:pt x="25135" y="8802"/>
                    <a:pt x="19407" y="6682"/>
                    <a:pt x="19407" y="6682"/>
                  </a:cubicBezTo>
                  <a:cubicBezTo>
                    <a:pt x="18514" y="8228"/>
                    <a:pt x="16434" y="9853"/>
                    <a:pt x="16434" y="9853"/>
                  </a:cubicBezTo>
                  <a:cubicBezTo>
                    <a:pt x="16989" y="7771"/>
                    <a:pt x="17246" y="5392"/>
                    <a:pt x="17246" y="5392"/>
                  </a:cubicBezTo>
                  <a:cubicBezTo>
                    <a:pt x="17246" y="5392"/>
                    <a:pt x="12528" y="2538"/>
                    <a:pt x="8286" y="2221"/>
                  </a:cubicBezTo>
                  <a:cubicBezTo>
                    <a:pt x="4025" y="1924"/>
                    <a:pt x="0" y="1"/>
                    <a:pt x="0" y="1"/>
                  </a:cubicBezTo>
                  <a:close/>
                </a:path>
              </a:pathLst>
            </a:custGeom>
            <a:solidFill>
              <a:schemeClr val="dk1"/>
            </a:solidFill>
            <a:ln w="152400" cap="flat" cmpd="sng">
              <a:solidFill>
                <a:schemeClr val="lt2"/>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nvGrpSpPr>
            <p:cNvPr id="448" name="Google Shape;448;p5"/>
            <p:cNvGrpSpPr/>
            <p:nvPr/>
          </p:nvGrpSpPr>
          <p:grpSpPr>
            <a:xfrm>
              <a:off x="2402050" y="1895088"/>
              <a:ext cx="1156651" cy="1051648"/>
              <a:chOff x="3295800" y="1931075"/>
              <a:chExt cx="1156651" cy="1051648"/>
            </a:xfrm>
          </p:grpSpPr>
          <p:sp>
            <p:nvSpPr>
              <p:cNvPr id="449" name="Google Shape;449;p5"/>
              <p:cNvSpPr/>
              <p:nvPr/>
            </p:nvSpPr>
            <p:spPr>
              <a:xfrm>
                <a:off x="3295800" y="1931075"/>
                <a:ext cx="1111075" cy="930525"/>
              </a:xfrm>
              <a:custGeom>
                <a:avLst/>
                <a:gdLst/>
                <a:ahLst/>
                <a:cxnLst/>
                <a:rect l="l" t="t" r="r" b="b"/>
                <a:pathLst>
                  <a:path w="44443" h="37221" extrusionOk="0">
                    <a:moveTo>
                      <a:pt x="0" y="0"/>
                    </a:moveTo>
                    <a:lnTo>
                      <a:pt x="59" y="1726"/>
                    </a:lnTo>
                    <a:cubicBezTo>
                      <a:pt x="238" y="6661"/>
                      <a:pt x="555" y="11656"/>
                      <a:pt x="2141" y="16334"/>
                    </a:cubicBezTo>
                    <a:cubicBezTo>
                      <a:pt x="2141" y="16334"/>
                      <a:pt x="2944" y="16464"/>
                      <a:pt x="4064" y="16464"/>
                    </a:cubicBezTo>
                    <a:cubicBezTo>
                      <a:pt x="4905" y="16464"/>
                      <a:pt x="5924" y="16391"/>
                      <a:pt x="6918" y="16136"/>
                    </a:cubicBezTo>
                    <a:lnTo>
                      <a:pt x="6918" y="16136"/>
                    </a:lnTo>
                    <a:cubicBezTo>
                      <a:pt x="6918" y="16136"/>
                      <a:pt x="4718" y="17841"/>
                      <a:pt x="3191" y="18475"/>
                    </a:cubicBezTo>
                    <a:cubicBezTo>
                      <a:pt x="3191" y="18475"/>
                      <a:pt x="5590" y="22143"/>
                      <a:pt x="7671" y="24937"/>
                    </a:cubicBezTo>
                    <a:cubicBezTo>
                      <a:pt x="7671" y="24937"/>
                      <a:pt x="8603" y="24660"/>
                      <a:pt x="10427" y="23431"/>
                    </a:cubicBezTo>
                    <a:lnTo>
                      <a:pt x="10427" y="23431"/>
                    </a:lnTo>
                    <a:cubicBezTo>
                      <a:pt x="10427" y="23431"/>
                      <a:pt x="10248" y="24561"/>
                      <a:pt x="9396" y="26483"/>
                    </a:cubicBezTo>
                    <a:cubicBezTo>
                      <a:pt x="9396" y="26483"/>
                      <a:pt x="12409" y="29636"/>
                      <a:pt x="14807" y="31955"/>
                    </a:cubicBezTo>
                    <a:lnTo>
                      <a:pt x="17860" y="29655"/>
                    </a:lnTo>
                    <a:lnTo>
                      <a:pt x="17860" y="29655"/>
                    </a:lnTo>
                    <a:cubicBezTo>
                      <a:pt x="17860" y="29655"/>
                      <a:pt x="18137" y="31063"/>
                      <a:pt x="17384" y="33125"/>
                    </a:cubicBezTo>
                    <a:cubicBezTo>
                      <a:pt x="17384" y="33125"/>
                      <a:pt x="25178" y="37221"/>
                      <a:pt x="34337" y="37221"/>
                    </a:cubicBezTo>
                    <a:cubicBezTo>
                      <a:pt x="37099" y="37221"/>
                      <a:pt x="39984" y="36848"/>
                      <a:pt x="42817" y="35879"/>
                    </a:cubicBezTo>
                    <a:cubicBezTo>
                      <a:pt x="44443" y="25889"/>
                      <a:pt x="38139" y="19704"/>
                      <a:pt x="38139" y="19704"/>
                    </a:cubicBezTo>
                    <a:cubicBezTo>
                      <a:pt x="37048" y="20993"/>
                      <a:pt x="35343" y="21350"/>
                      <a:pt x="35343" y="21350"/>
                    </a:cubicBezTo>
                    <a:cubicBezTo>
                      <a:pt x="36255" y="20061"/>
                      <a:pt x="36850" y="18099"/>
                      <a:pt x="36850" y="18099"/>
                    </a:cubicBezTo>
                    <a:cubicBezTo>
                      <a:pt x="33956" y="14273"/>
                      <a:pt x="29893" y="11994"/>
                      <a:pt x="29893" y="11994"/>
                    </a:cubicBezTo>
                    <a:cubicBezTo>
                      <a:pt x="28585" y="13638"/>
                      <a:pt x="26920" y="15145"/>
                      <a:pt x="26920" y="15145"/>
                    </a:cubicBezTo>
                    <a:cubicBezTo>
                      <a:pt x="27316" y="13440"/>
                      <a:pt x="27375" y="10546"/>
                      <a:pt x="27375" y="10546"/>
                    </a:cubicBezTo>
                    <a:cubicBezTo>
                      <a:pt x="25136" y="8822"/>
                      <a:pt x="19406" y="6700"/>
                      <a:pt x="19406" y="6700"/>
                    </a:cubicBezTo>
                    <a:cubicBezTo>
                      <a:pt x="18515" y="8227"/>
                      <a:pt x="16433" y="9853"/>
                      <a:pt x="16433" y="9853"/>
                    </a:cubicBezTo>
                    <a:cubicBezTo>
                      <a:pt x="16988" y="7791"/>
                      <a:pt x="17246" y="5413"/>
                      <a:pt x="17246" y="5413"/>
                    </a:cubicBezTo>
                    <a:cubicBezTo>
                      <a:pt x="17246" y="5413"/>
                      <a:pt x="12528" y="2538"/>
                      <a:pt x="8286" y="2241"/>
                    </a:cubicBezTo>
                    <a:cubicBezTo>
                      <a:pt x="4024" y="1924"/>
                      <a:pt x="0" y="0"/>
                      <a:pt x="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50" name="Google Shape;450;p5"/>
              <p:cNvSpPr/>
              <p:nvPr/>
            </p:nvSpPr>
            <p:spPr>
              <a:xfrm>
                <a:off x="3371377" y="2028475"/>
                <a:ext cx="989373" cy="786271"/>
              </a:xfrm>
              <a:custGeom>
                <a:avLst/>
                <a:gdLst/>
                <a:ahLst/>
                <a:cxnLst/>
                <a:rect l="l" t="t" r="r" b="b"/>
                <a:pathLst>
                  <a:path w="37494" h="29487" extrusionOk="0">
                    <a:moveTo>
                      <a:pt x="1" y="1"/>
                    </a:moveTo>
                    <a:lnTo>
                      <a:pt x="1" y="1"/>
                    </a:lnTo>
                    <a:cubicBezTo>
                      <a:pt x="9247" y="27141"/>
                      <a:pt x="30385" y="29486"/>
                      <a:pt x="36060" y="29486"/>
                    </a:cubicBezTo>
                    <a:cubicBezTo>
                      <a:pt x="36980" y="29486"/>
                      <a:pt x="37493" y="29425"/>
                      <a:pt x="37485" y="29397"/>
                    </a:cubicBezTo>
                    <a:cubicBezTo>
                      <a:pt x="30726" y="10348"/>
                      <a:pt x="1" y="1"/>
                      <a:pt x="1" y="1"/>
                    </a:cubicBezTo>
                    <a:close/>
                  </a:path>
                </a:pathLst>
              </a:custGeom>
              <a:solidFill>
                <a:srgbClr val="191919">
                  <a:alpha val="128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51" name="Google Shape;451;p5"/>
              <p:cNvSpPr/>
              <p:nvPr/>
            </p:nvSpPr>
            <p:spPr>
              <a:xfrm>
                <a:off x="3601474" y="2047537"/>
                <a:ext cx="54905" cy="195530"/>
              </a:xfrm>
              <a:custGeom>
                <a:avLst/>
                <a:gdLst/>
                <a:ahLst/>
                <a:cxnLst/>
                <a:rect l="l" t="t" r="r" b="b"/>
                <a:pathLst>
                  <a:path w="2924" h="10413" extrusionOk="0">
                    <a:moveTo>
                      <a:pt x="2785" y="1"/>
                    </a:moveTo>
                    <a:cubicBezTo>
                      <a:pt x="2745" y="1"/>
                      <a:pt x="2708" y="20"/>
                      <a:pt x="2701" y="66"/>
                    </a:cubicBezTo>
                    <a:cubicBezTo>
                      <a:pt x="2205" y="2762"/>
                      <a:pt x="1551" y="5437"/>
                      <a:pt x="738" y="8054"/>
                    </a:cubicBezTo>
                    <a:cubicBezTo>
                      <a:pt x="521" y="8807"/>
                      <a:pt x="283" y="9541"/>
                      <a:pt x="24" y="10274"/>
                    </a:cubicBezTo>
                    <a:cubicBezTo>
                      <a:pt x="0" y="10358"/>
                      <a:pt x="63" y="10413"/>
                      <a:pt x="125" y="10413"/>
                    </a:cubicBezTo>
                    <a:cubicBezTo>
                      <a:pt x="166" y="10413"/>
                      <a:pt x="207" y="10389"/>
                      <a:pt x="222" y="10334"/>
                    </a:cubicBezTo>
                    <a:cubicBezTo>
                      <a:pt x="1115" y="7737"/>
                      <a:pt x="1848" y="5101"/>
                      <a:pt x="2443" y="2424"/>
                    </a:cubicBezTo>
                    <a:cubicBezTo>
                      <a:pt x="2622" y="1652"/>
                      <a:pt x="2760" y="898"/>
                      <a:pt x="2899" y="125"/>
                    </a:cubicBezTo>
                    <a:cubicBezTo>
                      <a:pt x="2924" y="51"/>
                      <a:pt x="2850" y="1"/>
                      <a:pt x="278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52" name="Google Shape;452;p5"/>
              <p:cNvSpPr/>
              <p:nvPr/>
            </p:nvSpPr>
            <p:spPr>
              <a:xfrm>
                <a:off x="3566492" y="2035275"/>
                <a:ext cx="38813" cy="173917"/>
              </a:xfrm>
              <a:custGeom>
                <a:avLst/>
                <a:gdLst/>
                <a:ahLst/>
                <a:cxnLst/>
                <a:rect l="l" t="t" r="r" b="b"/>
                <a:pathLst>
                  <a:path w="2067" h="9262" extrusionOk="0">
                    <a:moveTo>
                      <a:pt x="1965" y="0"/>
                    </a:moveTo>
                    <a:cubicBezTo>
                      <a:pt x="1913" y="0"/>
                      <a:pt x="1858" y="35"/>
                      <a:pt x="1848" y="104"/>
                    </a:cubicBezTo>
                    <a:cubicBezTo>
                      <a:pt x="1630" y="2482"/>
                      <a:pt x="1213" y="4861"/>
                      <a:pt x="600" y="7181"/>
                    </a:cubicBezTo>
                    <a:cubicBezTo>
                      <a:pt x="420" y="7834"/>
                      <a:pt x="222" y="8489"/>
                      <a:pt x="24" y="9124"/>
                    </a:cubicBezTo>
                    <a:cubicBezTo>
                      <a:pt x="0" y="9207"/>
                      <a:pt x="63" y="9262"/>
                      <a:pt x="125" y="9262"/>
                    </a:cubicBezTo>
                    <a:cubicBezTo>
                      <a:pt x="166" y="9262"/>
                      <a:pt x="206" y="9238"/>
                      <a:pt x="222" y="9182"/>
                    </a:cubicBezTo>
                    <a:cubicBezTo>
                      <a:pt x="956" y="6883"/>
                      <a:pt x="1491" y="4504"/>
                      <a:pt x="1829" y="2107"/>
                    </a:cubicBezTo>
                    <a:cubicBezTo>
                      <a:pt x="1927" y="1433"/>
                      <a:pt x="1987" y="759"/>
                      <a:pt x="2066" y="104"/>
                    </a:cubicBezTo>
                    <a:cubicBezTo>
                      <a:pt x="2066" y="35"/>
                      <a:pt x="2017" y="0"/>
                      <a:pt x="196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53" name="Google Shape;453;p5"/>
              <p:cNvSpPr/>
              <p:nvPr/>
            </p:nvSpPr>
            <p:spPr>
              <a:xfrm>
                <a:off x="3440775" y="2290111"/>
                <a:ext cx="216054" cy="20993"/>
              </a:xfrm>
              <a:custGeom>
                <a:avLst/>
                <a:gdLst/>
                <a:ahLst/>
                <a:cxnLst/>
                <a:rect l="l" t="t" r="r" b="b"/>
                <a:pathLst>
                  <a:path w="11506" h="1118" extrusionOk="0">
                    <a:moveTo>
                      <a:pt x="11373" y="1"/>
                    </a:moveTo>
                    <a:cubicBezTo>
                      <a:pt x="11362" y="1"/>
                      <a:pt x="11351" y="2"/>
                      <a:pt x="11338" y="6"/>
                    </a:cubicBezTo>
                    <a:cubicBezTo>
                      <a:pt x="8652" y="622"/>
                      <a:pt x="5895" y="921"/>
                      <a:pt x="3134" y="921"/>
                    </a:cubicBezTo>
                    <a:cubicBezTo>
                      <a:pt x="2962" y="921"/>
                      <a:pt x="2789" y="920"/>
                      <a:pt x="2616" y="918"/>
                    </a:cubicBezTo>
                    <a:cubicBezTo>
                      <a:pt x="1784" y="899"/>
                      <a:pt x="951" y="839"/>
                      <a:pt x="138" y="780"/>
                    </a:cubicBezTo>
                    <a:cubicBezTo>
                      <a:pt x="132" y="779"/>
                      <a:pt x="126" y="779"/>
                      <a:pt x="120" y="779"/>
                    </a:cubicBezTo>
                    <a:cubicBezTo>
                      <a:pt x="0" y="779"/>
                      <a:pt x="6" y="978"/>
                      <a:pt x="138" y="978"/>
                    </a:cubicBezTo>
                    <a:cubicBezTo>
                      <a:pt x="1197" y="1071"/>
                      <a:pt x="2259" y="1117"/>
                      <a:pt x="3320" y="1117"/>
                    </a:cubicBezTo>
                    <a:cubicBezTo>
                      <a:pt x="5199" y="1117"/>
                      <a:pt x="7078" y="972"/>
                      <a:pt x="8939" y="680"/>
                    </a:cubicBezTo>
                    <a:cubicBezTo>
                      <a:pt x="9772" y="542"/>
                      <a:pt x="10585" y="383"/>
                      <a:pt x="11397" y="204"/>
                    </a:cubicBezTo>
                    <a:cubicBezTo>
                      <a:pt x="11505" y="168"/>
                      <a:pt x="11482" y="1"/>
                      <a:pt x="1137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54" name="Google Shape;454;p5"/>
              <p:cNvSpPr/>
              <p:nvPr/>
            </p:nvSpPr>
            <p:spPr>
              <a:xfrm>
                <a:off x="3437790" y="2269090"/>
                <a:ext cx="195324" cy="17163"/>
              </a:xfrm>
              <a:custGeom>
                <a:avLst/>
                <a:gdLst/>
                <a:ahLst/>
                <a:cxnLst/>
                <a:rect l="l" t="t" r="r" b="b"/>
                <a:pathLst>
                  <a:path w="10402" h="914" extrusionOk="0">
                    <a:moveTo>
                      <a:pt x="10244" y="1"/>
                    </a:moveTo>
                    <a:cubicBezTo>
                      <a:pt x="10239" y="1"/>
                      <a:pt x="10234" y="1"/>
                      <a:pt x="10229" y="2"/>
                    </a:cubicBezTo>
                    <a:cubicBezTo>
                      <a:pt x="7612" y="378"/>
                      <a:pt x="4996" y="597"/>
                      <a:pt x="2379" y="676"/>
                    </a:cubicBezTo>
                    <a:cubicBezTo>
                      <a:pt x="1626" y="695"/>
                      <a:pt x="891" y="716"/>
                      <a:pt x="138" y="716"/>
                    </a:cubicBezTo>
                    <a:cubicBezTo>
                      <a:pt x="0" y="716"/>
                      <a:pt x="0" y="914"/>
                      <a:pt x="138" y="914"/>
                    </a:cubicBezTo>
                    <a:cubicBezTo>
                      <a:pt x="2794" y="914"/>
                      <a:pt x="5451" y="774"/>
                      <a:pt x="8088" y="478"/>
                    </a:cubicBezTo>
                    <a:cubicBezTo>
                      <a:pt x="8821" y="398"/>
                      <a:pt x="9555" y="319"/>
                      <a:pt x="10287" y="219"/>
                    </a:cubicBezTo>
                    <a:cubicBezTo>
                      <a:pt x="10401" y="201"/>
                      <a:pt x="10353" y="1"/>
                      <a:pt x="1024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55" name="Google Shape;455;p5"/>
              <p:cNvSpPr/>
              <p:nvPr/>
            </p:nvSpPr>
            <p:spPr>
              <a:xfrm>
                <a:off x="3423462" y="2177081"/>
                <a:ext cx="122636" cy="9783"/>
              </a:xfrm>
              <a:custGeom>
                <a:avLst/>
                <a:gdLst/>
                <a:ahLst/>
                <a:cxnLst/>
                <a:rect l="l" t="t" r="r" b="b"/>
                <a:pathLst>
                  <a:path w="6531" h="521" extrusionOk="0">
                    <a:moveTo>
                      <a:pt x="140" y="0"/>
                    </a:moveTo>
                    <a:cubicBezTo>
                      <a:pt x="41" y="0"/>
                      <a:pt x="1" y="186"/>
                      <a:pt x="129" y="203"/>
                    </a:cubicBezTo>
                    <a:cubicBezTo>
                      <a:pt x="1139" y="382"/>
                      <a:pt x="2170" y="462"/>
                      <a:pt x="3221" y="481"/>
                    </a:cubicBezTo>
                    <a:cubicBezTo>
                      <a:pt x="4271" y="501"/>
                      <a:pt x="5322" y="501"/>
                      <a:pt x="6393" y="520"/>
                    </a:cubicBezTo>
                    <a:cubicBezTo>
                      <a:pt x="6531" y="520"/>
                      <a:pt x="6531" y="303"/>
                      <a:pt x="6393" y="303"/>
                    </a:cubicBezTo>
                    <a:cubicBezTo>
                      <a:pt x="5341" y="303"/>
                      <a:pt x="4311" y="282"/>
                      <a:pt x="3261" y="263"/>
                    </a:cubicBezTo>
                    <a:cubicBezTo>
                      <a:pt x="2230" y="263"/>
                      <a:pt x="1199" y="184"/>
                      <a:pt x="169" y="5"/>
                    </a:cubicBezTo>
                    <a:cubicBezTo>
                      <a:pt x="159" y="2"/>
                      <a:pt x="149" y="0"/>
                      <a:pt x="14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56" name="Google Shape;456;p5"/>
              <p:cNvSpPr/>
              <p:nvPr/>
            </p:nvSpPr>
            <p:spPr>
              <a:xfrm>
                <a:off x="3732945" y="2143563"/>
                <a:ext cx="30213" cy="211904"/>
              </a:xfrm>
              <a:custGeom>
                <a:avLst/>
                <a:gdLst/>
                <a:ahLst/>
                <a:cxnLst/>
                <a:rect l="l" t="t" r="r" b="b"/>
                <a:pathLst>
                  <a:path w="1609" h="11285" extrusionOk="0">
                    <a:moveTo>
                      <a:pt x="1507" y="1"/>
                    </a:moveTo>
                    <a:cubicBezTo>
                      <a:pt x="1455" y="1"/>
                      <a:pt x="1400" y="36"/>
                      <a:pt x="1400" y="105"/>
                    </a:cubicBezTo>
                    <a:cubicBezTo>
                      <a:pt x="1341" y="2999"/>
                      <a:pt x="1064" y="5894"/>
                      <a:pt x="528" y="8748"/>
                    </a:cubicBezTo>
                    <a:cubicBezTo>
                      <a:pt x="369" y="9541"/>
                      <a:pt x="210" y="10353"/>
                      <a:pt x="12" y="11146"/>
                    </a:cubicBezTo>
                    <a:cubicBezTo>
                      <a:pt x="1" y="11230"/>
                      <a:pt x="68" y="11285"/>
                      <a:pt x="132" y="11285"/>
                    </a:cubicBezTo>
                    <a:cubicBezTo>
                      <a:pt x="175" y="11285"/>
                      <a:pt x="215" y="11261"/>
                      <a:pt x="231" y="11206"/>
                    </a:cubicBezTo>
                    <a:cubicBezTo>
                      <a:pt x="884" y="8371"/>
                      <a:pt x="1321" y="5477"/>
                      <a:pt x="1500" y="2563"/>
                    </a:cubicBezTo>
                    <a:cubicBezTo>
                      <a:pt x="1558" y="1750"/>
                      <a:pt x="1598" y="938"/>
                      <a:pt x="1598" y="105"/>
                    </a:cubicBezTo>
                    <a:cubicBezTo>
                      <a:pt x="1608" y="36"/>
                      <a:pt x="1559" y="1"/>
                      <a:pt x="150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57" name="Google Shape;457;p5"/>
              <p:cNvSpPr/>
              <p:nvPr/>
            </p:nvSpPr>
            <p:spPr>
              <a:xfrm>
                <a:off x="3759732" y="2141620"/>
                <a:ext cx="95146" cy="229668"/>
              </a:xfrm>
              <a:custGeom>
                <a:avLst/>
                <a:gdLst/>
                <a:ahLst/>
                <a:cxnLst/>
                <a:rect l="l" t="t" r="r" b="b"/>
                <a:pathLst>
                  <a:path w="5067" h="12231" extrusionOk="0">
                    <a:moveTo>
                      <a:pt x="4962" y="0"/>
                    </a:moveTo>
                    <a:cubicBezTo>
                      <a:pt x="4908" y="0"/>
                      <a:pt x="4848" y="35"/>
                      <a:pt x="4838" y="104"/>
                    </a:cubicBezTo>
                    <a:cubicBezTo>
                      <a:pt x="4719" y="1729"/>
                      <a:pt x="4164" y="3296"/>
                      <a:pt x="3511" y="4782"/>
                    </a:cubicBezTo>
                    <a:cubicBezTo>
                      <a:pt x="2837" y="6349"/>
                      <a:pt x="2083" y="7874"/>
                      <a:pt x="1330" y="9421"/>
                    </a:cubicBezTo>
                    <a:cubicBezTo>
                      <a:pt x="913" y="10313"/>
                      <a:pt x="477" y="11186"/>
                      <a:pt x="41" y="12077"/>
                    </a:cubicBezTo>
                    <a:cubicBezTo>
                      <a:pt x="1" y="12158"/>
                      <a:pt x="71" y="12230"/>
                      <a:pt x="138" y="12230"/>
                    </a:cubicBezTo>
                    <a:cubicBezTo>
                      <a:pt x="170" y="12230"/>
                      <a:pt x="201" y="12214"/>
                      <a:pt x="220" y="12177"/>
                    </a:cubicBezTo>
                    <a:cubicBezTo>
                      <a:pt x="1013" y="10591"/>
                      <a:pt x="1785" y="8984"/>
                      <a:pt x="2538" y="7380"/>
                    </a:cubicBezTo>
                    <a:cubicBezTo>
                      <a:pt x="3252" y="5892"/>
                      <a:pt x="3986" y="4386"/>
                      <a:pt x="4502" y="2800"/>
                    </a:cubicBezTo>
                    <a:cubicBezTo>
                      <a:pt x="4779" y="1928"/>
                      <a:pt x="4977" y="1016"/>
                      <a:pt x="5057" y="104"/>
                    </a:cubicBezTo>
                    <a:cubicBezTo>
                      <a:pt x="5066" y="35"/>
                      <a:pt x="5017" y="0"/>
                      <a:pt x="496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58" name="Google Shape;458;p5"/>
              <p:cNvSpPr/>
              <p:nvPr/>
            </p:nvSpPr>
            <p:spPr>
              <a:xfrm>
                <a:off x="3790246" y="2166162"/>
                <a:ext cx="114637" cy="227396"/>
              </a:xfrm>
              <a:custGeom>
                <a:avLst/>
                <a:gdLst/>
                <a:ahLst/>
                <a:cxnLst/>
                <a:rect l="l" t="t" r="r" b="b"/>
                <a:pathLst>
                  <a:path w="6105" h="12110" extrusionOk="0">
                    <a:moveTo>
                      <a:pt x="5976" y="1"/>
                    </a:moveTo>
                    <a:cubicBezTo>
                      <a:pt x="5935" y="1"/>
                      <a:pt x="5892" y="20"/>
                      <a:pt x="5869" y="66"/>
                    </a:cubicBezTo>
                    <a:cubicBezTo>
                      <a:pt x="5176" y="1731"/>
                      <a:pt x="4462" y="3396"/>
                      <a:pt x="3749" y="5042"/>
                    </a:cubicBezTo>
                    <a:cubicBezTo>
                      <a:pt x="3392" y="5854"/>
                      <a:pt x="3015" y="6686"/>
                      <a:pt x="2639" y="7500"/>
                    </a:cubicBezTo>
                    <a:cubicBezTo>
                      <a:pt x="2301" y="8232"/>
                      <a:pt x="1965" y="8967"/>
                      <a:pt x="1587" y="9680"/>
                    </a:cubicBezTo>
                    <a:cubicBezTo>
                      <a:pt x="1151" y="10473"/>
                      <a:pt x="676" y="11246"/>
                      <a:pt x="62" y="11919"/>
                    </a:cubicBezTo>
                    <a:cubicBezTo>
                      <a:pt x="0" y="11997"/>
                      <a:pt x="70" y="12110"/>
                      <a:pt x="150" y="12110"/>
                    </a:cubicBezTo>
                    <a:cubicBezTo>
                      <a:pt x="174" y="12110"/>
                      <a:pt x="198" y="12100"/>
                      <a:pt x="220" y="12078"/>
                    </a:cubicBezTo>
                    <a:cubicBezTo>
                      <a:pt x="1291" y="10849"/>
                      <a:pt x="2023" y="9382"/>
                      <a:pt x="2678" y="7915"/>
                    </a:cubicBezTo>
                    <a:cubicBezTo>
                      <a:pt x="3432" y="6271"/>
                      <a:pt x="4164" y="4606"/>
                      <a:pt x="4878" y="2960"/>
                    </a:cubicBezTo>
                    <a:cubicBezTo>
                      <a:pt x="5274" y="2008"/>
                      <a:pt x="5671" y="1077"/>
                      <a:pt x="6067" y="126"/>
                    </a:cubicBezTo>
                    <a:cubicBezTo>
                      <a:pt x="6105" y="52"/>
                      <a:pt x="6043" y="1"/>
                      <a:pt x="597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59" name="Google Shape;459;p5"/>
              <p:cNvSpPr/>
              <p:nvPr/>
            </p:nvSpPr>
            <p:spPr>
              <a:xfrm>
                <a:off x="3513614" y="2338651"/>
                <a:ext cx="203342" cy="114073"/>
              </a:xfrm>
              <a:custGeom>
                <a:avLst/>
                <a:gdLst/>
                <a:ahLst/>
                <a:cxnLst/>
                <a:rect l="l" t="t" r="r" b="b"/>
                <a:pathLst>
                  <a:path w="10829" h="6075" extrusionOk="0">
                    <a:moveTo>
                      <a:pt x="10667" y="0"/>
                    </a:moveTo>
                    <a:cubicBezTo>
                      <a:pt x="10649" y="0"/>
                      <a:pt x="10630" y="6"/>
                      <a:pt x="10610" y="19"/>
                    </a:cubicBezTo>
                    <a:cubicBezTo>
                      <a:pt x="7994" y="1703"/>
                      <a:pt x="5338" y="3388"/>
                      <a:pt x="2543" y="4776"/>
                    </a:cubicBezTo>
                    <a:cubicBezTo>
                      <a:pt x="1730" y="5152"/>
                      <a:pt x="937" y="5529"/>
                      <a:pt x="104" y="5865"/>
                    </a:cubicBezTo>
                    <a:cubicBezTo>
                      <a:pt x="1" y="5918"/>
                      <a:pt x="33" y="6075"/>
                      <a:pt x="122" y="6075"/>
                    </a:cubicBezTo>
                    <a:cubicBezTo>
                      <a:pt x="135" y="6075"/>
                      <a:pt x="149" y="6072"/>
                      <a:pt x="165" y="6064"/>
                    </a:cubicBezTo>
                    <a:cubicBezTo>
                      <a:pt x="3078" y="4874"/>
                      <a:pt x="5813" y="3289"/>
                      <a:pt x="8490" y="1623"/>
                    </a:cubicBezTo>
                    <a:cubicBezTo>
                      <a:pt x="9243" y="1148"/>
                      <a:pt x="9976" y="672"/>
                      <a:pt x="10729" y="196"/>
                    </a:cubicBezTo>
                    <a:cubicBezTo>
                      <a:pt x="10829" y="147"/>
                      <a:pt x="10762" y="0"/>
                      <a:pt x="1066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60" name="Google Shape;460;p5"/>
              <p:cNvSpPr/>
              <p:nvPr/>
            </p:nvSpPr>
            <p:spPr>
              <a:xfrm>
                <a:off x="3609755" y="2415075"/>
                <a:ext cx="222269" cy="170331"/>
              </a:xfrm>
              <a:custGeom>
                <a:avLst/>
                <a:gdLst/>
                <a:ahLst/>
                <a:cxnLst/>
                <a:rect l="l" t="t" r="r" b="b"/>
                <a:pathLst>
                  <a:path w="11837" h="9071" extrusionOk="0">
                    <a:moveTo>
                      <a:pt x="11686" y="0"/>
                    </a:moveTo>
                    <a:cubicBezTo>
                      <a:pt x="11663" y="0"/>
                      <a:pt x="11638" y="10"/>
                      <a:pt x="11616" y="32"/>
                    </a:cubicBezTo>
                    <a:cubicBezTo>
                      <a:pt x="10427" y="1380"/>
                      <a:pt x="9000" y="2450"/>
                      <a:pt x="7552" y="3500"/>
                    </a:cubicBezTo>
                    <a:cubicBezTo>
                      <a:pt x="5966" y="4631"/>
                      <a:pt x="4401" y="5781"/>
                      <a:pt x="2815" y="6910"/>
                    </a:cubicBezTo>
                    <a:cubicBezTo>
                      <a:pt x="1903" y="7565"/>
                      <a:pt x="1010" y="8218"/>
                      <a:pt x="99" y="8873"/>
                    </a:cubicBezTo>
                    <a:cubicBezTo>
                      <a:pt x="1" y="8938"/>
                      <a:pt x="64" y="9071"/>
                      <a:pt x="146" y="9071"/>
                    </a:cubicBezTo>
                    <a:cubicBezTo>
                      <a:pt x="163" y="9071"/>
                      <a:pt x="181" y="9065"/>
                      <a:pt x="199" y="9051"/>
                    </a:cubicBezTo>
                    <a:cubicBezTo>
                      <a:pt x="1824" y="7882"/>
                      <a:pt x="3429" y="6732"/>
                      <a:pt x="5035" y="5562"/>
                    </a:cubicBezTo>
                    <a:cubicBezTo>
                      <a:pt x="6542" y="4472"/>
                      <a:pt x="8107" y="3421"/>
                      <a:pt x="9555" y="2252"/>
                    </a:cubicBezTo>
                    <a:cubicBezTo>
                      <a:pt x="10348" y="1618"/>
                      <a:pt x="11101" y="944"/>
                      <a:pt x="11775" y="191"/>
                    </a:cubicBezTo>
                    <a:cubicBezTo>
                      <a:pt x="11837" y="113"/>
                      <a:pt x="11766" y="0"/>
                      <a:pt x="1168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61" name="Google Shape;461;p5"/>
              <p:cNvSpPr/>
              <p:nvPr/>
            </p:nvSpPr>
            <p:spPr>
              <a:xfrm>
                <a:off x="3687176" y="2432706"/>
                <a:ext cx="29406" cy="25857"/>
              </a:xfrm>
              <a:custGeom>
                <a:avLst/>
                <a:gdLst/>
                <a:ahLst/>
                <a:cxnLst/>
                <a:rect l="l" t="t" r="r" b="b"/>
                <a:pathLst>
                  <a:path w="1566" h="1377" extrusionOk="0">
                    <a:moveTo>
                      <a:pt x="1412" y="1"/>
                    </a:moveTo>
                    <a:cubicBezTo>
                      <a:pt x="1391" y="1"/>
                      <a:pt x="1369" y="8"/>
                      <a:pt x="1348" y="24"/>
                    </a:cubicBezTo>
                    <a:cubicBezTo>
                      <a:pt x="931" y="420"/>
                      <a:pt x="495" y="817"/>
                      <a:pt x="80" y="1194"/>
                    </a:cubicBezTo>
                    <a:cubicBezTo>
                      <a:pt x="0" y="1272"/>
                      <a:pt x="84" y="1376"/>
                      <a:pt x="172" y="1376"/>
                    </a:cubicBezTo>
                    <a:cubicBezTo>
                      <a:pt x="195" y="1376"/>
                      <a:pt x="218" y="1369"/>
                      <a:pt x="238" y="1353"/>
                    </a:cubicBezTo>
                    <a:cubicBezTo>
                      <a:pt x="654" y="956"/>
                      <a:pt x="1071" y="560"/>
                      <a:pt x="1486" y="183"/>
                    </a:cubicBezTo>
                    <a:cubicBezTo>
                      <a:pt x="1566" y="104"/>
                      <a:pt x="1494" y="1"/>
                      <a:pt x="141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62" name="Google Shape;462;p5"/>
              <p:cNvSpPr/>
              <p:nvPr/>
            </p:nvSpPr>
            <p:spPr>
              <a:xfrm>
                <a:off x="3501540" y="2231404"/>
                <a:ext cx="27960" cy="10215"/>
              </a:xfrm>
              <a:custGeom>
                <a:avLst/>
                <a:gdLst/>
                <a:ahLst/>
                <a:cxnLst/>
                <a:rect l="l" t="t" r="r" b="b"/>
                <a:pathLst>
                  <a:path w="1489" h="544" extrusionOk="0">
                    <a:moveTo>
                      <a:pt x="1338" y="1"/>
                    </a:moveTo>
                    <a:cubicBezTo>
                      <a:pt x="1327" y="1"/>
                      <a:pt x="1315" y="3"/>
                      <a:pt x="1302" y="6"/>
                    </a:cubicBezTo>
                    <a:cubicBezTo>
                      <a:pt x="906" y="106"/>
                      <a:pt x="510" y="225"/>
                      <a:pt x="134" y="323"/>
                    </a:cubicBezTo>
                    <a:cubicBezTo>
                      <a:pt x="0" y="361"/>
                      <a:pt x="49" y="543"/>
                      <a:pt x="157" y="543"/>
                    </a:cubicBezTo>
                    <a:cubicBezTo>
                      <a:pt x="163" y="543"/>
                      <a:pt x="168" y="543"/>
                      <a:pt x="173" y="542"/>
                    </a:cubicBezTo>
                    <a:cubicBezTo>
                      <a:pt x="570" y="423"/>
                      <a:pt x="966" y="304"/>
                      <a:pt x="1363" y="204"/>
                    </a:cubicBezTo>
                    <a:cubicBezTo>
                      <a:pt x="1488" y="168"/>
                      <a:pt x="1451" y="1"/>
                      <a:pt x="133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63" name="Google Shape;463;p5"/>
              <p:cNvSpPr/>
              <p:nvPr/>
            </p:nvSpPr>
            <p:spPr>
              <a:xfrm>
                <a:off x="3904189" y="2274038"/>
                <a:ext cx="152154" cy="193821"/>
              </a:xfrm>
              <a:custGeom>
                <a:avLst/>
                <a:gdLst/>
                <a:ahLst/>
                <a:cxnLst/>
                <a:rect l="l" t="t" r="r" b="b"/>
                <a:pathLst>
                  <a:path w="8103" h="10322" extrusionOk="0">
                    <a:moveTo>
                      <a:pt x="7958" y="0"/>
                    </a:moveTo>
                    <a:cubicBezTo>
                      <a:pt x="7926" y="0"/>
                      <a:pt x="7893" y="15"/>
                      <a:pt x="7870" y="50"/>
                    </a:cubicBezTo>
                    <a:cubicBezTo>
                      <a:pt x="6879" y="1477"/>
                      <a:pt x="5887" y="2905"/>
                      <a:pt x="4876" y="4332"/>
                    </a:cubicBezTo>
                    <a:cubicBezTo>
                      <a:pt x="4381" y="5045"/>
                      <a:pt x="3866" y="5738"/>
                      <a:pt x="3369" y="6452"/>
                    </a:cubicBezTo>
                    <a:cubicBezTo>
                      <a:pt x="2914" y="7086"/>
                      <a:pt x="2457" y="7702"/>
                      <a:pt x="1942" y="8315"/>
                    </a:cubicBezTo>
                    <a:cubicBezTo>
                      <a:pt x="1387" y="8989"/>
                      <a:pt x="773" y="9605"/>
                      <a:pt x="79" y="10160"/>
                    </a:cubicBezTo>
                    <a:cubicBezTo>
                      <a:pt x="1" y="10222"/>
                      <a:pt x="71" y="10321"/>
                      <a:pt x="162" y="10321"/>
                    </a:cubicBezTo>
                    <a:cubicBezTo>
                      <a:pt x="186" y="10321"/>
                      <a:pt x="212" y="10314"/>
                      <a:pt x="237" y="10298"/>
                    </a:cubicBezTo>
                    <a:cubicBezTo>
                      <a:pt x="1466" y="9346"/>
                      <a:pt x="2438" y="8098"/>
                      <a:pt x="3350" y="6829"/>
                    </a:cubicBezTo>
                    <a:cubicBezTo>
                      <a:pt x="4360" y="5442"/>
                      <a:pt x="5351" y="4015"/>
                      <a:pt x="6343" y="2606"/>
                    </a:cubicBezTo>
                    <a:cubicBezTo>
                      <a:pt x="6918" y="1794"/>
                      <a:pt x="7492" y="981"/>
                      <a:pt x="8047" y="148"/>
                    </a:cubicBezTo>
                    <a:cubicBezTo>
                      <a:pt x="8103" y="79"/>
                      <a:pt x="8032" y="0"/>
                      <a:pt x="795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64" name="Google Shape;464;p5"/>
              <p:cNvSpPr/>
              <p:nvPr/>
            </p:nvSpPr>
            <p:spPr>
              <a:xfrm>
                <a:off x="3941016" y="2271563"/>
                <a:ext cx="155196" cy="218401"/>
              </a:xfrm>
              <a:custGeom>
                <a:avLst/>
                <a:gdLst/>
                <a:ahLst/>
                <a:cxnLst/>
                <a:rect l="l" t="t" r="r" b="b"/>
                <a:pathLst>
                  <a:path w="8265" h="11631" extrusionOk="0">
                    <a:moveTo>
                      <a:pt x="8128" y="0"/>
                    </a:moveTo>
                    <a:cubicBezTo>
                      <a:pt x="8096" y="0"/>
                      <a:pt x="8065" y="18"/>
                      <a:pt x="8046" y="62"/>
                    </a:cubicBezTo>
                    <a:cubicBezTo>
                      <a:pt x="7292" y="1708"/>
                      <a:pt x="6441" y="3313"/>
                      <a:pt x="5450" y="4840"/>
                    </a:cubicBezTo>
                    <a:cubicBezTo>
                      <a:pt x="4477" y="6366"/>
                      <a:pt x="3388" y="7833"/>
                      <a:pt x="2199" y="9201"/>
                    </a:cubicBezTo>
                    <a:cubicBezTo>
                      <a:pt x="1525" y="9974"/>
                      <a:pt x="811" y="10727"/>
                      <a:pt x="77" y="11440"/>
                    </a:cubicBezTo>
                    <a:cubicBezTo>
                      <a:pt x="1" y="11518"/>
                      <a:pt x="79" y="11631"/>
                      <a:pt x="164" y="11631"/>
                    </a:cubicBezTo>
                    <a:cubicBezTo>
                      <a:pt x="188" y="11631"/>
                      <a:pt x="213" y="11621"/>
                      <a:pt x="235" y="11599"/>
                    </a:cubicBezTo>
                    <a:cubicBezTo>
                      <a:pt x="1525" y="10330"/>
                      <a:pt x="2733" y="8963"/>
                      <a:pt x="3843" y="7497"/>
                    </a:cubicBezTo>
                    <a:cubicBezTo>
                      <a:pt x="4953" y="6049"/>
                      <a:pt x="5965" y="4523"/>
                      <a:pt x="6837" y="2917"/>
                    </a:cubicBezTo>
                    <a:cubicBezTo>
                      <a:pt x="7353" y="2025"/>
                      <a:pt x="7808" y="1093"/>
                      <a:pt x="8225" y="162"/>
                    </a:cubicBezTo>
                    <a:cubicBezTo>
                      <a:pt x="8265" y="81"/>
                      <a:pt x="8195" y="0"/>
                      <a:pt x="812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65" name="Google Shape;465;p5"/>
              <p:cNvSpPr/>
              <p:nvPr/>
            </p:nvSpPr>
            <p:spPr>
              <a:xfrm>
                <a:off x="3783350" y="2479575"/>
                <a:ext cx="147758" cy="285641"/>
              </a:xfrm>
              <a:custGeom>
                <a:avLst/>
                <a:gdLst/>
                <a:ahLst/>
                <a:cxnLst/>
                <a:rect l="l" t="t" r="r" b="b"/>
                <a:pathLst>
                  <a:path w="8368" h="16163" extrusionOk="0">
                    <a:moveTo>
                      <a:pt x="8237" y="1"/>
                    </a:moveTo>
                    <a:cubicBezTo>
                      <a:pt x="8197" y="1"/>
                      <a:pt x="8159" y="20"/>
                      <a:pt x="8144" y="65"/>
                    </a:cubicBezTo>
                    <a:cubicBezTo>
                      <a:pt x="7291" y="2246"/>
                      <a:pt x="6360" y="4387"/>
                      <a:pt x="5348" y="6488"/>
                    </a:cubicBezTo>
                    <a:cubicBezTo>
                      <a:pt x="4357" y="8589"/>
                      <a:pt x="3268" y="10632"/>
                      <a:pt x="2098" y="12653"/>
                    </a:cubicBezTo>
                    <a:cubicBezTo>
                      <a:pt x="1444" y="13783"/>
                      <a:pt x="770" y="14913"/>
                      <a:pt x="57" y="16003"/>
                    </a:cubicBezTo>
                    <a:cubicBezTo>
                      <a:pt x="0" y="16087"/>
                      <a:pt x="85" y="16163"/>
                      <a:pt x="159" y="16163"/>
                    </a:cubicBezTo>
                    <a:cubicBezTo>
                      <a:pt x="189" y="16163"/>
                      <a:pt x="217" y="16150"/>
                      <a:pt x="234" y="16122"/>
                    </a:cubicBezTo>
                    <a:cubicBezTo>
                      <a:pt x="1503" y="14139"/>
                      <a:pt x="2692" y="12117"/>
                      <a:pt x="3783" y="10037"/>
                    </a:cubicBezTo>
                    <a:cubicBezTo>
                      <a:pt x="4893" y="7994"/>
                      <a:pt x="5904" y="5893"/>
                      <a:pt x="6836" y="3752"/>
                    </a:cubicBezTo>
                    <a:cubicBezTo>
                      <a:pt x="7370" y="2563"/>
                      <a:pt x="7867" y="1355"/>
                      <a:pt x="8343" y="126"/>
                    </a:cubicBezTo>
                    <a:cubicBezTo>
                      <a:pt x="8367" y="52"/>
                      <a:pt x="8300" y="1"/>
                      <a:pt x="823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66" name="Google Shape;466;p5"/>
              <p:cNvSpPr/>
              <p:nvPr/>
            </p:nvSpPr>
            <p:spPr>
              <a:xfrm>
                <a:off x="3945993" y="2559020"/>
                <a:ext cx="95014" cy="238869"/>
              </a:xfrm>
              <a:custGeom>
                <a:avLst/>
                <a:gdLst/>
                <a:ahLst/>
                <a:cxnLst/>
                <a:rect l="l" t="t" r="r" b="b"/>
                <a:pathLst>
                  <a:path w="5060" h="12721" extrusionOk="0">
                    <a:moveTo>
                      <a:pt x="4930" y="0"/>
                    </a:moveTo>
                    <a:cubicBezTo>
                      <a:pt x="4887" y="0"/>
                      <a:pt x="4846" y="22"/>
                      <a:pt x="4838" y="71"/>
                    </a:cubicBezTo>
                    <a:cubicBezTo>
                      <a:pt x="4421" y="1755"/>
                      <a:pt x="3926" y="3420"/>
                      <a:pt x="3351" y="5066"/>
                    </a:cubicBezTo>
                    <a:cubicBezTo>
                      <a:pt x="2756" y="6711"/>
                      <a:pt x="2103" y="8336"/>
                      <a:pt x="1368" y="9922"/>
                    </a:cubicBezTo>
                    <a:cubicBezTo>
                      <a:pt x="953" y="10815"/>
                      <a:pt x="496" y="11687"/>
                      <a:pt x="41" y="12559"/>
                    </a:cubicBezTo>
                    <a:cubicBezTo>
                      <a:pt x="0" y="12640"/>
                      <a:pt x="69" y="12720"/>
                      <a:pt x="137" y="12720"/>
                    </a:cubicBezTo>
                    <a:cubicBezTo>
                      <a:pt x="168" y="12720"/>
                      <a:pt x="200" y="12702"/>
                      <a:pt x="219" y="12657"/>
                    </a:cubicBezTo>
                    <a:cubicBezTo>
                      <a:pt x="1051" y="11132"/>
                      <a:pt x="1804" y="9546"/>
                      <a:pt x="2459" y="7940"/>
                    </a:cubicBezTo>
                    <a:cubicBezTo>
                      <a:pt x="3133" y="6314"/>
                      <a:pt x="3728" y="4670"/>
                      <a:pt x="4243" y="3005"/>
                    </a:cubicBezTo>
                    <a:cubicBezTo>
                      <a:pt x="4540" y="2053"/>
                      <a:pt x="4799" y="1102"/>
                      <a:pt x="5036" y="129"/>
                    </a:cubicBezTo>
                    <a:cubicBezTo>
                      <a:pt x="5060" y="48"/>
                      <a:pt x="4992" y="0"/>
                      <a:pt x="493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67" name="Google Shape;467;p5"/>
              <p:cNvSpPr/>
              <p:nvPr/>
            </p:nvSpPr>
            <p:spPr>
              <a:xfrm>
                <a:off x="4003675" y="2583852"/>
                <a:ext cx="76781" cy="209087"/>
              </a:xfrm>
              <a:custGeom>
                <a:avLst/>
                <a:gdLst/>
                <a:ahLst/>
                <a:cxnLst/>
                <a:rect l="l" t="t" r="r" b="b"/>
                <a:pathLst>
                  <a:path w="4089" h="11135" extrusionOk="0">
                    <a:moveTo>
                      <a:pt x="3956" y="1"/>
                    </a:moveTo>
                    <a:cubicBezTo>
                      <a:pt x="3914" y="1"/>
                      <a:pt x="3875" y="25"/>
                      <a:pt x="3867" y="80"/>
                    </a:cubicBezTo>
                    <a:cubicBezTo>
                      <a:pt x="3134" y="2993"/>
                      <a:pt x="2202" y="5848"/>
                      <a:pt x="1052" y="8623"/>
                    </a:cubicBezTo>
                    <a:cubicBezTo>
                      <a:pt x="735" y="9416"/>
                      <a:pt x="399" y="10190"/>
                      <a:pt x="42" y="10962"/>
                    </a:cubicBezTo>
                    <a:cubicBezTo>
                      <a:pt x="0" y="11058"/>
                      <a:pt x="72" y="11134"/>
                      <a:pt x="140" y="11134"/>
                    </a:cubicBezTo>
                    <a:cubicBezTo>
                      <a:pt x="171" y="11134"/>
                      <a:pt x="201" y="11118"/>
                      <a:pt x="219" y="11081"/>
                    </a:cubicBezTo>
                    <a:cubicBezTo>
                      <a:pt x="1488" y="8346"/>
                      <a:pt x="2558" y="5512"/>
                      <a:pt x="3391" y="2597"/>
                    </a:cubicBezTo>
                    <a:cubicBezTo>
                      <a:pt x="3629" y="1785"/>
                      <a:pt x="3867" y="952"/>
                      <a:pt x="4065" y="139"/>
                    </a:cubicBezTo>
                    <a:cubicBezTo>
                      <a:pt x="4089" y="56"/>
                      <a:pt x="4019" y="1"/>
                      <a:pt x="395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68" name="Google Shape;468;p5"/>
              <p:cNvSpPr/>
              <p:nvPr/>
            </p:nvSpPr>
            <p:spPr>
              <a:xfrm>
                <a:off x="4063404" y="2614809"/>
                <a:ext cx="57872" cy="171701"/>
              </a:xfrm>
              <a:custGeom>
                <a:avLst/>
                <a:gdLst/>
                <a:ahLst/>
                <a:cxnLst/>
                <a:rect l="l" t="t" r="r" b="b"/>
                <a:pathLst>
                  <a:path w="3082" h="9144" extrusionOk="0">
                    <a:moveTo>
                      <a:pt x="2956" y="0"/>
                    </a:moveTo>
                    <a:cubicBezTo>
                      <a:pt x="2915" y="0"/>
                      <a:pt x="2875" y="24"/>
                      <a:pt x="2859" y="79"/>
                    </a:cubicBezTo>
                    <a:cubicBezTo>
                      <a:pt x="2344" y="2457"/>
                      <a:pt x="1651" y="4797"/>
                      <a:pt x="797" y="7096"/>
                    </a:cubicBezTo>
                    <a:cubicBezTo>
                      <a:pt x="540" y="7730"/>
                      <a:pt x="303" y="8385"/>
                      <a:pt x="25" y="9020"/>
                    </a:cubicBezTo>
                    <a:cubicBezTo>
                      <a:pt x="1" y="9093"/>
                      <a:pt x="67" y="9143"/>
                      <a:pt x="130" y="9143"/>
                    </a:cubicBezTo>
                    <a:cubicBezTo>
                      <a:pt x="170" y="9143"/>
                      <a:pt x="208" y="9124"/>
                      <a:pt x="223" y="9078"/>
                    </a:cubicBezTo>
                    <a:cubicBezTo>
                      <a:pt x="1175" y="6818"/>
                      <a:pt x="1968" y="4500"/>
                      <a:pt x="2581" y="2140"/>
                    </a:cubicBezTo>
                    <a:cubicBezTo>
                      <a:pt x="2761" y="1487"/>
                      <a:pt x="2919" y="813"/>
                      <a:pt x="3057" y="139"/>
                    </a:cubicBezTo>
                    <a:cubicBezTo>
                      <a:pt x="3081" y="55"/>
                      <a:pt x="3018" y="0"/>
                      <a:pt x="295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69" name="Google Shape;469;p5"/>
              <p:cNvSpPr/>
              <p:nvPr/>
            </p:nvSpPr>
            <p:spPr>
              <a:xfrm>
                <a:off x="4132776" y="2657845"/>
                <a:ext cx="40146" cy="158707"/>
              </a:xfrm>
              <a:custGeom>
                <a:avLst/>
                <a:gdLst/>
                <a:ahLst/>
                <a:cxnLst/>
                <a:rect l="l" t="t" r="r" b="b"/>
                <a:pathLst>
                  <a:path w="2138" h="8452" extrusionOk="0">
                    <a:moveTo>
                      <a:pt x="2014" y="1"/>
                    </a:moveTo>
                    <a:cubicBezTo>
                      <a:pt x="1973" y="1"/>
                      <a:pt x="1936" y="24"/>
                      <a:pt x="1928" y="81"/>
                    </a:cubicBezTo>
                    <a:cubicBezTo>
                      <a:pt x="1590" y="2261"/>
                      <a:pt x="1135" y="4402"/>
                      <a:pt x="559" y="6543"/>
                    </a:cubicBezTo>
                    <a:cubicBezTo>
                      <a:pt x="382" y="7138"/>
                      <a:pt x="223" y="7732"/>
                      <a:pt x="25" y="8327"/>
                    </a:cubicBezTo>
                    <a:cubicBezTo>
                      <a:pt x="0" y="8401"/>
                      <a:pt x="74" y="8452"/>
                      <a:pt x="144" y="8452"/>
                    </a:cubicBezTo>
                    <a:cubicBezTo>
                      <a:pt x="186" y="8452"/>
                      <a:pt x="227" y="8433"/>
                      <a:pt x="242" y="8387"/>
                    </a:cubicBezTo>
                    <a:cubicBezTo>
                      <a:pt x="877" y="6265"/>
                      <a:pt x="1413" y="4125"/>
                      <a:pt x="1809" y="1965"/>
                    </a:cubicBezTo>
                    <a:cubicBezTo>
                      <a:pt x="1928" y="1349"/>
                      <a:pt x="2026" y="736"/>
                      <a:pt x="2126" y="120"/>
                    </a:cubicBezTo>
                    <a:cubicBezTo>
                      <a:pt x="2137" y="50"/>
                      <a:pt x="2073" y="1"/>
                      <a:pt x="201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70" name="Google Shape;470;p5"/>
              <p:cNvSpPr/>
              <p:nvPr/>
            </p:nvSpPr>
            <p:spPr>
              <a:xfrm>
                <a:off x="4055912" y="2469923"/>
                <a:ext cx="183644" cy="101812"/>
              </a:xfrm>
              <a:custGeom>
                <a:avLst/>
                <a:gdLst/>
                <a:ahLst/>
                <a:cxnLst/>
                <a:rect l="l" t="t" r="r" b="b"/>
                <a:pathLst>
                  <a:path w="9780" h="5422" extrusionOk="0">
                    <a:moveTo>
                      <a:pt x="9616" y="1"/>
                    </a:moveTo>
                    <a:cubicBezTo>
                      <a:pt x="9592" y="1"/>
                      <a:pt x="9567" y="8"/>
                      <a:pt x="9542" y="24"/>
                    </a:cubicBezTo>
                    <a:cubicBezTo>
                      <a:pt x="7402" y="1869"/>
                      <a:pt x="4963" y="3354"/>
                      <a:pt x="2346" y="4425"/>
                    </a:cubicBezTo>
                    <a:cubicBezTo>
                      <a:pt x="1613" y="4723"/>
                      <a:pt x="879" y="4980"/>
                      <a:pt x="126" y="5218"/>
                    </a:cubicBezTo>
                    <a:cubicBezTo>
                      <a:pt x="0" y="5254"/>
                      <a:pt x="38" y="5421"/>
                      <a:pt x="135" y="5421"/>
                    </a:cubicBezTo>
                    <a:cubicBezTo>
                      <a:pt x="145" y="5421"/>
                      <a:pt x="155" y="5420"/>
                      <a:pt x="166" y="5416"/>
                    </a:cubicBezTo>
                    <a:cubicBezTo>
                      <a:pt x="2901" y="4583"/>
                      <a:pt x="5478" y="3296"/>
                      <a:pt x="7798" y="1650"/>
                    </a:cubicBezTo>
                    <a:cubicBezTo>
                      <a:pt x="8451" y="1195"/>
                      <a:pt x="9086" y="698"/>
                      <a:pt x="9701" y="183"/>
                    </a:cubicBezTo>
                    <a:cubicBezTo>
                      <a:pt x="9779" y="105"/>
                      <a:pt x="9708" y="1"/>
                      <a:pt x="961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71" name="Google Shape;471;p5"/>
              <p:cNvSpPr/>
              <p:nvPr/>
            </p:nvSpPr>
            <p:spPr>
              <a:xfrm>
                <a:off x="4142233" y="2551999"/>
                <a:ext cx="137526" cy="83748"/>
              </a:xfrm>
              <a:custGeom>
                <a:avLst/>
                <a:gdLst/>
                <a:ahLst/>
                <a:cxnLst/>
                <a:rect l="l" t="t" r="r" b="b"/>
                <a:pathLst>
                  <a:path w="7324" h="4460" extrusionOk="0">
                    <a:moveTo>
                      <a:pt x="7181" y="0"/>
                    </a:moveTo>
                    <a:cubicBezTo>
                      <a:pt x="7156" y="0"/>
                      <a:pt x="7130" y="11"/>
                      <a:pt x="7105" y="35"/>
                    </a:cubicBezTo>
                    <a:cubicBezTo>
                      <a:pt x="6352" y="847"/>
                      <a:pt x="5580" y="1640"/>
                      <a:pt x="4628" y="2255"/>
                    </a:cubicBezTo>
                    <a:cubicBezTo>
                      <a:pt x="3756" y="2829"/>
                      <a:pt x="2784" y="3265"/>
                      <a:pt x="1793" y="3643"/>
                    </a:cubicBezTo>
                    <a:cubicBezTo>
                      <a:pt x="1238" y="3860"/>
                      <a:pt x="683" y="4058"/>
                      <a:pt x="109" y="4256"/>
                    </a:cubicBezTo>
                    <a:cubicBezTo>
                      <a:pt x="1" y="4292"/>
                      <a:pt x="24" y="4460"/>
                      <a:pt x="133" y="4460"/>
                    </a:cubicBezTo>
                    <a:cubicBezTo>
                      <a:pt x="143" y="4460"/>
                      <a:pt x="155" y="4458"/>
                      <a:pt x="167" y="4454"/>
                    </a:cubicBezTo>
                    <a:cubicBezTo>
                      <a:pt x="2189" y="3741"/>
                      <a:pt x="4251" y="3008"/>
                      <a:pt x="5876" y="1560"/>
                    </a:cubicBezTo>
                    <a:cubicBezTo>
                      <a:pt x="6352" y="1124"/>
                      <a:pt x="6809" y="649"/>
                      <a:pt x="7264" y="173"/>
                    </a:cubicBezTo>
                    <a:cubicBezTo>
                      <a:pt x="7324" y="98"/>
                      <a:pt x="7260" y="0"/>
                      <a:pt x="718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72" name="Google Shape;472;p5"/>
              <p:cNvSpPr/>
              <p:nvPr/>
            </p:nvSpPr>
            <p:spPr>
              <a:xfrm>
                <a:off x="4156917" y="2551454"/>
                <a:ext cx="34982" cy="25012"/>
              </a:xfrm>
              <a:custGeom>
                <a:avLst/>
                <a:gdLst/>
                <a:ahLst/>
                <a:cxnLst/>
                <a:rect l="l" t="t" r="r" b="b"/>
                <a:pathLst>
                  <a:path w="1863" h="1332" extrusionOk="0">
                    <a:moveTo>
                      <a:pt x="1701" y="0"/>
                    </a:moveTo>
                    <a:cubicBezTo>
                      <a:pt x="1677" y="0"/>
                      <a:pt x="1651" y="7"/>
                      <a:pt x="1626" y="24"/>
                    </a:cubicBezTo>
                    <a:cubicBezTo>
                      <a:pt x="1130" y="421"/>
                      <a:pt x="614" y="796"/>
                      <a:pt x="99" y="1134"/>
                    </a:cubicBezTo>
                    <a:cubicBezTo>
                      <a:pt x="1" y="1200"/>
                      <a:pt x="52" y="1332"/>
                      <a:pt x="139" y="1332"/>
                    </a:cubicBezTo>
                    <a:cubicBezTo>
                      <a:pt x="158" y="1332"/>
                      <a:pt x="178" y="1326"/>
                      <a:pt x="199" y="1312"/>
                    </a:cubicBezTo>
                    <a:cubicBezTo>
                      <a:pt x="754" y="955"/>
                      <a:pt x="1269" y="579"/>
                      <a:pt x="1785" y="162"/>
                    </a:cubicBezTo>
                    <a:cubicBezTo>
                      <a:pt x="1862" y="100"/>
                      <a:pt x="1793" y="0"/>
                      <a:pt x="170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73" name="Google Shape;473;p5"/>
              <p:cNvSpPr/>
              <p:nvPr/>
            </p:nvSpPr>
            <p:spPr>
              <a:xfrm>
                <a:off x="4044120" y="2449137"/>
                <a:ext cx="22045" cy="26795"/>
              </a:xfrm>
              <a:custGeom>
                <a:avLst/>
                <a:gdLst/>
                <a:ahLst/>
                <a:cxnLst/>
                <a:rect l="l" t="t" r="r" b="b"/>
                <a:pathLst>
                  <a:path w="1174" h="1427" extrusionOk="0">
                    <a:moveTo>
                      <a:pt x="1018" y="1"/>
                    </a:moveTo>
                    <a:cubicBezTo>
                      <a:pt x="987" y="1"/>
                      <a:pt x="956" y="13"/>
                      <a:pt x="933" y="42"/>
                    </a:cubicBezTo>
                    <a:cubicBezTo>
                      <a:pt x="675" y="457"/>
                      <a:pt x="378" y="874"/>
                      <a:pt x="40" y="1250"/>
                    </a:cubicBezTo>
                    <a:cubicBezTo>
                      <a:pt x="1" y="1290"/>
                      <a:pt x="1" y="1350"/>
                      <a:pt x="40" y="1390"/>
                    </a:cubicBezTo>
                    <a:cubicBezTo>
                      <a:pt x="62" y="1411"/>
                      <a:pt x="96" y="1427"/>
                      <a:pt x="128" y="1427"/>
                    </a:cubicBezTo>
                    <a:cubicBezTo>
                      <a:pt x="155" y="1427"/>
                      <a:pt x="181" y="1416"/>
                      <a:pt x="199" y="1390"/>
                    </a:cubicBezTo>
                    <a:cubicBezTo>
                      <a:pt x="537" y="993"/>
                      <a:pt x="833" y="576"/>
                      <a:pt x="1131" y="161"/>
                    </a:cubicBezTo>
                    <a:cubicBezTo>
                      <a:pt x="1173" y="76"/>
                      <a:pt x="1095" y="1"/>
                      <a:pt x="101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74" name="Google Shape;474;p5"/>
              <p:cNvSpPr/>
              <p:nvPr/>
            </p:nvSpPr>
            <p:spPr>
              <a:xfrm>
                <a:off x="3950682" y="2584071"/>
                <a:ext cx="23566" cy="55563"/>
              </a:xfrm>
              <a:custGeom>
                <a:avLst/>
                <a:gdLst/>
                <a:ahLst/>
                <a:cxnLst/>
                <a:rect l="l" t="t" r="r" b="b"/>
                <a:pathLst>
                  <a:path w="1255" h="2959" extrusionOk="0">
                    <a:moveTo>
                      <a:pt x="1124" y="1"/>
                    </a:moveTo>
                    <a:cubicBezTo>
                      <a:pt x="1081" y="1"/>
                      <a:pt x="1040" y="23"/>
                      <a:pt x="1033" y="71"/>
                    </a:cubicBezTo>
                    <a:cubicBezTo>
                      <a:pt x="774" y="1002"/>
                      <a:pt x="457" y="1914"/>
                      <a:pt x="42" y="2807"/>
                    </a:cubicBezTo>
                    <a:cubicBezTo>
                      <a:pt x="1" y="2888"/>
                      <a:pt x="79" y="2959"/>
                      <a:pt x="146" y="2959"/>
                    </a:cubicBezTo>
                    <a:cubicBezTo>
                      <a:pt x="178" y="2959"/>
                      <a:pt x="207" y="2943"/>
                      <a:pt x="219" y="2905"/>
                    </a:cubicBezTo>
                    <a:cubicBezTo>
                      <a:pt x="636" y="2014"/>
                      <a:pt x="972" y="1081"/>
                      <a:pt x="1231" y="130"/>
                    </a:cubicBezTo>
                    <a:cubicBezTo>
                      <a:pt x="1254" y="48"/>
                      <a:pt x="1187" y="1"/>
                      <a:pt x="112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75" name="Google Shape;475;p5"/>
              <p:cNvSpPr/>
              <p:nvPr/>
            </p:nvSpPr>
            <p:spPr>
              <a:xfrm>
                <a:off x="3905653" y="2374140"/>
                <a:ext cx="21275" cy="27565"/>
              </a:xfrm>
              <a:custGeom>
                <a:avLst/>
                <a:gdLst/>
                <a:ahLst/>
                <a:cxnLst/>
                <a:rect l="l" t="t" r="r" b="b"/>
                <a:pathLst>
                  <a:path w="1133" h="1468" extrusionOk="0">
                    <a:moveTo>
                      <a:pt x="982" y="1"/>
                    </a:moveTo>
                    <a:cubicBezTo>
                      <a:pt x="949" y="1"/>
                      <a:pt x="917" y="15"/>
                      <a:pt x="893" y="51"/>
                    </a:cubicBezTo>
                    <a:cubicBezTo>
                      <a:pt x="635" y="487"/>
                      <a:pt x="357" y="904"/>
                      <a:pt x="61" y="1300"/>
                    </a:cubicBezTo>
                    <a:cubicBezTo>
                      <a:pt x="21" y="1340"/>
                      <a:pt x="1" y="1399"/>
                      <a:pt x="61" y="1438"/>
                    </a:cubicBezTo>
                    <a:cubicBezTo>
                      <a:pt x="70" y="1458"/>
                      <a:pt x="95" y="1468"/>
                      <a:pt x="122" y="1468"/>
                    </a:cubicBezTo>
                    <a:cubicBezTo>
                      <a:pt x="149" y="1468"/>
                      <a:pt x="179" y="1458"/>
                      <a:pt x="199" y="1438"/>
                    </a:cubicBezTo>
                    <a:cubicBezTo>
                      <a:pt x="516" y="1023"/>
                      <a:pt x="814" y="606"/>
                      <a:pt x="1092" y="150"/>
                    </a:cubicBezTo>
                    <a:cubicBezTo>
                      <a:pt x="1133" y="80"/>
                      <a:pt x="1058" y="1"/>
                      <a:pt x="98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76" name="Google Shape;476;p5"/>
              <p:cNvSpPr/>
              <p:nvPr/>
            </p:nvSpPr>
            <p:spPr>
              <a:xfrm>
                <a:off x="3463074" y="2088525"/>
                <a:ext cx="989377" cy="894198"/>
              </a:xfrm>
              <a:custGeom>
                <a:avLst/>
                <a:gdLst/>
                <a:ahLst/>
                <a:cxnLst/>
                <a:rect l="l" t="t" r="r" b="b"/>
                <a:pathLst>
                  <a:path w="47220" h="41873" extrusionOk="0">
                    <a:moveTo>
                      <a:pt x="140" y="0"/>
                    </a:moveTo>
                    <a:cubicBezTo>
                      <a:pt x="63" y="0"/>
                      <a:pt x="1" y="108"/>
                      <a:pt x="60" y="182"/>
                    </a:cubicBezTo>
                    <a:cubicBezTo>
                      <a:pt x="2499" y="3314"/>
                      <a:pt x="5174" y="6288"/>
                      <a:pt x="8068" y="9003"/>
                    </a:cubicBezTo>
                    <a:cubicBezTo>
                      <a:pt x="10962" y="11699"/>
                      <a:pt x="14075" y="14157"/>
                      <a:pt x="17406" y="16297"/>
                    </a:cubicBezTo>
                    <a:cubicBezTo>
                      <a:pt x="21132" y="18697"/>
                      <a:pt x="24899" y="21076"/>
                      <a:pt x="28546" y="23613"/>
                    </a:cubicBezTo>
                    <a:cubicBezTo>
                      <a:pt x="31935" y="25992"/>
                      <a:pt x="35286" y="28450"/>
                      <a:pt x="38378" y="31185"/>
                    </a:cubicBezTo>
                    <a:cubicBezTo>
                      <a:pt x="39904" y="32533"/>
                      <a:pt x="41370" y="33940"/>
                      <a:pt x="42718" y="35467"/>
                    </a:cubicBezTo>
                    <a:cubicBezTo>
                      <a:pt x="44066" y="37013"/>
                      <a:pt x="45375" y="38638"/>
                      <a:pt x="46347" y="40462"/>
                    </a:cubicBezTo>
                    <a:cubicBezTo>
                      <a:pt x="46585" y="40898"/>
                      <a:pt x="46802" y="41353"/>
                      <a:pt x="47000" y="41810"/>
                    </a:cubicBezTo>
                    <a:cubicBezTo>
                      <a:pt x="47019" y="41854"/>
                      <a:pt x="47051" y="41872"/>
                      <a:pt x="47082" y="41872"/>
                    </a:cubicBezTo>
                    <a:cubicBezTo>
                      <a:pt x="47150" y="41872"/>
                      <a:pt x="47219" y="41791"/>
                      <a:pt x="47179" y="41710"/>
                    </a:cubicBezTo>
                    <a:cubicBezTo>
                      <a:pt x="46386" y="39828"/>
                      <a:pt x="45197" y="38123"/>
                      <a:pt x="43908" y="36537"/>
                    </a:cubicBezTo>
                    <a:cubicBezTo>
                      <a:pt x="42620" y="34991"/>
                      <a:pt x="41232" y="33524"/>
                      <a:pt x="39766" y="32156"/>
                    </a:cubicBezTo>
                    <a:cubicBezTo>
                      <a:pt x="36792" y="29361"/>
                      <a:pt x="33521" y="26903"/>
                      <a:pt x="30211" y="24544"/>
                    </a:cubicBezTo>
                    <a:cubicBezTo>
                      <a:pt x="26583" y="21948"/>
                      <a:pt x="22837" y="19509"/>
                      <a:pt x="19071" y="17111"/>
                    </a:cubicBezTo>
                    <a:cubicBezTo>
                      <a:pt x="17345" y="16001"/>
                      <a:pt x="15621" y="14891"/>
                      <a:pt x="13975" y="13662"/>
                    </a:cubicBezTo>
                    <a:cubicBezTo>
                      <a:pt x="12350" y="12472"/>
                      <a:pt x="10785" y="11183"/>
                      <a:pt x="9297" y="9835"/>
                    </a:cubicBezTo>
                    <a:cubicBezTo>
                      <a:pt x="6344" y="7179"/>
                      <a:pt x="3609" y="4266"/>
                      <a:pt x="1111" y="1173"/>
                    </a:cubicBezTo>
                    <a:lnTo>
                      <a:pt x="218" y="43"/>
                    </a:lnTo>
                    <a:cubicBezTo>
                      <a:pt x="194" y="13"/>
                      <a:pt x="166" y="0"/>
                      <a:pt x="14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77" name="Google Shape;477;p5"/>
              <p:cNvSpPr/>
              <p:nvPr/>
            </p:nvSpPr>
            <p:spPr>
              <a:xfrm>
                <a:off x="3839734" y="2196637"/>
                <a:ext cx="114637" cy="227396"/>
              </a:xfrm>
              <a:custGeom>
                <a:avLst/>
                <a:gdLst/>
                <a:ahLst/>
                <a:cxnLst/>
                <a:rect l="l" t="t" r="r" b="b"/>
                <a:pathLst>
                  <a:path w="6105" h="12110" extrusionOk="0">
                    <a:moveTo>
                      <a:pt x="5976" y="1"/>
                    </a:moveTo>
                    <a:cubicBezTo>
                      <a:pt x="5935" y="1"/>
                      <a:pt x="5892" y="20"/>
                      <a:pt x="5869" y="66"/>
                    </a:cubicBezTo>
                    <a:cubicBezTo>
                      <a:pt x="5176" y="1731"/>
                      <a:pt x="4462" y="3396"/>
                      <a:pt x="3749" y="5042"/>
                    </a:cubicBezTo>
                    <a:cubicBezTo>
                      <a:pt x="3392" y="5854"/>
                      <a:pt x="3015" y="6686"/>
                      <a:pt x="2639" y="7500"/>
                    </a:cubicBezTo>
                    <a:cubicBezTo>
                      <a:pt x="2301" y="8232"/>
                      <a:pt x="1965" y="8967"/>
                      <a:pt x="1587" y="9680"/>
                    </a:cubicBezTo>
                    <a:cubicBezTo>
                      <a:pt x="1151" y="10473"/>
                      <a:pt x="676" y="11246"/>
                      <a:pt x="62" y="11919"/>
                    </a:cubicBezTo>
                    <a:cubicBezTo>
                      <a:pt x="0" y="11997"/>
                      <a:pt x="70" y="12110"/>
                      <a:pt x="150" y="12110"/>
                    </a:cubicBezTo>
                    <a:cubicBezTo>
                      <a:pt x="174" y="12110"/>
                      <a:pt x="198" y="12100"/>
                      <a:pt x="220" y="12078"/>
                    </a:cubicBezTo>
                    <a:cubicBezTo>
                      <a:pt x="1291" y="10849"/>
                      <a:pt x="2023" y="9382"/>
                      <a:pt x="2678" y="7915"/>
                    </a:cubicBezTo>
                    <a:cubicBezTo>
                      <a:pt x="3432" y="6271"/>
                      <a:pt x="4164" y="4606"/>
                      <a:pt x="4878" y="2960"/>
                    </a:cubicBezTo>
                    <a:cubicBezTo>
                      <a:pt x="5274" y="2008"/>
                      <a:pt x="5671" y="1077"/>
                      <a:pt x="6067" y="126"/>
                    </a:cubicBezTo>
                    <a:cubicBezTo>
                      <a:pt x="6105" y="52"/>
                      <a:pt x="6043" y="1"/>
                      <a:pt x="597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78" name="Google Shape;478;p5"/>
              <p:cNvSpPr/>
              <p:nvPr/>
            </p:nvSpPr>
            <p:spPr>
              <a:xfrm>
                <a:off x="3661393" y="2451100"/>
                <a:ext cx="222269" cy="170331"/>
              </a:xfrm>
              <a:custGeom>
                <a:avLst/>
                <a:gdLst/>
                <a:ahLst/>
                <a:cxnLst/>
                <a:rect l="l" t="t" r="r" b="b"/>
                <a:pathLst>
                  <a:path w="11837" h="9071" extrusionOk="0">
                    <a:moveTo>
                      <a:pt x="11686" y="0"/>
                    </a:moveTo>
                    <a:cubicBezTo>
                      <a:pt x="11663" y="0"/>
                      <a:pt x="11638" y="10"/>
                      <a:pt x="11616" y="32"/>
                    </a:cubicBezTo>
                    <a:cubicBezTo>
                      <a:pt x="10427" y="1380"/>
                      <a:pt x="9000" y="2450"/>
                      <a:pt x="7552" y="3500"/>
                    </a:cubicBezTo>
                    <a:cubicBezTo>
                      <a:pt x="5966" y="4631"/>
                      <a:pt x="4401" y="5781"/>
                      <a:pt x="2815" y="6910"/>
                    </a:cubicBezTo>
                    <a:cubicBezTo>
                      <a:pt x="1903" y="7565"/>
                      <a:pt x="1010" y="8218"/>
                      <a:pt x="99" y="8873"/>
                    </a:cubicBezTo>
                    <a:cubicBezTo>
                      <a:pt x="1" y="8938"/>
                      <a:pt x="64" y="9071"/>
                      <a:pt x="146" y="9071"/>
                    </a:cubicBezTo>
                    <a:cubicBezTo>
                      <a:pt x="163" y="9071"/>
                      <a:pt x="181" y="9065"/>
                      <a:pt x="199" y="9051"/>
                    </a:cubicBezTo>
                    <a:cubicBezTo>
                      <a:pt x="1824" y="7882"/>
                      <a:pt x="3429" y="6732"/>
                      <a:pt x="5035" y="5562"/>
                    </a:cubicBezTo>
                    <a:cubicBezTo>
                      <a:pt x="6542" y="4472"/>
                      <a:pt x="8107" y="3421"/>
                      <a:pt x="9555" y="2252"/>
                    </a:cubicBezTo>
                    <a:cubicBezTo>
                      <a:pt x="10348" y="1618"/>
                      <a:pt x="11101" y="944"/>
                      <a:pt x="11775" y="191"/>
                    </a:cubicBezTo>
                    <a:cubicBezTo>
                      <a:pt x="11837" y="113"/>
                      <a:pt x="11766" y="0"/>
                      <a:pt x="1168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grpSp>
        <p:nvGrpSpPr>
          <p:cNvPr id="479" name="Google Shape;479;p5"/>
          <p:cNvGrpSpPr/>
          <p:nvPr/>
        </p:nvGrpSpPr>
        <p:grpSpPr>
          <a:xfrm rot="-5400000">
            <a:off x="9686622" y="115"/>
            <a:ext cx="1879732" cy="2482741"/>
            <a:chOff x="4027650" y="2008513"/>
            <a:chExt cx="792200" cy="1046275"/>
          </a:xfrm>
        </p:grpSpPr>
        <p:sp>
          <p:nvSpPr>
            <p:cNvPr id="480" name="Google Shape;480;p5"/>
            <p:cNvSpPr/>
            <p:nvPr/>
          </p:nvSpPr>
          <p:spPr>
            <a:xfrm>
              <a:off x="4027675" y="2008513"/>
              <a:ext cx="792150" cy="1046275"/>
            </a:xfrm>
            <a:custGeom>
              <a:avLst/>
              <a:gdLst/>
              <a:ahLst/>
              <a:cxnLst/>
              <a:rect l="l" t="t" r="r" b="b"/>
              <a:pathLst>
                <a:path w="31686" h="41851" extrusionOk="0">
                  <a:moveTo>
                    <a:pt x="15787" y="27097"/>
                  </a:moveTo>
                  <a:cubicBezTo>
                    <a:pt x="15668" y="27316"/>
                    <a:pt x="15570" y="27533"/>
                    <a:pt x="15451" y="27752"/>
                  </a:cubicBezTo>
                  <a:cubicBezTo>
                    <a:pt x="15510" y="27554"/>
                    <a:pt x="15549" y="27335"/>
                    <a:pt x="15570" y="27097"/>
                  </a:cubicBezTo>
                  <a:close/>
                  <a:moveTo>
                    <a:pt x="10337" y="34471"/>
                  </a:moveTo>
                  <a:cubicBezTo>
                    <a:pt x="10514" y="34492"/>
                    <a:pt x="10713" y="34531"/>
                    <a:pt x="10911" y="34550"/>
                  </a:cubicBezTo>
                  <a:cubicBezTo>
                    <a:pt x="10752" y="34729"/>
                    <a:pt x="10594" y="34907"/>
                    <a:pt x="10416" y="35105"/>
                  </a:cubicBezTo>
                  <a:lnTo>
                    <a:pt x="10197" y="35324"/>
                  </a:lnTo>
                  <a:cubicBezTo>
                    <a:pt x="10258" y="35066"/>
                    <a:pt x="10297" y="34769"/>
                    <a:pt x="10337" y="34471"/>
                  </a:cubicBezTo>
                  <a:close/>
                  <a:moveTo>
                    <a:pt x="23003" y="0"/>
                  </a:moveTo>
                  <a:cubicBezTo>
                    <a:pt x="21536" y="1388"/>
                    <a:pt x="19990" y="2675"/>
                    <a:pt x="18900" y="4380"/>
                  </a:cubicBezTo>
                  <a:cubicBezTo>
                    <a:pt x="18385" y="5213"/>
                    <a:pt x="17949" y="6125"/>
                    <a:pt x="17830" y="7097"/>
                  </a:cubicBezTo>
                  <a:cubicBezTo>
                    <a:pt x="17592" y="9058"/>
                    <a:pt x="18900" y="11952"/>
                    <a:pt x="20407" y="13221"/>
                  </a:cubicBezTo>
                  <a:cubicBezTo>
                    <a:pt x="19990" y="15005"/>
                    <a:pt x="19535" y="16789"/>
                    <a:pt x="19038" y="18554"/>
                  </a:cubicBezTo>
                  <a:cubicBezTo>
                    <a:pt x="19038" y="18613"/>
                    <a:pt x="19019" y="18673"/>
                    <a:pt x="18999" y="18732"/>
                  </a:cubicBezTo>
                  <a:cubicBezTo>
                    <a:pt x="19336" y="16789"/>
                    <a:pt x="18821" y="14233"/>
                    <a:pt x="17671" y="12885"/>
                  </a:cubicBezTo>
                  <a:cubicBezTo>
                    <a:pt x="17037" y="12132"/>
                    <a:pt x="16184" y="11616"/>
                    <a:pt x="15293" y="11199"/>
                  </a:cubicBezTo>
                  <a:cubicBezTo>
                    <a:pt x="13448" y="10367"/>
                    <a:pt x="11447" y="10129"/>
                    <a:pt x="9484" y="9772"/>
                  </a:cubicBezTo>
                  <a:lnTo>
                    <a:pt x="9484" y="9772"/>
                  </a:lnTo>
                  <a:cubicBezTo>
                    <a:pt x="9742" y="11754"/>
                    <a:pt x="9861" y="13776"/>
                    <a:pt x="10614" y="15660"/>
                  </a:cubicBezTo>
                  <a:cubicBezTo>
                    <a:pt x="10971" y="16572"/>
                    <a:pt x="11447" y="17444"/>
                    <a:pt x="12161" y="18137"/>
                  </a:cubicBezTo>
                  <a:cubicBezTo>
                    <a:pt x="13280" y="19181"/>
                    <a:pt x="15411" y="19809"/>
                    <a:pt x="17199" y="19809"/>
                  </a:cubicBezTo>
                  <a:cubicBezTo>
                    <a:pt x="17720" y="19809"/>
                    <a:pt x="18212" y="19756"/>
                    <a:pt x="18642" y="19644"/>
                  </a:cubicBezTo>
                  <a:lnTo>
                    <a:pt x="18721" y="19723"/>
                  </a:lnTo>
                  <a:cubicBezTo>
                    <a:pt x="18702" y="19744"/>
                    <a:pt x="18702" y="19763"/>
                    <a:pt x="18702" y="19783"/>
                  </a:cubicBezTo>
                  <a:cubicBezTo>
                    <a:pt x="18483" y="19842"/>
                    <a:pt x="18285" y="19921"/>
                    <a:pt x="18068" y="19981"/>
                  </a:cubicBezTo>
                  <a:cubicBezTo>
                    <a:pt x="17959" y="20018"/>
                    <a:pt x="17983" y="20203"/>
                    <a:pt x="18094" y="20203"/>
                  </a:cubicBezTo>
                  <a:cubicBezTo>
                    <a:pt x="18104" y="20203"/>
                    <a:pt x="18115" y="20202"/>
                    <a:pt x="18126" y="20199"/>
                  </a:cubicBezTo>
                  <a:cubicBezTo>
                    <a:pt x="18285" y="20140"/>
                    <a:pt x="18464" y="20080"/>
                    <a:pt x="18623" y="20021"/>
                  </a:cubicBezTo>
                  <a:lnTo>
                    <a:pt x="18623" y="20021"/>
                  </a:lnTo>
                  <a:cubicBezTo>
                    <a:pt x="18425" y="20714"/>
                    <a:pt x="18206" y="21409"/>
                    <a:pt x="17968" y="22083"/>
                  </a:cubicBezTo>
                  <a:cubicBezTo>
                    <a:pt x="17492" y="23431"/>
                    <a:pt x="16897" y="24739"/>
                    <a:pt x="16303" y="26027"/>
                  </a:cubicBezTo>
                  <a:cubicBezTo>
                    <a:pt x="16165" y="26304"/>
                    <a:pt x="16025" y="26602"/>
                    <a:pt x="15887" y="26880"/>
                  </a:cubicBezTo>
                  <a:lnTo>
                    <a:pt x="15610" y="26880"/>
                  </a:lnTo>
                  <a:cubicBezTo>
                    <a:pt x="15808" y="25016"/>
                    <a:pt x="15272" y="22696"/>
                    <a:pt x="14222" y="21448"/>
                  </a:cubicBezTo>
                  <a:cubicBezTo>
                    <a:pt x="13588" y="20695"/>
                    <a:pt x="12735" y="20180"/>
                    <a:pt x="11843" y="19763"/>
                  </a:cubicBezTo>
                  <a:cubicBezTo>
                    <a:pt x="9999" y="18930"/>
                    <a:pt x="7998" y="18692"/>
                    <a:pt x="6035" y="18335"/>
                  </a:cubicBezTo>
                  <a:lnTo>
                    <a:pt x="6035" y="18335"/>
                  </a:lnTo>
                  <a:cubicBezTo>
                    <a:pt x="6272" y="20318"/>
                    <a:pt x="6412" y="22339"/>
                    <a:pt x="7145" y="24223"/>
                  </a:cubicBezTo>
                  <a:cubicBezTo>
                    <a:pt x="7501" y="25135"/>
                    <a:pt x="7977" y="26007"/>
                    <a:pt x="8711" y="26681"/>
                  </a:cubicBezTo>
                  <a:cubicBezTo>
                    <a:pt x="9832" y="27741"/>
                    <a:pt x="11964" y="28372"/>
                    <a:pt x="13753" y="28372"/>
                  </a:cubicBezTo>
                  <a:cubicBezTo>
                    <a:pt x="14273" y="28372"/>
                    <a:pt x="14764" y="28319"/>
                    <a:pt x="15193" y="28207"/>
                  </a:cubicBezTo>
                  <a:cubicBezTo>
                    <a:pt x="15193" y="28207"/>
                    <a:pt x="15213" y="28207"/>
                    <a:pt x="15213" y="28228"/>
                  </a:cubicBezTo>
                  <a:cubicBezTo>
                    <a:pt x="14043" y="30408"/>
                    <a:pt x="12716" y="32489"/>
                    <a:pt x="11090" y="34352"/>
                  </a:cubicBezTo>
                  <a:cubicBezTo>
                    <a:pt x="10832" y="34333"/>
                    <a:pt x="10594" y="34293"/>
                    <a:pt x="10337" y="34273"/>
                  </a:cubicBezTo>
                  <a:cubicBezTo>
                    <a:pt x="10456" y="32449"/>
                    <a:pt x="9940" y="30329"/>
                    <a:pt x="8949" y="29139"/>
                  </a:cubicBezTo>
                  <a:cubicBezTo>
                    <a:pt x="8294" y="28386"/>
                    <a:pt x="7443" y="27871"/>
                    <a:pt x="6571" y="27474"/>
                  </a:cubicBezTo>
                  <a:cubicBezTo>
                    <a:pt x="4726" y="26621"/>
                    <a:pt x="2704" y="26383"/>
                    <a:pt x="743" y="26027"/>
                  </a:cubicBezTo>
                  <a:lnTo>
                    <a:pt x="743" y="26027"/>
                  </a:lnTo>
                  <a:cubicBezTo>
                    <a:pt x="1000" y="28029"/>
                    <a:pt x="1139" y="30031"/>
                    <a:pt x="1872" y="31915"/>
                  </a:cubicBezTo>
                  <a:cubicBezTo>
                    <a:pt x="2229" y="32827"/>
                    <a:pt x="2704" y="33718"/>
                    <a:pt x="3418" y="34392"/>
                  </a:cubicBezTo>
                  <a:cubicBezTo>
                    <a:pt x="4556" y="35447"/>
                    <a:pt x="6695" y="36077"/>
                    <a:pt x="8488" y="36077"/>
                  </a:cubicBezTo>
                  <a:cubicBezTo>
                    <a:pt x="8851" y="36077"/>
                    <a:pt x="9200" y="36052"/>
                    <a:pt x="9523" y="35998"/>
                  </a:cubicBezTo>
                  <a:lnTo>
                    <a:pt x="9523" y="35998"/>
                  </a:lnTo>
                  <a:cubicBezTo>
                    <a:pt x="7184" y="38218"/>
                    <a:pt x="4409" y="39982"/>
                    <a:pt x="1396" y="41171"/>
                  </a:cubicBezTo>
                  <a:cubicBezTo>
                    <a:pt x="981" y="41330"/>
                    <a:pt x="544" y="41488"/>
                    <a:pt x="108" y="41647"/>
                  </a:cubicBezTo>
                  <a:cubicBezTo>
                    <a:pt x="0" y="41683"/>
                    <a:pt x="39" y="41850"/>
                    <a:pt x="136" y="41850"/>
                  </a:cubicBezTo>
                  <a:cubicBezTo>
                    <a:pt x="146" y="41850"/>
                    <a:pt x="156" y="41849"/>
                    <a:pt x="167" y="41845"/>
                  </a:cubicBezTo>
                  <a:cubicBezTo>
                    <a:pt x="3637" y="40695"/>
                    <a:pt x="6827" y="38792"/>
                    <a:pt x="9504" y="36295"/>
                  </a:cubicBezTo>
                  <a:cubicBezTo>
                    <a:pt x="9642" y="36176"/>
                    <a:pt x="9782" y="36038"/>
                    <a:pt x="9920" y="35919"/>
                  </a:cubicBezTo>
                  <a:cubicBezTo>
                    <a:pt x="10099" y="36117"/>
                    <a:pt x="10297" y="36315"/>
                    <a:pt x="10495" y="36514"/>
                  </a:cubicBezTo>
                  <a:cubicBezTo>
                    <a:pt x="10519" y="36537"/>
                    <a:pt x="10545" y="36547"/>
                    <a:pt x="10570" y="36547"/>
                  </a:cubicBezTo>
                  <a:cubicBezTo>
                    <a:pt x="10647" y="36547"/>
                    <a:pt x="10709" y="36450"/>
                    <a:pt x="10633" y="36374"/>
                  </a:cubicBezTo>
                  <a:cubicBezTo>
                    <a:pt x="10456" y="36176"/>
                    <a:pt x="10258" y="35978"/>
                    <a:pt x="10078" y="35779"/>
                  </a:cubicBezTo>
                  <a:lnTo>
                    <a:pt x="10078" y="35740"/>
                  </a:lnTo>
                  <a:cubicBezTo>
                    <a:pt x="10456" y="35383"/>
                    <a:pt x="10792" y="35007"/>
                    <a:pt x="11149" y="34611"/>
                  </a:cubicBezTo>
                  <a:cubicBezTo>
                    <a:pt x="11902" y="36434"/>
                    <a:pt x="14281" y="38515"/>
                    <a:pt x="16223" y="38872"/>
                  </a:cubicBezTo>
                  <a:cubicBezTo>
                    <a:pt x="16508" y="38918"/>
                    <a:pt x="16794" y="38939"/>
                    <a:pt x="17081" y="38939"/>
                  </a:cubicBezTo>
                  <a:cubicBezTo>
                    <a:pt x="17773" y="38939"/>
                    <a:pt x="18465" y="38817"/>
                    <a:pt x="19138" y="38634"/>
                  </a:cubicBezTo>
                  <a:cubicBezTo>
                    <a:pt x="21081" y="38099"/>
                    <a:pt x="22786" y="37008"/>
                    <a:pt x="24530" y="36017"/>
                  </a:cubicBezTo>
                  <a:cubicBezTo>
                    <a:pt x="23063" y="34650"/>
                    <a:pt x="21675" y="33183"/>
                    <a:pt x="19910" y="32211"/>
                  </a:cubicBezTo>
                  <a:cubicBezTo>
                    <a:pt x="19038" y="31735"/>
                    <a:pt x="18107" y="31360"/>
                    <a:pt x="17135" y="31299"/>
                  </a:cubicBezTo>
                  <a:cubicBezTo>
                    <a:pt x="17066" y="31296"/>
                    <a:pt x="16996" y="31294"/>
                    <a:pt x="16925" y="31294"/>
                  </a:cubicBezTo>
                  <a:cubicBezTo>
                    <a:pt x="15490" y="31294"/>
                    <a:pt x="13701" y="32045"/>
                    <a:pt x="12398" y="33083"/>
                  </a:cubicBezTo>
                  <a:cubicBezTo>
                    <a:pt x="13509" y="31598"/>
                    <a:pt x="14479" y="30012"/>
                    <a:pt x="15351" y="28386"/>
                  </a:cubicBezTo>
                  <a:cubicBezTo>
                    <a:pt x="15491" y="28524"/>
                    <a:pt x="15629" y="28683"/>
                    <a:pt x="15787" y="28822"/>
                  </a:cubicBezTo>
                  <a:cubicBezTo>
                    <a:pt x="15805" y="28844"/>
                    <a:pt x="15826" y="28853"/>
                    <a:pt x="15848" y="28853"/>
                  </a:cubicBezTo>
                  <a:cubicBezTo>
                    <a:pt x="15924" y="28853"/>
                    <a:pt x="16003" y="28740"/>
                    <a:pt x="15927" y="28664"/>
                  </a:cubicBezTo>
                  <a:cubicBezTo>
                    <a:pt x="15768" y="28505"/>
                    <a:pt x="15610" y="28347"/>
                    <a:pt x="15470" y="28188"/>
                  </a:cubicBezTo>
                  <a:cubicBezTo>
                    <a:pt x="15589" y="27950"/>
                    <a:pt x="15708" y="27712"/>
                    <a:pt x="15827" y="27493"/>
                  </a:cubicBezTo>
                  <a:cubicBezTo>
                    <a:pt x="15867" y="27374"/>
                    <a:pt x="15927" y="27276"/>
                    <a:pt x="15986" y="27176"/>
                  </a:cubicBezTo>
                  <a:cubicBezTo>
                    <a:pt x="17037" y="28841"/>
                    <a:pt x="19673" y="30506"/>
                    <a:pt x="21615" y="30546"/>
                  </a:cubicBezTo>
                  <a:cubicBezTo>
                    <a:pt x="21675" y="30548"/>
                    <a:pt x="21734" y="30550"/>
                    <a:pt x="21794" y="30550"/>
                  </a:cubicBezTo>
                  <a:cubicBezTo>
                    <a:pt x="22721" y="30550"/>
                    <a:pt x="23613" y="30265"/>
                    <a:pt x="24470" y="29893"/>
                  </a:cubicBezTo>
                  <a:cubicBezTo>
                    <a:pt x="26314" y="29060"/>
                    <a:pt x="27821" y="27712"/>
                    <a:pt x="29406" y="26483"/>
                  </a:cubicBezTo>
                  <a:cubicBezTo>
                    <a:pt x="27741" y="25353"/>
                    <a:pt x="26135" y="24105"/>
                    <a:pt x="24232" y="23410"/>
                  </a:cubicBezTo>
                  <a:cubicBezTo>
                    <a:pt x="23471" y="23129"/>
                    <a:pt x="22669" y="22930"/>
                    <a:pt x="21848" y="22930"/>
                  </a:cubicBezTo>
                  <a:cubicBezTo>
                    <a:pt x="21686" y="22930"/>
                    <a:pt x="21522" y="22938"/>
                    <a:pt x="21358" y="22955"/>
                  </a:cubicBezTo>
                  <a:cubicBezTo>
                    <a:pt x="19792" y="23093"/>
                    <a:pt x="17869" y="24303"/>
                    <a:pt x="16680" y="25730"/>
                  </a:cubicBezTo>
                  <a:cubicBezTo>
                    <a:pt x="17096" y="24837"/>
                    <a:pt x="17492" y="23925"/>
                    <a:pt x="17849" y="23013"/>
                  </a:cubicBezTo>
                  <a:cubicBezTo>
                    <a:pt x="18245" y="22003"/>
                    <a:pt x="18563" y="20973"/>
                    <a:pt x="18861" y="19942"/>
                  </a:cubicBezTo>
                  <a:lnTo>
                    <a:pt x="18919" y="19942"/>
                  </a:lnTo>
                  <a:cubicBezTo>
                    <a:pt x="19019" y="20040"/>
                    <a:pt x="19118" y="20159"/>
                    <a:pt x="19236" y="20259"/>
                  </a:cubicBezTo>
                  <a:cubicBezTo>
                    <a:pt x="19260" y="20282"/>
                    <a:pt x="19283" y="20292"/>
                    <a:pt x="19306" y="20292"/>
                  </a:cubicBezTo>
                  <a:cubicBezTo>
                    <a:pt x="19322" y="20292"/>
                    <a:pt x="19339" y="20287"/>
                    <a:pt x="19355" y="20278"/>
                  </a:cubicBezTo>
                  <a:cubicBezTo>
                    <a:pt x="20585" y="21166"/>
                    <a:pt x="22511" y="21796"/>
                    <a:pt x="24126" y="21796"/>
                  </a:cubicBezTo>
                  <a:cubicBezTo>
                    <a:pt x="24568" y="21796"/>
                    <a:pt x="24987" y="21749"/>
                    <a:pt x="25362" y="21646"/>
                  </a:cubicBezTo>
                  <a:cubicBezTo>
                    <a:pt x="26314" y="21409"/>
                    <a:pt x="27166" y="20854"/>
                    <a:pt x="27900" y="20219"/>
                  </a:cubicBezTo>
                  <a:cubicBezTo>
                    <a:pt x="29446" y="18911"/>
                    <a:pt x="30516" y="17186"/>
                    <a:pt x="31685" y="15560"/>
                  </a:cubicBezTo>
                  <a:cubicBezTo>
                    <a:pt x="29782" y="14946"/>
                    <a:pt x="27900" y="14212"/>
                    <a:pt x="25878" y="14074"/>
                  </a:cubicBezTo>
                  <a:cubicBezTo>
                    <a:pt x="25668" y="14061"/>
                    <a:pt x="25456" y="14054"/>
                    <a:pt x="25244" y="14054"/>
                  </a:cubicBezTo>
                  <a:cubicBezTo>
                    <a:pt x="24474" y="14054"/>
                    <a:pt x="23699" y="14151"/>
                    <a:pt x="22984" y="14431"/>
                  </a:cubicBezTo>
                  <a:cubicBezTo>
                    <a:pt x="21576" y="14986"/>
                    <a:pt x="20148" y="16551"/>
                    <a:pt x="19376" y="18158"/>
                  </a:cubicBezTo>
                  <a:cubicBezTo>
                    <a:pt x="19831" y="16551"/>
                    <a:pt x="20228" y="14926"/>
                    <a:pt x="20605" y="13300"/>
                  </a:cubicBezTo>
                  <a:cubicBezTo>
                    <a:pt x="22606" y="12666"/>
                    <a:pt x="24847" y="10427"/>
                    <a:pt x="25323" y="8464"/>
                  </a:cubicBezTo>
                  <a:cubicBezTo>
                    <a:pt x="25561" y="7493"/>
                    <a:pt x="25481" y="6502"/>
                    <a:pt x="25283" y="5550"/>
                  </a:cubicBezTo>
                  <a:cubicBezTo>
                    <a:pt x="24866" y="3568"/>
                    <a:pt x="23875" y="1803"/>
                    <a:pt x="23003" y="0"/>
                  </a:cubicBezTo>
                  <a:close/>
                </a:path>
              </a:pathLst>
            </a:custGeom>
            <a:solidFill>
              <a:schemeClr val="dk1"/>
            </a:solidFill>
            <a:ln w="152400" cap="flat" cmpd="sng">
              <a:solidFill>
                <a:schemeClr val="lt2"/>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nvGrpSpPr>
            <p:cNvPr id="481" name="Google Shape;481;p5"/>
            <p:cNvGrpSpPr/>
            <p:nvPr/>
          </p:nvGrpSpPr>
          <p:grpSpPr>
            <a:xfrm>
              <a:off x="4027650" y="2008763"/>
              <a:ext cx="792200" cy="1045800"/>
              <a:chOff x="5261600" y="1784375"/>
              <a:chExt cx="792200" cy="1045800"/>
            </a:xfrm>
          </p:grpSpPr>
          <p:sp>
            <p:nvSpPr>
              <p:cNvPr id="482" name="Google Shape;482;p5"/>
              <p:cNvSpPr/>
              <p:nvPr/>
            </p:nvSpPr>
            <p:spPr>
              <a:xfrm>
                <a:off x="5498750" y="2028200"/>
                <a:ext cx="249775" cy="251275"/>
              </a:xfrm>
              <a:custGeom>
                <a:avLst/>
                <a:gdLst/>
                <a:ahLst/>
                <a:cxnLst/>
                <a:rect l="l" t="t" r="r" b="b"/>
                <a:pathLst>
                  <a:path w="9991" h="10051" extrusionOk="0">
                    <a:moveTo>
                      <a:pt x="0" y="1"/>
                    </a:moveTo>
                    <a:lnTo>
                      <a:pt x="0" y="1"/>
                    </a:lnTo>
                    <a:cubicBezTo>
                      <a:pt x="257" y="2003"/>
                      <a:pt x="376" y="4025"/>
                      <a:pt x="1129" y="5908"/>
                    </a:cubicBezTo>
                    <a:cubicBezTo>
                      <a:pt x="1486" y="6820"/>
                      <a:pt x="1962" y="7692"/>
                      <a:pt x="2675" y="8366"/>
                    </a:cubicBezTo>
                    <a:cubicBezTo>
                      <a:pt x="3805" y="9419"/>
                      <a:pt x="5938" y="10050"/>
                      <a:pt x="7733" y="10050"/>
                    </a:cubicBezTo>
                    <a:cubicBezTo>
                      <a:pt x="8303" y="10050"/>
                      <a:pt x="8838" y="9987"/>
                      <a:pt x="9296" y="9853"/>
                    </a:cubicBezTo>
                    <a:cubicBezTo>
                      <a:pt x="9991" y="7890"/>
                      <a:pt x="9515" y="4699"/>
                      <a:pt x="8186" y="3133"/>
                    </a:cubicBezTo>
                    <a:cubicBezTo>
                      <a:pt x="7552" y="2379"/>
                      <a:pt x="6700" y="1845"/>
                      <a:pt x="5807" y="1448"/>
                    </a:cubicBezTo>
                    <a:cubicBezTo>
                      <a:pt x="3965" y="616"/>
                      <a:pt x="1962" y="357"/>
                      <a:pt x="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3" name="Google Shape;483;p5"/>
              <p:cNvSpPr/>
              <p:nvPr/>
            </p:nvSpPr>
            <p:spPr>
              <a:xfrm>
                <a:off x="5570575" y="2105025"/>
                <a:ext cx="170500" cy="171325"/>
              </a:xfrm>
              <a:custGeom>
                <a:avLst/>
                <a:gdLst/>
                <a:ahLst/>
                <a:cxnLst/>
                <a:rect l="l" t="t" r="r" b="b"/>
                <a:pathLst>
                  <a:path w="6820" h="6853" extrusionOk="0">
                    <a:moveTo>
                      <a:pt x="1" y="1"/>
                    </a:moveTo>
                    <a:cubicBezTo>
                      <a:pt x="180" y="1349"/>
                      <a:pt x="259" y="2716"/>
                      <a:pt x="774" y="4005"/>
                    </a:cubicBezTo>
                    <a:cubicBezTo>
                      <a:pt x="1012" y="4639"/>
                      <a:pt x="1329" y="5234"/>
                      <a:pt x="1824" y="5689"/>
                    </a:cubicBezTo>
                    <a:cubicBezTo>
                      <a:pt x="2595" y="6414"/>
                      <a:pt x="4057" y="6852"/>
                      <a:pt x="5288" y="6852"/>
                    </a:cubicBezTo>
                    <a:cubicBezTo>
                      <a:pt x="5671" y="6852"/>
                      <a:pt x="6033" y="6810"/>
                      <a:pt x="6344" y="6720"/>
                    </a:cubicBezTo>
                    <a:cubicBezTo>
                      <a:pt x="6820" y="5372"/>
                      <a:pt x="6483" y="3192"/>
                      <a:pt x="5591" y="2121"/>
                    </a:cubicBezTo>
                    <a:cubicBezTo>
                      <a:pt x="5154" y="1606"/>
                      <a:pt x="4580" y="1249"/>
                      <a:pt x="3965" y="971"/>
                    </a:cubicBezTo>
                    <a:cubicBezTo>
                      <a:pt x="2717" y="397"/>
                      <a:pt x="1348" y="239"/>
                      <a:pt x="1" y="1"/>
                    </a:cubicBezTo>
                    <a:close/>
                  </a:path>
                </a:pathLst>
              </a:custGeom>
              <a:solidFill>
                <a:srgbClr val="191919">
                  <a:alpha val="128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4" name="Google Shape;484;p5"/>
              <p:cNvSpPr/>
              <p:nvPr/>
            </p:nvSpPr>
            <p:spPr>
              <a:xfrm>
                <a:off x="5528400" y="2060625"/>
                <a:ext cx="219575" cy="231050"/>
              </a:xfrm>
              <a:custGeom>
                <a:avLst/>
                <a:gdLst/>
                <a:ahLst/>
                <a:cxnLst/>
                <a:rect l="l" t="t" r="r" b="b"/>
                <a:pathLst>
                  <a:path w="8783" h="9242" extrusionOk="0">
                    <a:moveTo>
                      <a:pt x="151" y="1"/>
                    </a:moveTo>
                    <a:cubicBezTo>
                      <a:pt x="71" y="1"/>
                      <a:pt x="1" y="114"/>
                      <a:pt x="62" y="191"/>
                    </a:cubicBezTo>
                    <a:cubicBezTo>
                      <a:pt x="1074" y="1341"/>
                      <a:pt x="2124" y="2451"/>
                      <a:pt x="3194" y="3561"/>
                    </a:cubicBezTo>
                    <a:cubicBezTo>
                      <a:pt x="4383" y="4849"/>
                      <a:pt x="5612" y="6117"/>
                      <a:pt x="6822" y="7386"/>
                    </a:cubicBezTo>
                    <a:cubicBezTo>
                      <a:pt x="7396" y="8001"/>
                      <a:pt x="7991" y="8596"/>
                      <a:pt x="8567" y="9210"/>
                    </a:cubicBezTo>
                    <a:cubicBezTo>
                      <a:pt x="8585" y="9232"/>
                      <a:pt x="8606" y="9241"/>
                      <a:pt x="8628" y="9241"/>
                    </a:cubicBezTo>
                    <a:cubicBezTo>
                      <a:pt x="8704" y="9241"/>
                      <a:pt x="8782" y="9129"/>
                      <a:pt x="8705" y="9051"/>
                    </a:cubicBezTo>
                    <a:cubicBezTo>
                      <a:pt x="7615" y="7901"/>
                      <a:pt x="6505" y="6752"/>
                      <a:pt x="5414" y="5602"/>
                    </a:cubicBezTo>
                    <a:cubicBezTo>
                      <a:pt x="4206" y="4333"/>
                      <a:pt x="2996" y="3065"/>
                      <a:pt x="1827" y="1796"/>
                    </a:cubicBezTo>
                    <a:cubicBezTo>
                      <a:pt x="1272" y="1222"/>
                      <a:pt x="736" y="627"/>
                      <a:pt x="221" y="32"/>
                    </a:cubicBezTo>
                    <a:cubicBezTo>
                      <a:pt x="199" y="10"/>
                      <a:pt x="175" y="1"/>
                      <a:pt x="15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5" name="Google Shape;485;p5"/>
              <p:cNvSpPr/>
              <p:nvPr/>
            </p:nvSpPr>
            <p:spPr>
              <a:xfrm>
                <a:off x="5528475" y="2062425"/>
                <a:ext cx="40150" cy="35325"/>
              </a:xfrm>
              <a:custGeom>
                <a:avLst/>
                <a:gdLst/>
                <a:ahLst/>
                <a:cxnLst/>
                <a:rect l="l" t="t" r="r" b="b"/>
                <a:pathLst>
                  <a:path w="1606" h="1413" extrusionOk="0">
                    <a:moveTo>
                      <a:pt x="1447" y="0"/>
                    </a:moveTo>
                    <a:cubicBezTo>
                      <a:pt x="1407" y="0"/>
                      <a:pt x="1348" y="59"/>
                      <a:pt x="1348" y="119"/>
                    </a:cubicBezTo>
                    <a:cubicBezTo>
                      <a:pt x="1388" y="397"/>
                      <a:pt x="1269" y="693"/>
                      <a:pt x="1050" y="891"/>
                    </a:cubicBezTo>
                    <a:cubicBezTo>
                      <a:pt x="931" y="991"/>
                      <a:pt x="773" y="1071"/>
                      <a:pt x="635" y="1129"/>
                    </a:cubicBezTo>
                    <a:cubicBezTo>
                      <a:pt x="500" y="1175"/>
                      <a:pt x="366" y="1197"/>
                      <a:pt x="231" y="1197"/>
                    </a:cubicBezTo>
                    <a:cubicBezTo>
                      <a:pt x="187" y="1197"/>
                      <a:pt x="143" y="1194"/>
                      <a:pt x="99" y="1189"/>
                    </a:cubicBezTo>
                    <a:cubicBezTo>
                      <a:pt x="59" y="1189"/>
                      <a:pt x="0" y="1248"/>
                      <a:pt x="0" y="1288"/>
                    </a:cubicBezTo>
                    <a:cubicBezTo>
                      <a:pt x="0" y="1367"/>
                      <a:pt x="59" y="1388"/>
                      <a:pt x="99" y="1407"/>
                    </a:cubicBezTo>
                    <a:cubicBezTo>
                      <a:pt x="135" y="1410"/>
                      <a:pt x="172" y="1412"/>
                      <a:pt x="209" y="1412"/>
                    </a:cubicBezTo>
                    <a:cubicBezTo>
                      <a:pt x="375" y="1412"/>
                      <a:pt x="548" y="1377"/>
                      <a:pt x="693" y="1327"/>
                    </a:cubicBezTo>
                    <a:cubicBezTo>
                      <a:pt x="873" y="1248"/>
                      <a:pt x="1050" y="1169"/>
                      <a:pt x="1190" y="1050"/>
                    </a:cubicBezTo>
                    <a:cubicBezTo>
                      <a:pt x="1467" y="812"/>
                      <a:pt x="1605" y="455"/>
                      <a:pt x="1566" y="119"/>
                    </a:cubicBezTo>
                    <a:cubicBezTo>
                      <a:pt x="1547" y="59"/>
                      <a:pt x="1507" y="0"/>
                      <a:pt x="144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6" name="Google Shape;486;p5"/>
              <p:cNvSpPr/>
              <p:nvPr/>
            </p:nvSpPr>
            <p:spPr>
              <a:xfrm>
                <a:off x="5532925" y="2070300"/>
                <a:ext cx="69900" cy="59650"/>
              </a:xfrm>
              <a:custGeom>
                <a:avLst/>
                <a:gdLst/>
                <a:ahLst/>
                <a:cxnLst/>
                <a:rect l="l" t="t" r="r" b="b"/>
                <a:pathLst>
                  <a:path w="2796" h="2386" extrusionOk="0">
                    <a:moveTo>
                      <a:pt x="2604" y="1"/>
                    </a:moveTo>
                    <a:cubicBezTo>
                      <a:pt x="2541" y="1"/>
                      <a:pt x="2474" y="51"/>
                      <a:pt x="2498" y="121"/>
                    </a:cubicBezTo>
                    <a:cubicBezTo>
                      <a:pt x="2577" y="438"/>
                      <a:pt x="2439" y="775"/>
                      <a:pt x="2260" y="1033"/>
                    </a:cubicBezTo>
                    <a:cubicBezTo>
                      <a:pt x="2122" y="1290"/>
                      <a:pt x="1924" y="1488"/>
                      <a:pt x="1705" y="1667"/>
                    </a:cubicBezTo>
                    <a:cubicBezTo>
                      <a:pt x="1290" y="2007"/>
                      <a:pt x="767" y="2184"/>
                      <a:pt x="223" y="2184"/>
                    </a:cubicBezTo>
                    <a:cubicBezTo>
                      <a:pt x="195" y="2184"/>
                      <a:pt x="167" y="2184"/>
                      <a:pt x="140" y="2183"/>
                    </a:cubicBezTo>
                    <a:cubicBezTo>
                      <a:pt x="0" y="2183"/>
                      <a:pt x="0" y="2381"/>
                      <a:pt x="140" y="2381"/>
                    </a:cubicBezTo>
                    <a:cubicBezTo>
                      <a:pt x="186" y="2384"/>
                      <a:pt x="231" y="2385"/>
                      <a:pt x="277" y="2385"/>
                    </a:cubicBezTo>
                    <a:cubicBezTo>
                      <a:pt x="862" y="2385"/>
                      <a:pt x="1424" y="2154"/>
                      <a:pt x="1884" y="1786"/>
                    </a:cubicBezTo>
                    <a:cubicBezTo>
                      <a:pt x="2122" y="1607"/>
                      <a:pt x="2339" y="1350"/>
                      <a:pt x="2479" y="1092"/>
                    </a:cubicBezTo>
                    <a:cubicBezTo>
                      <a:pt x="2656" y="775"/>
                      <a:pt x="2796" y="418"/>
                      <a:pt x="2696" y="82"/>
                    </a:cubicBezTo>
                    <a:cubicBezTo>
                      <a:pt x="2688" y="25"/>
                      <a:pt x="2647" y="1"/>
                      <a:pt x="260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7" name="Google Shape;487;p5"/>
              <p:cNvSpPr/>
              <p:nvPr/>
            </p:nvSpPr>
            <p:spPr>
              <a:xfrm>
                <a:off x="5551275" y="2087200"/>
                <a:ext cx="81075" cy="75375"/>
              </a:xfrm>
              <a:custGeom>
                <a:avLst/>
                <a:gdLst/>
                <a:ahLst/>
                <a:cxnLst/>
                <a:rect l="l" t="t" r="r" b="b"/>
                <a:pathLst>
                  <a:path w="3243" h="3015" extrusionOk="0">
                    <a:moveTo>
                      <a:pt x="3116" y="0"/>
                    </a:moveTo>
                    <a:cubicBezTo>
                      <a:pt x="3077" y="0"/>
                      <a:pt x="3041" y="24"/>
                      <a:pt x="3032" y="80"/>
                    </a:cubicBezTo>
                    <a:cubicBezTo>
                      <a:pt x="2815" y="1546"/>
                      <a:pt x="1605" y="2696"/>
                      <a:pt x="119" y="2815"/>
                    </a:cubicBezTo>
                    <a:cubicBezTo>
                      <a:pt x="5" y="2815"/>
                      <a:pt x="0" y="3014"/>
                      <a:pt x="105" y="3014"/>
                    </a:cubicBezTo>
                    <a:cubicBezTo>
                      <a:pt x="109" y="3014"/>
                      <a:pt x="114" y="3014"/>
                      <a:pt x="119" y="3013"/>
                    </a:cubicBezTo>
                    <a:cubicBezTo>
                      <a:pt x="1705" y="2913"/>
                      <a:pt x="3013" y="1705"/>
                      <a:pt x="3231" y="138"/>
                    </a:cubicBezTo>
                    <a:cubicBezTo>
                      <a:pt x="3243" y="55"/>
                      <a:pt x="3176" y="0"/>
                      <a:pt x="311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8" name="Google Shape;488;p5"/>
              <p:cNvSpPr/>
              <p:nvPr/>
            </p:nvSpPr>
            <p:spPr>
              <a:xfrm>
                <a:off x="5562325" y="2096475"/>
                <a:ext cx="98975" cy="103775"/>
              </a:xfrm>
              <a:custGeom>
                <a:avLst/>
                <a:gdLst/>
                <a:ahLst/>
                <a:cxnLst/>
                <a:rect l="l" t="t" r="r" b="b"/>
                <a:pathLst>
                  <a:path w="3959" h="4151" extrusionOk="0">
                    <a:moveTo>
                      <a:pt x="3832" y="0"/>
                    </a:moveTo>
                    <a:cubicBezTo>
                      <a:pt x="3780" y="0"/>
                      <a:pt x="3731" y="35"/>
                      <a:pt x="3740" y="105"/>
                    </a:cubicBezTo>
                    <a:cubicBezTo>
                      <a:pt x="3780" y="1651"/>
                      <a:pt x="2690" y="2920"/>
                      <a:pt x="1361" y="3534"/>
                    </a:cubicBezTo>
                    <a:cubicBezTo>
                      <a:pt x="965" y="3732"/>
                      <a:pt x="549" y="3851"/>
                      <a:pt x="132" y="3930"/>
                    </a:cubicBezTo>
                    <a:cubicBezTo>
                      <a:pt x="1" y="3968"/>
                      <a:pt x="48" y="4150"/>
                      <a:pt x="174" y="4150"/>
                    </a:cubicBezTo>
                    <a:cubicBezTo>
                      <a:pt x="180" y="4150"/>
                      <a:pt x="186" y="4150"/>
                      <a:pt x="193" y="4149"/>
                    </a:cubicBezTo>
                    <a:cubicBezTo>
                      <a:pt x="1718" y="3832"/>
                      <a:pt x="3145" y="2899"/>
                      <a:pt x="3721" y="1393"/>
                    </a:cubicBezTo>
                    <a:cubicBezTo>
                      <a:pt x="3880" y="977"/>
                      <a:pt x="3959" y="541"/>
                      <a:pt x="3938" y="105"/>
                    </a:cubicBezTo>
                    <a:cubicBezTo>
                      <a:pt x="3938" y="35"/>
                      <a:pt x="3884" y="0"/>
                      <a:pt x="383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9" name="Google Shape;489;p5"/>
              <p:cNvSpPr/>
              <p:nvPr/>
            </p:nvSpPr>
            <p:spPr>
              <a:xfrm>
                <a:off x="5590675" y="2124075"/>
                <a:ext cx="94200" cy="98075"/>
              </a:xfrm>
              <a:custGeom>
                <a:avLst/>
                <a:gdLst/>
                <a:ahLst/>
                <a:cxnLst/>
                <a:rect l="l" t="t" r="r" b="b"/>
                <a:pathLst>
                  <a:path w="3768" h="3923" extrusionOk="0">
                    <a:moveTo>
                      <a:pt x="3640" y="1"/>
                    </a:moveTo>
                    <a:cubicBezTo>
                      <a:pt x="3597" y="1"/>
                      <a:pt x="3555" y="23"/>
                      <a:pt x="3538" y="71"/>
                    </a:cubicBezTo>
                    <a:cubicBezTo>
                      <a:pt x="3301" y="1438"/>
                      <a:pt x="2408" y="2628"/>
                      <a:pt x="1199" y="3302"/>
                    </a:cubicBezTo>
                    <a:cubicBezTo>
                      <a:pt x="862" y="3481"/>
                      <a:pt x="505" y="3619"/>
                      <a:pt x="108" y="3719"/>
                    </a:cubicBezTo>
                    <a:cubicBezTo>
                      <a:pt x="0" y="3755"/>
                      <a:pt x="40" y="3922"/>
                      <a:pt x="138" y="3922"/>
                    </a:cubicBezTo>
                    <a:cubicBezTo>
                      <a:pt x="148" y="3922"/>
                      <a:pt x="158" y="3921"/>
                      <a:pt x="169" y="3917"/>
                    </a:cubicBezTo>
                    <a:cubicBezTo>
                      <a:pt x="1556" y="3579"/>
                      <a:pt x="2746" y="2569"/>
                      <a:pt x="3359" y="1300"/>
                    </a:cubicBezTo>
                    <a:cubicBezTo>
                      <a:pt x="3538" y="923"/>
                      <a:pt x="3676" y="527"/>
                      <a:pt x="3756" y="130"/>
                    </a:cubicBezTo>
                    <a:cubicBezTo>
                      <a:pt x="3768" y="48"/>
                      <a:pt x="3703" y="1"/>
                      <a:pt x="364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90" name="Google Shape;490;p5"/>
              <p:cNvSpPr/>
              <p:nvPr/>
            </p:nvSpPr>
            <p:spPr>
              <a:xfrm>
                <a:off x="5623625" y="2168600"/>
                <a:ext cx="78825" cy="71775"/>
              </a:xfrm>
              <a:custGeom>
                <a:avLst/>
                <a:gdLst/>
                <a:ahLst/>
                <a:cxnLst/>
                <a:rect l="l" t="t" r="r" b="b"/>
                <a:pathLst>
                  <a:path w="3153" h="2871" extrusionOk="0">
                    <a:moveTo>
                      <a:pt x="3015" y="0"/>
                    </a:moveTo>
                    <a:cubicBezTo>
                      <a:pt x="2984" y="0"/>
                      <a:pt x="2953" y="16"/>
                      <a:pt x="2934" y="54"/>
                    </a:cubicBezTo>
                    <a:cubicBezTo>
                      <a:pt x="2657" y="649"/>
                      <a:pt x="2279" y="1185"/>
                      <a:pt x="1803" y="1660"/>
                    </a:cubicBezTo>
                    <a:cubicBezTo>
                      <a:pt x="1348" y="2115"/>
                      <a:pt x="793" y="2572"/>
                      <a:pt x="138" y="2651"/>
                    </a:cubicBezTo>
                    <a:cubicBezTo>
                      <a:pt x="7" y="2670"/>
                      <a:pt x="1" y="2870"/>
                      <a:pt x="121" y="2870"/>
                    </a:cubicBezTo>
                    <a:cubicBezTo>
                      <a:pt x="126" y="2870"/>
                      <a:pt x="132" y="2870"/>
                      <a:pt x="138" y="2869"/>
                    </a:cubicBezTo>
                    <a:cubicBezTo>
                      <a:pt x="833" y="2770"/>
                      <a:pt x="1407" y="2353"/>
                      <a:pt x="1903" y="1878"/>
                    </a:cubicBezTo>
                    <a:cubicBezTo>
                      <a:pt x="2398" y="1383"/>
                      <a:pt x="2815" y="788"/>
                      <a:pt x="3112" y="154"/>
                    </a:cubicBezTo>
                    <a:cubicBezTo>
                      <a:pt x="3153" y="73"/>
                      <a:pt x="3083" y="0"/>
                      <a:pt x="301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91" name="Google Shape;491;p5"/>
              <p:cNvSpPr/>
              <p:nvPr/>
            </p:nvSpPr>
            <p:spPr>
              <a:xfrm>
                <a:off x="5661550" y="2202650"/>
                <a:ext cx="48725" cy="48700"/>
              </a:xfrm>
              <a:custGeom>
                <a:avLst/>
                <a:gdLst/>
                <a:ahLst/>
                <a:cxnLst/>
                <a:rect l="l" t="t" r="r" b="b"/>
                <a:pathLst>
                  <a:path w="1949" h="1948" extrusionOk="0">
                    <a:moveTo>
                      <a:pt x="1817" y="1"/>
                    </a:moveTo>
                    <a:cubicBezTo>
                      <a:pt x="1773" y="1"/>
                      <a:pt x="1729" y="25"/>
                      <a:pt x="1714" y="79"/>
                    </a:cubicBezTo>
                    <a:cubicBezTo>
                      <a:pt x="1476" y="853"/>
                      <a:pt x="881" y="1488"/>
                      <a:pt x="109" y="1745"/>
                    </a:cubicBezTo>
                    <a:cubicBezTo>
                      <a:pt x="1" y="1781"/>
                      <a:pt x="39" y="1948"/>
                      <a:pt x="137" y="1948"/>
                    </a:cubicBezTo>
                    <a:cubicBezTo>
                      <a:pt x="147" y="1948"/>
                      <a:pt x="157" y="1946"/>
                      <a:pt x="167" y="1943"/>
                    </a:cubicBezTo>
                    <a:cubicBezTo>
                      <a:pt x="1000" y="1665"/>
                      <a:pt x="1655" y="972"/>
                      <a:pt x="1912" y="140"/>
                    </a:cubicBezTo>
                    <a:cubicBezTo>
                      <a:pt x="1948" y="56"/>
                      <a:pt x="1883" y="1"/>
                      <a:pt x="181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92" name="Google Shape;492;p5"/>
              <p:cNvSpPr/>
              <p:nvPr/>
            </p:nvSpPr>
            <p:spPr>
              <a:xfrm>
                <a:off x="5693000" y="2239825"/>
                <a:ext cx="24875" cy="22350"/>
              </a:xfrm>
              <a:custGeom>
                <a:avLst/>
                <a:gdLst/>
                <a:ahLst/>
                <a:cxnLst/>
                <a:rect l="l" t="t" r="r" b="b"/>
                <a:pathLst>
                  <a:path w="995" h="894" extrusionOk="0">
                    <a:moveTo>
                      <a:pt x="862" y="1"/>
                    </a:moveTo>
                    <a:cubicBezTo>
                      <a:pt x="820" y="1"/>
                      <a:pt x="781" y="24"/>
                      <a:pt x="773" y="80"/>
                    </a:cubicBezTo>
                    <a:cubicBezTo>
                      <a:pt x="754" y="159"/>
                      <a:pt x="714" y="199"/>
                      <a:pt x="675" y="278"/>
                    </a:cubicBezTo>
                    <a:cubicBezTo>
                      <a:pt x="635" y="318"/>
                      <a:pt x="575" y="397"/>
                      <a:pt x="516" y="437"/>
                    </a:cubicBezTo>
                    <a:cubicBezTo>
                      <a:pt x="376" y="535"/>
                      <a:pt x="218" y="614"/>
                      <a:pt x="80" y="694"/>
                    </a:cubicBezTo>
                    <a:cubicBezTo>
                      <a:pt x="20" y="714"/>
                      <a:pt x="1" y="794"/>
                      <a:pt x="40" y="833"/>
                    </a:cubicBezTo>
                    <a:cubicBezTo>
                      <a:pt x="53" y="871"/>
                      <a:pt x="82" y="893"/>
                      <a:pt x="118" y="893"/>
                    </a:cubicBezTo>
                    <a:cubicBezTo>
                      <a:pt x="137" y="893"/>
                      <a:pt x="158" y="887"/>
                      <a:pt x="178" y="873"/>
                    </a:cubicBezTo>
                    <a:cubicBezTo>
                      <a:pt x="516" y="714"/>
                      <a:pt x="873" y="516"/>
                      <a:pt x="971" y="139"/>
                    </a:cubicBezTo>
                    <a:cubicBezTo>
                      <a:pt x="995" y="55"/>
                      <a:pt x="926" y="1"/>
                      <a:pt x="86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93" name="Google Shape;493;p5"/>
              <p:cNvSpPr/>
              <p:nvPr/>
            </p:nvSpPr>
            <p:spPr>
              <a:xfrm>
                <a:off x="5412500" y="2242275"/>
                <a:ext cx="249800" cy="251275"/>
              </a:xfrm>
              <a:custGeom>
                <a:avLst/>
                <a:gdLst/>
                <a:ahLst/>
                <a:cxnLst/>
                <a:rect l="l" t="t" r="r" b="b"/>
                <a:pathLst>
                  <a:path w="9992" h="10051" extrusionOk="0">
                    <a:moveTo>
                      <a:pt x="1" y="1"/>
                    </a:moveTo>
                    <a:cubicBezTo>
                      <a:pt x="239" y="2004"/>
                      <a:pt x="377" y="4005"/>
                      <a:pt x="1111" y="5889"/>
                    </a:cubicBezTo>
                    <a:cubicBezTo>
                      <a:pt x="1468" y="6801"/>
                      <a:pt x="1944" y="7692"/>
                      <a:pt x="2676" y="8366"/>
                    </a:cubicBezTo>
                    <a:cubicBezTo>
                      <a:pt x="3790" y="9420"/>
                      <a:pt x="5932" y="10051"/>
                      <a:pt x="7723" y="10051"/>
                    </a:cubicBezTo>
                    <a:cubicBezTo>
                      <a:pt x="8291" y="10051"/>
                      <a:pt x="8824" y="9987"/>
                      <a:pt x="9278" y="9854"/>
                    </a:cubicBezTo>
                    <a:cubicBezTo>
                      <a:pt x="9992" y="7890"/>
                      <a:pt x="9516" y="4679"/>
                      <a:pt x="8187" y="3133"/>
                    </a:cubicBezTo>
                    <a:cubicBezTo>
                      <a:pt x="7553" y="2361"/>
                      <a:pt x="6701" y="1845"/>
                      <a:pt x="5808" y="1449"/>
                    </a:cubicBezTo>
                    <a:cubicBezTo>
                      <a:pt x="3965" y="596"/>
                      <a:pt x="1963" y="358"/>
                      <a:pt x="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94" name="Google Shape;494;p5"/>
              <p:cNvSpPr/>
              <p:nvPr/>
            </p:nvSpPr>
            <p:spPr>
              <a:xfrm>
                <a:off x="5484350" y="2318600"/>
                <a:ext cx="170500" cy="171400"/>
              </a:xfrm>
              <a:custGeom>
                <a:avLst/>
                <a:gdLst/>
                <a:ahLst/>
                <a:cxnLst/>
                <a:rect l="l" t="t" r="r" b="b"/>
                <a:pathLst>
                  <a:path w="6820" h="6856" extrusionOk="0">
                    <a:moveTo>
                      <a:pt x="0" y="1"/>
                    </a:moveTo>
                    <a:lnTo>
                      <a:pt x="0" y="1"/>
                    </a:lnTo>
                    <a:cubicBezTo>
                      <a:pt x="159" y="1369"/>
                      <a:pt x="259" y="2736"/>
                      <a:pt x="754" y="4025"/>
                    </a:cubicBezTo>
                    <a:cubicBezTo>
                      <a:pt x="1012" y="4660"/>
                      <a:pt x="1329" y="5254"/>
                      <a:pt x="1824" y="5710"/>
                    </a:cubicBezTo>
                    <a:cubicBezTo>
                      <a:pt x="2591" y="6431"/>
                      <a:pt x="4040" y="6856"/>
                      <a:pt x="5266" y="6856"/>
                    </a:cubicBezTo>
                    <a:cubicBezTo>
                      <a:pt x="5658" y="6856"/>
                      <a:pt x="6027" y="6812"/>
                      <a:pt x="6344" y="6721"/>
                    </a:cubicBezTo>
                    <a:cubicBezTo>
                      <a:pt x="6819" y="5373"/>
                      <a:pt x="6483" y="3212"/>
                      <a:pt x="5590" y="2141"/>
                    </a:cubicBezTo>
                    <a:cubicBezTo>
                      <a:pt x="5154" y="1626"/>
                      <a:pt x="4580" y="1269"/>
                      <a:pt x="3965" y="992"/>
                    </a:cubicBezTo>
                    <a:cubicBezTo>
                      <a:pt x="2696" y="418"/>
                      <a:pt x="1348" y="259"/>
                      <a:pt x="0" y="1"/>
                    </a:cubicBezTo>
                    <a:close/>
                  </a:path>
                </a:pathLst>
              </a:custGeom>
              <a:solidFill>
                <a:srgbClr val="191919">
                  <a:alpha val="128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95" name="Google Shape;495;p5"/>
              <p:cNvSpPr/>
              <p:nvPr/>
            </p:nvSpPr>
            <p:spPr>
              <a:xfrm>
                <a:off x="5441800" y="2274725"/>
                <a:ext cx="219900" cy="230600"/>
              </a:xfrm>
              <a:custGeom>
                <a:avLst/>
                <a:gdLst/>
                <a:ahLst/>
                <a:cxnLst/>
                <a:rect l="l" t="t" r="r" b="b"/>
                <a:pathLst>
                  <a:path w="8796" h="9224" extrusionOk="0">
                    <a:moveTo>
                      <a:pt x="155" y="0"/>
                    </a:moveTo>
                    <a:cubicBezTo>
                      <a:pt x="79" y="0"/>
                      <a:pt x="1" y="113"/>
                      <a:pt x="77" y="190"/>
                    </a:cubicBezTo>
                    <a:cubicBezTo>
                      <a:pt x="1089" y="1320"/>
                      <a:pt x="2138" y="2450"/>
                      <a:pt x="3190" y="3560"/>
                    </a:cubicBezTo>
                    <a:cubicBezTo>
                      <a:pt x="4398" y="4829"/>
                      <a:pt x="5627" y="6117"/>
                      <a:pt x="6837" y="7385"/>
                    </a:cubicBezTo>
                    <a:cubicBezTo>
                      <a:pt x="7411" y="7980"/>
                      <a:pt x="7987" y="8595"/>
                      <a:pt x="8582" y="9190"/>
                    </a:cubicBezTo>
                    <a:cubicBezTo>
                      <a:pt x="8601" y="9214"/>
                      <a:pt x="8625" y="9224"/>
                      <a:pt x="8648" y="9224"/>
                    </a:cubicBezTo>
                    <a:cubicBezTo>
                      <a:pt x="8723" y="9224"/>
                      <a:pt x="8795" y="9126"/>
                      <a:pt x="8720" y="9050"/>
                    </a:cubicBezTo>
                    <a:cubicBezTo>
                      <a:pt x="7630" y="7901"/>
                      <a:pt x="6520" y="6751"/>
                      <a:pt x="5410" y="5582"/>
                    </a:cubicBezTo>
                    <a:cubicBezTo>
                      <a:pt x="4221" y="4333"/>
                      <a:pt x="3011" y="3064"/>
                      <a:pt x="1821" y="1795"/>
                    </a:cubicBezTo>
                    <a:cubicBezTo>
                      <a:pt x="1287" y="1221"/>
                      <a:pt x="751" y="627"/>
                      <a:pt x="216" y="32"/>
                    </a:cubicBezTo>
                    <a:cubicBezTo>
                      <a:pt x="199" y="9"/>
                      <a:pt x="177" y="0"/>
                      <a:pt x="15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96" name="Google Shape;496;p5"/>
              <p:cNvSpPr/>
              <p:nvPr/>
            </p:nvSpPr>
            <p:spPr>
              <a:xfrm>
                <a:off x="5442250" y="2276500"/>
                <a:ext cx="40150" cy="35325"/>
              </a:xfrm>
              <a:custGeom>
                <a:avLst/>
                <a:gdLst/>
                <a:ahLst/>
                <a:cxnLst/>
                <a:rect l="l" t="t" r="r" b="b"/>
                <a:pathLst>
                  <a:path w="1606" h="1413" extrusionOk="0">
                    <a:moveTo>
                      <a:pt x="1447" y="1"/>
                    </a:moveTo>
                    <a:cubicBezTo>
                      <a:pt x="1388" y="1"/>
                      <a:pt x="1328" y="59"/>
                      <a:pt x="1348" y="99"/>
                    </a:cubicBezTo>
                    <a:cubicBezTo>
                      <a:pt x="1388" y="397"/>
                      <a:pt x="1269" y="694"/>
                      <a:pt x="1050" y="892"/>
                    </a:cubicBezTo>
                    <a:cubicBezTo>
                      <a:pt x="931" y="992"/>
                      <a:pt x="773" y="1071"/>
                      <a:pt x="635" y="1111"/>
                    </a:cubicBezTo>
                    <a:cubicBezTo>
                      <a:pt x="486" y="1159"/>
                      <a:pt x="339" y="1195"/>
                      <a:pt x="191" y="1195"/>
                    </a:cubicBezTo>
                    <a:cubicBezTo>
                      <a:pt x="160" y="1195"/>
                      <a:pt x="129" y="1193"/>
                      <a:pt x="99" y="1190"/>
                    </a:cubicBezTo>
                    <a:cubicBezTo>
                      <a:pt x="40" y="1190"/>
                      <a:pt x="0" y="1249"/>
                      <a:pt x="0" y="1288"/>
                    </a:cubicBezTo>
                    <a:cubicBezTo>
                      <a:pt x="0" y="1348"/>
                      <a:pt x="40" y="1388"/>
                      <a:pt x="99" y="1407"/>
                    </a:cubicBezTo>
                    <a:cubicBezTo>
                      <a:pt x="134" y="1411"/>
                      <a:pt x="169" y="1413"/>
                      <a:pt x="205" y="1413"/>
                    </a:cubicBezTo>
                    <a:cubicBezTo>
                      <a:pt x="373" y="1413"/>
                      <a:pt x="547" y="1374"/>
                      <a:pt x="693" y="1309"/>
                    </a:cubicBezTo>
                    <a:cubicBezTo>
                      <a:pt x="872" y="1249"/>
                      <a:pt x="1050" y="1169"/>
                      <a:pt x="1190" y="1031"/>
                    </a:cubicBezTo>
                    <a:cubicBezTo>
                      <a:pt x="1467" y="812"/>
                      <a:pt x="1605" y="456"/>
                      <a:pt x="1546" y="99"/>
                    </a:cubicBezTo>
                    <a:cubicBezTo>
                      <a:pt x="1546" y="59"/>
                      <a:pt x="1507" y="1"/>
                      <a:pt x="144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97" name="Google Shape;497;p5"/>
              <p:cNvSpPr/>
              <p:nvPr/>
            </p:nvSpPr>
            <p:spPr>
              <a:xfrm>
                <a:off x="5446700" y="2284125"/>
                <a:ext cx="69900" cy="59900"/>
              </a:xfrm>
              <a:custGeom>
                <a:avLst/>
                <a:gdLst/>
                <a:ahLst/>
                <a:cxnLst/>
                <a:rect l="l" t="t" r="r" b="b"/>
                <a:pathLst>
                  <a:path w="2796" h="2396" extrusionOk="0">
                    <a:moveTo>
                      <a:pt x="2605" y="1"/>
                    </a:moveTo>
                    <a:cubicBezTo>
                      <a:pt x="2542" y="1"/>
                      <a:pt x="2474" y="49"/>
                      <a:pt x="2498" y="132"/>
                    </a:cubicBezTo>
                    <a:cubicBezTo>
                      <a:pt x="2577" y="449"/>
                      <a:pt x="2418" y="785"/>
                      <a:pt x="2260" y="1043"/>
                    </a:cubicBezTo>
                    <a:cubicBezTo>
                      <a:pt x="2122" y="1281"/>
                      <a:pt x="1923" y="1499"/>
                      <a:pt x="1705" y="1678"/>
                    </a:cubicBezTo>
                    <a:cubicBezTo>
                      <a:pt x="1270" y="1999"/>
                      <a:pt x="743" y="2194"/>
                      <a:pt x="213" y="2194"/>
                    </a:cubicBezTo>
                    <a:cubicBezTo>
                      <a:pt x="188" y="2194"/>
                      <a:pt x="164" y="2194"/>
                      <a:pt x="139" y="2193"/>
                    </a:cubicBezTo>
                    <a:cubicBezTo>
                      <a:pt x="133" y="2192"/>
                      <a:pt x="127" y="2192"/>
                      <a:pt x="121" y="2192"/>
                    </a:cubicBezTo>
                    <a:cubicBezTo>
                      <a:pt x="0" y="2192"/>
                      <a:pt x="6" y="2391"/>
                      <a:pt x="139" y="2391"/>
                    </a:cubicBezTo>
                    <a:cubicBezTo>
                      <a:pt x="185" y="2394"/>
                      <a:pt x="231" y="2396"/>
                      <a:pt x="277" y="2396"/>
                    </a:cubicBezTo>
                    <a:cubicBezTo>
                      <a:pt x="862" y="2396"/>
                      <a:pt x="1423" y="2164"/>
                      <a:pt x="1884" y="1797"/>
                    </a:cubicBezTo>
                    <a:cubicBezTo>
                      <a:pt x="2122" y="1598"/>
                      <a:pt x="2339" y="1361"/>
                      <a:pt x="2478" y="1102"/>
                    </a:cubicBezTo>
                    <a:cubicBezTo>
                      <a:pt x="2656" y="785"/>
                      <a:pt x="2796" y="428"/>
                      <a:pt x="2696" y="71"/>
                    </a:cubicBezTo>
                    <a:cubicBezTo>
                      <a:pt x="2688" y="23"/>
                      <a:pt x="2647" y="1"/>
                      <a:pt x="260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98" name="Google Shape;498;p5"/>
              <p:cNvSpPr/>
              <p:nvPr/>
            </p:nvSpPr>
            <p:spPr>
              <a:xfrm>
                <a:off x="5464525" y="2301275"/>
                <a:ext cx="81600" cy="75375"/>
              </a:xfrm>
              <a:custGeom>
                <a:avLst/>
                <a:gdLst/>
                <a:ahLst/>
                <a:cxnLst/>
                <a:rect l="l" t="t" r="r" b="b"/>
                <a:pathLst>
                  <a:path w="3264" h="3015" extrusionOk="0">
                    <a:moveTo>
                      <a:pt x="3137" y="1"/>
                    </a:moveTo>
                    <a:cubicBezTo>
                      <a:pt x="3098" y="1"/>
                      <a:pt x="3061" y="24"/>
                      <a:pt x="3053" y="80"/>
                    </a:cubicBezTo>
                    <a:cubicBezTo>
                      <a:pt x="2836" y="1547"/>
                      <a:pt x="1626" y="2697"/>
                      <a:pt x="140" y="2795"/>
                    </a:cubicBezTo>
                    <a:cubicBezTo>
                      <a:pt x="6" y="2815"/>
                      <a:pt x="1" y="3015"/>
                      <a:pt x="123" y="3015"/>
                    </a:cubicBezTo>
                    <a:cubicBezTo>
                      <a:pt x="129" y="3015"/>
                      <a:pt x="134" y="3014"/>
                      <a:pt x="140" y="3014"/>
                    </a:cubicBezTo>
                    <a:cubicBezTo>
                      <a:pt x="1726" y="2914"/>
                      <a:pt x="3034" y="1705"/>
                      <a:pt x="3251" y="139"/>
                    </a:cubicBezTo>
                    <a:cubicBezTo>
                      <a:pt x="3264" y="55"/>
                      <a:pt x="3197" y="1"/>
                      <a:pt x="313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99" name="Google Shape;499;p5"/>
              <p:cNvSpPr/>
              <p:nvPr/>
            </p:nvSpPr>
            <p:spPr>
              <a:xfrm>
                <a:off x="5476250" y="2310550"/>
                <a:ext cx="98825" cy="103350"/>
              </a:xfrm>
              <a:custGeom>
                <a:avLst/>
                <a:gdLst/>
                <a:ahLst/>
                <a:cxnLst/>
                <a:rect l="l" t="t" r="r" b="b"/>
                <a:pathLst>
                  <a:path w="3953" h="4134" extrusionOk="0">
                    <a:moveTo>
                      <a:pt x="3823" y="1"/>
                    </a:moveTo>
                    <a:cubicBezTo>
                      <a:pt x="3769" y="1"/>
                      <a:pt x="3715" y="36"/>
                      <a:pt x="3715" y="105"/>
                    </a:cubicBezTo>
                    <a:cubicBezTo>
                      <a:pt x="3755" y="1631"/>
                      <a:pt x="2684" y="2920"/>
                      <a:pt x="1336" y="3534"/>
                    </a:cubicBezTo>
                    <a:cubicBezTo>
                      <a:pt x="959" y="3713"/>
                      <a:pt x="543" y="3851"/>
                      <a:pt x="126" y="3930"/>
                    </a:cubicBezTo>
                    <a:cubicBezTo>
                      <a:pt x="1" y="3966"/>
                      <a:pt x="38" y="4134"/>
                      <a:pt x="135" y="4134"/>
                    </a:cubicBezTo>
                    <a:cubicBezTo>
                      <a:pt x="145" y="4134"/>
                      <a:pt x="155" y="4132"/>
                      <a:pt x="166" y="4129"/>
                    </a:cubicBezTo>
                    <a:cubicBezTo>
                      <a:pt x="1693" y="3811"/>
                      <a:pt x="3139" y="2900"/>
                      <a:pt x="3715" y="1393"/>
                    </a:cubicBezTo>
                    <a:cubicBezTo>
                      <a:pt x="3873" y="978"/>
                      <a:pt x="3953" y="541"/>
                      <a:pt x="3932" y="105"/>
                    </a:cubicBezTo>
                    <a:cubicBezTo>
                      <a:pt x="3932" y="36"/>
                      <a:pt x="3878" y="1"/>
                      <a:pt x="382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00" name="Google Shape;500;p5"/>
              <p:cNvSpPr/>
              <p:nvPr/>
            </p:nvSpPr>
            <p:spPr>
              <a:xfrm>
                <a:off x="5504425" y="2337950"/>
                <a:ext cx="94050" cy="98275"/>
              </a:xfrm>
              <a:custGeom>
                <a:avLst/>
                <a:gdLst/>
                <a:ahLst/>
                <a:cxnLst/>
                <a:rect l="l" t="t" r="r" b="b"/>
                <a:pathLst>
                  <a:path w="3762" h="3931" extrusionOk="0">
                    <a:moveTo>
                      <a:pt x="3628" y="0"/>
                    </a:moveTo>
                    <a:cubicBezTo>
                      <a:pt x="3586" y="0"/>
                      <a:pt x="3547" y="24"/>
                      <a:pt x="3539" y="80"/>
                    </a:cubicBezTo>
                    <a:cubicBezTo>
                      <a:pt x="3281" y="1428"/>
                      <a:pt x="2409" y="2636"/>
                      <a:pt x="1200" y="3291"/>
                    </a:cubicBezTo>
                    <a:cubicBezTo>
                      <a:pt x="862" y="3489"/>
                      <a:pt x="487" y="3627"/>
                      <a:pt x="109" y="3727"/>
                    </a:cubicBezTo>
                    <a:cubicBezTo>
                      <a:pt x="0" y="3745"/>
                      <a:pt x="24" y="3930"/>
                      <a:pt x="137" y="3930"/>
                    </a:cubicBezTo>
                    <a:cubicBezTo>
                      <a:pt x="147" y="3930"/>
                      <a:pt x="158" y="3929"/>
                      <a:pt x="169" y="3925"/>
                    </a:cubicBezTo>
                    <a:cubicBezTo>
                      <a:pt x="1557" y="3588"/>
                      <a:pt x="2746" y="2577"/>
                      <a:pt x="3360" y="1288"/>
                    </a:cubicBezTo>
                    <a:cubicBezTo>
                      <a:pt x="3539" y="931"/>
                      <a:pt x="3677" y="535"/>
                      <a:pt x="3738" y="138"/>
                    </a:cubicBezTo>
                    <a:cubicBezTo>
                      <a:pt x="3761" y="55"/>
                      <a:pt x="3692" y="0"/>
                      <a:pt x="362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01" name="Google Shape;501;p5"/>
              <p:cNvSpPr/>
              <p:nvPr/>
            </p:nvSpPr>
            <p:spPr>
              <a:xfrm>
                <a:off x="5537400" y="2382475"/>
                <a:ext cx="78825" cy="71950"/>
              </a:xfrm>
              <a:custGeom>
                <a:avLst/>
                <a:gdLst/>
                <a:ahLst/>
                <a:cxnLst/>
                <a:rect l="l" t="t" r="r" b="b"/>
                <a:pathLst>
                  <a:path w="3153" h="2878" extrusionOk="0">
                    <a:moveTo>
                      <a:pt x="3015" y="0"/>
                    </a:moveTo>
                    <a:cubicBezTo>
                      <a:pt x="2984" y="0"/>
                      <a:pt x="2953" y="18"/>
                      <a:pt x="2934" y="62"/>
                    </a:cubicBezTo>
                    <a:cubicBezTo>
                      <a:pt x="2656" y="657"/>
                      <a:pt x="2279" y="1193"/>
                      <a:pt x="1803" y="1669"/>
                    </a:cubicBezTo>
                    <a:cubicBezTo>
                      <a:pt x="1348" y="2124"/>
                      <a:pt x="793" y="2560"/>
                      <a:pt x="138" y="2660"/>
                    </a:cubicBezTo>
                    <a:cubicBezTo>
                      <a:pt x="0" y="2679"/>
                      <a:pt x="0" y="2877"/>
                      <a:pt x="138" y="2877"/>
                    </a:cubicBezTo>
                    <a:cubicBezTo>
                      <a:pt x="833" y="2779"/>
                      <a:pt x="1407" y="2362"/>
                      <a:pt x="1903" y="1886"/>
                    </a:cubicBezTo>
                    <a:cubicBezTo>
                      <a:pt x="2398" y="1391"/>
                      <a:pt x="2815" y="796"/>
                      <a:pt x="3112" y="162"/>
                    </a:cubicBezTo>
                    <a:cubicBezTo>
                      <a:pt x="3153" y="81"/>
                      <a:pt x="3083" y="0"/>
                      <a:pt x="301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02" name="Google Shape;502;p5"/>
              <p:cNvSpPr/>
              <p:nvPr/>
            </p:nvSpPr>
            <p:spPr>
              <a:xfrm>
                <a:off x="5575325" y="2416750"/>
                <a:ext cx="48400" cy="48700"/>
              </a:xfrm>
              <a:custGeom>
                <a:avLst/>
                <a:gdLst/>
                <a:ahLst/>
                <a:cxnLst/>
                <a:rect l="l" t="t" r="r" b="b"/>
                <a:pathLst>
                  <a:path w="1936" h="1948" extrusionOk="0">
                    <a:moveTo>
                      <a:pt x="1811" y="0"/>
                    </a:moveTo>
                    <a:cubicBezTo>
                      <a:pt x="1770" y="0"/>
                      <a:pt x="1729" y="24"/>
                      <a:pt x="1714" y="79"/>
                    </a:cubicBezTo>
                    <a:cubicBezTo>
                      <a:pt x="1476" y="832"/>
                      <a:pt x="862" y="1466"/>
                      <a:pt x="109" y="1744"/>
                    </a:cubicBezTo>
                    <a:cubicBezTo>
                      <a:pt x="0" y="1780"/>
                      <a:pt x="24" y="1947"/>
                      <a:pt x="132" y="1947"/>
                    </a:cubicBezTo>
                    <a:cubicBezTo>
                      <a:pt x="143" y="1947"/>
                      <a:pt x="155" y="1946"/>
                      <a:pt x="167" y="1942"/>
                    </a:cubicBezTo>
                    <a:cubicBezTo>
                      <a:pt x="1000" y="1646"/>
                      <a:pt x="1655" y="972"/>
                      <a:pt x="1912" y="139"/>
                    </a:cubicBezTo>
                    <a:cubicBezTo>
                      <a:pt x="1936" y="55"/>
                      <a:pt x="1873" y="0"/>
                      <a:pt x="181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03" name="Google Shape;503;p5"/>
              <p:cNvSpPr/>
              <p:nvPr/>
            </p:nvSpPr>
            <p:spPr>
              <a:xfrm>
                <a:off x="5606775" y="2453875"/>
                <a:ext cx="24600" cy="22150"/>
              </a:xfrm>
              <a:custGeom>
                <a:avLst/>
                <a:gdLst/>
                <a:ahLst/>
                <a:cxnLst/>
                <a:rect l="l" t="t" r="r" b="b"/>
                <a:pathLst>
                  <a:path w="984" h="886" extrusionOk="0">
                    <a:moveTo>
                      <a:pt x="856" y="1"/>
                    </a:moveTo>
                    <a:cubicBezTo>
                      <a:pt x="812" y="1"/>
                      <a:pt x="770" y="24"/>
                      <a:pt x="754" y="81"/>
                    </a:cubicBezTo>
                    <a:cubicBezTo>
                      <a:pt x="733" y="140"/>
                      <a:pt x="714" y="200"/>
                      <a:pt x="674" y="280"/>
                    </a:cubicBezTo>
                    <a:lnTo>
                      <a:pt x="516" y="438"/>
                    </a:lnTo>
                    <a:cubicBezTo>
                      <a:pt x="376" y="536"/>
                      <a:pt x="218" y="616"/>
                      <a:pt x="59" y="695"/>
                    </a:cubicBezTo>
                    <a:cubicBezTo>
                      <a:pt x="19" y="716"/>
                      <a:pt x="0" y="795"/>
                      <a:pt x="40" y="835"/>
                    </a:cubicBezTo>
                    <a:cubicBezTo>
                      <a:pt x="52" y="872"/>
                      <a:pt x="81" y="886"/>
                      <a:pt x="116" y="886"/>
                    </a:cubicBezTo>
                    <a:cubicBezTo>
                      <a:pt x="135" y="886"/>
                      <a:pt x="157" y="881"/>
                      <a:pt x="178" y="874"/>
                    </a:cubicBezTo>
                    <a:cubicBezTo>
                      <a:pt x="495" y="716"/>
                      <a:pt x="852" y="517"/>
                      <a:pt x="971" y="121"/>
                    </a:cubicBezTo>
                    <a:cubicBezTo>
                      <a:pt x="983" y="51"/>
                      <a:pt x="919" y="1"/>
                      <a:pt x="85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04" name="Google Shape;504;p5"/>
              <p:cNvSpPr/>
              <p:nvPr/>
            </p:nvSpPr>
            <p:spPr>
              <a:xfrm>
                <a:off x="5280175" y="2435075"/>
                <a:ext cx="249800" cy="250975"/>
              </a:xfrm>
              <a:custGeom>
                <a:avLst/>
                <a:gdLst/>
                <a:ahLst/>
                <a:cxnLst/>
                <a:rect l="l" t="t" r="r" b="b"/>
                <a:pathLst>
                  <a:path w="9992" h="10039" extrusionOk="0">
                    <a:moveTo>
                      <a:pt x="0" y="1"/>
                    </a:moveTo>
                    <a:cubicBezTo>
                      <a:pt x="259" y="1983"/>
                      <a:pt x="397" y="4005"/>
                      <a:pt x="1131" y="5887"/>
                    </a:cubicBezTo>
                    <a:cubicBezTo>
                      <a:pt x="1488" y="6799"/>
                      <a:pt x="1964" y="7671"/>
                      <a:pt x="2677" y="8345"/>
                    </a:cubicBezTo>
                    <a:cubicBezTo>
                      <a:pt x="3813" y="9406"/>
                      <a:pt x="5968" y="10038"/>
                      <a:pt x="7771" y="10038"/>
                    </a:cubicBezTo>
                    <a:cubicBezTo>
                      <a:pt x="8327" y="10038"/>
                      <a:pt x="8849" y="9978"/>
                      <a:pt x="9298" y="9852"/>
                    </a:cubicBezTo>
                    <a:cubicBezTo>
                      <a:pt x="9991" y="7870"/>
                      <a:pt x="9515" y="4679"/>
                      <a:pt x="8207" y="3112"/>
                    </a:cubicBezTo>
                    <a:cubicBezTo>
                      <a:pt x="7554" y="2359"/>
                      <a:pt x="6700" y="1843"/>
                      <a:pt x="5828" y="1428"/>
                    </a:cubicBezTo>
                    <a:cubicBezTo>
                      <a:pt x="3986" y="595"/>
                      <a:pt x="1964" y="358"/>
                      <a:pt x="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05" name="Google Shape;505;p5"/>
              <p:cNvSpPr/>
              <p:nvPr/>
            </p:nvSpPr>
            <p:spPr>
              <a:xfrm>
                <a:off x="5352050" y="2511400"/>
                <a:ext cx="170500" cy="171300"/>
              </a:xfrm>
              <a:custGeom>
                <a:avLst/>
                <a:gdLst/>
                <a:ahLst/>
                <a:cxnLst/>
                <a:rect l="l" t="t" r="r" b="b"/>
                <a:pathLst>
                  <a:path w="6820" h="6852" extrusionOk="0">
                    <a:moveTo>
                      <a:pt x="1" y="0"/>
                    </a:moveTo>
                    <a:lnTo>
                      <a:pt x="1" y="0"/>
                    </a:lnTo>
                    <a:cubicBezTo>
                      <a:pt x="178" y="1348"/>
                      <a:pt x="257" y="2736"/>
                      <a:pt x="773" y="4024"/>
                    </a:cubicBezTo>
                    <a:cubicBezTo>
                      <a:pt x="1011" y="4639"/>
                      <a:pt x="1328" y="5234"/>
                      <a:pt x="1824" y="5689"/>
                    </a:cubicBezTo>
                    <a:cubicBezTo>
                      <a:pt x="2594" y="6414"/>
                      <a:pt x="4067" y="6852"/>
                      <a:pt x="5295" y="6852"/>
                    </a:cubicBezTo>
                    <a:cubicBezTo>
                      <a:pt x="5678" y="6852"/>
                      <a:pt x="6037" y="6809"/>
                      <a:pt x="6344" y="6720"/>
                    </a:cubicBezTo>
                    <a:cubicBezTo>
                      <a:pt x="6820" y="5372"/>
                      <a:pt x="6502" y="3191"/>
                      <a:pt x="5591" y="2121"/>
                    </a:cubicBezTo>
                    <a:cubicBezTo>
                      <a:pt x="5154" y="1605"/>
                      <a:pt x="4579" y="1249"/>
                      <a:pt x="3965" y="971"/>
                    </a:cubicBezTo>
                    <a:cubicBezTo>
                      <a:pt x="2715" y="397"/>
                      <a:pt x="1348" y="238"/>
                      <a:pt x="1" y="0"/>
                    </a:cubicBezTo>
                    <a:close/>
                  </a:path>
                </a:pathLst>
              </a:custGeom>
              <a:solidFill>
                <a:srgbClr val="191919">
                  <a:alpha val="128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06" name="Google Shape;506;p5"/>
              <p:cNvSpPr/>
              <p:nvPr/>
            </p:nvSpPr>
            <p:spPr>
              <a:xfrm>
                <a:off x="5309925" y="2467200"/>
                <a:ext cx="219500" cy="230825"/>
              </a:xfrm>
              <a:custGeom>
                <a:avLst/>
                <a:gdLst/>
                <a:ahLst/>
                <a:cxnLst/>
                <a:rect l="l" t="t" r="r" b="b"/>
                <a:pathLst>
                  <a:path w="8780" h="9233" extrusionOk="0">
                    <a:moveTo>
                      <a:pt x="140" y="1"/>
                    </a:moveTo>
                    <a:cubicBezTo>
                      <a:pt x="63" y="1"/>
                      <a:pt x="1" y="108"/>
                      <a:pt x="60" y="183"/>
                    </a:cubicBezTo>
                    <a:cubicBezTo>
                      <a:pt x="1091" y="1332"/>
                      <a:pt x="2141" y="2442"/>
                      <a:pt x="3192" y="3553"/>
                    </a:cubicBezTo>
                    <a:cubicBezTo>
                      <a:pt x="4400" y="4840"/>
                      <a:pt x="5610" y="6109"/>
                      <a:pt x="6819" y="7378"/>
                    </a:cubicBezTo>
                    <a:cubicBezTo>
                      <a:pt x="7413" y="7993"/>
                      <a:pt x="7989" y="8587"/>
                      <a:pt x="8563" y="9201"/>
                    </a:cubicBezTo>
                    <a:cubicBezTo>
                      <a:pt x="8586" y="9224"/>
                      <a:pt x="8610" y="9233"/>
                      <a:pt x="8633" y="9233"/>
                    </a:cubicBezTo>
                    <a:cubicBezTo>
                      <a:pt x="8713" y="9233"/>
                      <a:pt x="8779" y="9120"/>
                      <a:pt x="8703" y="9043"/>
                    </a:cubicBezTo>
                    <a:cubicBezTo>
                      <a:pt x="7612" y="7893"/>
                      <a:pt x="6502" y="6743"/>
                      <a:pt x="5412" y="5593"/>
                    </a:cubicBezTo>
                    <a:cubicBezTo>
                      <a:pt x="4202" y="4325"/>
                      <a:pt x="3013" y="3077"/>
                      <a:pt x="1823" y="1788"/>
                    </a:cubicBezTo>
                    <a:cubicBezTo>
                      <a:pt x="1268" y="1213"/>
                      <a:pt x="734" y="619"/>
                      <a:pt x="219" y="43"/>
                    </a:cubicBezTo>
                    <a:cubicBezTo>
                      <a:pt x="193" y="13"/>
                      <a:pt x="166" y="1"/>
                      <a:pt x="14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07" name="Google Shape;507;p5"/>
              <p:cNvSpPr/>
              <p:nvPr/>
            </p:nvSpPr>
            <p:spPr>
              <a:xfrm>
                <a:off x="5309900" y="2468775"/>
                <a:ext cx="40200" cy="35325"/>
              </a:xfrm>
              <a:custGeom>
                <a:avLst/>
                <a:gdLst/>
                <a:ahLst/>
                <a:cxnLst/>
                <a:rect l="l" t="t" r="r" b="b"/>
                <a:pathLst>
                  <a:path w="1608" h="1413" extrusionOk="0">
                    <a:moveTo>
                      <a:pt x="1449" y="1"/>
                    </a:moveTo>
                    <a:cubicBezTo>
                      <a:pt x="1409" y="1"/>
                      <a:pt x="1349" y="59"/>
                      <a:pt x="1349" y="120"/>
                    </a:cubicBezTo>
                    <a:cubicBezTo>
                      <a:pt x="1388" y="416"/>
                      <a:pt x="1290" y="694"/>
                      <a:pt x="1052" y="892"/>
                    </a:cubicBezTo>
                    <a:cubicBezTo>
                      <a:pt x="933" y="992"/>
                      <a:pt x="775" y="1071"/>
                      <a:pt x="635" y="1130"/>
                    </a:cubicBezTo>
                    <a:cubicBezTo>
                      <a:pt x="507" y="1173"/>
                      <a:pt x="389" y="1206"/>
                      <a:pt x="266" y="1206"/>
                    </a:cubicBezTo>
                    <a:cubicBezTo>
                      <a:pt x="218" y="1206"/>
                      <a:pt x="170" y="1201"/>
                      <a:pt x="120" y="1190"/>
                    </a:cubicBezTo>
                    <a:cubicBezTo>
                      <a:pt x="61" y="1190"/>
                      <a:pt x="1" y="1249"/>
                      <a:pt x="1" y="1309"/>
                    </a:cubicBezTo>
                    <a:cubicBezTo>
                      <a:pt x="1" y="1368"/>
                      <a:pt x="61" y="1407"/>
                      <a:pt x="120" y="1407"/>
                    </a:cubicBezTo>
                    <a:cubicBezTo>
                      <a:pt x="156" y="1411"/>
                      <a:pt x="192" y="1413"/>
                      <a:pt x="228" y="1413"/>
                    </a:cubicBezTo>
                    <a:cubicBezTo>
                      <a:pt x="389" y="1413"/>
                      <a:pt x="549" y="1377"/>
                      <a:pt x="695" y="1328"/>
                    </a:cubicBezTo>
                    <a:cubicBezTo>
                      <a:pt x="873" y="1249"/>
                      <a:pt x="1052" y="1169"/>
                      <a:pt x="1211" y="1051"/>
                    </a:cubicBezTo>
                    <a:cubicBezTo>
                      <a:pt x="1468" y="813"/>
                      <a:pt x="1607" y="456"/>
                      <a:pt x="1568" y="120"/>
                    </a:cubicBezTo>
                    <a:cubicBezTo>
                      <a:pt x="1547" y="59"/>
                      <a:pt x="1528" y="1"/>
                      <a:pt x="144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08" name="Google Shape;508;p5"/>
              <p:cNvSpPr/>
              <p:nvPr/>
            </p:nvSpPr>
            <p:spPr>
              <a:xfrm>
                <a:off x="5314875" y="2476700"/>
                <a:ext cx="69400" cy="60000"/>
              </a:xfrm>
              <a:custGeom>
                <a:avLst/>
                <a:gdLst/>
                <a:ahLst/>
                <a:cxnLst/>
                <a:rect l="l" t="t" r="r" b="b"/>
                <a:pathLst>
                  <a:path w="2776" h="2400" extrusionOk="0">
                    <a:moveTo>
                      <a:pt x="2597" y="1"/>
                    </a:moveTo>
                    <a:cubicBezTo>
                      <a:pt x="2533" y="1"/>
                      <a:pt x="2466" y="56"/>
                      <a:pt x="2479" y="139"/>
                    </a:cubicBezTo>
                    <a:cubicBezTo>
                      <a:pt x="2558" y="437"/>
                      <a:pt x="2418" y="773"/>
                      <a:pt x="2260" y="1051"/>
                    </a:cubicBezTo>
                    <a:cubicBezTo>
                      <a:pt x="2101" y="1289"/>
                      <a:pt x="1903" y="1507"/>
                      <a:pt x="1686" y="1666"/>
                    </a:cubicBezTo>
                    <a:cubicBezTo>
                      <a:pt x="1271" y="2006"/>
                      <a:pt x="748" y="2183"/>
                      <a:pt x="220" y="2183"/>
                    </a:cubicBezTo>
                    <a:cubicBezTo>
                      <a:pt x="193" y="2183"/>
                      <a:pt x="166" y="2182"/>
                      <a:pt x="140" y="2181"/>
                    </a:cubicBezTo>
                    <a:cubicBezTo>
                      <a:pt x="0" y="2181"/>
                      <a:pt x="0" y="2380"/>
                      <a:pt x="140" y="2399"/>
                    </a:cubicBezTo>
                    <a:cubicBezTo>
                      <a:pt x="166" y="2400"/>
                      <a:pt x="193" y="2400"/>
                      <a:pt x="219" y="2400"/>
                    </a:cubicBezTo>
                    <a:cubicBezTo>
                      <a:pt x="808" y="2400"/>
                      <a:pt x="1408" y="2183"/>
                      <a:pt x="1863" y="1804"/>
                    </a:cubicBezTo>
                    <a:cubicBezTo>
                      <a:pt x="2101" y="1606"/>
                      <a:pt x="2320" y="1368"/>
                      <a:pt x="2479" y="1090"/>
                    </a:cubicBezTo>
                    <a:cubicBezTo>
                      <a:pt x="2637" y="794"/>
                      <a:pt x="2775" y="416"/>
                      <a:pt x="2696" y="80"/>
                    </a:cubicBezTo>
                    <a:cubicBezTo>
                      <a:pt x="2680" y="25"/>
                      <a:pt x="2639" y="1"/>
                      <a:pt x="259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09" name="Google Shape;509;p5"/>
              <p:cNvSpPr/>
              <p:nvPr/>
            </p:nvSpPr>
            <p:spPr>
              <a:xfrm>
                <a:off x="5332700" y="2493925"/>
                <a:ext cx="81125" cy="75450"/>
              </a:xfrm>
              <a:custGeom>
                <a:avLst/>
                <a:gdLst/>
                <a:ahLst/>
                <a:cxnLst/>
                <a:rect l="l" t="t" r="r" b="b"/>
                <a:pathLst>
                  <a:path w="3245" h="3018" extrusionOk="0">
                    <a:moveTo>
                      <a:pt x="3113" y="0"/>
                    </a:moveTo>
                    <a:cubicBezTo>
                      <a:pt x="3075" y="0"/>
                      <a:pt x="3042" y="20"/>
                      <a:pt x="3034" y="65"/>
                    </a:cubicBezTo>
                    <a:cubicBezTo>
                      <a:pt x="2836" y="1551"/>
                      <a:pt x="1626" y="2701"/>
                      <a:pt x="140" y="2801"/>
                    </a:cubicBezTo>
                    <a:cubicBezTo>
                      <a:pt x="1" y="2801"/>
                      <a:pt x="1" y="3018"/>
                      <a:pt x="140" y="3018"/>
                    </a:cubicBezTo>
                    <a:cubicBezTo>
                      <a:pt x="1705" y="2899"/>
                      <a:pt x="3014" y="1691"/>
                      <a:pt x="3233" y="124"/>
                    </a:cubicBezTo>
                    <a:cubicBezTo>
                      <a:pt x="3244" y="50"/>
                      <a:pt x="3173" y="0"/>
                      <a:pt x="311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10" name="Google Shape;510;p5"/>
              <p:cNvSpPr/>
              <p:nvPr/>
            </p:nvSpPr>
            <p:spPr>
              <a:xfrm>
                <a:off x="5343775" y="2502825"/>
                <a:ext cx="98975" cy="103775"/>
              </a:xfrm>
              <a:custGeom>
                <a:avLst/>
                <a:gdLst/>
                <a:ahLst/>
                <a:cxnLst/>
                <a:rect l="l" t="t" r="r" b="b"/>
                <a:pathLst>
                  <a:path w="3959" h="4151" extrusionOk="0">
                    <a:moveTo>
                      <a:pt x="3840" y="1"/>
                    </a:moveTo>
                    <a:cubicBezTo>
                      <a:pt x="3791" y="1"/>
                      <a:pt x="3741" y="36"/>
                      <a:pt x="3741" y="106"/>
                    </a:cubicBezTo>
                    <a:cubicBezTo>
                      <a:pt x="3781" y="1652"/>
                      <a:pt x="2690" y="2920"/>
                      <a:pt x="1362" y="3555"/>
                    </a:cubicBezTo>
                    <a:cubicBezTo>
                      <a:pt x="966" y="3732"/>
                      <a:pt x="549" y="3851"/>
                      <a:pt x="133" y="3951"/>
                    </a:cubicBezTo>
                    <a:cubicBezTo>
                      <a:pt x="0" y="3969"/>
                      <a:pt x="49" y="4151"/>
                      <a:pt x="174" y="4151"/>
                    </a:cubicBezTo>
                    <a:cubicBezTo>
                      <a:pt x="180" y="4151"/>
                      <a:pt x="186" y="4150"/>
                      <a:pt x="192" y="4149"/>
                    </a:cubicBezTo>
                    <a:cubicBezTo>
                      <a:pt x="1719" y="3832"/>
                      <a:pt x="3146" y="2900"/>
                      <a:pt x="3720" y="1393"/>
                    </a:cubicBezTo>
                    <a:cubicBezTo>
                      <a:pt x="3879" y="978"/>
                      <a:pt x="3958" y="542"/>
                      <a:pt x="3939" y="106"/>
                    </a:cubicBezTo>
                    <a:cubicBezTo>
                      <a:pt x="3939" y="36"/>
                      <a:pt x="3890" y="1"/>
                      <a:pt x="384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11" name="Google Shape;511;p5"/>
              <p:cNvSpPr/>
              <p:nvPr/>
            </p:nvSpPr>
            <p:spPr>
              <a:xfrm>
                <a:off x="5372175" y="2530575"/>
                <a:ext cx="94175" cy="97925"/>
              </a:xfrm>
              <a:custGeom>
                <a:avLst/>
                <a:gdLst/>
                <a:ahLst/>
                <a:cxnLst/>
                <a:rect l="l" t="t" r="r" b="b"/>
                <a:pathLst>
                  <a:path w="3767" h="3917" extrusionOk="0">
                    <a:moveTo>
                      <a:pt x="3630" y="1"/>
                    </a:moveTo>
                    <a:cubicBezTo>
                      <a:pt x="3590" y="1"/>
                      <a:pt x="3551" y="20"/>
                      <a:pt x="3536" y="66"/>
                    </a:cubicBezTo>
                    <a:cubicBezTo>
                      <a:pt x="3298" y="1433"/>
                      <a:pt x="2407" y="2622"/>
                      <a:pt x="1197" y="3296"/>
                    </a:cubicBezTo>
                    <a:cubicBezTo>
                      <a:pt x="861" y="3476"/>
                      <a:pt x="504" y="3614"/>
                      <a:pt x="126" y="3713"/>
                    </a:cubicBezTo>
                    <a:cubicBezTo>
                      <a:pt x="1" y="3749"/>
                      <a:pt x="38" y="3917"/>
                      <a:pt x="135" y="3917"/>
                    </a:cubicBezTo>
                    <a:cubicBezTo>
                      <a:pt x="145" y="3917"/>
                      <a:pt x="155" y="3915"/>
                      <a:pt x="166" y="3912"/>
                    </a:cubicBezTo>
                    <a:cubicBezTo>
                      <a:pt x="1554" y="3574"/>
                      <a:pt x="2764" y="2583"/>
                      <a:pt x="3377" y="1295"/>
                    </a:cubicBezTo>
                    <a:cubicBezTo>
                      <a:pt x="3536" y="918"/>
                      <a:pt x="3675" y="542"/>
                      <a:pt x="3755" y="125"/>
                    </a:cubicBezTo>
                    <a:cubicBezTo>
                      <a:pt x="3766" y="51"/>
                      <a:pt x="3696" y="1"/>
                      <a:pt x="363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12" name="Google Shape;512;p5"/>
              <p:cNvSpPr/>
              <p:nvPr/>
            </p:nvSpPr>
            <p:spPr>
              <a:xfrm>
                <a:off x="5405075" y="2574950"/>
                <a:ext cx="78825" cy="71775"/>
              </a:xfrm>
              <a:custGeom>
                <a:avLst/>
                <a:gdLst/>
                <a:ahLst/>
                <a:cxnLst/>
                <a:rect l="l" t="t" r="r" b="b"/>
                <a:pathLst>
                  <a:path w="3153" h="2871" extrusionOk="0">
                    <a:moveTo>
                      <a:pt x="3015" y="1"/>
                    </a:moveTo>
                    <a:cubicBezTo>
                      <a:pt x="2984" y="1"/>
                      <a:pt x="2953" y="17"/>
                      <a:pt x="2934" y="54"/>
                    </a:cubicBezTo>
                    <a:cubicBezTo>
                      <a:pt x="2656" y="649"/>
                      <a:pt x="2280" y="1204"/>
                      <a:pt x="1823" y="1661"/>
                    </a:cubicBezTo>
                    <a:cubicBezTo>
                      <a:pt x="1368" y="2116"/>
                      <a:pt x="793" y="2573"/>
                      <a:pt x="139" y="2652"/>
                    </a:cubicBezTo>
                    <a:cubicBezTo>
                      <a:pt x="6" y="2670"/>
                      <a:pt x="0" y="2871"/>
                      <a:pt x="121" y="2871"/>
                    </a:cubicBezTo>
                    <a:cubicBezTo>
                      <a:pt x="127" y="2871"/>
                      <a:pt x="133" y="2870"/>
                      <a:pt x="139" y="2869"/>
                    </a:cubicBezTo>
                    <a:cubicBezTo>
                      <a:pt x="832" y="2771"/>
                      <a:pt x="1408" y="2354"/>
                      <a:pt x="1903" y="1878"/>
                    </a:cubicBezTo>
                    <a:cubicBezTo>
                      <a:pt x="2399" y="1383"/>
                      <a:pt x="2815" y="808"/>
                      <a:pt x="3113" y="154"/>
                    </a:cubicBezTo>
                    <a:cubicBezTo>
                      <a:pt x="3153" y="73"/>
                      <a:pt x="3083" y="1"/>
                      <a:pt x="301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13" name="Google Shape;513;p5"/>
              <p:cNvSpPr/>
              <p:nvPr/>
            </p:nvSpPr>
            <p:spPr>
              <a:xfrm>
                <a:off x="5443075" y="2609225"/>
                <a:ext cx="48825" cy="48625"/>
              </a:xfrm>
              <a:custGeom>
                <a:avLst/>
                <a:gdLst/>
                <a:ahLst/>
                <a:cxnLst/>
                <a:rect l="l" t="t" r="r" b="b"/>
                <a:pathLst>
                  <a:path w="1953" h="1945" extrusionOk="0">
                    <a:moveTo>
                      <a:pt x="1818" y="1"/>
                    </a:moveTo>
                    <a:cubicBezTo>
                      <a:pt x="1773" y="1"/>
                      <a:pt x="1728" y="23"/>
                      <a:pt x="1712" y="71"/>
                    </a:cubicBezTo>
                    <a:cubicBezTo>
                      <a:pt x="1493" y="845"/>
                      <a:pt x="879" y="1479"/>
                      <a:pt x="105" y="1736"/>
                    </a:cubicBezTo>
                    <a:cubicBezTo>
                      <a:pt x="1" y="1771"/>
                      <a:pt x="35" y="1945"/>
                      <a:pt x="125" y="1945"/>
                    </a:cubicBezTo>
                    <a:cubicBezTo>
                      <a:pt x="138" y="1945"/>
                      <a:pt x="151" y="1942"/>
                      <a:pt x="165" y="1934"/>
                    </a:cubicBezTo>
                    <a:cubicBezTo>
                      <a:pt x="998" y="1657"/>
                      <a:pt x="1672" y="964"/>
                      <a:pt x="1929" y="131"/>
                    </a:cubicBezTo>
                    <a:cubicBezTo>
                      <a:pt x="1952" y="48"/>
                      <a:pt x="1885" y="1"/>
                      <a:pt x="181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14" name="Google Shape;514;p5"/>
              <p:cNvSpPr/>
              <p:nvPr/>
            </p:nvSpPr>
            <p:spPr>
              <a:xfrm>
                <a:off x="5474950" y="2646200"/>
                <a:ext cx="24400" cy="22500"/>
              </a:xfrm>
              <a:custGeom>
                <a:avLst/>
                <a:gdLst/>
                <a:ahLst/>
                <a:cxnLst/>
                <a:rect l="l" t="t" r="r" b="b"/>
                <a:pathLst>
                  <a:path w="976" h="900" extrusionOk="0">
                    <a:moveTo>
                      <a:pt x="842" y="0"/>
                    </a:moveTo>
                    <a:cubicBezTo>
                      <a:pt x="801" y="0"/>
                      <a:pt x="761" y="24"/>
                      <a:pt x="754" y="80"/>
                    </a:cubicBezTo>
                    <a:cubicBezTo>
                      <a:pt x="733" y="159"/>
                      <a:pt x="694" y="218"/>
                      <a:pt x="654" y="278"/>
                    </a:cubicBezTo>
                    <a:cubicBezTo>
                      <a:pt x="614" y="336"/>
                      <a:pt x="556" y="397"/>
                      <a:pt x="495" y="436"/>
                    </a:cubicBezTo>
                    <a:cubicBezTo>
                      <a:pt x="376" y="555"/>
                      <a:pt x="218" y="614"/>
                      <a:pt x="59" y="693"/>
                    </a:cubicBezTo>
                    <a:cubicBezTo>
                      <a:pt x="1" y="733"/>
                      <a:pt x="1" y="793"/>
                      <a:pt x="20" y="852"/>
                    </a:cubicBezTo>
                    <a:cubicBezTo>
                      <a:pt x="35" y="881"/>
                      <a:pt x="81" y="900"/>
                      <a:pt x="120" y="900"/>
                    </a:cubicBezTo>
                    <a:cubicBezTo>
                      <a:pt x="135" y="900"/>
                      <a:pt x="148" y="897"/>
                      <a:pt x="159" y="891"/>
                    </a:cubicBezTo>
                    <a:cubicBezTo>
                      <a:pt x="495" y="714"/>
                      <a:pt x="852" y="516"/>
                      <a:pt x="952" y="138"/>
                    </a:cubicBezTo>
                    <a:cubicBezTo>
                      <a:pt x="976" y="55"/>
                      <a:pt x="906" y="0"/>
                      <a:pt x="84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15" name="Google Shape;515;p5"/>
              <p:cNvSpPr/>
              <p:nvPr/>
            </p:nvSpPr>
            <p:spPr>
              <a:xfrm>
                <a:off x="5732650" y="2135475"/>
                <a:ext cx="321150" cy="193650"/>
              </a:xfrm>
              <a:custGeom>
                <a:avLst/>
                <a:gdLst/>
                <a:ahLst/>
                <a:cxnLst/>
                <a:rect l="l" t="t" r="r" b="b"/>
                <a:pathLst>
                  <a:path w="12846" h="7746" extrusionOk="0">
                    <a:moveTo>
                      <a:pt x="6315" y="0"/>
                    </a:moveTo>
                    <a:cubicBezTo>
                      <a:pt x="5574" y="0"/>
                      <a:pt x="4830" y="104"/>
                      <a:pt x="4143" y="388"/>
                    </a:cubicBezTo>
                    <a:cubicBezTo>
                      <a:pt x="2240" y="1141"/>
                      <a:pt x="318" y="3718"/>
                      <a:pt x="0" y="5800"/>
                    </a:cubicBezTo>
                    <a:cubicBezTo>
                      <a:pt x="1142" y="6910"/>
                      <a:pt x="3434" y="7745"/>
                      <a:pt x="5305" y="7745"/>
                    </a:cubicBezTo>
                    <a:cubicBezTo>
                      <a:pt x="5740" y="7745"/>
                      <a:pt x="6152" y="7700"/>
                      <a:pt x="6521" y="7603"/>
                    </a:cubicBezTo>
                    <a:cubicBezTo>
                      <a:pt x="7473" y="7346"/>
                      <a:pt x="8326" y="6810"/>
                      <a:pt x="9059" y="6176"/>
                    </a:cubicBezTo>
                    <a:cubicBezTo>
                      <a:pt x="10605" y="4849"/>
                      <a:pt x="11675" y="3144"/>
                      <a:pt x="12845" y="1498"/>
                    </a:cubicBezTo>
                    <a:cubicBezTo>
                      <a:pt x="10942" y="884"/>
                      <a:pt x="9059" y="150"/>
                      <a:pt x="7037" y="31"/>
                    </a:cubicBezTo>
                    <a:cubicBezTo>
                      <a:pt x="6798" y="11"/>
                      <a:pt x="6557" y="0"/>
                      <a:pt x="631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16" name="Google Shape;516;p5"/>
              <p:cNvSpPr/>
              <p:nvPr/>
            </p:nvSpPr>
            <p:spPr>
              <a:xfrm>
                <a:off x="5735100" y="2180725"/>
                <a:ext cx="219075" cy="132450"/>
              </a:xfrm>
              <a:custGeom>
                <a:avLst/>
                <a:gdLst/>
                <a:ahLst/>
                <a:cxnLst/>
                <a:rect l="l" t="t" r="r" b="b"/>
                <a:pathLst>
                  <a:path w="8763" h="5298" extrusionOk="0">
                    <a:moveTo>
                      <a:pt x="4280" y="1"/>
                    </a:moveTo>
                    <a:cubicBezTo>
                      <a:pt x="3787" y="1"/>
                      <a:pt x="3290" y="72"/>
                      <a:pt x="2836" y="263"/>
                    </a:cubicBezTo>
                    <a:cubicBezTo>
                      <a:pt x="1528" y="779"/>
                      <a:pt x="220" y="2542"/>
                      <a:pt x="1" y="3950"/>
                    </a:cubicBezTo>
                    <a:cubicBezTo>
                      <a:pt x="772" y="4722"/>
                      <a:pt x="2339" y="5297"/>
                      <a:pt x="3623" y="5297"/>
                    </a:cubicBezTo>
                    <a:cubicBezTo>
                      <a:pt x="3922" y="5297"/>
                      <a:pt x="4207" y="5266"/>
                      <a:pt x="4462" y="5198"/>
                    </a:cubicBezTo>
                    <a:cubicBezTo>
                      <a:pt x="5115" y="5021"/>
                      <a:pt x="5670" y="4643"/>
                      <a:pt x="6185" y="4207"/>
                    </a:cubicBezTo>
                    <a:cubicBezTo>
                      <a:pt x="7237" y="3316"/>
                      <a:pt x="7969" y="2146"/>
                      <a:pt x="8762" y="1036"/>
                    </a:cubicBezTo>
                    <a:cubicBezTo>
                      <a:pt x="7475" y="600"/>
                      <a:pt x="6185" y="105"/>
                      <a:pt x="4798" y="26"/>
                    </a:cubicBezTo>
                    <a:cubicBezTo>
                      <a:pt x="4627" y="10"/>
                      <a:pt x="4454" y="1"/>
                      <a:pt x="4280" y="1"/>
                    </a:cubicBezTo>
                    <a:close/>
                  </a:path>
                </a:pathLst>
              </a:custGeom>
              <a:solidFill>
                <a:srgbClr val="191919">
                  <a:alpha val="128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17" name="Google Shape;517;p5"/>
              <p:cNvSpPr/>
              <p:nvPr/>
            </p:nvSpPr>
            <p:spPr>
              <a:xfrm>
                <a:off x="5710600" y="2185650"/>
                <a:ext cx="300800" cy="103375"/>
              </a:xfrm>
              <a:custGeom>
                <a:avLst/>
                <a:gdLst/>
                <a:ahLst/>
                <a:cxnLst/>
                <a:rect l="l" t="t" r="r" b="b"/>
                <a:pathLst>
                  <a:path w="12032" h="4135" extrusionOk="0">
                    <a:moveTo>
                      <a:pt x="11895" y="1"/>
                    </a:moveTo>
                    <a:cubicBezTo>
                      <a:pt x="11885" y="1"/>
                      <a:pt x="11875" y="3"/>
                      <a:pt x="11864" y="6"/>
                    </a:cubicBezTo>
                    <a:cubicBezTo>
                      <a:pt x="10416" y="542"/>
                      <a:pt x="8970" y="1018"/>
                      <a:pt x="7522" y="1513"/>
                    </a:cubicBezTo>
                    <a:cubicBezTo>
                      <a:pt x="5838" y="2068"/>
                      <a:pt x="4173" y="2604"/>
                      <a:pt x="2508" y="3138"/>
                    </a:cubicBezTo>
                    <a:cubicBezTo>
                      <a:pt x="1694" y="3416"/>
                      <a:pt x="901" y="3674"/>
                      <a:pt x="108" y="3931"/>
                    </a:cubicBezTo>
                    <a:cubicBezTo>
                      <a:pt x="0" y="3967"/>
                      <a:pt x="23" y="4134"/>
                      <a:pt x="133" y="4134"/>
                    </a:cubicBezTo>
                    <a:cubicBezTo>
                      <a:pt x="144" y="4134"/>
                      <a:pt x="156" y="4133"/>
                      <a:pt x="169" y="4129"/>
                    </a:cubicBezTo>
                    <a:cubicBezTo>
                      <a:pt x="1675" y="3635"/>
                      <a:pt x="3201" y="3138"/>
                      <a:pt x="4707" y="2643"/>
                    </a:cubicBezTo>
                    <a:cubicBezTo>
                      <a:pt x="6372" y="2107"/>
                      <a:pt x="8019" y="1573"/>
                      <a:pt x="9684" y="997"/>
                    </a:cubicBezTo>
                    <a:cubicBezTo>
                      <a:pt x="10416" y="740"/>
                      <a:pt x="11170" y="482"/>
                      <a:pt x="11923" y="204"/>
                    </a:cubicBezTo>
                    <a:cubicBezTo>
                      <a:pt x="12031" y="168"/>
                      <a:pt x="11992" y="1"/>
                      <a:pt x="1189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18" name="Google Shape;518;p5"/>
              <p:cNvSpPr/>
              <p:nvPr/>
            </p:nvSpPr>
            <p:spPr>
              <a:xfrm>
                <a:off x="5969525" y="2171900"/>
                <a:ext cx="27500" cy="47275"/>
              </a:xfrm>
              <a:custGeom>
                <a:avLst/>
                <a:gdLst/>
                <a:ahLst/>
                <a:cxnLst/>
                <a:rect l="l" t="t" r="r" b="b"/>
                <a:pathLst>
                  <a:path w="1100" h="1891" extrusionOk="0">
                    <a:moveTo>
                      <a:pt x="344" y="0"/>
                    </a:moveTo>
                    <a:cubicBezTo>
                      <a:pt x="312" y="0"/>
                      <a:pt x="281" y="12"/>
                      <a:pt x="258" y="41"/>
                    </a:cubicBezTo>
                    <a:cubicBezTo>
                      <a:pt x="40" y="358"/>
                      <a:pt x="1" y="754"/>
                      <a:pt x="159" y="1092"/>
                    </a:cubicBezTo>
                    <a:cubicBezTo>
                      <a:pt x="297" y="1428"/>
                      <a:pt x="595" y="1746"/>
                      <a:pt x="931" y="1885"/>
                    </a:cubicBezTo>
                    <a:cubicBezTo>
                      <a:pt x="944" y="1889"/>
                      <a:pt x="956" y="1890"/>
                      <a:pt x="967" y="1890"/>
                    </a:cubicBezTo>
                    <a:cubicBezTo>
                      <a:pt x="1077" y="1890"/>
                      <a:pt x="1100" y="1723"/>
                      <a:pt x="992" y="1687"/>
                    </a:cubicBezTo>
                    <a:cubicBezTo>
                      <a:pt x="714" y="1568"/>
                      <a:pt x="476" y="1290"/>
                      <a:pt x="337" y="1013"/>
                    </a:cubicBezTo>
                    <a:cubicBezTo>
                      <a:pt x="218" y="735"/>
                      <a:pt x="258" y="398"/>
                      <a:pt x="437" y="141"/>
                    </a:cubicBezTo>
                    <a:cubicBezTo>
                      <a:pt x="493" y="70"/>
                      <a:pt x="419" y="0"/>
                      <a:pt x="34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19" name="Google Shape;519;p5"/>
              <p:cNvSpPr/>
              <p:nvPr/>
            </p:nvSpPr>
            <p:spPr>
              <a:xfrm>
                <a:off x="5932350" y="2162650"/>
                <a:ext cx="45200" cy="82450"/>
              </a:xfrm>
              <a:custGeom>
                <a:avLst/>
                <a:gdLst/>
                <a:ahLst/>
                <a:cxnLst/>
                <a:rect l="l" t="t" r="r" b="b"/>
                <a:pathLst>
                  <a:path w="1808" h="3298" extrusionOk="0">
                    <a:moveTo>
                      <a:pt x="512" y="0"/>
                    </a:moveTo>
                    <a:cubicBezTo>
                      <a:pt x="487" y="0"/>
                      <a:pt x="461" y="11"/>
                      <a:pt x="436" y="35"/>
                    </a:cubicBezTo>
                    <a:cubicBezTo>
                      <a:pt x="0" y="511"/>
                      <a:pt x="100" y="1343"/>
                      <a:pt x="338" y="1898"/>
                    </a:cubicBezTo>
                    <a:cubicBezTo>
                      <a:pt x="576" y="2493"/>
                      <a:pt x="1012" y="3008"/>
                      <a:pt x="1586" y="3286"/>
                    </a:cubicBezTo>
                    <a:cubicBezTo>
                      <a:pt x="1602" y="3294"/>
                      <a:pt x="1619" y="3298"/>
                      <a:pt x="1635" y="3298"/>
                    </a:cubicBezTo>
                    <a:cubicBezTo>
                      <a:pt x="1733" y="3298"/>
                      <a:pt x="1807" y="3159"/>
                      <a:pt x="1705" y="3107"/>
                    </a:cubicBezTo>
                    <a:cubicBezTo>
                      <a:pt x="1189" y="2850"/>
                      <a:pt x="774" y="2414"/>
                      <a:pt x="555" y="1878"/>
                    </a:cubicBezTo>
                    <a:cubicBezTo>
                      <a:pt x="436" y="1621"/>
                      <a:pt x="378" y="1343"/>
                      <a:pt x="357" y="1045"/>
                    </a:cubicBezTo>
                    <a:cubicBezTo>
                      <a:pt x="357" y="749"/>
                      <a:pt x="378" y="411"/>
                      <a:pt x="595" y="173"/>
                    </a:cubicBezTo>
                    <a:cubicBezTo>
                      <a:pt x="655" y="98"/>
                      <a:pt x="590" y="0"/>
                      <a:pt x="51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0" name="Google Shape;520;p5"/>
              <p:cNvSpPr/>
              <p:nvPr/>
            </p:nvSpPr>
            <p:spPr>
              <a:xfrm>
                <a:off x="5899150" y="2162975"/>
                <a:ext cx="46750" cy="102425"/>
              </a:xfrm>
              <a:custGeom>
                <a:avLst/>
                <a:gdLst/>
                <a:ahLst/>
                <a:cxnLst/>
                <a:rect l="l" t="t" r="r" b="b"/>
                <a:pathLst>
                  <a:path w="1870" h="4097" extrusionOk="0">
                    <a:moveTo>
                      <a:pt x="415" y="1"/>
                    </a:moveTo>
                    <a:cubicBezTo>
                      <a:pt x="370" y="1"/>
                      <a:pt x="322" y="24"/>
                      <a:pt x="297" y="81"/>
                    </a:cubicBezTo>
                    <a:cubicBezTo>
                      <a:pt x="20" y="834"/>
                      <a:pt x="20" y="1687"/>
                      <a:pt x="318" y="2440"/>
                    </a:cubicBezTo>
                    <a:cubicBezTo>
                      <a:pt x="575" y="3114"/>
                      <a:pt x="1051" y="3688"/>
                      <a:pt x="1666" y="4085"/>
                    </a:cubicBezTo>
                    <a:cubicBezTo>
                      <a:pt x="1683" y="4093"/>
                      <a:pt x="1699" y="4097"/>
                      <a:pt x="1714" y="4097"/>
                    </a:cubicBezTo>
                    <a:cubicBezTo>
                      <a:pt x="1809" y="4097"/>
                      <a:pt x="1869" y="3958"/>
                      <a:pt x="1785" y="3907"/>
                    </a:cubicBezTo>
                    <a:cubicBezTo>
                      <a:pt x="516" y="3114"/>
                      <a:pt x="1" y="1528"/>
                      <a:pt x="516" y="120"/>
                    </a:cubicBezTo>
                    <a:cubicBezTo>
                      <a:pt x="540" y="50"/>
                      <a:pt x="480" y="1"/>
                      <a:pt x="41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1" name="Google Shape;521;p5"/>
              <p:cNvSpPr/>
              <p:nvPr/>
            </p:nvSpPr>
            <p:spPr>
              <a:xfrm>
                <a:off x="5857025" y="2157200"/>
                <a:ext cx="60900" cy="135475"/>
              </a:xfrm>
              <a:custGeom>
                <a:avLst/>
                <a:gdLst/>
                <a:ahLst/>
                <a:cxnLst/>
                <a:rect l="l" t="t" r="r" b="b"/>
                <a:pathLst>
                  <a:path w="2436" h="5419" extrusionOk="0">
                    <a:moveTo>
                      <a:pt x="908" y="1"/>
                    </a:moveTo>
                    <a:cubicBezTo>
                      <a:pt x="874" y="1"/>
                      <a:pt x="839" y="17"/>
                      <a:pt x="814" y="55"/>
                    </a:cubicBezTo>
                    <a:cubicBezTo>
                      <a:pt x="0" y="1461"/>
                      <a:pt x="357" y="3206"/>
                      <a:pt x="1308" y="4455"/>
                    </a:cubicBezTo>
                    <a:cubicBezTo>
                      <a:pt x="1586" y="4792"/>
                      <a:pt x="1884" y="5109"/>
                      <a:pt x="2220" y="5386"/>
                    </a:cubicBezTo>
                    <a:cubicBezTo>
                      <a:pt x="2243" y="5409"/>
                      <a:pt x="2267" y="5418"/>
                      <a:pt x="2291" y="5418"/>
                    </a:cubicBezTo>
                    <a:cubicBezTo>
                      <a:pt x="2371" y="5418"/>
                      <a:pt x="2436" y="5310"/>
                      <a:pt x="2360" y="5248"/>
                    </a:cubicBezTo>
                    <a:cubicBezTo>
                      <a:pt x="1229" y="4297"/>
                      <a:pt x="417" y="2909"/>
                      <a:pt x="595" y="1382"/>
                    </a:cubicBezTo>
                    <a:cubicBezTo>
                      <a:pt x="655" y="946"/>
                      <a:pt x="793" y="530"/>
                      <a:pt x="991" y="153"/>
                    </a:cubicBezTo>
                    <a:cubicBezTo>
                      <a:pt x="1045" y="72"/>
                      <a:pt x="980" y="1"/>
                      <a:pt x="90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2" name="Google Shape;522;p5"/>
              <p:cNvSpPr/>
              <p:nvPr/>
            </p:nvSpPr>
            <p:spPr>
              <a:xfrm>
                <a:off x="5832225" y="2170450"/>
                <a:ext cx="50575" cy="128475"/>
              </a:xfrm>
              <a:custGeom>
                <a:avLst/>
                <a:gdLst/>
                <a:ahLst/>
                <a:cxnLst/>
                <a:rect l="l" t="t" r="r" b="b"/>
                <a:pathLst>
                  <a:path w="2023" h="5139" extrusionOk="0">
                    <a:moveTo>
                      <a:pt x="542" y="0"/>
                    </a:moveTo>
                    <a:cubicBezTo>
                      <a:pt x="497" y="0"/>
                      <a:pt x="453" y="24"/>
                      <a:pt x="437" y="80"/>
                    </a:cubicBezTo>
                    <a:cubicBezTo>
                      <a:pt x="1" y="1447"/>
                      <a:pt x="239" y="2993"/>
                      <a:pt x="1013" y="4182"/>
                    </a:cubicBezTo>
                    <a:cubicBezTo>
                      <a:pt x="1230" y="4520"/>
                      <a:pt x="1488" y="4837"/>
                      <a:pt x="1806" y="5115"/>
                    </a:cubicBezTo>
                    <a:cubicBezTo>
                      <a:pt x="1826" y="5131"/>
                      <a:pt x="1848" y="5138"/>
                      <a:pt x="1869" y="5138"/>
                    </a:cubicBezTo>
                    <a:cubicBezTo>
                      <a:pt x="1951" y="5138"/>
                      <a:pt x="2023" y="5034"/>
                      <a:pt x="1944" y="4956"/>
                    </a:cubicBezTo>
                    <a:cubicBezTo>
                      <a:pt x="933" y="4044"/>
                      <a:pt x="378" y="2657"/>
                      <a:pt x="437" y="1269"/>
                    </a:cubicBezTo>
                    <a:cubicBezTo>
                      <a:pt x="458" y="892"/>
                      <a:pt x="537" y="495"/>
                      <a:pt x="656" y="138"/>
                    </a:cubicBezTo>
                    <a:cubicBezTo>
                      <a:pt x="680" y="55"/>
                      <a:pt x="610" y="0"/>
                      <a:pt x="54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3" name="Google Shape;523;p5"/>
              <p:cNvSpPr/>
              <p:nvPr/>
            </p:nvSpPr>
            <p:spPr>
              <a:xfrm>
                <a:off x="5806000" y="2201525"/>
                <a:ext cx="39225" cy="97775"/>
              </a:xfrm>
              <a:custGeom>
                <a:avLst/>
                <a:gdLst/>
                <a:ahLst/>
                <a:cxnLst/>
                <a:rect l="l" t="t" r="r" b="b"/>
                <a:pathLst>
                  <a:path w="1569" h="3911" extrusionOk="0">
                    <a:moveTo>
                      <a:pt x="146" y="1"/>
                    </a:moveTo>
                    <a:cubicBezTo>
                      <a:pt x="94" y="1"/>
                      <a:pt x="40" y="36"/>
                      <a:pt x="40" y="105"/>
                    </a:cubicBezTo>
                    <a:cubicBezTo>
                      <a:pt x="0" y="838"/>
                      <a:pt x="98" y="1591"/>
                      <a:pt x="336" y="2286"/>
                    </a:cubicBezTo>
                    <a:cubicBezTo>
                      <a:pt x="535" y="2900"/>
                      <a:pt x="833" y="3515"/>
                      <a:pt x="1367" y="3891"/>
                    </a:cubicBezTo>
                    <a:cubicBezTo>
                      <a:pt x="1388" y="3905"/>
                      <a:pt x="1408" y="3911"/>
                      <a:pt x="1427" y="3911"/>
                    </a:cubicBezTo>
                    <a:cubicBezTo>
                      <a:pt x="1515" y="3911"/>
                      <a:pt x="1568" y="3778"/>
                      <a:pt x="1486" y="3713"/>
                    </a:cubicBezTo>
                    <a:cubicBezTo>
                      <a:pt x="971" y="3336"/>
                      <a:pt x="693" y="2741"/>
                      <a:pt x="495" y="2146"/>
                    </a:cubicBezTo>
                    <a:cubicBezTo>
                      <a:pt x="297" y="1493"/>
                      <a:pt x="198" y="798"/>
                      <a:pt x="238" y="105"/>
                    </a:cubicBezTo>
                    <a:cubicBezTo>
                      <a:pt x="248" y="36"/>
                      <a:pt x="198" y="1"/>
                      <a:pt x="14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4" name="Google Shape;524;p5"/>
              <p:cNvSpPr/>
              <p:nvPr/>
            </p:nvSpPr>
            <p:spPr>
              <a:xfrm>
                <a:off x="5779700" y="2227900"/>
                <a:ext cx="26700" cy="63350"/>
              </a:xfrm>
              <a:custGeom>
                <a:avLst/>
                <a:gdLst/>
                <a:ahLst/>
                <a:cxnLst/>
                <a:rect l="l" t="t" r="r" b="b"/>
                <a:pathLst>
                  <a:path w="1068" h="2534" extrusionOk="0">
                    <a:moveTo>
                      <a:pt x="261" y="1"/>
                    </a:moveTo>
                    <a:cubicBezTo>
                      <a:pt x="218" y="1"/>
                      <a:pt x="175" y="24"/>
                      <a:pt x="159" y="81"/>
                    </a:cubicBezTo>
                    <a:cubicBezTo>
                      <a:pt x="1" y="933"/>
                      <a:pt x="259" y="1845"/>
                      <a:pt x="854" y="2500"/>
                    </a:cubicBezTo>
                    <a:cubicBezTo>
                      <a:pt x="873" y="2523"/>
                      <a:pt x="897" y="2533"/>
                      <a:pt x="921" y="2533"/>
                    </a:cubicBezTo>
                    <a:cubicBezTo>
                      <a:pt x="995" y="2533"/>
                      <a:pt x="1068" y="2436"/>
                      <a:pt x="992" y="2360"/>
                    </a:cubicBezTo>
                    <a:cubicBezTo>
                      <a:pt x="457" y="1765"/>
                      <a:pt x="220" y="914"/>
                      <a:pt x="378" y="121"/>
                    </a:cubicBezTo>
                    <a:cubicBezTo>
                      <a:pt x="389" y="50"/>
                      <a:pt x="325" y="1"/>
                      <a:pt x="26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5" name="Google Shape;525;p5"/>
              <p:cNvSpPr/>
              <p:nvPr/>
            </p:nvSpPr>
            <p:spPr>
              <a:xfrm>
                <a:off x="5757425" y="2257025"/>
                <a:ext cx="15875" cy="28925"/>
              </a:xfrm>
              <a:custGeom>
                <a:avLst/>
                <a:gdLst/>
                <a:ahLst/>
                <a:cxnLst/>
                <a:rect l="l" t="t" r="r" b="b"/>
                <a:pathLst>
                  <a:path w="635" h="1157" extrusionOk="0">
                    <a:moveTo>
                      <a:pt x="174" y="1"/>
                    </a:moveTo>
                    <a:cubicBezTo>
                      <a:pt x="133" y="1"/>
                      <a:pt x="95" y="20"/>
                      <a:pt x="80" y="66"/>
                    </a:cubicBezTo>
                    <a:cubicBezTo>
                      <a:pt x="0" y="462"/>
                      <a:pt x="218" y="799"/>
                      <a:pt x="437" y="1097"/>
                    </a:cubicBezTo>
                    <a:cubicBezTo>
                      <a:pt x="449" y="1135"/>
                      <a:pt x="479" y="1157"/>
                      <a:pt x="514" y="1157"/>
                    </a:cubicBezTo>
                    <a:cubicBezTo>
                      <a:pt x="533" y="1157"/>
                      <a:pt x="554" y="1150"/>
                      <a:pt x="575" y="1136"/>
                    </a:cubicBezTo>
                    <a:cubicBezTo>
                      <a:pt x="614" y="1116"/>
                      <a:pt x="635" y="1036"/>
                      <a:pt x="614" y="997"/>
                    </a:cubicBezTo>
                    <a:cubicBezTo>
                      <a:pt x="437" y="759"/>
                      <a:pt x="218" y="462"/>
                      <a:pt x="297" y="125"/>
                    </a:cubicBezTo>
                    <a:cubicBezTo>
                      <a:pt x="310" y="51"/>
                      <a:pt x="239" y="1"/>
                      <a:pt x="17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6" name="Google Shape;526;p5"/>
              <p:cNvSpPr/>
              <p:nvPr/>
            </p:nvSpPr>
            <p:spPr>
              <a:xfrm>
                <a:off x="5658300" y="2357375"/>
                <a:ext cx="338500" cy="190750"/>
              </a:xfrm>
              <a:custGeom>
                <a:avLst/>
                <a:gdLst/>
                <a:ahLst/>
                <a:cxnLst/>
                <a:rect l="l" t="t" r="r" b="b"/>
                <a:pathLst>
                  <a:path w="13540" h="7630" extrusionOk="0">
                    <a:moveTo>
                      <a:pt x="5905" y="0"/>
                    </a:moveTo>
                    <a:cubicBezTo>
                      <a:pt x="5767" y="0"/>
                      <a:pt x="5629" y="5"/>
                      <a:pt x="5491" y="16"/>
                    </a:cubicBezTo>
                    <a:cubicBezTo>
                      <a:pt x="3469" y="215"/>
                      <a:pt x="873" y="2157"/>
                      <a:pt x="1" y="4060"/>
                    </a:cubicBezTo>
                    <a:cubicBezTo>
                      <a:pt x="952" y="5784"/>
                      <a:pt x="3728" y="7568"/>
                      <a:pt x="5750" y="7628"/>
                    </a:cubicBezTo>
                    <a:cubicBezTo>
                      <a:pt x="5780" y="7629"/>
                      <a:pt x="5810" y="7629"/>
                      <a:pt x="5840" y="7629"/>
                    </a:cubicBezTo>
                    <a:cubicBezTo>
                      <a:pt x="6799" y="7629"/>
                      <a:pt x="7720" y="7339"/>
                      <a:pt x="8604" y="6954"/>
                    </a:cubicBezTo>
                    <a:cubicBezTo>
                      <a:pt x="10447" y="6141"/>
                      <a:pt x="11953" y="4793"/>
                      <a:pt x="13539" y="3545"/>
                    </a:cubicBezTo>
                    <a:cubicBezTo>
                      <a:pt x="11874" y="2414"/>
                      <a:pt x="10269" y="1185"/>
                      <a:pt x="8366" y="492"/>
                    </a:cubicBezTo>
                    <a:cubicBezTo>
                      <a:pt x="7581" y="202"/>
                      <a:pt x="6752" y="0"/>
                      <a:pt x="590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7" name="Google Shape;527;p5"/>
              <p:cNvSpPr/>
              <p:nvPr/>
            </p:nvSpPr>
            <p:spPr>
              <a:xfrm>
                <a:off x="5660775" y="2389650"/>
                <a:ext cx="230950" cy="130225"/>
              </a:xfrm>
              <a:custGeom>
                <a:avLst/>
                <a:gdLst/>
                <a:ahLst/>
                <a:cxnLst/>
                <a:rect l="l" t="t" r="r" b="b"/>
                <a:pathLst>
                  <a:path w="9238" h="5209" extrusionOk="0">
                    <a:moveTo>
                      <a:pt x="4047" y="1"/>
                    </a:moveTo>
                    <a:cubicBezTo>
                      <a:pt x="3954" y="1"/>
                      <a:pt x="3860" y="5"/>
                      <a:pt x="3767" y="13"/>
                    </a:cubicBezTo>
                    <a:cubicBezTo>
                      <a:pt x="2379" y="153"/>
                      <a:pt x="595" y="1461"/>
                      <a:pt x="0" y="2769"/>
                    </a:cubicBezTo>
                    <a:cubicBezTo>
                      <a:pt x="655" y="3938"/>
                      <a:pt x="2558" y="5167"/>
                      <a:pt x="3925" y="5207"/>
                    </a:cubicBezTo>
                    <a:cubicBezTo>
                      <a:pt x="3957" y="5208"/>
                      <a:pt x="3990" y="5208"/>
                      <a:pt x="4022" y="5208"/>
                    </a:cubicBezTo>
                    <a:cubicBezTo>
                      <a:pt x="4662" y="5208"/>
                      <a:pt x="5283" y="5016"/>
                      <a:pt x="5868" y="4752"/>
                    </a:cubicBezTo>
                    <a:cubicBezTo>
                      <a:pt x="7136" y="4176"/>
                      <a:pt x="8167" y="3264"/>
                      <a:pt x="9238" y="2412"/>
                    </a:cubicBezTo>
                    <a:cubicBezTo>
                      <a:pt x="8109" y="1639"/>
                      <a:pt x="7018" y="806"/>
                      <a:pt x="5730" y="330"/>
                    </a:cubicBezTo>
                    <a:cubicBezTo>
                      <a:pt x="5186" y="144"/>
                      <a:pt x="4613" y="1"/>
                      <a:pt x="4047" y="1"/>
                    </a:cubicBezTo>
                    <a:close/>
                  </a:path>
                </a:pathLst>
              </a:custGeom>
              <a:solidFill>
                <a:srgbClr val="191919">
                  <a:alpha val="128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8" name="Google Shape;528;p5"/>
              <p:cNvSpPr/>
              <p:nvPr/>
            </p:nvSpPr>
            <p:spPr>
              <a:xfrm>
                <a:off x="5635525" y="2445000"/>
                <a:ext cx="316175" cy="16900"/>
              </a:xfrm>
              <a:custGeom>
                <a:avLst/>
                <a:gdLst/>
                <a:ahLst/>
                <a:cxnLst/>
                <a:rect l="l" t="t" r="r" b="b"/>
                <a:pathLst>
                  <a:path w="12647" h="676" extrusionOk="0">
                    <a:moveTo>
                      <a:pt x="12507" y="0"/>
                    </a:moveTo>
                    <a:cubicBezTo>
                      <a:pt x="10982" y="99"/>
                      <a:pt x="9455" y="159"/>
                      <a:pt x="7909" y="217"/>
                    </a:cubicBezTo>
                    <a:cubicBezTo>
                      <a:pt x="6164" y="278"/>
                      <a:pt x="4401" y="336"/>
                      <a:pt x="2636" y="397"/>
                    </a:cubicBezTo>
                    <a:cubicBezTo>
                      <a:pt x="1803" y="416"/>
                      <a:pt x="971" y="436"/>
                      <a:pt x="138" y="476"/>
                    </a:cubicBezTo>
                    <a:cubicBezTo>
                      <a:pt x="6" y="476"/>
                      <a:pt x="0" y="675"/>
                      <a:pt x="121" y="675"/>
                    </a:cubicBezTo>
                    <a:cubicBezTo>
                      <a:pt x="127" y="675"/>
                      <a:pt x="132" y="675"/>
                      <a:pt x="138" y="674"/>
                    </a:cubicBezTo>
                    <a:cubicBezTo>
                      <a:pt x="1724" y="635"/>
                      <a:pt x="3310" y="574"/>
                      <a:pt x="4916" y="535"/>
                    </a:cubicBezTo>
                    <a:cubicBezTo>
                      <a:pt x="6661" y="476"/>
                      <a:pt x="8384" y="416"/>
                      <a:pt x="10129" y="336"/>
                    </a:cubicBezTo>
                    <a:cubicBezTo>
                      <a:pt x="10922" y="317"/>
                      <a:pt x="11715" y="278"/>
                      <a:pt x="12507" y="217"/>
                    </a:cubicBezTo>
                    <a:cubicBezTo>
                      <a:pt x="12647" y="198"/>
                      <a:pt x="12647" y="0"/>
                      <a:pt x="1250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9" name="Google Shape;529;p5"/>
              <p:cNvSpPr/>
              <p:nvPr/>
            </p:nvSpPr>
            <p:spPr>
              <a:xfrm>
                <a:off x="5911050" y="2423375"/>
                <a:ext cx="19275" cy="50075"/>
              </a:xfrm>
              <a:custGeom>
                <a:avLst/>
                <a:gdLst/>
                <a:ahLst/>
                <a:cxnLst/>
                <a:rect l="l" t="t" r="r" b="b"/>
                <a:pathLst>
                  <a:path w="771" h="2003" extrusionOk="0">
                    <a:moveTo>
                      <a:pt x="507" y="1"/>
                    </a:moveTo>
                    <a:cubicBezTo>
                      <a:pt x="483" y="1"/>
                      <a:pt x="459" y="10"/>
                      <a:pt x="437" y="33"/>
                    </a:cubicBezTo>
                    <a:cubicBezTo>
                      <a:pt x="138" y="250"/>
                      <a:pt x="1" y="627"/>
                      <a:pt x="40" y="984"/>
                    </a:cubicBezTo>
                    <a:cubicBezTo>
                      <a:pt x="80" y="1360"/>
                      <a:pt x="278" y="1756"/>
                      <a:pt x="575" y="1975"/>
                    </a:cubicBezTo>
                    <a:cubicBezTo>
                      <a:pt x="594" y="1994"/>
                      <a:pt x="614" y="2002"/>
                      <a:pt x="632" y="2002"/>
                    </a:cubicBezTo>
                    <a:cubicBezTo>
                      <a:pt x="711" y="2002"/>
                      <a:pt x="771" y="1860"/>
                      <a:pt x="675" y="1796"/>
                    </a:cubicBezTo>
                    <a:cubicBezTo>
                      <a:pt x="437" y="1618"/>
                      <a:pt x="278" y="1262"/>
                      <a:pt x="238" y="964"/>
                    </a:cubicBezTo>
                    <a:cubicBezTo>
                      <a:pt x="199" y="667"/>
                      <a:pt x="337" y="369"/>
                      <a:pt x="575" y="171"/>
                    </a:cubicBezTo>
                    <a:cubicBezTo>
                      <a:pt x="652" y="109"/>
                      <a:pt x="586" y="1"/>
                      <a:pt x="50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0" name="Google Shape;530;p5"/>
              <p:cNvSpPr/>
              <p:nvPr/>
            </p:nvSpPr>
            <p:spPr>
              <a:xfrm>
                <a:off x="5876825" y="2405325"/>
                <a:ext cx="27275" cy="87350"/>
              </a:xfrm>
              <a:custGeom>
                <a:avLst/>
                <a:gdLst/>
                <a:ahLst/>
                <a:cxnLst/>
                <a:rect l="l" t="t" r="r" b="b"/>
                <a:pathLst>
                  <a:path w="1091" h="3494" extrusionOk="0">
                    <a:moveTo>
                      <a:pt x="715" y="1"/>
                    </a:moveTo>
                    <a:cubicBezTo>
                      <a:pt x="697" y="1"/>
                      <a:pt x="677" y="7"/>
                      <a:pt x="656" y="20"/>
                    </a:cubicBezTo>
                    <a:cubicBezTo>
                      <a:pt x="378" y="200"/>
                      <a:pt x="220" y="517"/>
                      <a:pt x="120" y="813"/>
                    </a:cubicBezTo>
                    <a:cubicBezTo>
                      <a:pt x="22" y="1131"/>
                      <a:pt x="1" y="1448"/>
                      <a:pt x="22" y="1785"/>
                    </a:cubicBezTo>
                    <a:cubicBezTo>
                      <a:pt x="101" y="2420"/>
                      <a:pt x="378" y="3033"/>
                      <a:pt x="854" y="3470"/>
                    </a:cubicBezTo>
                    <a:cubicBezTo>
                      <a:pt x="875" y="3486"/>
                      <a:pt x="898" y="3493"/>
                      <a:pt x="920" y="3493"/>
                    </a:cubicBezTo>
                    <a:cubicBezTo>
                      <a:pt x="1007" y="3493"/>
                      <a:pt x="1091" y="3390"/>
                      <a:pt x="1013" y="3311"/>
                    </a:cubicBezTo>
                    <a:cubicBezTo>
                      <a:pt x="577" y="2935"/>
                      <a:pt x="318" y="2380"/>
                      <a:pt x="239" y="1804"/>
                    </a:cubicBezTo>
                    <a:cubicBezTo>
                      <a:pt x="220" y="1527"/>
                      <a:pt x="220" y="1249"/>
                      <a:pt x="299" y="972"/>
                    </a:cubicBezTo>
                    <a:cubicBezTo>
                      <a:pt x="378" y="675"/>
                      <a:pt x="497" y="358"/>
                      <a:pt x="754" y="200"/>
                    </a:cubicBezTo>
                    <a:cubicBezTo>
                      <a:pt x="852" y="134"/>
                      <a:pt x="803" y="1"/>
                      <a:pt x="71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1" name="Google Shape;531;p5"/>
              <p:cNvSpPr/>
              <p:nvPr/>
            </p:nvSpPr>
            <p:spPr>
              <a:xfrm>
                <a:off x="5840175" y="2395650"/>
                <a:ext cx="27800" cy="107700"/>
              </a:xfrm>
              <a:custGeom>
                <a:avLst/>
                <a:gdLst/>
                <a:ahLst/>
                <a:cxnLst/>
                <a:rect l="l" t="t" r="r" b="b"/>
                <a:pathLst>
                  <a:path w="1112" h="4308" extrusionOk="0">
                    <a:moveTo>
                      <a:pt x="802" y="1"/>
                    </a:moveTo>
                    <a:cubicBezTo>
                      <a:pt x="770" y="1"/>
                      <a:pt x="737" y="15"/>
                      <a:pt x="714" y="51"/>
                    </a:cubicBezTo>
                    <a:cubicBezTo>
                      <a:pt x="238" y="666"/>
                      <a:pt x="0" y="1459"/>
                      <a:pt x="40" y="2231"/>
                    </a:cubicBezTo>
                    <a:cubicBezTo>
                      <a:pt x="79" y="2984"/>
                      <a:pt x="397" y="3719"/>
                      <a:pt x="893" y="4274"/>
                    </a:cubicBezTo>
                    <a:cubicBezTo>
                      <a:pt x="917" y="4297"/>
                      <a:pt x="943" y="4307"/>
                      <a:pt x="968" y="4307"/>
                    </a:cubicBezTo>
                    <a:cubicBezTo>
                      <a:pt x="1046" y="4307"/>
                      <a:pt x="1112" y="4210"/>
                      <a:pt x="1051" y="4134"/>
                    </a:cubicBezTo>
                    <a:cubicBezTo>
                      <a:pt x="60" y="3005"/>
                      <a:pt x="0" y="1340"/>
                      <a:pt x="893" y="151"/>
                    </a:cubicBezTo>
                    <a:cubicBezTo>
                      <a:pt x="949" y="80"/>
                      <a:pt x="877" y="1"/>
                      <a:pt x="80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2" name="Google Shape;532;p5"/>
              <p:cNvSpPr/>
              <p:nvPr/>
            </p:nvSpPr>
            <p:spPr>
              <a:xfrm>
                <a:off x="5798525" y="2381750"/>
                <a:ext cx="38650" cy="139925"/>
              </a:xfrm>
              <a:custGeom>
                <a:avLst/>
                <a:gdLst/>
                <a:ahLst/>
                <a:cxnLst/>
                <a:rect l="l" t="t" r="r" b="b"/>
                <a:pathLst>
                  <a:path w="1546" h="5597" extrusionOk="0">
                    <a:moveTo>
                      <a:pt x="1382" y="1"/>
                    </a:moveTo>
                    <a:cubicBezTo>
                      <a:pt x="1357" y="1"/>
                      <a:pt x="1332" y="10"/>
                      <a:pt x="1309" y="33"/>
                    </a:cubicBezTo>
                    <a:cubicBezTo>
                      <a:pt x="180" y="1143"/>
                      <a:pt x="1" y="2866"/>
                      <a:pt x="516" y="4294"/>
                    </a:cubicBezTo>
                    <a:cubicBezTo>
                      <a:pt x="675" y="4750"/>
                      <a:pt x="894" y="5166"/>
                      <a:pt x="1171" y="5543"/>
                    </a:cubicBezTo>
                    <a:cubicBezTo>
                      <a:pt x="1190" y="5581"/>
                      <a:pt x="1223" y="5597"/>
                      <a:pt x="1256" y="5597"/>
                    </a:cubicBezTo>
                    <a:cubicBezTo>
                      <a:pt x="1328" y="5597"/>
                      <a:pt x="1403" y="5525"/>
                      <a:pt x="1349" y="5443"/>
                    </a:cubicBezTo>
                    <a:cubicBezTo>
                      <a:pt x="516" y="4195"/>
                      <a:pt x="120" y="2570"/>
                      <a:pt x="775" y="1162"/>
                    </a:cubicBezTo>
                    <a:cubicBezTo>
                      <a:pt x="933" y="786"/>
                      <a:pt x="1171" y="469"/>
                      <a:pt x="1468" y="191"/>
                    </a:cubicBezTo>
                    <a:cubicBezTo>
                      <a:pt x="1545" y="114"/>
                      <a:pt x="1467" y="1"/>
                      <a:pt x="138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3" name="Google Shape;533;p5"/>
              <p:cNvSpPr/>
              <p:nvPr/>
            </p:nvSpPr>
            <p:spPr>
              <a:xfrm>
                <a:off x="5769325" y="2385175"/>
                <a:ext cx="31250" cy="132550"/>
              </a:xfrm>
              <a:custGeom>
                <a:avLst/>
                <a:gdLst/>
                <a:ahLst/>
                <a:cxnLst/>
                <a:rect l="l" t="t" r="r" b="b"/>
                <a:pathLst>
                  <a:path w="1250" h="5302" extrusionOk="0">
                    <a:moveTo>
                      <a:pt x="1106" y="0"/>
                    </a:moveTo>
                    <a:cubicBezTo>
                      <a:pt x="1071" y="0"/>
                      <a:pt x="1036" y="16"/>
                      <a:pt x="1010" y="54"/>
                    </a:cubicBezTo>
                    <a:cubicBezTo>
                      <a:pt x="217" y="1223"/>
                      <a:pt x="0" y="2769"/>
                      <a:pt x="416" y="4138"/>
                    </a:cubicBezTo>
                    <a:cubicBezTo>
                      <a:pt x="535" y="4534"/>
                      <a:pt x="693" y="4910"/>
                      <a:pt x="912" y="5248"/>
                    </a:cubicBezTo>
                    <a:cubicBezTo>
                      <a:pt x="931" y="5286"/>
                      <a:pt x="963" y="5301"/>
                      <a:pt x="997" y="5301"/>
                    </a:cubicBezTo>
                    <a:cubicBezTo>
                      <a:pt x="1069" y="5301"/>
                      <a:pt x="1144" y="5229"/>
                      <a:pt x="1090" y="5148"/>
                    </a:cubicBezTo>
                    <a:cubicBezTo>
                      <a:pt x="376" y="3979"/>
                      <a:pt x="238" y="2492"/>
                      <a:pt x="674" y="1183"/>
                    </a:cubicBezTo>
                    <a:cubicBezTo>
                      <a:pt x="812" y="826"/>
                      <a:pt x="991" y="470"/>
                      <a:pt x="1209" y="152"/>
                    </a:cubicBezTo>
                    <a:cubicBezTo>
                      <a:pt x="1250" y="72"/>
                      <a:pt x="1180" y="0"/>
                      <a:pt x="110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4" name="Google Shape;534;p5"/>
              <p:cNvSpPr/>
              <p:nvPr/>
            </p:nvSpPr>
            <p:spPr>
              <a:xfrm>
                <a:off x="5742050" y="2404700"/>
                <a:ext cx="19875" cy="103100"/>
              </a:xfrm>
              <a:custGeom>
                <a:avLst/>
                <a:gdLst/>
                <a:ahLst/>
                <a:cxnLst/>
                <a:rect l="l" t="t" r="r" b="b"/>
                <a:pathLst>
                  <a:path w="795" h="4124" extrusionOk="0">
                    <a:moveTo>
                      <a:pt x="450" y="1"/>
                    </a:moveTo>
                    <a:cubicBezTo>
                      <a:pt x="411" y="1"/>
                      <a:pt x="372" y="20"/>
                      <a:pt x="357" y="66"/>
                    </a:cubicBezTo>
                    <a:cubicBezTo>
                      <a:pt x="100" y="759"/>
                      <a:pt x="0" y="1512"/>
                      <a:pt x="21" y="2247"/>
                    </a:cubicBezTo>
                    <a:cubicBezTo>
                      <a:pt x="40" y="2900"/>
                      <a:pt x="159" y="3574"/>
                      <a:pt x="576" y="4089"/>
                    </a:cubicBezTo>
                    <a:cubicBezTo>
                      <a:pt x="595" y="4114"/>
                      <a:pt x="619" y="4124"/>
                      <a:pt x="643" y="4124"/>
                    </a:cubicBezTo>
                    <a:cubicBezTo>
                      <a:pt x="718" y="4124"/>
                      <a:pt x="794" y="4026"/>
                      <a:pt x="734" y="3951"/>
                    </a:cubicBezTo>
                    <a:cubicBezTo>
                      <a:pt x="338" y="3436"/>
                      <a:pt x="238" y="2762"/>
                      <a:pt x="238" y="2147"/>
                    </a:cubicBezTo>
                    <a:cubicBezTo>
                      <a:pt x="219" y="1454"/>
                      <a:pt x="338" y="780"/>
                      <a:pt x="555" y="125"/>
                    </a:cubicBezTo>
                    <a:cubicBezTo>
                      <a:pt x="580" y="51"/>
                      <a:pt x="514" y="1"/>
                      <a:pt x="45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5" name="Google Shape;535;p5"/>
              <p:cNvSpPr/>
              <p:nvPr/>
            </p:nvSpPr>
            <p:spPr>
              <a:xfrm>
                <a:off x="5711325" y="2423325"/>
                <a:ext cx="15900" cy="65650"/>
              </a:xfrm>
              <a:custGeom>
                <a:avLst/>
                <a:gdLst/>
                <a:ahLst/>
                <a:cxnLst/>
                <a:rect l="l" t="t" r="r" b="b"/>
                <a:pathLst>
                  <a:path w="636" h="2626" extrusionOk="0">
                    <a:moveTo>
                      <a:pt x="498" y="0"/>
                    </a:moveTo>
                    <a:cubicBezTo>
                      <a:pt x="467" y="0"/>
                      <a:pt x="436" y="16"/>
                      <a:pt x="417" y="54"/>
                    </a:cubicBezTo>
                    <a:cubicBezTo>
                      <a:pt x="0" y="847"/>
                      <a:pt x="0" y="1779"/>
                      <a:pt x="397" y="2572"/>
                    </a:cubicBezTo>
                    <a:cubicBezTo>
                      <a:pt x="416" y="2610"/>
                      <a:pt x="447" y="2625"/>
                      <a:pt x="478" y="2625"/>
                    </a:cubicBezTo>
                    <a:cubicBezTo>
                      <a:pt x="546" y="2625"/>
                      <a:pt x="616" y="2553"/>
                      <a:pt x="576" y="2472"/>
                    </a:cubicBezTo>
                    <a:cubicBezTo>
                      <a:pt x="219" y="1739"/>
                      <a:pt x="219" y="867"/>
                      <a:pt x="595" y="154"/>
                    </a:cubicBezTo>
                    <a:cubicBezTo>
                      <a:pt x="636" y="72"/>
                      <a:pt x="566" y="0"/>
                      <a:pt x="49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6" name="Google Shape;536;p5"/>
              <p:cNvSpPr/>
              <p:nvPr/>
            </p:nvSpPr>
            <p:spPr>
              <a:xfrm>
                <a:off x="5685550" y="2444625"/>
                <a:ext cx="11525" cy="30250"/>
              </a:xfrm>
              <a:custGeom>
                <a:avLst/>
                <a:gdLst/>
                <a:ahLst/>
                <a:cxnLst/>
                <a:rect l="l" t="t" r="r" b="b"/>
                <a:pathLst>
                  <a:path w="461" h="1210" extrusionOk="0">
                    <a:moveTo>
                      <a:pt x="275" y="1"/>
                    </a:moveTo>
                    <a:cubicBezTo>
                      <a:pt x="240" y="1"/>
                      <a:pt x="205" y="17"/>
                      <a:pt x="180" y="55"/>
                    </a:cubicBezTo>
                    <a:cubicBezTo>
                      <a:pt x="0" y="391"/>
                      <a:pt x="100" y="788"/>
                      <a:pt x="219" y="1144"/>
                    </a:cubicBezTo>
                    <a:cubicBezTo>
                      <a:pt x="234" y="1190"/>
                      <a:pt x="276" y="1209"/>
                      <a:pt x="319" y="1209"/>
                    </a:cubicBezTo>
                    <a:cubicBezTo>
                      <a:pt x="388" y="1209"/>
                      <a:pt x="461" y="1159"/>
                      <a:pt x="437" y="1086"/>
                    </a:cubicBezTo>
                    <a:cubicBezTo>
                      <a:pt x="318" y="788"/>
                      <a:pt x="199" y="451"/>
                      <a:pt x="378" y="153"/>
                    </a:cubicBezTo>
                    <a:cubicBezTo>
                      <a:pt x="418" y="72"/>
                      <a:pt x="348" y="1"/>
                      <a:pt x="27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7" name="Google Shape;537;p5"/>
              <p:cNvSpPr/>
              <p:nvPr/>
            </p:nvSpPr>
            <p:spPr>
              <a:xfrm>
                <a:off x="5538850" y="2566750"/>
                <a:ext cx="336025" cy="191000"/>
              </a:xfrm>
              <a:custGeom>
                <a:avLst/>
                <a:gdLst/>
                <a:ahLst/>
                <a:cxnLst/>
                <a:rect l="l" t="t" r="r" b="b"/>
                <a:pathLst>
                  <a:path w="13441" h="7640" extrusionOk="0">
                    <a:moveTo>
                      <a:pt x="5819" y="0"/>
                    </a:moveTo>
                    <a:cubicBezTo>
                      <a:pt x="3798" y="0"/>
                      <a:pt x="1108" y="1477"/>
                      <a:pt x="1" y="3158"/>
                    </a:cubicBezTo>
                    <a:cubicBezTo>
                      <a:pt x="675" y="5002"/>
                      <a:pt x="3133" y="7201"/>
                      <a:pt x="5136" y="7558"/>
                    </a:cubicBezTo>
                    <a:cubicBezTo>
                      <a:pt x="5438" y="7614"/>
                      <a:pt x="5743" y="7639"/>
                      <a:pt x="6048" y="7639"/>
                    </a:cubicBezTo>
                    <a:cubicBezTo>
                      <a:pt x="6721" y="7639"/>
                      <a:pt x="7394" y="7518"/>
                      <a:pt x="8049" y="7341"/>
                    </a:cubicBezTo>
                    <a:cubicBezTo>
                      <a:pt x="9992" y="6805"/>
                      <a:pt x="11696" y="5695"/>
                      <a:pt x="13441" y="4704"/>
                    </a:cubicBezTo>
                    <a:cubicBezTo>
                      <a:pt x="11974" y="3356"/>
                      <a:pt x="10586" y="1889"/>
                      <a:pt x="8823" y="898"/>
                    </a:cubicBezTo>
                    <a:cubicBezTo>
                      <a:pt x="7951" y="443"/>
                      <a:pt x="7018" y="65"/>
                      <a:pt x="6048" y="7"/>
                    </a:cubicBezTo>
                    <a:cubicBezTo>
                      <a:pt x="5973" y="2"/>
                      <a:pt x="5896" y="0"/>
                      <a:pt x="581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8" name="Google Shape;538;p5"/>
              <p:cNvSpPr/>
              <p:nvPr/>
            </p:nvSpPr>
            <p:spPr>
              <a:xfrm>
                <a:off x="5541350" y="2592050"/>
                <a:ext cx="229450" cy="130300"/>
              </a:xfrm>
              <a:custGeom>
                <a:avLst/>
                <a:gdLst/>
                <a:ahLst/>
                <a:cxnLst/>
                <a:rect l="l" t="t" r="r" b="b"/>
                <a:pathLst>
                  <a:path w="9178" h="5212" extrusionOk="0">
                    <a:moveTo>
                      <a:pt x="3971" y="0"/>
                    </a:moveTo>
                    <a:cubicBezTo>
                      <a:pt x="2597" y="0"/>
                      <a:pt x="765" y="1000"/>
                      <a:pt x="1" y="2166"/>
                    </a:cubicBezTo>
                    <a:cubicBezTo>
                      <a:pt x="477" y="3414"/>
                      <a:pt x="2142" y="4921"/>
                      <a:pt x="3509" y="5159"/>
                    </a:cubicBezTo>
                    <a:cubicBezTo>
                      <a:pt x="3710" y="5195"/>
                      <a:pt x="3916" y="5211"/>
                      <a:pt x="4122" y="5211"/>
                    </a:cubicBezTo>
                    <a:cubicBezTo>
                      <a:pt x="4585" y="5211"/>
                      <a:pt x="5052" y="5130"/>
                      <a:pt x="5491" y="5021"/>
                    </a:cubicBezTo>
                    <a:cubicBezTo>
                      <a:pt x="6820" y="4643"/>
                      <a:pt x="7989" y="3890"/>
                      <a:pt x="9178" y="3216"/>
                    </a:cubicBezTo>
                    <a:cubicBezTo>
                      <a:pt x="8168" y="2285"/>
                      <a:pt x="7235" y="1294"/>
                      <a:pt x="6006" y="620"/>
                    </a:cubicBezTo>
                    <a:cubicBezTo>
                      <a:pt x="5432" y="303"/>
                      <a:pt x="4798" y="44"/>
                      <a:pt x="4124" y="5"/>
                    </a:cubicBezTo>
                    <a:cubicBezTo>
                      <a:pt x="4074" y="2"/>
                      <a:pt x="4023" y="0"/>
                      <a:pt x="3971" y="0"/>
                    </a:cubicBezTo>
                    <a:close/>
                  </a:path>
                </a:pathLst>
              </a:custGeom>
              <a:solidFill>
                <a:srgbClr val="191919">
                  <a:alpha val="128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9" name="Google Shape;539;p5"/>
              <p:cNvSpPr/>
              <p:nvPr/>
            </p:nvSpPr>
            <p:spPr>
              <a:xfrm>
                <a:off x="5516075" y="2640700"/>
                <a:ext cx="314200" cy="40725"/>
              </a:xfrm>
              <a:custGeom>
                <a:avLst/>
                <a:gdLst/>
                <a:ahLst/>
                <a:cxnLst/>
                <a:rect l="l" t="t" r="r" b="b"/>
                <a:pathLst>
                  <a:path w="12568" h="1629" extrusionOk="0">
                    <a:moveTo>
                      <a:pt x="123" y="0"/>
                    </a:moveTo>
                    <a:cubicBezTo>
                      <a:pt x="0" y="0"/>
                      <a:pt x="6" y="201"/>
                      <a:pt x="140" y="220"/>
                    </a:cubicBezTo>
                    <a:cubicBezTo>
                      <a:pt x="1705" y="398"/>
                      <a:pt x="3291" y="596"/>
                      <a:pt x="4876" y="794"/>
                    </a:cubicBezTo>
                    <a:cubicBezTo>
                      <a:pt x="6602" y="993"/>
                      <a:pt x="8326" y="1211"/>
                      <a:pt x="10070" y="1389"/>
                    </a:cubicBezTo>
                    <a:cubicBezTo>
                      <a:pt x="10863" y="1489"/>
                      <a:pt x="11656" y="1568"/>
                      <a:pt x="12430" y="1627"/>
                    </a:cubicBezTo>
                    <a:cubicBezTo>
                      <a:pt x="12436" y="1628"/>
                      <a:pt x="12442" y="1628"/>
                      <a:pt x="12447" y="1628"/>
                    </a:cubicBezTo>
                    <a:cubicBezTo>
                      <a:pt x="12567" y="1628"/>
                      <a:pt x="12561" y="1429"/>
                      <a:pt x="12430" y="1429"/>
                    </a:cubicBezTo>
                    <a:cubicBezTo>
                      <a:pt x="10903" y="1291"/>
                      <a:pt x="9396" y="1111"/>
                      <a:pt x="7870" y="934"/>
                    </a:cubicBezTo>
                    <a:cubicBezTo>
                      <a:pt x="6126" y="736"/>
                      <a:pt x="4382" y="517"/>
                      <a:pt x="2617" y="300"/>
                    </a:cubicBezTo>
                    <a:cubicBezTo>
                      <a:pt x="1784" y="200"/>
                      <a:pt x="972" y="101"/>
                      <a:pt x="140" y="1"/>
                    </a:cubicBezTo>
                    <a:cubicBezTo>
                      <a:pt x="134" y="1"/>
                      <a:pt x="128" y="0"/>
                      <a:pt x="12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0" name="Google Shape;540;p5"/>
              <p:cNvSpPr/>
              <p:nvPr/>
            </p:nvSpPr>
            <p:spPr>
              <a:xfrm>
                <a:off x="5790600" y="2650850"/>
                <a:ext cx="19425" cy="50150"/>
              </a:xfrm>
              <a:custGeom>
                <a:avLst/>
                <a:gdLst/>
                <a:ahLst/>
                <a:cxnLst/>
                <a:rect l="l" t="t" r="r" b="b"/>
                <a:pathLst>
                  <a:path w="777" h="2006" extrusionOk="0">
                    <a:moveTo>
                      <a:pt x="605" y="0"/>
                    </a:moveTo>
                    <a:cubicBezTo>
                      <a:pt x="589" y="0"/>
                      <a:pt x="573" y="4"/>
                      <a:pt x="556" y="12"/>
                    </a:cubicBezTo>
                    <a:cubicBezTo>
                      <a:pt x="239" y="190"/>
                      <a:pt x="40" y="528"/>
                      <a:pt x="21" y="885"/>
                    </a:cubicBezTo>
                    <a:cubicBezTo>
                      <a:pt x="1" y="1261"/>
                      <a:pt x="120" y="1697"/>
                      <a:pt x="397" y="1974"/>
                    </a:cubicBezTo>
                    <a:cubicBezTo>
                      <a:pt x="415" y="1997"/>
                      <a:pt x="437" y="2006"/>
                      <a:pt x="459" y="2006"/>
                    </a:cubicBezTo>
                    <a:cubicBezTo>
                      <a:pt x="535" y="2006"/>
                      <a:pt x="613" y="1893"/>
                      <a:pt x="537" y="1816"/>
                    </a:cubicBezTo>
                    <a:cubicBezTo>
                      <a:pt x="318" y="1598"/>
                      <a:pt x="220" y="1221"/>
                      <a:pt x="220" y="924"/>
                    </a:cubicBezTo>
                    <a:cubicBezTo>
                      <a:pt x="239" y="626"/>
                      <a:pt x="418" y="349"/>
                      <a:pt x="675" y="190"/>
                    </a:cubicBezTo>
                    <a:cubicBezTo>
                      <a:pt x="777" y="140"/>
                      <a:pt x="704" y="0"/>
                      <a:pt x="60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1" name="Google Shape;541;p5"/>
              <p:cNvSpPr/>
              <p:nvPr/>
            </p:nvSpPr>
            <p:spPr>
              <a:xfrm>
                <a:off x="5755925" y="2628700"/>
                <a:ext cx="27500" cy="87450"/>
              </a:xfrm>
              <a:custGeom>
                <a:avLst/>
                <a:gdLst/>
                <a:ahLst/>
                <a:cxnLst/>
                <a:rect l="l" t="t" r="r" b="b"/>
                <a:pathLst>
                  <a:path w="1100" h="3498" extrusionOk="0">
                    <a:moveTo>
                      <a:pt x="963" y="0"/>
                    </a:moveTo>
                    <a:cubicBezTo>
                      <a:pt x="954" y="0"/>
                      <a:pt x="943" y="2"/>
                      <a:pt x="933" y="6"/>
                    </a:cubicBezTo>
                    <a:cubicBezTo>
                      <a:pt x="338" y="264"/>
                      <a:pt x="80" y="1057"/>
                      <a:pt x="40" y="1652"/>
                    </a:cubicBezTo>
                    <a:cubicBezTo>
                      <a:pt x="0" y="2305"/>
                      <a:pt x="198" y="2960"/>
                      <a:pt x="595" y="3455"/>
                    </a:cubicBezTo>
                    <a:cubicBezTo>
                      <a:pt x="620" y="3485"/>
                      <a:pt x="648" y="3497"/>
                      <a:pt x="674" y="3497"/>
                    </a:cubicBezTo>
                    <a:cubicBezTo>
                      <a:pt x="751" y="3497"/>
                      <a:pt x="813" y="3390"/>
                      <a:pt x="753" y="3317"/>
                    </a:cubicBezTo>
                    <a:cubicBezTo>
                      <a:pt x="397" y="2860"/>
                      <a:pt x="219" y="2286"/>
                      <a:pt x="238" y="1731"/>
                    </a:cubicBezTo>
                    <a:cubicBezTo>
                      <a:pt x="259" y="1454"/>
                      <a:pt x="317" y="1176"/>
                      <a:pt x="417" y="918"/>
                    </a:cubicBezTo>
                    <a:cubicBezTo>
                      <a:pt x="516" y="640"/>
                      <a:pt x="695" y="323"/>
                      <a:pt x="991" y="204"/>
                    </a:cubicBezTo>
                    <a:cubicBezTo>
                      <a:pt x="1100" y="168"/>
                      <a:pt x="1061" y="0"/>
                      <a:pt x="96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2" name="Google Shape;542;p5"/>
              <p:cNvSpPr/>
              <p:nvPr/>
            </p:nvSpPr>
            <p:spPr>
              <a:xfrm>
                <a:off x="5712300" y="2613675"/>
                <a:ext cx="38650" cy="107375"/>
              </a:xfrm>
              <a:custGeom>
                <a:avLst/>
                <a:gdLst/>
                <a:ahLst/>
                <a:cxnLst/>
                <a:rect l="l" t="t" r="r" b="b"/>
                <a:pathLst>
                  <a:path w="1546" h="4295" extrusionOk="0">
                    <a:moveTo>
                      <a:pt x="1399" y="1"/>
                    </a:moveTo>
                    <a:cubicBezTo>
                      <a:pt x="1376" y="1"/>
                      <a:pt x="1352" y="10"/>
                      <a:pt x="1330" y="33"/>
                    </a:cubicBezTo>
                    <a:cubicBezTo>
                      <a:pt x="199" y="1143"/>
                      <a:pt x="1" y="2927"/>
                      <a:pt x="854" y="4254"/>
                    </a:cubicBezTo>
                    <a:cubicBezTo>
                      <a:pt x="877" y="4283"/>
                      <a:pt x="908" y="4295"/>
                      <a:pt x="938" y="4295"/>
                    </a:cubicBezTo>
                    <a:cubicBezTo>
                      <a:pt x="1014" y="4295"/>
                      <a:pt x="1088" y="4220"/>
                      <a:pt x="1032" y="4135"/>
                    </a:cubicBezTo>
                    <a:cubicBezTo>
                      <a:pt x="635" y="3521"/>
                      <a:pt x="458" y="2787"/>
                      <a:pt x="556" y="2055"/>
                    </a:cubicBezTo>
                    <a:cubicBezTo>
                      <a:pt x="635" y="1341"/>
                      <a:pt x="973" y="686"/>
                      <a:pt x="1468" y="191"/>
                    </a:cubicBezTo>
                    <a:cubicBezTo>
                      <a:pt x="1545" y="114"/>
                      <a:pt x="1479" y="1"/>
                      <a:pt x="139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3" name="Google Shape;543;p5"/>
              <p:cNvSpPr/>
              <p:nvPr/>
            </p:nvSpPr>
            <p:spPr>
              <a:xfrm>
                <a:off x="5678125" y="2596150"/>
                <a:ext cx="48550" cy="138100"/>
              </a:xfrm>
              <a:custGeom>
                <a:avLst/>
                <a:gdLst/>
                <a:ahLst/>
                <a:cxnLst/>
                <a:rect l="l" t="t" r="r" b="b"/>
                <a:pathLst>
                  <a:path w="1942" h="5524" extrusionOk="0">
                    <a:moveTo>
                      <a:pt x="1798" y="0"/>
                    </a:moveTo>
                    <a:cubicBezTo>
                      <a:pt x="1780" y="0"/>
                      <a:pt x="1763" y="6"/>
                      <a:pt x="1745" y="20"/>
                    </a:cubicBezTo>
                    <a:cubicBezTo>
                      <a:pt x="437" y="932"/>
                      <a:pt x="1" y="2597"/>
                      <a:pt x="297" y="4103"/>
                    </a:cubicBezTo>
                    <a:cubicBezTo>
                      <a:pt x="377" y="4579"/>
                      <a:pt x="535" y="5034"/>
                      <a:pt x="754" y="5470"/>
                    </a:cubicBezTo>
                    <a:cubicBezTo>
                      <a:pt x="767" y="5508"/>
                      <a:pt x="795" y="5524"/>
                      <a:pt x="825" y="5524"/>
                    </a:cubicBezTo>
                    <a:cubicBezTo>
                      <a:pt x="893" y="5524"/>
                      <a:pt x="973" y="5447"/>
                      <a:pt x="932" y="5352"/>
                    </a:cubicBezTo>
                    <a:cubicBezTo>
                      <a:pt x="496" y="4440"/>
                      <a:pt x="297" y="3390"/>
                      <a:pt x="477" y="2399"/>
                    </a:cubicBezTo>
                    <a:cubicBezTo>
                      <a:pt x="654" y="1527"/>
                      <a:pt x="1111" y="713"/>
                      <a:pt x="1844" y="198"/>
                    </a:cubicBezTo>
                    <a:cubicBezTo>
                      <a:pt x="1942" y="132"/>
                      <a:pt x="1878" y="0"/>
                      <a:pt x="179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4" name="Google Shape;544;p5"/>
              <p:cNvSpPr/>
              <p:nvPr/>
            </p:nvSpPr>
            <p:spPr>
              <a:xfrm>
                <a:off x="5649400" y="2593800"/>
                <a:ext cx="41025" cy="130850"/>
              </a:xfrm>
              <a:custGeom>
                <a:avLst/>
                <a:gdLst/>
                <a:ahLst/>
                <a:cxnLst/>
                <a:rect l="l" t="t" r="r" b="b"/>
                <a:pathLst>
                  <a:path w="1641" h="5234" extrusionOk="0">
                    <a:moveTo>
                      <a:pt x="1486" y="0"/>
                    </a:moveTo>
                    <a:cubicBezTo>
                      <a:pt x="1459" y="0"/>
                      <a:pt x="1431" y="10"/>
                      <a:pt x="1407" y="35"/>
                    </a:cubicBezTo>
                    <a:cubicBezTo>
                      <a:pt x="436" y="1085"/>
                      <a:pt x="0" y="2572"/>
                      <a:pt x="178" y="3999"/>
                    </a:cubicBezTo>
                    <a:cubicBezTo>
                      <a:pt x="238" y="4396"/>
                      <a:pt x="336" y="4792"/>
                      <a:pt x="495" y="5168"/>
                    </a:cubicBezTo>
                    <a:cubicBezTo>
                      <a:pt x="518" y="5214"/>
                      <a:pt x="561" y="5233"/>
                      <a:pt x="604" y="5233"/>
                    </a:cubicBezTo>
                    <a:cubicBezTo>
                      <a:pt x="672" y="5233"/>
                      <a:pt x="738" y="5183"/>
                      <a:pt x="714" y="5109"/>
                    </a:cubicBezTo>
                    <a:cubicBezTo>
                      <a:pt x="178" y="3841"/>
                      <a:pt x="257" y="2353"/>
                      <a:pt x="891" y="1145"/>
                    </a:cubicBezTo>
                    <a:cubicBezTo>
                      <a:pt x="1071" y="788"/>
                      <a:pt x="1308" y="471"/>
                      <a:pt x="1565" y="173"/>
                    </a:cubicBezTo>
                    <a:cubicBezTo>
                      <a:pt x="1641" y="98"/>
                      <a:pt x="1569" y="0"/>
                      <a:pt x="148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5" name="Google Shape;545;p5"/>
              <p:cNvSpPr/>
              <p:nvPr/>
            </p:nvSpPr>
            <p:spPr>
              <a:xfrm>
                <a:off x="5619650" y="2606300"/>
                <a:ext cx="24375" cy="103075"/>
              </a:xfrm>
              <a:custGeom>
                <a:avLst/>
                <a:gdLst/>
                <a:ahLst/>
                <a:cxnLst/>
                <a:rect l="l" t="t" r="r" b="b"/>
                <a:pathLst>
                  <a:path w="975" h="4123" extrusionOk="0">
                    <a:moveTo>
                      <a:pt x="828" y="1"/>
                    </a:moveTo>
                    <a:cubicBezTo>
                      <a:pt x="799" y="1"/>
                      <a:pt x="771" y="15"/>
                      <a:pt x="754" y="50"/>
                    </a:cubicBezTo>
                    <a:cubicBezTo>
                      <a:pt x="416" y="684"/>
                      <a:pt x="178" y="1377"/>
                      <a:pt x="99" y="2091"/>
                    </a:cubicBezTo>
                    <a:cubicBezTo>
                      <a:pt x="1" y="2746"/>
                      <a:pt x="1" y="3460"/>
                      <a:pt x="337" y="4073"/>
                    </a:cubicBezTo>
                    <a:cubicBezTo>
                      <a:pt x="360" y="4108"/>
                      <a:pt x="392" y="4123"/>
                      <a:pt x="424" y="4123"/>
                    </a:cubicBezTo>
                    <a:cubicBezTo>
                      <a:pt x="501" y="4123"/>
                      <a:pt x="578" y="4038"/>
                      <a:pt x="535" y="3954"/>
                    </a:cubicBezTo>
                    <a:cubicBezTo>
                      <a:pt x="199" y="3380"/>
                      <a:pt x="218" y="2686"/>
                      <a:pt x="297" y="2072"/>
                    </a:cubicBezTo>
                    <a:cubicBezTo>
                      <a:pt x="397" y="1398"/>
                      <a:pt x="614" y="764"/>
                      <a:pt x="932" y="169"/>
                    </a:cubicBezTo>
                    <a:cubicBezTo>
                      <a:pt x="974" y="85"/>
                      <a:pt x="897" y="1"/>
                      <a:pt x="82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6" name="Google Shape;546;p5"/>
              <p:cNvSpPr/>
              <p:nvPr/>
            </p:nvSpPr>
            <p:spPr>
              <a:xfrm>
                <a:off x="5589925" y="2620875"/>
                <a:ext cx="22250" cy="64500"/>
              </a:xfrm>
              <a:custGeom>
                <a:avLst/>
                <a:gdLst/>
                <a:ahLst/>
                <a:cxnLst/>
                <a:rect l="l" t="t" r="r" b="b"/>
                <a:pathLst>
                  <a:path w="890" h="2580" extrusionOk="0">
                    <a:moveTo>
                      <a:pt x="740" y="0"/>
                    </a:moveTo>
                    <a:cubicBezTo>
                      <a:pt x="709" y="0"/>
                      <a:pt x="677" y="12"/>
                      <a:pt x="654" y="41"/>
                    </a:cubicBezTo>
                    <a:cubicBezTo>
                      <a:pt x="138" y="736"/>
                      <a:pt x="0" y="1687"/>
                      <a:pt x="257" y="2499"/>
                    </a:cubicBezTo>
                    <a:cubicBezTo>
                      <a:pt x="273" y="2556"/>
                      <a:pt x="316" y="2580"/>
                      <a:pt x="358" y="2580"/>
                    </a:cubicBezTo>
                    <a:cubicBezTo>
                      <a:pt x="419" y="2580"/>
                      <a:pt x="479" y="2530"/>
                      <a:pt x="456" y="2460"/>
                    </a:cubicBezTo>
                    <a:cubicBezTo>
                      <a:pt x="218" y="1667"/>
                      <a:pt x="357" y="815"/>
                      <a:pt x="833" y="141"/>
                    </a:cubicBezTo>
                    <a:cubicBezTo>
                      <a:pt x="889" y="70"/>
                      <a:pt x="816" y="0"/>
                      <a:pt x="74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7" name="Google Shape;547;p5"/>
              <p:cNvSpPr/>
              <p:nvPr/>
            </p:nvSpPr>
            <p:spPr>
              <a:xfrm>
                <a:off x="5566125" y="2636700"/>
                <a:ext cx="10950" cy="30450"/>
              </a:xfrm>
              <a:custGeom>
                <a:avLst/>
                <a:gdLst/>
                <a:ahLst/>
                <a:cxnLst/>
                <a:rect l="l" t="t" r="r" b="b"/>
                <a:pathLst>
                  <a:path w="438" h="1218" extrusionOk="0">
                    <a:moveTo>
                      <a:pt x="309" y="0"/>
                    </a:moveTo>
                    <a:cubicBezTo>
                      <a:pt x="286" y="0"/>
                      <a:pt x="267" y="7"/>
                      <a:pt x="258" y="23"/>
                    </a:cubicBezTo>
                    <a:cubicBezTo>
                      <a:pt x="1" y="360"/>
                      <a:pt x="60" y="756"/>
                      <a:pt x="120" y="1134"/>
                    </a:cubicBezTo>
                    <a:cubicBezTo>
                      <a:pt x="120" y="1182"/>
                      <a:pt x="174" y="1218"/>
                      <a:pt x="215" y="1218"/>
                    </a:cubicBezTo>
                    <a:cubicBezTo>
                      <a:pt x="224" y="1218"/>
                      <a:pt x="232" y="1216"/>
                      <a:pt x="239" y="1213"/>
                    </a:cubicBezTo>
                    <a:cubicBezTo>
                      <a:pt x="297" y="1192"/>
                      <a:pt x="337" y="1134"/>
                      <a:pt x="318" y="1073"/>
                    </a:cubicBezTo>
                    <a:cubicBezTo>
                      <a:pt x="278" y="796"/>
                      <a:pt x="199" y="439"/>
                      <a:pt x="397" y="182"/>
                    </a:cubicBezTo>
                    <a:cubicBezTo>
                      <a:pt x="437" y="142"/>
                      <a:pt x="437" y="82"/>
                      <a:pt x="397" y="23"/>
                    </a:cubicBezTo>
                    <a:cubicBezTo>
                      <a:pt x="375" y="12"/>
                      <a:pt x="339" y="0"/>
                      <a:pt x="30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8" name="Google Shape;548;p5"/>
              <p:cNvSpPr/>
              <p:nvPr/>
            </p:nvSpPr>
            <p:spPr>
              <a:xfrm>
                <a:off x="5701400" y="1784375"/>
                <a:ext cx="199250" cy="332575"/>
              </a:xfrm>
              <a:custGeom>
                <a:avLst/>
                <a:gdLst/>
                <a:ahLst/>
                <a:cxnLst/>
                <a:rect l="l" t="t" r="r" b="b"/>
                <a:pathLst>
                  <a:path w="7970" h="13303" extrusionOk="0">
                    <a:moveTo>
                      <a:pt x="5413" y="1"/>
                    </a:moveTo>
                    <a:cubicBezTo>
                      <a:pt x="3946" y="1369"/>
                      <a:pt x="2400" y="2678"/>
                      <a:pt x="1309" y="4382"/>
                    </a:cubicBezTo>
                    <a:cubicBezTo>
                      <a:pt x="794" y="5215"/>
                      <a:pt x="358" y="6106"/>
                      <a:pt x="239" y="7097"/>
                    </a:cubicBezTo>
                    <a:cubicBezTo>
                      <a:pt x="1" y="9100"/>
                      <a:pt x="1388" y="12113"/>
                      <a:pt x="2955" y="13303"/>
                    </a:cubicBezTo>
                    <a:cubicBezTo>
                      <a:pt x="4956" y="12708"/>
                      <a:pt x="7256" y="10427"/>
                      <a:pt x="7732" y="8445"/>
                    </a:cubicBezTo>
                    <a:cubicBezTo>
                      <a:pt x="7969" y="7494"/>
                      <a:pt x="7890" y="6503"/>
                      <a:pt x="7692" y="5532"/>
                    </a:cubicBezTo>
                    <a:cubicBezTo>
                      <a:pt x="7276" y="3550"/>
                      <a:pt x="6285" y="1785"/>
                      <a:pt x="541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9" name="Google Shape;549;p5"/>
              <p:cNvSpPr/>
              <p:nvPr/>
            </p:nvSpPr>
            <p:spPr>
              <a:xfrm>
                <a:off x="5726175" y="1882025"/>
                <a:ext cx="138800" cy="230450"/>
              </a:xfrm>
              <a:custGeom>
                <a:avLst/>
                <a:gdLst/>
                <a:ahLst/>
                <a:cxnLst/>
                <a:rect l="l" t="t" r="r" b="b"/>
                <a:pathLst>
                  <a:path w="5552" h="9218" extrusionOk="0">
                    <a:moveTo>
                      <a:pt x="3827" y="1"/>
                    </a:moveTo>
                    <a:cubicBezTo>
                      <a:pt x="2797" y="952"/>
                      <a:pt x="1726" y="1843"/>
                      <a:pt x="952" y="3014"/>
                    </a:cubicBezTo>
                    <a:cubicBezTo>
                      <a:pt x="577" y="3588"/>
                      <a:pt x="278" y="4203"/>
                      <a:pt x="180" y="4877"/>
                    </a:cubicBezTo>
                    <a:cubicBezTo>
                      <a:pt x="1" y="6284"/>
                      <a:pt x="933" y="8366"/>
                      <a:pt x="2023" y="9217"/>
                    </a:cubicBezTo>
                    <a:cubicBezTo>
                      <a:pt x="3410" y="8821"/>
                      <a:pt x="5017" y="7256"/>
                      <a:pt x="5374" y="5887"/>
                    </a:cubicBezTo>
                    <a:cubicBezTo>
                      <a:pt x="5551" y="5213"/>
                      <a:pt x="5493" y="4520"/>
                      <a:pt x="5374" y="3865"/>
                    </a:cubicBezTo>
                    <a:cubicBezTo>
                      <a:pt x="5096" y="2478"/>
                      <a:pt x="4422" y="1249"/>
                      <a:pt x="3827" y="1"/>
                    </a:cubicBezTo>
                    <a:close/>
                  </a:path>
                </a:pathLst>
              </a:custGeom>
              <a:solidFill>
                <a:srgbClr val="191919">
                  <a:alpha val="128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0" name="Google Shape;550;p5"/>
              <p:cNvSpPr/>
              <p:nvPr/>
            </p:nvSpPr>
            <p:spPr>
              <a:xfrm>
                <a:off x="5261600" y="1822400"/>
                <a:ext cx="573950" cy="1007775"/>
              </a:xfrm>
              <a:custGeom>
                <a:avLst/>
                <a:gdLst/>
                <a:ahLst/>
                <a:cxnLst/>
                <a:rect l="l" t="t" r="r" b="b"/>
                <a:pathLst>
                  <a:path w="22958" h="40311" extrusionOk="0">
                    <a:moveTo>
                      <a:pt x="22825" y="1"/>
                    </a:moveTo>
                    <a:cubicBezTo>
                      <a:pt x="22788" y="1"/>
                      <a:pt x="22754" y="20"/>
                      <a:pt x="22747" y="66"/>
                    </a:cubicBezTo>
                    <a:cubicBezTo>
                      <a:pt x="22311" y="2801"/>
                      <a:pt x="21776" y="5497"/>
                      <a:pt x="21200" y="8193"/>
                    </a:cubicBezTo>
                    <a:cubicBezTo>
                      <a:pt x="20547" y="11166"/>
                      <a:pt x="19873" y="14121"/>
                      <a:pt x="19041" y="17034"/>
                    </a:cubicBezTo>
                    <a:cubicBezTo>
                      <a:pt x="18723" y="18223"/>
                      <a:pt x="18367" y="19394"/>
                      <a:pt x="17970" y="20562"/>
                    </a:cubicBezTo>
                    <a:cubicBezTo>
                      <a:pt x="17494" y="21910"/>
                      <a:pt x="16900" y="23219"/>
                      <a:pt x="16305" y="24508"/>
                    </a:cubicBezTo>
                    <a:cubicBezTo>
                      <a:pt x="14759" y="27778"/>
                      <a:pt x="12896" y="30930"/>
                      <a:pt x="10417" y="33566"/>
                    </a:cubicBezTo>
                    <a:cubicBezTo>
                      <a:pt x="7919" y="36222"/>
                      <a:pt x="4808" y="38304"/>
                      <a:pt x="1398" y="39652"/>
                    </a:cubicBezTo>
                    <a:cubicBezTo>
                      <a:pt x="981" y="39811"/>
                      <a:pt x="545" y="39970"/>
                      <a:pt x="109" y="40107"/>
                    </a:cubicBezTo>
                    <a:cubicBezTo>
                      <a:pt x="1" y="40144"/>
                      <a:pt x="41" y="40311"/>
                      <a:pt x="139" y="40311"/>
                    </a:cubicBezTo>
                    <a:cubicBezTo>
                      <a:pt x="148" y="40311"/>
                      <a:pt x="159" y="40309"/>
                      <a:pt x="169" y="40306"/>
                    </a:cubicBezTo>
                    <a:cubicBezTo>
                      <a:pt x="3638" y="39156"/>
                      <a:pt x="6830" y="37274"/>
                      <a:pt x="9505" y="34776"/>
                    </a:cubicBezTo>
                    <a:cubicBezTo>
                      <a:pt x="12161" y="32278"/>
                      <a:pt x="14183" y="29205"/>
                      <a:pt x="15829" y="25954"/>
                    </a:cubicBezTo>
                    <a:cubicBezTo>
                      <a:pt x="16562" y="24508"/>
                      <a:pt x="17257" y="23001"/>
                      <a:pt x="17851" y="21474"/>
                    </a:cubicBezTo>
                    <a:cubicBezTo>
                      <a:pt x="18267" y="20385"/>
                      <a:pt x="18624" y="19275"/>
                      <a:pt x="18941" y="18165"/>
                    </a:cubicBezTo>
                    <a:cubicBezTo>
                      <a:pt x="19794" y="15289"/>
                      <a:pt x="20487" y="12376"/>
                      <a:pt x="21142" y="9462"/>
                    </a:cubicBezTo>
                    <a:cubicBezTo>
                      <a:pt x="21755" y="6647"/>
                      <a:pt x="22331" y="3832"/>
                      <a:pt x="22807" y="977"/>
                    </a:cubicBezTo>
                    <a:cubicBezTo>
                      <a:pt x="22847" y="700"/>
                      <a:pt x="22905" y="422"/>
                      <a:pt x="22945" y="126"/>
                    </a:cubicBezTo>
                    <a:cubicBezTo>
                      <a:pt x="22958" y="52"/>
                      <a:pt x="22886" y="1"/>
                      <a:pt x="2282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1" name="Google Shape;551;p5"/>
              <p:cNvSpPr/>
              <p:nvPr/>
            </p:nvSpPr>
            <p:spPr>
              <a:xfrm>
                <a:off x="5728250" y="2002150"/>
                <a:ext cx="132325" cy="38725"/>
              </a:xfrm>
              <a:custGeom>
                <a:avLst/>
                <a:gdLst/>
                <a:ahLst/>
                <a:cxnLst/>
                <a:rect l="l" t="t" r="r" b="b"/>
                <a:pathLst>
                  <a:path w="5293" h="1549" extrusionOk="0">
                    <a:moveTo>
                      <a:pt x="163" y="0"/>
                    </a:moveTo>
                    <a:cubicBezTo>
                      <a:pt x="78" y="0"/>
                      <a:pt x="0" y="109"/>
                      <a:pt x="76" y="170"/>
                    </a:cubicBezTo>
                    <a:cubicBezTo>
                      <a:pt x="692" y="805"/>
                      <a:pt x="1504" y="1261"/>
                      <a:pt x="2357" y="1439"/>
                    </a:cubicBezTo>
                    <a:cubicBezTo>
                      <a:pt x="2678" y="1513"/>
                      <a:pt x="3003" y="1548"/>
                      <a:pt x="3328" y="1548"/>
                    </a:cubicBezTo>
                    <a:cubicBezTo>
                      <a:pt x="3966" y="1548"/>
                      <a:pt x="4600" y="1412"/>
                      <a:pt x="5191" y="1161"/>
                    </a:cubicBezTo>
                    <a:cubicBezTo>
                      <a:pt x="5293" y="1111"/>
                      <a:pt x="5219" y="972"/>
                      <a:pt x="5121" y="972"/>
                    </a:cubicBezTo>
                    <a:cubicBezTo>
                      <a:pt x="5105" y="972"/>
                      <a:pt x="5089" y="975"/>
                      <a:pt x="5072" y="984"/>
                    </a:cubicBezTo>
                    <a:cubicBezTo>
                      <a:pt x="4524" y="1222"/>
                      <a:pt x="3942" y="1336"/>
                      <a:pt x="3365" y="1336"/>
                    </a:cubicBezTo>
                    <a:cubicBezTo>
                      <a:pt x="2209" y="1336"/>
                      <a:pt x="1068" y="878"/>
                      <a:pt x="235" y="32"/>
                    </a:cubicBezTo>
                    <a:cubicBezTo>
                      <a:pt x="213" y="10"/>
                      <a:pt x="187" y="0"/>
                      <a:pt x="16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2" name="Google Shape;552;p5"/>
              <p:cNvSpPr/>
              <p:nvPr/>
            </p:nvSpPr>
            <p:spPr>
              <a:xfrm>
                <a:off x="5731275" y="1966675"/>
                <a:ext cx="137350" cy="35775"/>
              </a:xfrm>
              <a:custGeom>
                <a:avLst/>
                <a:gdLst/>
                <a:ahLst/>
                <a:cxnLst/>
                <a:rect l="l" t="t" r="r" b="b"/>
                <a:pathLst>
                  <a:path w="5494" h="1431" extrusionOk="0">
                    <a:moveTo>
                      <a:pt x="167" y="1"/>
                    </a:moveTo>
                    <a:cubicBezTo>
                      <a:pt x="81" y="1"/>
                      <a:pt x="1" y="104"/>
                      <a:pt x="95" y="183"/>
                    </a:cubicBezTo>
                    <a:cubicBezTo>
                      <a:pt x="1041" y="994"/>
                      <a:pt x="2290" y="1431"/>
                      <a:pt x="3535" y="1431"/>
                    </a:cubicBezTo>
                    <a:cubicBezTo>
                      <a:pt x="3750" y="1431"/>
                      <a:pt x="3965" y="1418"/>
                      <a:pt x="4178" y="1391"/>
                    </a:cubicBezTo>
                    <a:cubicBezTo>
                      <a:pt x="4594" y="1332"/>
                      <a:pt x="4990" y="1233"/>
                      <a:pt x="5368" y="1095"/>
                    </a:cubicBezTo>
                    <a:cubicBezTo>
                      <a:pt x="5493" y="1040"/>
                      <a:pt x="5456" y="871"/>
                      <a:pt x="5343" y="871"/>
                    </a:cubicBezTo>
                    <a:cubicBezTo>
                      <a:pt x="5332" y="871"/>
                      <a:pt x="5320" y="872"/>
                      <a:pt x="5308" y="876"/>
                    </a:cubicBezTo>
                    <a:cubicBezTo>
                      <a:pt x="4732" y="1102"/>
                      <a:pt x="4119" y="1214"/>
                      <a:pt x="3505" y="1214"/>
                    </a:cubicBezTo>
                    <a:cubicBezTo>
                      <a:pt x="2724" y="1214"/>
                      <a:pt x="1944" y="1033"/>
                      <a:pt x="1245" y="677"/>
                    </a:cubicBezTo>
                    <a:cubicBezTo>
                      <a:pt x="888" y="500"/>
                      <a:pt x="550" y="281"/>
                      <a:pt x="233" y="24"/>
                    </a:cubicBezTo>
                    <a:cubicBezTo>
                      <a:pt x="213" y="8"/>
                      <a:pt x="189" y="1"/>
                      <a:pt x="16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3" name="Google Shape;553;p5"/>
              <p:cNvSpPr/>
              <p:nvPr/>
            </p:nvSpPr>
            <p:spPr>
              <a:xfrm>
                <a:off x="5733075" y="1931575"/>
                <a:ext cx="143525" cy="33050"/>
              </a:xfrm>
              <a:custGeom>
                <a:avLst/>
                <a:gdLst/>
                <a:ahLst/>
                <a:cxnLst/>
                <a:rect l="l" t="t" r="r" b="b"/>
                <a:pathLst>
                  <a:path w="5741" h="1322" extrusionOk="0">
                    <a:moveTo>
                      <a:pt x="141" y="0"/>
                    </a:moveTo>
                    <a:cubicBezTo>
                      <a:pt x="53" y="0"/>
                      <a:pt x="1" y="134"/>
                      <a:pt x="82" y="199"/>
                    </a:cubicBezTo>
                    <a:cubicBezTo>
                      <a:pt x="1097" y="935"/>
                      <a:pt x="2343" y="1321"/>
                      <a:pt x="3595" y="1321"/>
                    </a:cubicBezTo>
                    <a:cubicBezTo>
                      <a:pt x="3859" y="1321"/>
                      <a:pt x="4122" y="1304"/>
                      <a:pt x="4384" y="1270"/>
                    </a:cubicBezTo>
                    <a:cubicBezTo>
                      <a:pt x="4820" y="1209"/>
                      <a:pt x="5236" y="1090"/>
                      <a:pt x="5632" y="952"/>
                    </a:cubicBezTo>
                    <a:cubicBezTo>
                      <a:pt x="5740" y="898"/>
                      <a:pt x="5717" y="728"/>
                      <a:pt x="5608" y="728"/>
                    </a:cubicBezTo>
                    <a:cubicBezTo>
                      <a:pt x="5597" y="728"/>
                      <a:pt x="5586" y="730"/>
                      <a:pt x="5573" y="734"/>
                    </a:cubicBezTo>
                    <a:cubicBezTo>
                      <a:pt x="4938" y="982"/>
                      <a:pt x="4255" y="1103"/>
                      <a:pt x="3572" y="1103"/>
                    </a:cubicBezTo>
                    <a:cubicBezTo>
                      <a:pt x="2783" y="1103"/>
                      <a:pt x="1993" y="943"/>
                      <a:pt x="1271" y="635"/>
                    </a:cubicBezTo>
                    <a:cubicBezTo>
                      <a:pt x="895" y="456"/>
                      <a:pt x="538" y="258"/>
                      <a:pt x="201" y="20"/>
                    </a:cubicBezTo>
                    <a:cubicBezTo>
                      <a:pt x="180" y="6"/>
                      <a:pt x="160" y="0"/>
                      <a:pt x="14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4" name="Google Shape;554;p5"/>
              <p:cNvSpPr/>
              <p:nvPr/>
            </p:nvSpPr>
            <p:spPr>
              <a:xfrm>
                <a:off x="5753575" y="1903725"/>
                <a:ext cx="118975" cy="30625"/>
              </a:xfrm>
              <a:custGeom>
                <a:avLst/>
                <a:gdLst/>
                <a:ahLst/>
                <a:cxnLst/>
                <a:rect l="l" t="t" r="r" b="b"/>
                <a:pathLst>
                  <a:path w="4759" h="1225" extrusionOk="0">
                    <a:moveTo>
                      <a:pt x="167" y="0"/>
                    </a:moveTo>
                    <a:cubicBezTo>
                      <a:pt x="80" y="0"/>
                      <a:pt x="0" y="101"/>
                      <a:pt x="94" y="163"/>
                    </a:cubicBezTo>
                    <a:cubicBezTo>
                      <a:pt x="922" y="859"/>
                      <a:pt x="1985" y="1225"/>
                      <a:pt x="3052" y="1225"/>
                    </a:cubicBezTo>
                    <a:cubicBezTo>
                      <a:pt x="3595" y="1225"/>
                      <a:pt x="4139" y="1130"/>
                      <a:pt x="4653" y="936"/>
                    </a:cubicBezTo>
                    <a:cubicBezTo>
                      <a:pt x="4758" y="901"/>
                      <a:pt x="4725" y="727"/>
                      <a:pt x="4634" y="727"/>
                    </a:cubicBezTo>
                    <a:cubicBezTo>
                      <a:pt x="4622" y="727"/>
                      <a:pt x="4609" y="731"/>
                      <a:pt x="4595" y="737"/>
                    </a:cubicBezTo>
                    <a:cubicBezTo>
                      <a:pt x="4100" y="921"/>
                      <a:pt x="3575" y="1011"/>
                      <a:pt x="3050" y="1011"/>
                    </a:cubicBezTo>
                    <a:cubicBezTo>
                      <a:pt x="2039" y="1011"/>
                      <a:pt x="1029" y="676"/>
                      <a:pt x="234" y="24"/>
                    </a:cubicBezTo>
                    <a:cubicBezTo>
                      <a:pt x="213" y="7"/>
                      <a:pt x="189" y="0"/>
                      <a:pt x="16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5" name="Google Shape;555;p5"/>
              <p:cNvSpPr/>
              <p:nvPr/>
            </p:nvSpPr>
            <p:spPr>
              <a:xfrm>
                <a:off x="5770475" y="1878250"/>
                <a:ext cx="96325" cy="23825"/>
              </a:xfrm>
              <a:custGeom>
                <a:avLst/>
                <a:gdLst/>
                <a:ahLst/>
                <a:cxnLst/>
                <a:rect l="l" t="t" r="r" b="b"/>
                <a:pathLst>
                  <a:path w="3853" h="953" extrusionOk="0">
                    <a:moveTo>
                      <a:pt x="159" y="1"/>
                    </a:moveTo>
                    <a:cubicBezTo>
                      <a:pt x="74" y="1"/>
                      <a:pt x="0" y="109"/>
                      <a:pt x="92" y="171"/>
                    </a:cubicBezTo>
                    <a:cubicBezTo>
                      <a:pt x="748" y="774"/>
                      <a:pt x="1585" y="952"/>
                      <a:pt x="2433" y="952"/>
                    </a:cubicBezTo>
                    <a:cubicBezTo>
                      <a:pt x="2867" y="952"/>
                      <a:pt x="3304" y="905"/>
                      <a:pt x="3721" y="845"/>
                    </a:cubicBezTo>
                    <a:cubicBezTo>
                      <a:pt x="3852" y="826"/>
                      <a:pt x="3805" y="645"/>
                      <a:pt x="3697" y="645"/>
                    </a:cubicBezTo>
                    <a:cubicBezTo>
                      <a:pt x="3692" y="645"/>
                      <a:pt x="3686" y="646"/>
                      <a:pt x="3681" y="646"/>
                    </a:cubicBezTo>
                    <a:cubicBezTo>
                      <a:pt x="3273" y="702"/>
                      <a:pt x="2844" y="747"/>
                      <a:pt x="2418" y="747"/>
                    </a:cubicBezTo>
                    <a:cubicBezTo>
                      <a:pt x="1622" y="747"/>
                      <a:pt x="838" y="588"/>
                      <a:pt x="232" y="33"/>
                    </a:cubicBezTo>
                    <a:cubicBezTo>
                      <a:pt x="209" y="10"/>
                      <a:pt x="183" y="1"/>
                      <a:pt x="15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6" name="Google Shape;556;p5"/>
              <p:cNvSpPr/>
              <p:nvPr/>
            </p:nvSpPr>
            <p:spPr>
              <a:xfrm>
                <a:off x="5795000" y="1859725"/>
                <a:ext cx="60425" cy="16125"/>
              </a:xfrm>
              <a:custGeom>
                <a:avLst/>
                <a:gdLst/>
                <a:ahLst/>
                <a:cxnLst/>
                <a:rect l="l" t="t" r="r" b="b"/>
                <a:pathLst>
                  <a:path w="2417" h="645" extrusionOk="0">
                    <a:moveTo>
                      <a:pt x="142" y="0"/>
                    </a:moveTo>
                    <a:cubicBezTo>
                      <a:pt x="54" y="0"/>
                      <a:pt x="1" y="133"/>
                      <a:pt x="83" y="198"/>
                    </a:cubicBezTo>
                    <a:cubicBezTo>
                      <a:pt x="517" y="524"/>
                      <a:pt x="1044" y="645"/>
                      <a:pt x="1575" y="645"/>
                    </a:cubicBezTo>
                    <a:cubicBezTo>
                      <a:pt x="1820" y="645"/>
                      <a:pt x="2066" y="619"/>
                      <a:pt x="2303" y="575"/>
                    </a:cubicBezTo>
                    <a:cubicBezTo>
                      <a:pt x="2417" y="538"/>
                      <a:pt x="2386" y="355"/>
                      <a:pt x="2262" y="355"/>
                    </a:cubicBezTo>
                    <a:cubicBezTo>
                      <a:pt x="2256" y="355"/>
                      <a:pt x="2250" y="356"/>
                      <a:pt x="2243" y="357"/>
                    </a:cubicBezTo>
                    <a:cubicBezTo>
                      <a:pt x="2018" y="402"/>
                      <a:pt x="1784" y="428"/>
                      <a:pt x="1551" y="428"/>
                    </a:cubicBezTo>
                    <a:cubicBezTo>
                      <a:pt x="1068" y="428"/>
                      <a:pt x="590" y="315"/>
                      <a:pt x="202" y="20"/>
                    </a:cubicBezTo>
                    <a:cubicBezTo>
                      <a:pt x="181" y="6"/>
                      <a:pt x="161" y="0"/>
                      <a:pt x="14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7" name="Google Shape;557;p5"/>
              <p:cNvSpPr/>
              <p:nvPr/>
            </p:nvSpPr>
            <p:spPr>
              <a:xfrm>
                <a:off x="5814900" y="1839600"/>
                <a:ext cx="32225" cy="9800"/>
              </a:xfrm>
              <a:custGeom>
                <a:avLst/>
                <a:gdLst/>
                <a:ahLst/>
                <a:cxnLst/>
                <a:rect l="l" t="t" r="r" b="b"/>
                <a:pathLst>
                  <a:path w="1289" h="392" extrusionOk="0">
                    <a:moveTo>
                      <a:pt x="110" y="1"/>
                    </a:moveTo>
                    <a:cubicBezTo>
                      <a:pt x="79" y="1"/>
                      <a:pt x="45" y="14"/>
                      <a:pt x="20" y="52"/>
                    </a:cubicBezTo>
                    <a:cubicBezTo>
                      <a:pt x="1" y="91"/>
                      <a:pt x="1" y="170"/>
                      <a:pt x="60" y="191"/>
                    </a:cubicBezTo>
                    <a:cubicBezTo>
                      <a:pt x="327" y="324"/>
                      <a:pt x="616" y="391"/>
                      <a:pt x="912" y="391"/>
                    </a:cubicBezTo>
                    <a:cubicBezTo>
                      <a:pt x="1010" y="391"/>
                      <a:pt x="1110" y="384"/>
                      <a:pt x="1209" y="369"/>
                    </a:cubicBezTo>
                    <a:cubicBezTo>
                      <a:pt x="1270" y="369"/>
                      <a:pt x="1289" y="289"/>
                      <a:pt x="1270" y="231"/>
                    </a:cubicBezTo>
                    <a:cubicBezTo>
                      <a:pt x="1270" y="185"/>
                      <a:pt x="1235" y="163"/>
                      <a:pt x="1194" y="163"/>
                    </a:cubicBezTo>
                    <a:cubicBezTo>
                      <a:pt x="1180" y="163"/>
                      <a:pt x="1165" y="166"/>
                      <a:pt x="1151" y="170"/>
                    </a:cubicBezTo>
                    <a:cubicBezTo>
                      <a:pt x="1081" y="179"/>
                      <a:pt x="1012" y="183"/>
                      <a:pt x="943" y="183"/>
                    </a:cubicBezTo>
                    <a:cubicBezTo>
                      <a:pt x="676" y="183"/>
                      <a:pt x="412" y="123"/>
                      <a:pt x="160" y="12"/>
                    </a:cubicBezTo>
                    <a:cubicBezTo>
                      <a:pt x="145" y="5"/>
                      <a:pt x="128" y="1"/>
                      <a:pt x="11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8" name="Google Shape;558;p5"/>
              <p:cNvSpPr/>
              <p:nvPr/>
            </p:nvSpPr>
            <p:spPr>
              <a:xfrm>
                <a:off x="5752025" y="2054675"/>
                <a:ext cx="65875" cy="17600"/>
              </a:xfrm>
              <a:custGeom>
                <a:avLst/>
                <a:gdLst/>
                <a:ahLst/>
                <a:cxnLst/>
                <a:rect l="l" t="t" r="r" b="b"/>
                <a:pathLst>
                  <a:path w="2635" h="704" extrusionOk="0">
                    <a:moveTo>
                      <a:pt x="163" y="1"/>
                    </a:moveTo>
                    <a:cubicBezTo>
                      <a:pt x="78" y="1"/>
                      <a:pt x="1" y="109"/>
                      <a:pt x="77" y="171"/>
                    </a:cubicBezTo>
                    <a:cubicBezTo>
                      <a:pt x="595" y="613"/>
                      <a:pt x="1254" y="703"/>
                      <a:pt x="1909" y="703"/>
                    </a:cubicBezTo>
                    <a:cubicBezTo>
                      <a:pt x="2106" y="703"/>
                      <a:pt x="2303" y="695"/>
                      <a:pt x="2495" y="686"/>
                    </a:cubicBezTo>
                    <a:cubicBezTo>
                      <a:pt x="2629" y="686"/>
                      <a:pt x="2635" y="487"/>
                      <a:pt x="2512" y="487"/>
                    </a:cubicBezTo>
                    <a:cubicBezTo>
                      <a:pt x="2507" y="487"/>
                      <a:pt x="2501" y="487"/>
                      <a:pt x="2495" y="488"/>
                    </a:cubicBezTo>
                    <a:cubicBezTo>
                      <a:pt x="2321" y="492"/>
                      <a:pt x="2142" y="498"/>
                      <a:pt x="1962" y="498"/>
                    </a:cubicBezTo>
                    <a:cubicBezTo>
                      <a:pt x="1343" y="498"/>
                      <a:pt x="712" y="432"/>
                      <a:pt x="236" y="33"/>
                    </a:cubicBezTo>
                    <a:cubicBezTo>
                      <a:pt x="213" y="10"/>
                      <a:pt x="188" y="1"/>
                      <a:pt x="16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sp>
        <p:nvSpPr>
          <p:cNvPr id="559" name="Google Shape;559;p5"/>
          <p:cNvSpPr/>
          <p:nvPr/>
        </p:nvSpPr>
        <p:spPr>
          <a:xfrm>
            <a:off x="11629533" y="4971984"/>
            <a:ext cx="242000" cy="242000"/>
          </a:xfrm>
          <a:prstGeom prst="ellipse">
            <a:avLst/>
          </a:prstGeom>
          <a:solidFill>
            <a:schemeClr val="accent4"/>
          </a:solidFill>
          <a:ln w="38100" cap="flat" cmpd="sng">
            <a:solidFill>
              <a:schemeClr val="lt2"/>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560" name="Google Shape;560;p5"/>
          <p:cNvSpPr/>
          <p:nvPr/>
        </p:nvSpPr>
        <p:spPr>
          <a:xfrm>
            <a:off x="5999803" y="6322867"/>
            <a:ext cx="192400" cy="192400"/>
          </a:xfrm>
          <a:prstGeom prst="ellipse">
            <a:avLst/>
          </a:prstGeom>
          <a:solidFill>
            <a:schemeClr val="accent1"/>
          </a:solidFill>
          <a:ln w="38100" cap="flat" cmpd="sng">
            <a:solidFill>
              <a:schemeClr val="lt2"/>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561" name="Google Shape;561;p5"/>
          <p:cNvSpPr/>
          <p:nvPr/>
        </p:nvSpPr>
        <p:spPr>
          <a:xfrm>
            <a:off x="11602132" y="4247633"/>
            <a:ext cx="296800" cy="296800"/>
          </a:xfrm>
          <a:prstGeom prst="ellipse">
            <a:avLst/>
          </a:prstGeom>
          <a:solidFill>
            <a:schemeClr val="accent3"/>
          </a:solidFill>
          <a:ln w="38100" cap="flat" cmpd="sng">
            <a:solidFill>
              <a:schemeClr val="lt2"/>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Tree>
    <p:extLst>
      <p:ext uri="{BB962C8B-B14F-4D97-AF65-F5344CB8AC3E}">
        <p14:creationId xmlns:p14="http://schemas.microsoft.com/office/powerpoint/2010/main" val="209162450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only" type="titleOnly">
  <p:cSld name="Title only">
    <p:spTree>
      <p:nvGrpSpPr>
        <p:cNvPr id="1" name="Shape 562"/>
        <p:cNvGrpSpPr/>
        <p:nvPr/>
      </p:nvGrpSpPr>
      <p:grpSpPr>
        <a:xfrm>
          <a:off x="0" y="0"/>
          <a:ext cx="0" cy="0"/>
          <a:chOff x="0" y="0"/>
          <a:chExt cx="0" cy="0"/>
        </a:xfrm>
      </p:grpSpPr>
      <p:sp>
        <p:nvSpPr>
          <p:cNvPr id="563" name="Google Shape;563;p6"/>
          <p:cNvSpPr txBox="1">
            <a:spLocks noGrp="1"/>
          </p:cNvSpPr>
          <p:nvPr>
            <p:ph type="title"/>
          </p:nvPr>
        </p:nvSpPr>
        <p:spPr>
          <a:xfrm>
            <a:off x="960000" y="719200"/>
            <a:ext cx="10272000" cy="7636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grpSp>
        <p:nvGrpSpPr>
          <p:cNvPr id="564" name="Google Shape;564;p6"/>
          <p:cNvGrpSpPr/>
          <p:nvPr/>
        </p:nvGrpSpPr>
        <p:grpSpPr>
          <a:xfrm rot="-3780242">
            <a:off x="812283" y="5253987"/>
            <a:ext cx="681504" cy="2240855"/>
            <a:chOff x="2643963" y="1509025"/>
            <a:chExt cx="330600" cy="1087047"/>
          </a:xfrm>
        </p:grpSpPr>
        <p:sp>
          <p:nvSpPr>
            <p:cNvPr id="565" name="Google Shape;565;p6"/>
            <p:cNvSpPr/>
            <p:nvPr/>
          </p:nvSpPr>
          <p:spPr>
            <a:xfrm>
              <a:off x="2643963" y="1509273"/>
              <a:ext cx="330600" cy="1086550"/>
            </a:xfrm>
            <a:custGeom>
              <a:avLst/>
              <a:gdLst/>
              <a:ahLst/>
              <a:cxnLst/>
              <a:rect l="l" t="t" r="r" b="b"/>
              <a:pathLst>
                <a:path w="13224" h="43462" extrusionOk="0">
                  <a:moveTo>
                    <a:pt x="6622" y="0"/>
                  </a:moveTo>
                  <a:cubicBezTo>
                    <a:pt x="4065" y="614"/>
                    <a:pt x="4462" y="9237"/>
                    <a:pt x="4639" y="9713"/>
                  </a:cubicBezTo>
                  <a:cubicBezTo>
                    <a:pt x="4690" y="9837"/>
                    <a:pt x="4711" y="9891"/>
                    <a:pt x="4710" y="9891"/>
                  </a:cubicBezTo>
                  <a:cubicBezTo>
                    <a:pt x="4699" y="9891"/>
                    <a:pt x="3834" y="7899"/>
                    <a:pt x="3391" y="7235"/>
                  </a:cubicBezTo>
                  <a:cubicBezTo>
                    <a:pt x="3197" y="6928"/>
                    <a:pt x="2898" y="6608"/>
                    <a:pt x="2589" y="6608"/>
                  </a:cubicBezTo>
                  <a:cubicBezTo>
                    <a:pt x="2519" y="6608"/>
                    <a:pt x="2449" y="6624"/>
                    <a:pt x="2379" y="6661"/>
                  </a:cubicBezTo>
                  <a:cubicBezTo>
                    <a:pt x="952" y="7572"/>
                    <a:pt x="2678" y="14291"/>
                    <a:pt x="3629" y="18018"/>
                  </a:cubicBezTo>
                  <a:cubicBezTo>
                    <a:pt x="3014" y="16612"/>
                    <a:pt x="2261" y="15303"/>
                    <a:pt x="1349" y="14114"/>
                  </a:cubicBezTo>
                  <a:cubicBezTo>
                    <a:pt x="1181" y="13879"/>
                    <a:pt x="944" y="13630"/>
                    <a:pt x="694" y="13630"/>
                  </a:cubicBezTo>
                  <a:cubicBezTo>
                    <a:pt x="648" y="13630"/>
                    <a:pt x="602" y="13639"/>
                    <a:pt x="556" y="13657"/>
                  </a:cubicBezTo>
                  <a:cubicBezTo>
                    <a:pt x="299" y="13757"/>
                    <a:pt x="220" y="14093"/>
                    <a:pt x="180" y="14371"/>
                  </a:cubicBezTo>
                  <a:cubicBezTo>
                    <a:pt x="1" y="15700"/>
                    <a:pt x="239" y="17048"/>
                    <a:pt x="556" y="18335"/>
                  </a:cubicBezTo>
                  <a:cubicBezTo>
                    <a:pt x="1211" y="20992"/>
                    <a:pt x="2162" y="23549"/>
                    <a:pt x="3371" y="25968"/>
                  </a:cubicBezTo>
                  <a:cubicBezTo>
                    <a:pt x="2955" y="25334"/>
                    <a:pt x="2459" y="24758"/>
                    <a:pt x="1904" y="24282"/>
                  </a:cubicBezTo>
                  <a:cubicBezTo>
                    <a:pt x="1658" y="24070"/>
                    <a:pt x="1358" y="23856"/>
                    <a:pt x="1048" y="23856"/>
                  </a:cubicBezTo>
                  <a:cubicBezTo>
                    <a:pt x="984" y="23856"/>
                    <a:pt x="919" y="23865"/>
                    <a:pt x="854" y="23886"/>
                  </a:cubicBezTo>
                  <a:cubicBezTo>
                    <a:pt x="378" y="24025"/>
                    <a:pt x="220" y="24679"/>
                    <a:pt x="259" y="25215"/>
                  </a:cubicBezTo>
                  <a:cubicBezTo>
                    <a:pt x="318" y="26008"/>
                    <a:pt x="595" y="26761"/>
                    <a:pt x="913" y="27474"/>
                  </a:cubicBezTo>
                  <a:cubicBezTo>
                    <a:pt x="2360" y="31003"/>
                    <a:pt x="4243" y="34333"/>
                    <a:pt x="6463" y="37365"/>
                  </a:cubicBezTo>
                  <a:lnTo>
                    <a:pt x="6463" y="43372"/>
                  </a:lnTo>
                  <a:cubicBezTo>
                    <a:pt x="6463" y="43432"/>
                    <a:pt x="6518" y="43461"/>
                    <a:pt x="6572" y="43461"/>
                  </a:cubicBezTo>
                  <a:cubicBezTo>
                    <a:pt x="6627" y="43461"/>
                    <a:pt x="6682" y="43432"/>
                    <a:pt x="6682" y="43372"/>
                  </a:cubicBezTo>
                  <a:lnTo>
                    <a:pt x="6682" y="37465"/>
                  </a:lnTo>
                  <a:cubicBezTo>
                    <a:pt x="8942" y="34412"/>
                    <a:pt x="10845" y="31042"/>
                    <a:pt x="12330" y="27474"/>
                  </a:cubicBezTo>
                  <a:cubicBezTo>
                    <a:pt x="12629" y="26761"/>
                    <a:pt x="12925" y="26008"/>
                    <a:pt x="12965" y="25215"/>
                  </a:cubicBezTo>
                  <a:cubicBezTo>
                    <a:pt x="13004" y="24679"/>
                    <a:pt x="12846" y="24025"/>
                    <a:pt x="12370" y="23886"/>
                  </a:cubicBezTo>
                  <a:cubicBezTo>
                    <a:pt x="12309" y="23865"/>
                    <a:pt x="12246" y="23856"/>
                    <a:pt x="12184" y="23856"/>
                  </a:cubicBezTo>
                  <a:cubicBezTo>
                    <a:pt x="11886" y="23856"/>
                    <a:pt x="11586" y="24070"/>
                    <a:pt x="11339" y="24282"/>
                  </a:cubicBezTo>
                  <a:cubicBezTo>
                    <a:pt x="10765" y="24758"/>
                    <a:pt x="10269" y="25334"/>
                    <a:pt x="9853" y="25968"/>
                  </a:cubicBezTo>
                  <a:cubicBezTo>
                    <a:pt x="11082" y="23549"/>
                    <a:pt x="12013" y="20992"/>
                    <a:pt x="12668" y="18335"/>
                  </a:cubicBezTo>
                  <a:cubicBezTo>
                    <a:pt x="12985" y="17048"/>
                    <a:pt x="13223" y="15700"/>
                    <a:pt x="13065" y="14371"/>
                  </a:cubicBezTo>
                  <a:cubicBezTo>
                    <a:pt x="13025" y="14093"/>
                    <a:pt x="12925" y="13757"/>
                    <a:pt x="12687" y="13657"/>
                  </a:cubicBezTo>
                  <a:cubicBezTo>
                    <a:pt x="12638" y="13639"/>
                    <a:pt x="12589" y="13630"/>
                    <a:pt x="12541" y="13630"/>
                  </a:cubicBezTo>
                  <a:cubicBezTo>
                    <a:pt x="12280" y="13630"/>
                    <a:pt x="12043" y="13879"/>
                    <a:pt x="11875" y="14114"/>
                  </a:cubicBezTo>
                  <a:cubicBezTo>
                    <a:pt x="10983" y="15303"/>
                    <a:pt x="10210" y="16612"/>
                    <a:pt x="9595" y="18018"/>
                  </a:cubicBezTo>
                  <a:cubicBezTo>
                    <a:pt x="10546" y="14291"/>
                    <a:pt x="12291" y="7572"/>
                    <a:pt x="10864" y="6661"/>
                  </a:cubicBezTo>
                  <a:cubicBezTo>
                    <a:pt x="10791" y="6624"/>
                    <a:pt x="10718" y="6608"/>
                    <a:pt x="10645" y="6608"/>
                  </a:cubicBezTo>
                  <a:cubicBezTo>
                    <a:pt x="10326" y="6608"/>
                    <a:pt x="10027" y="6928"/>
                    <a:pt x="9833" y="7235"/>
                  </a:cubicBezTo>
                  <a:cubicBezTo>
                    <a:pt x="9408" y="7899"/>
                    <a:pt x="8544" y="9891"/>
                    <a:pt x="8521" y="9891"/>
                  </a:cubicBezTo>
                  <a:cubicBezTo>
                    <a:pt x="8518" y="9891"/>
                    <a:pt x="8537" y="9837"/>
                    <a:pt x="8585" y="9713"/>
                  </a:cubicBezTo>
                  <a:cubicBezTo>
                    <a:pt x="8783" y="9237"/>
                    <a:pt x="9179" y="614"/>
                    <a:pt x="6622" y="0"/>
                  </a:cubicBezTo>
                  <a:close/>
                </a:path>
              </a:pathLst>
            </a:custGeom>
            <a:solidFill>
              <a:schemeClr val="dk1"/>
            </a:solidFill>
            <a:ln w="152400" cap="flat" cmpd="sng">
              <a:solidFill>
                <a:schemeClr val="lt2"/>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nvGrpSpPr>
            <p:cNvPr id="566" name="Google Shape;566;p6"/>
            <p:cNvGrpSpPr/>
            <p:nvPr/>
          </p:nvGrpSpPr>
          <p:grpSpPr>
            <a:xfrm>
              <a:off x="2643988" y="1509025"/>
              <a:ext cx="330550" cy="1087047"/>
              <a:chOff x="5683100" y="2795850"/>
              <a:chExt cx="330550" cy="1087047"/>
            </a:xfrm>
          </p:grpSpPr>
          <p:sp>
            <p:nvSpPr>
              <p:cNvPr id="567" name="Google Shape;567;p6"/>
              <p:cNvSpPr/>
              <p:nvPr/>
            </p:nvSpPr>
            <p:spPr>
              <a:xfrm>
                <a:off x="5683100" y="2795850"/>
                <a:ext cx="330550" cy="939100"/>
              </a:xfrm>
              <a:custGeom>
                <a:avLst/>
                <a:gdLst/>
                <a:ahLst/>
                <a:cxnLst/>
                <a:rect l="l" t="t" r="r" b="b"/>
                <a:pathLst>
                  <a:path w="13222" h="37564" extrusionOk="0">
                    <a:moveTo>
                      <a:pt x="6621" y="1"/>
                    </a:moveTo>
                    <a:cubicBezTo>
                      <a:pt x="4063" y="614"/>
                      <a:pt x="4459" y="9257"/>
                      <a:pt x="4639" y="9733"/>
                    </a:cubicBezTo>
                    <a:cubicBezTo>
                      <a:pt x="4689" y="9852"/>
                      <a:pt x="4710" y="9905"/>
                      <a:pt x="4709" y="9905"/>
                    </a:cubicBezTo>
                    <a:cubicBezTo>
                      <a:pt x="4701" y="9905"/>
                      <a:pt x="3832" y="7920"/>
                      <a:pt x="3389" y="7256"/>
                    </a:cubicBezTo>
                    <a:cubicBezTo>
                      <a:pt x="3192" y="6943"/>
                      <a:pt x="2885" y="6617"/>
                      <a:pt x="2572" y="6617"/>
                    </a:cubicBezTo>
                    <a:cubicBezTo>
                      <a:pt x="2508" y="6617"/>
                      <a:pt x="2443" y="6631"/>
                      <a:pt x="2379" y="6661"/>
                    </a:cubicBezTo>
                    <a:cubicBezTo>
                      <a:pt x="952" y="7592"/>
                      <a:pt x="2675" y="14313"/>
                      <a:pt x="3627" y="18019"/>
                    </a:cubicBezTo>
                    <a:cubicBezTo>
                      <a:pt x="3013" y="16631"/>
                      <a:pt x="2260" y="15323"/>
                      <a:pt x="1348" y="14115"/>
                    </a:cubicBezTo>
                    <a:cubicBezTo>
                      <a:pt x="1185" y="13886"/>
                      <a:pt x="953" y="13643"/>
                      <a:pt x="711" y="13643"/>
                    </a:cubicBezTo>
                    <a:cubicBezTo>
                      <a:pt x="659" y="13643"/>
                      <a:pt x="607" y="13654"/>
                      <a:pt x="555" y="13678"/>
                    </a:cubicBezTo>
                    <a:cubicBezTo>
                      <a:pt x="297" y="13777"/>
                      <a:pt x="217" y="14094"/>
                      <a:pt x="178" y="14392"/>
                    </a:cubicBezTo>
                    <a:cubicBezTo>
                      <a:pt x="0" y="15700"/>
                      <a:pt x="238" y="17048"/>
                      <a:pt x="555" y="18336"/>
                    </a:cubicBezTo>
                    <a:cubicBezTo>
                      <a:pt x="1208" y="20992"/>
                      <a:pt x="2160" y="23569"/>
                      <a:pt x="3370" y="25968"/>
                    </a:cubicBezTo>
                    <a:cubicBezTo>
                      <a:pt x="2953" y="25334"/>
                      <a:pt x="2458" y="24779"/>
                      <a:pt x="1903" y="24283"/>
                    </a:cubicBezTo>
                    <a:cubicBezTo>
                      <a:pt x="1659" y="24073"/>
                      <a:pt x="1364" y="23875"/>
                      <a:pt x="1058" y="23875"/>
                    </a:cubicBezTo>
                    <a:cubicBezTo>
                      <a:pt x="989" y="23875"/>
                      <a:pt x="921" y="23885"/>
                      <a:pt x="852" y="23907"/>
                    </a:cubicBezTo>
                    <a:cubicBezTo>
                      <a:pt x="376" y="24045"/>
                      <a:pt x="217" y="24700"/>
                      <a:pt x="257" y="25234"/>
                    </a:cubicBezTo>
                    <a:cubicBezTo>
                      <a:pt x="317" y="26027"/>
                      <a:pt x="595" y="26761"/>
                      <a:pt x="912" y="27494"/>
                    </a:cubicBezTo>
                    <a:cubicBezTo>
                      <a:pt x="2398" y="31102"/>
                      <a:pt x="4321" y="34492"/>
                      <a:pt x="6621" y="37564"/>
                    </a:cubicBezTo>
                    <a:cubicBezTo>
                      <a:pt x="8920" y="34492"/>
                      <a:pt x="10842" y="31102"/>
                      <a:pt x="12330" y="27494"/>
                    </a:cubicBezTo>
                    <a:cubicBezTo>
                      <a:pt x="12626" y="26761"/>
                      <a:pt x="12924" y="26027"/>
                      <a:pt x="12964" y="25234"/>
                    </a:cubicBezTo>
                    <a:cubicBezTo>
                      <a:pt x="13004" y="24700"/>
                      <a:pt x="12845" y="24045"/>
                      <a:pt x="12369" y="23907"/>
                    </a:cubicBezTo>
                    <a:cubicBezTo>
                      <a:pt x="12304" y="23885"/>
                      <a:pt x="12239" y="23875"/>
                      <a:pt x="12173" y="23875"/>
                    </a:cubicBezTo>
                    <a:cubicBezTo>
                      <a:pt x="11878" y="23875"/>
                      <a:pt x="11581" y="24073"/>
                      <a:pt x="11339" y="24283"/>
                    </a:cubicBezTo>
                    <a:cubicBezTo>
                      <a:pt x="10763" y="24779"/>
                      <a:pt x="10268" y="25334"/>
                      <a:pt x="9851" y="25968"/>
                    </a:cubicBezTo>
                    <a:cubicBezTo>
                      <a:pt x="11080" y="23569"/>
                      <a:pt x="12013" y="20992"/>
                      <a:pt x="12666" y="18336"/>
                    </a:cubicBezTo>
                    <a:cubicBezTo>
                      <a:pt x="12983" y="17048"/>
                      <a:pt x="13221" y="15700"/>
                      <a:pt x="13062" y="14392"/>
                    </a:cubicBezTo>
                    <a:cubicBezTo>
                      <a:pt x="13023" y="14094"/>
                      <a:pt x="12924" y="13777"/>
                      <a:pt x="12687" y="13678"/>
                    </a:cubicBezTo>
                    <a:cubicBezTo>
                      <a:pt x="12631" y="13654"/>
                      <a:pt x="12576" y="13643"/>
                      <a:pt x="12522" y="13643"/>
                    </a:cubicBezTo>
                    <a:cubicBezTo>
                      <a:pt x="12268" y="13643"/>
                      <a:pt x="12037" y="13886"/>
                      <a:pt x="11873" y="14115"/>
                    </a:cubicBezTo>
                    <a:cubicBezTo>
                      <a:pt x="10982" y="15323"/>
                      <a:pt x="10208" y="16631"/>
                      <a:pt x="9594" y="18019"/>
                    </a:cubicBezTo>
                    <a:cubicBezTo>
                      <a:pt x="10546" y="14313"/>
                      <a:pt x="12290" y="7592"/>
                      <a:pt x="10863" y="6661"/>
                    </a:cubicBezTo>
                    <a:cubicBezTo>
                      <a:pt x="10795" y="6631"/>
                      <a:pt x="10728" y="6617"/>
                      <a:pt x="10661" y="6617"/>
                    </a:cubicBezTo>
                    <a:cubicBezTo>
                      <a:pt x="10336" y="6617"/>
                      <a:pt x="10029" y="6943"/>
                      <a:pt x="9832" y="7256"/>
                    </a:cubicBezTo>
                    <a:cubicBezTo>
                      <a:pt x="9405" y="7920"/>
                      <a:pt x="8540" y="9905"/>
                      <a:pt x="8520" y="9905"/>
                    </a:cubicBezTo>
                    <a:cubicBezTo>
                      <a:pt x="8516" y="9905"/>
                      <a:pt x="8535" y="9852"/>
                      <a:pt x="8583" y="9733"/>
                    </a:cubicBezTo>
                    <a:cubicBezTo>
                      <a:pt x="8781" y="9257"/>
                      <a:pt x="9177" y="614"/>
                      <a:pt x="662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8" name="Google Shape;568;p6"/>
              <p:cNvSpPr/>
              <p:nvPr/>
            </p:nvSpPr>
            <p:spPr>
              <a:xfrm>
                <a:off x="5759400" y="2990350"/>
                <a:ext cx="178425" cy="703986"/>
              </a:xfrm>
              <a:custGeom>
                <a:avLst/>
                <a:gdLst/>
                <a:ahLst/>
                <a:cxnLst/>
                <a:rect l="l" t="t" r="r" b="b"/>
                <a:pathLst>
                  <a:path w="7137" h="26563" extrusionOk="0">
                    <a:moveTo>
                      <a:pt x="3569" y="0"/>
                    </a:moveTo>
                    <a:cubicBezTo>
                      <a:pt x="2181" y="436"/>
                      <a:pt x="2399" y="6542"/>
                      <a:pt x="2498" y="6879"/>
                    </a:cubicBezTo>
                    <a:cubicBezTo>
                      <a:pt x="2524" y="6966"/>
                      <a:pt x="2534" y="7004"/>
                      <a:pt x="2532" y="7004"/>
                    </a:cubicBezTo>
                    <a:cubicBezTo>
                      <a:pt x="2520" y="7004"/>
                      <a:pt x="2063" y="5594"/>
                      <a:pt x="1824" y="5135"/>
                    </a:cubicBezTo>
                    <a:cubicBezTo>
                      <a:pt x="1727" y="4908"/>
                      <a:pt x="1563" y="4681"/>
                      <a:pt x="1388" y="4681"/>
                    </a:cubicBezTo>
                    <a:cubicBezTo>
                      <a:pt x="1349" y="4681"/>
                      <a:pt x="1309" y="4693"/>
                      <a:pt x="1269" y="4718"/>
                    </a:cubicBezTo>
                    <a:cubicBezTo>
                      <a:pt x="496" y="5373"/>
                      <a:pt x="1447" y="10110"/>
                      <a:pt x="1962" y="12747"/>
                    </a:cubicBezTo>
                    <a:cubicBezTo>
                      <a:pt x="1626" y="11756"/>
                      <a:pt x="1209" y="10823"/>
                      <a:pt x="733" y="9972"/>
                    </a:cubicBezTo>
                    <a:cubicBezTo>
                      <a:pt x="632" y="9819"/>
                      <a:pt x="501" y="9638"/>
                      <a:pt x="367" y="9638"/>
                    </a:cubicBezTo>
                    <a:cubicBezTo>
                      <a:pt x="344" y="9638"/>
                      <a:pt x="320" y="9643"/>
                      <a:pt x="297" y="9655"/>
                    </a:cubicBezTo>
                    <a:cubicBezTo>
                      <a:pt x="159" y="9734"/>
                      <a:pt x="99" y="9972"/>
                      <a:pt x="80" y="10170"/>
                    </a:cubicBezTo>
                    <a:cubicBezTo>
                      <a:pt x="1" y="11101"/>
                      <a:pt x="120" y="12052"/>
                      <a:pt x="297" y="12964"/>
                    </a:cubicBezTo>
                    <a:cubicBezTo>
                      <a:pt x="654" y="14848"/>
                      <a:pt x="1150" y="16651"/>
                      <a:pt x="1824" y="18356"/>
                    </a:cubicBezTo>
                    <a:cubicBezTo>
                      <a:pt x="1587" y="17920"/>
                      <a:pt x="1328" y="17504"/>
                      <a:pt x="1011" y="17167"/>
                    </a:cubicBezTo>
                    <a:cubicBezTo>
                      <a:pt x="879" y="17019"/>
                      <a:pt x="719" y="16870"/>
                      <a:pt x="555" y="16870"/>
                    </a:cubicBezTo>
                    <a:cubicBezTo>
                      <a:pt x="522" y="16870"/>
                      <a:pt x="489" y="16876"/>
                      <a:pt x="456" y="16889"/>
                    </a:cubicBezTo>
                    <a:cubicBezTo>
                      <a:pt x="199" y="16989"/>
                      <a:pt x="120" y="17465"/>
                      <a:pt x="139" y="17841"/>
                    </a:cubicBezTo>
                    <a:cubicBezTo>
                      <a:pt x="159" y="18396"/>
                      <a:pt x="318" y="18932"/>
                      <a:pt x="477" y="19426"/>
                    </a:cubicBezTo>
                    <a:cubicBezTo>
                      <a:pt x="1288" y="21984"/>
                      <a:pt x="2319" y="24382"/>
                      <a:pt x="3569" y="26563"/>
                    </a:cubicBezTo>
                    <a:cubicBezTo>
                      <a:pt x="4798" y="24382"/>
                      <a:pt x="5848" y="21984"/>
                      <a:pt x="6641" y="19426"/>
                    </a:cubicBezTo>
                    <a:cubicBezTo>
                      <a:pt x="6799" y="18932"/>
                      <a:pt x="6958" y="18396"/>
                      <a:pt x="6997" y="17841"/>
                    </a:cubicBezTo>
                    <a:cubicBezTo>
                      <a:pt x="7018" y="17465"/>
                      <a:pt x="6918" y="16989"/>
                      <a:pt x="6680" y="16889"/>
                    </a:cubicBezTo>
                    <a:cubicBezTo>
                      <a:pt x="6647" y="16876"/>
                      <a:pt x="6613" y="16870"/>
                      <a:pt x="6579" y="16870"/>
                    </a:cubicBezTo>
                    <a:cubicBezTo>
                      <a:pt x="6411" y="16870"/>
                      <a:pt x="6238" y="17019"/>
                      <a:pt x="6106" y="17167"/>
                    </a:cubicBezTo>
                    <a:cubicBezTo>
                      <a:pt x="5808" y="17504"/>
                      <a:pt x="5531" y="17920"/>
                      <a:pt x="5313" y="18356"/>
                    </a:cubicBezTo>
                    <a:cubicBezTo>
                      <a:pt x="5967" y="16651"/>
                      <a:pt x="6482" y="14848"/>
                      <a:pt x="6839" y="12964"/>
                    </a:cubicBezTo>
                    <a:cubicBezTo>
                      <a:pt x="6997" y="12052"/>
                      <a:pt x="7137" y="11101"/>
                      <a:pt x="7037" y="10170"/>
                    </a:cubicBezTo>
                    <a:cubicBezTo>
                      <a:pt x="7018" y="9972"/>
                      <a:pt x="6978" y="9734"/>
                      <a:pt x="6839" y="9655"/>
                    </a:cubicBezTo>
                    <a:cubicBezTo>
                      <a:pt x="6816" y="9643"/>
                      <a:pt x="6792" y="9638"/>
                      <a:pt x="6769" y="9638"/>
                    </a:cubicBezTo>
                    <a:cubicBezTo>
                      <a:pt x="6630" y="9638"/>
                      <a:pt x="6488" y="9819"/>
                      <a:pt x="6403" y="9972"/>
                    </a:cubicBezTo>
                    <a:cubicBezTo>
                      <a:pt x="5908" y="10823"/>
                      <a:pt x="5511" y="11756"/>
                      <a:pt x="5174" y="12747"/>
                    </a:cubicBezTo>
                    <a:cubicBezTo>
                      <a:pt x="5689" y="10110"/>
                      <a:pt x="6622" y="5373"/>
                      <a:pt x="5848" y="4718"/>
                    </a:cubicBezTo>
                    <a:cubicBezTo>
                      <a:pt x="5811" y="4693"/>
                      <a:pt x="5775" y="4681"/>
                      <a:pt x="5738" y="4681"/>
                    </a:cubicBezTo>
                    <a:cubicBezTo>
                      <a:pt x="5573" y="4681"/>
                      <a:pt x="5407" y="4908"/>
                      <a:pt x="5293" y="5135"/>
                    </a:cubicBezTo>
                    <a:cubicBezTo>
                      <a:pt x="5072" y="5594"/>
                      <a:pt x="4602" y="7004"/>
                      <a:pt x="4587" y="7004"/>
                    </a:cubicBezTo>
                    <a:cubicBezTo>
                      <a:pt x="4584" y="7004"/>
                      <a:pt x="4594" y="6966"/>
                      <a:pt x="4619" y="6879"/>
                    </a:cubicBezTo>
                    <a:cubicBezTo>
                      <a:pt x="4738" y="6542"/>
                      <a:pt x="4936" y="436"/>
                      <a:pt x="3569" y="0"/>
                    </a:cubicBezTo>
                    <a:close/>
                  </a:path>
                </a:pathLst>
              </a:custGeom>
              <a:solidFill>
                <a:srgbClr val="191919">
                  <a:alpha val="128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9" name="Google Shape;569;p6"/>
              <p:cNvSpPr/>
              <p:nvPr/>
            </p:nvSpPr>
            <p:spPr>
              <a:xfrm>
                <a:off x="5725918" y="3408154"/>
                <a:ext cx="120741" cy="278783"/>
              </a:xfrm>
              <a:custGeom>
                <a:avLst/>
                <a:gdLst/>
                <a:ahLst/>
                <a:cxnLst/>
                <a:rect l="l" t="t" r="r" b="b"/>
                <a:pathLst>
                  <a:path w="6176" h="11910" extrusionOk="0">
                    <a:moveTo>
                      <a:pt x="144" y="0"/>
                    </a:moveTo>
                    <a:cubicBezTo>
                      <a:pt x="75" y="0"/>
                      <a:pt x="0" y="73"/>
                      <a:pt x="28" y="154"/>
                    </a:cubicBezTo>
                    <a:cubicBezTo>
                      <a:pt x="722" y="1740"/>
                      <a:pt x="1396" y="3345"/>
                      <a:pt x="2110" y="4930"/>
                    </a:cubicBezTo>
                    <a:cubicBezTo>
                      <a:pt x="2803" y="6458"/>
                      <a:pt x="3635" y="7924"/>
                      <a:pt x="4488" y="9371"/>
                    </a:cubicBezTo>
                    <a:cubicBezTo>
                      <a:pt x="4964" y="10203"/>
                      <a:pt x="5459" y="11036"/>
                      <a:pt x="5935" y="11868"/>
                    </a:cubicBezTo>
                    <a:cubicBezTo>
                      <a:pt x="5957" y="11897"/>
                      <a:pt x="5988" y="11909"/>
                      <a:pt x="6020" y="11909"/>
                    </a:cubicBezTo>
                    <a:cubicBezTo>
                      <a:pt x="6097" y="11909"/>
                      <a:pt x="6176" y="11834"/>
                      <a:pt x="6133" y="11749"/>
                    </a:cubicBezTo>
                    <a:cubicBezTo>
                      <a:pt x="5261" y="10283"/>
                      <a:pt x="4369" y="8816"/>
                      <a:pt x="3556" y="7309"/>
                    </a:cubicBezTo>
                    <a:cubicBezTo>
                      <a:pt x="2744" y="5842"/>
                      <a:pt x="2049" y="4296"/>
                      <a:pt x="1375" y="2750"/>
                    </a:cubicBezTo>
                    <a:cubicBezTo>
                      <a:pt x="1000" y="1838"/>
                      <a:pt x="603" y="947"/>
                      <a:pt x="226" y="54"/>
                    </a:cubicBezTo>
                    <a:cubicBezTo>
                      <a:pt x="207" y="16"/>
                      <a:pt x="176" y="0"/>
                      <a:pt x="14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0" name="Google Shape;570;p6"/>
              <p:cNvSpPr/>
              <p:nvPr/>
            </p:nvSpPr>
            <p:spPr>
              <a:xfrm>
                <a:off x="5843926" y="3418358"/>
                <a:ext cx="149968" cy="209895"/>
              </a:xfrm>
              <a:custGeom>
                <a:avLst/>
                <a:gdLst/>
                <a:ahLst/>
                <a:cxnLst/>
                <a:rect l="l" t="t" r="r" b="b"/>
                <a:pathLst>
                  <a:path w="7671" h="8967" extrusionOk="0">
                    <a:moveTo>
                      <a:pt x="7533" y="1"/>
                    </a:moveTo>
                    <a:cubicBezTo>
                      <a:pt x="7501" y="1"/>
                      <a:pt x="7471" y="16"/>
                      <a:pt x="7452" y="54"/>
                    </a:cubicBezTo>
                    <a:cubicBezTo>
                      <a:pt x="5945" y="2631"/>
                      <a:pt x="4101" y="4991"/>
                      <a:pt x="1960" y="7071"/>
                    </a:cubicBezTo>
                    <a:cubicBezTo>
                      <a:pt x="1366" y="7666"/>
                      <a:pt x="731" y="8242"/>
                      <a:pt x="78" y="8797"/>
                    </a:cubicBezTo>
                    <a:cubicBezTo>
                      <a:pt x="1" y="8858"/>
                      <a:pt x="78" y="8967"/>
                      <a:pt x="163" y="8967"/>
                    </a:cubicBezTo>
                    <a:cubicBezTo>
                      <a:pt x="188" y="8967"/>
                      <a:pt x="214" y="8957"/>
                      <a:pt x="236" y="8935"/>
                    </a:cubicBezTo>
                    <a:cubicBezTo>
                      <a:pt x="2536" y="6992"/>
                      <a:pt x="4577" y="4772"/>
                      <a:pt x="6282" y="2295"/>
                    </a:cubicBezTo>
                    <a:cubicBezTo>
                      <a:pt x="6757" y="1600"/>
                      <a:pt x="7214" y="887"/>
                      <a:pt x="7630" y="154"/>
                    </a:cubicBezTo>
                    <a:cubicBezTo>
                      <a:pt x="7671" y="73"/>
                      <a:pt x="7600" y="1"/>
                      <a:pt x="753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1" name="Google Shape;571;p6"/>
              <p:cNvSpPr/>
              <p:nvPr/>
            </p:nvSpPr>
            <p:spPr>
              <a:xfrm>
                <a:off x="5841638" y="3353504"/>
                <a:ext cx="128522" cy="169026"/>
              </a:xfrm>
              <a:custGeom>
                <a:avLst/>
                <a:gdLst/>
                <a:ahLst/>
                <a:cxnLst/>
                <a:rect l="l" t="t" r="r" b="b"/>
                <a:pathLst>
                  <a:path w="6574" h="7221" extrusionOk="0">
                    <a:moveTo>
                      <a:pt x="6428" y="0"/>
                    </a:moveTo>
                    <a:cubicBezTo>
                      <a:pt x="6396" y="0"/>
                      <a:pt x="6364" y="14"/>
                      <a:pt x="6340" y="50"/>
                    </a:cubicBezTo>
                    <a:cubicBezTo>
                      <a:pt x="4932" y="2053"/>
                      <a:pt x="3208" y="3777"/>
                      <a:pt x="1503" y="5542"/>
                    </a:cubicBezTo>
                    <a:cubicBezTo>
                      <a:pt x="1027" y="6036"/>
                      <a:pt x="531" y="6533"/>
                      <a:pt x="76" y="7048"/>
                    </a:cubicBezTo>
                    <a:cubicBezTo>
                      <a:pt x="0" y="7123"/>
                      <a:pt x="73" y="7221"/>
                      <a:pt x="147" y="7221"/>
                    </a:cubicBezTo>
                    <a:cubicBezTo>
                      <a:pt x="171" y="7221"/>
                      <a:pt x="195" y="7210"/>
                      <a:pt x="214" y="7186"/>
                    </a:cubicBezTo>
                    <a:cubicBezTo>
                      <a:pt x="1900" y="5383"/>
                      <a:pt x="3684" y="3678"/>
                      <a:pt x="5269" y="1775"/>
                    </a:cubicBezTo>
                    <a:cubicBezTo>
                      <a:pt x="5706" y="1260"/>
                      <a:pt x="6121" y="724"/>
                      <a:pt x="6518" y="150"/>
                    </a:cubicBezTo>
                    <a:cubicBezTo>
                      <a:pt x="6573" y="80"/>
                      <a:pt x="6502" y="0"/>
                      <a:pt x="642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2" name="Google Shape;572;p6"/>
              <p:cNvSpPr/>
              <p:nvPr/>
            </p:nvSpPr>
            <p:spPr>
              <a:xfrm>
                <a:off x="5843965" y="3224896"/>
                <a:ext cx="141014" cy="199291"/>
              </a:xfrm>
              <a:custGeom>
                <a:avLst/>
                <a:gdLst/>
                <a:ahLst/>
                <a:cxnLst/>
                <a:rect l="l" t="t" r="r" b="b"/>
                <a:pathLst>
                  <a:path w="7213" h="8514" extrusionOk="0">
                    <a:moveTo>
                      <a:pt x="7070" y="1"/>
                    </a:moveTo>
                    <a:cubicBezTo>
                      <a:pt x="7035" y="1"/>
                      <a:pt x="7000" y="17"/>
                      <a:pt x="6974" y="55"/>
                    </a:cubicBezTo>
                    <a:cubicBezTo>
                      <a:pt x="5566" y="2434"/>
                      <a:pt x="3684" y="4495"/>
                      <a:pt x="1781" y="6517"/>
                    </a:cubicBezTo>
                    <a:cubicBezTo>
                      <a:pt x="1205" y="7112"/>
                      <a:pt x="650" y="7725"/>
                      <a:pt x="76" y="8341"/>
                    </a:cubicBezTo>
                    <a:cubicBezTo>
                      <a:pt x="0" y="8415"/>
                      <a:pt x="73" y="8513"/>
                      <a:pt x="147" y="8513"/>
                    </a:cubicBezTo>
                    <a:cubicBezTo>
                      <a:pt x="171" y="8513"/>
                      <a:pt x="195" y="8503"/>
                      <a:pt x="214" y="8479"/>
                    </a:cubicBezTo>
                    <a:cubicBezTo>
                      <a:pt x="2177" y="6417"/>
                      <a:pt x="4178" y="4376"/>
                      <a:pt x="5864" y="2096"/>
                    </a:cubicBezTo>
                    <a:cubicBezTo>
                      <a:pt x="6340" y="1461"/>
                      <a:pt x="6776" y="827"/>
                      <a:pt x="7172" y="153"/>
                    </a:cubicBezTo>
                    <a:cubicBezTo>
                      <a:pt x="7212" y="72"/>
                      <a:pt x="7143" y="1"/>
                      <a:pt x="707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3" name="Google Shape;573;p6"/>
              <p:cNvSpPr/>
              <p:nvPr/>
            </p:nvSpPr>
            <p:spPr>
              <a:xfrm>
                <a:off x="5706250" y="3179070"/>
                <a:ext cx="141464" cy="285642"/>
              </a:xfrm>
              <a:custGeom>
                <a:avLst/>
                <a:gdLst/>
                <a:ahLst/>
                <a:cxnLst/>
                <a:rect l="l" t="t" r="r" b="b"/>
                <a:pathLst>
                  <a:path w="7236" h="12203" extrusionOk="0">
                    <a:moveTo>
                      <a:pt x="154" y="0"/>
                    </a:moveTo>
                    <a:cubicBezTo>
                      <a:pt x="78" y="0"/>
                      <a:pt x="1" y="84"/>
                      <a:pt x="42" y="168"/>
                    </a:cubicBezTo>
                    <a:cubicBezTo>
                      <a:pt x="975" y="1696"/>
                      <a:pt x="1747" y="3281"/>
                      <a:pt x="2561" y="4867"/>
                    </a:cubicBezTo>
                    <a:cubicBezTo>
                      <a:pt x="3393" y="6493"/>
                      <a:pt x="4265" y="8058"/>
                      <a:pt x="5257" y="9564"/>
                    </a:cubicBezTo>
                    <a:cubicBezTo>
                      <a:pt x="5831" y="10437"/>
                      <a:pt x="6425" y="11290"/>
                      <a:pt x="7001" y="12162"/>
                    </a:cubicBezTo>
                    <a:cubicBezTo>
                      <a:pt x="7024" y="12190"/>
                      <a:pt x="7055" y="12202"/>
                      <a:pt x="7085" y="12202"/>
                    </a:cubicBezTo>
                    <a:cubicBezTo>
                      <a:pt x="7161" y="12202"/>
                      <a:pt x="7235" y="12128"/>
                      <a:pt x="7179" y="12043"/>
                    </a:cubicBezTo>
                    <a:cubicBezTo>
                      <a:pt x="6168" y="10537"/>
                      <a:pt x="5117" y="9030"/>
                      <a:pt x="4186" y="7444"/>
                    </a:cubicBezTo>
                    <a:cubicBezTo>
                      <a:pt x="3293" y="5898"/>
                      <a:pt x="2521" y="4292"/>
                      <a:pt x="1688" y="2706"/>
                    </a:cubicBezTo>
                    <a:cubicBezTo>
                      <a:pt x="1232" y="1815"/>
                      <a:pt x="756" y="922"/>
                      <a:pt x="241" y="50"/>
                    </a:cubicBezTo>
                    <a:cubicBezTo>
                      <a:pt x="217" y="15"/>
                      <a:pt x="186" y="0"/>
                      <a:pt x="15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4" name="Google Shape;574;p6"/>
              <p:cNvSpPr/>
              <p:nvPr/>
            </p:nvSpPr>
            <p:spPr>
              <a:xfrm>
                <a:off x="5748851" y="3051725"/>
                <a:ext cx="97379" cy="277824"/>
              </a:xfrm>
              <a:custGeom>
                <a:avLst/>
                <a:gdLst/>
                <a:ahLst/>
                <a:cxnLst/>
                <a:rect l="l" t="t" r="r" b="b"/>
                <a:pathLst>
                  <a:path w="4981" h="11869" extrusionOk="0">
                    <a:moveTo>
                      <a:pt x="126" y="0"/>
                    </a:moveTo>
                    <a:cubicBezTo>
                      <a:pt x="63" y="0"/>
                      <a:pt x="1" y="55"/>
                      <a:pt x="25" y="138"/>
                    </a:cubicBezTo>
                    <a:cubicBezTo>
                      <a:pt x="1035" y="3251"/>
                      <a:pt x="2285" y="6264"/>
                      <a:pt x="3612" y="9257"/>
                    </a:cubicBezTo>
                    <a:cubicBezTo>
                      <a:pt x="3989" y="10110"/>
                      <a:pt x="4386" y="10962"/>
                      <a:pt x="4762" y="11815"/>
                    </a:cubicBezTo>
                    <a:cubicBezTo>
                      <a:pt x="4781" y="11853"/>
                      <a:pt x="4812" y="11868"/>
                      <a:pt x="4843" y="11868"/>
                    </a:cubicBezTo>
                    <a:cubicBezTo>
                      <a:pt x="4911" y="11868"/>
                      <a:pt x="4981" y="11796"/>
                      <a:pt x="4941" y="11715"/>
                    </a:cubicBezTo>
                    <a:cubicBezTo>
                      <a:pt x="3593" y="8722"/>
                      <a:pt x="2245" y="5728"/>
                      <a:pt x="1114" y="2636"/>
                    </a:cubicBezTo>
                    <a:cubicBezTo>
                      <a:pt x="797" y="1785"/>
                      <a:pt x="520" y="931"/>
                      <a:pt x="223" y="80"/>
                    </a:cubicBezTo>
                    <a:cubicBezTo>
                      <a:pt x="207" y="24"/>
                      <a:pt x="166" y="0"/>
                      <a:pt x="12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5" name="Google Shape;575;p6"/>
              <p:cNvSpPr/>
              <p:nvPr/>
            </p:nvSpPr>
            <p:spPr>
              <a:xfrm>
                <a:off x="5843476" y="3059355"/>
                <a:ext cx="119333" cy="199643"/>
              </a:xfrm>
              <a:custGeom>
                <a:avLst/>
                <a:gdLst/>
                <a:ahLst/>
                <a:cxnLst/>
                <a:rect l="l" t="t" r="r" b="b"/>
                <a:pathLst>
                  <a:path w="6104" h="8529" extrusionOk="0">
                    <a:moveTo>
                      <a:pt x="5948" y="1"/>
                    </a:moveTo>
                    <a:cubicBezTo>
                      <a:pt x="5917" y="1"/>
                      <a:pt x="5886" y="15"/>
                      <a:pt x="5868" y="50"/>
                    </a:cubicBezTo>
                    <a:cubicBezTo>
                      <a:pt x="4441" y="2251"/>
                      <a:pt x="3035" y="4451"/>
                      <a:pt x="1468" y="6552"/>
                    </a:cubicBezTo>
                    <a:cubicBezTo>
                      <a:pt x="1013" y="7167"/>
                      <a:pt x="537" y="7762"/>
                      <a:pt x="61" y="8336"/>
                    </a:cubicBezTo>
                    <a:cubicBezTo>
                      <a:pt x="1" y="8427"/>
                      <a:pt x="66" y="8529"/>
                      <a:pt x="145" y="8529"/>
                    </a:cubicBezTo>
                    <a:cubicBezTo>
                      <a:pt x="170" y="8529"/>
                      <a:pt x="196" y="8519"/>
                      <a:pt x="220" y="8495"/>
                    </a:cubicBezTo>
                    <a:cubicBezTo>
                      <a:pt x="1904" y="6454"/>
                      <a:pt x="3391" y="4253"/>
                      <a:pt x="4838" y="2033"/>
                    </a:cubicBezTo>
                    <a:cubicBezTo>
                      <a:pt x="5234" y="1419"/>
                      <a:pt x="5651" y="785"/>
                      <a:pt x="6048" y="150"/>
                    </a:cubicBezTo>
                    <a:cubicBezTo>
                      <a:pt x="6103" y="80"/>
                      <a:pt x="6022" y="1"/>
                      <a:pt x="594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6" name="Google Shape;576;p6"/>
              <p:cNvSpPr/>
              <p:nvPr/>
            </p:nvSpPr>
            <p:spPr>
              <a:xfrm>
                <a:off x="5842349" y="2975202"/>
                <a:ext cx="56049" cy="93803"/>
              </a:xfrm>
              <a:custGeom>
                <a:avLst/>
                <a:gdLst/>
                <a:ahLst/>
                <a:cxnLst/>
                <a:rect l="l" t="t" r="r" b="b"/>
                <a:pathLst>
                  <a:path w="3427" h="4803" extrusionOk="0">
                    <a:moveTo>
                      <a:pt x="3275" y="0"/>
                    </a:moveTo>
                    <a:cubicBezTo>
                      <a:pt x="3245" y="0"/>
                      <a:pt x="3214" y="12"/>
                      <a:pt x="3191" y="41"/>
                    </a:cubicBezTo>
                    <a:cubicBezTo>
                      <a:pt x="2339" y="1190"/>
                      <a:pt x="1784" y="2538"/>
                      <a:pt x="912" y="3688"/>
                    </a:cubicBezTo>
                    <a:cubicBezTo>
                      <a:pt x="674" y="4026"/>
                      <a:pt x="397" y="4343"/>
                      <a:pt x="80" y="4620"/>
                    </a:cubicBezTo>
                    <a:cubicBezTo>
                      <a:pt x="0" y="4699"/>
                      <a:pt x="84" y="4802"/>
                      <a:pt x="172" y="4802"/>
                    </a:cubicBezTo>
                    <a:cubicBezTo>
                      <a:pt x="194" y="4802"/>
                      <a:pt x="218" y="4795"/>
                      <a:pt x="238" y="4779"/>
                    </a:cubicBezTo>
                    <a:cubicBezTo>
                      <a:pt x="1309" y="3767"/>
                      <a:pt x="1943" y="2440"/>
                      <a:pt x="2676" y="1211"/>
                    </a:cubicBezTo>
                    <a:cubicBezTo>
                      <a:pt x="2894" y="834"/>
                      <a:pt x="3112" y="497"/>
                      <a:pt x="3370" y="160"/>
                    </a:cubicBezTo>
                    <a:cubicBezTo>
                      <a:pt x="3427" y="75"/>
                      <a:pt x="3352" y="0"/>
                      <a:pt x="327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7" name="Google Shape;577;p6"/>
              <p:cNvSpPr/>
              <p:nvPr/>
            </p:nvSpPr>
            <p:spPr>
              <a:xfrm>
                <a:off x="5797825" y="2921315"/>
                <a:ext cx="47956" cy="79890"/>
              </a:xfrm>
              <a:custGeom>
                <a:avLst/>
                <a:gdLst/>
                <a:ahLst/>
                <a:cxnLst/>
                <a:rect l="l" t="t" r="r" b="b"/>
                <a:pathLst>
                  <a:path w="2453" h="3413" extrusionOk="0">
                    <a:moveTo>
                      <a:pt x="160" y="1"/>
                    </a:moveTo>
                    <a:cubicBezTo>
                      <a:pt x="85" y="1"/>
                      <a:pt x="1" y="75"/>
                      <a:pt x="57" y="160"/>
                    </a:cubicBezTo>
                    <a:cubicBezTo>
                      <a:pt x="771" y="1230"/>
                      <a:pt x="1503" y="2301"/>
                      <a:pt x="2217" y="3371"/>
                    </a:cubicBezTo>
                    <a:cubicBezTo>
                      <a:pt x="2240" y="3400"/>
                      <a:pt x="2271" y="3412"/>
                      <a:pt x="2302" y="3412"/>
                    </a:cubicBezTo>
                    <a:cubicBezTo>
                      <a:pt x="2378" y="3412"/>
                      <a:pt x="2453" y="3337"/>
                      <a:pt x="2396" y="3252"/>
                    </a:cubicBezTo>
                    <a:cubicBezTo>
                      <a:pt x="1683" y="2182"/>
                      <a:pt x="969" y="1112"/>
                      <a:pt x="235" y="41"/>
                    </a:cubicBezTo>
                    <a:cubicBezTo>
                      <a:pt x="218" y="13"/>
                      <a:pt x="190" y="1"/>
                      <a:pt x="16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8" name="Google Shape;578;p6"/>
              <p:cNvSpPr/>
              <p:nvPr/>
            </p:nvSpPr>
            <p:spPr>
              <a:xfrm>
                <a:off x="5842342" y="2908700"/>
                <a:ext cx="4262" cy="974197"/>
              </a:xfrm>
              <a:custGeom>
                <a:avLst/>
                <a:gdLst/>
                <a:ahLst/>
                <a:cxnLst/>
                <a:rect l="l" t="t" r="r" b="b"/>
                <a:pathLst>
                  <a:path w="218" h="41619" extrusionOk="0">
                    <a:moveTo>
                      <a:pt x="109" y="1"/>
                    </a:moveTo>
                    <a:cubicBezTo>
                      <a:pt x="55" y="1"/>
                      <a:pt x="0" y="35"/>
                      <a:pt x="0" y="104"/>
                    </a:cubicBezTo>
                    <a:lnTo>
                      <a:pt x="0" y="16300"/>
                    </a:lnTo>
                    <a:lnTo>
                      <a:pt x="0" y="32415"/>
                    </a:lnTo>
                    <a:lnTo>
                      <a:pt x="0" y="41515"/>
                    </a:lnTo>
                    <a:cubicBezTo>
                      <a:pt x="0" y="41584"/>
                      <a:pt x="55" y="41618"/>
                      <a:pt x="109" y="41618"/>
                    </a:cubicBezTo>
                    <a:cubicBezTo>
                      <a:pt x="163" y="41618"/>
                      <a:pt x="218" y="41584"/>
                      <a:pt x="218" y="41515"/>
                    </a:cubicBezTo>
                    <a:lnTo>
                      <a:pt x="218" y="25319"/>
                    </a:lnTo>
                    <a:lnTo>
                      <a:pt x="218" y="9204"/>
                    </a:lnTo>
                    <a:lnTo>
                      <a:pt x="218" y="104"/>
                    </a:lnTo>
                    <a:cubicBezTo>
                      <a:pt x="218" y="35"/>
                      <a:pt x="163" y="1"/>
                      <a:pt x="10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grpSp>
        <p:nvGrpSpPr>
          <p:cNvPr id="579" name="Google Shape;579;p6"/>
          <p:cNvGrpSpPr/>
          <p:nvPr/>
        </p:nvGrpSpPr>
        <p:grpSpPr>
          <a:xfrm rot="9848423">
            <a:off x="410144" y="251011"/>
            <a:ext cx="1604509" cy="1450249"/>
            <a:chOff x="2401900" y="1895088"/>
            <a:chExt cx="1203300" cy="1087613"/>
          </a:xfrm>
        </p:grpSpPr>
        <p:sp>
          <p:nvSpPr>
            <p:cNvPr id="580" name="Google Shape;580;p6"/>
            <p:cNvSpPr/>
            <p:nvPr/>
          </p:nvSpPr>
          <p:spPr>
            <a:xfrm>
              <a:off x="2401900" y="1899500"/>
              <a:ext cx="1203300" cy="1083200"/>
            </a:xfrm>
            <a:custGeom>
              <a:avLst/>
              <a:gdLst/>
              <a:ahLst/>
              <a:cxnLst/>
              <a:rect l="l" t="t" r="r" b="b"/>
              <a:pathLst>
                <a:path w="48132" h="43328" extrusionOk="0">
                  <a:moveTo>
                    <a:pt x="0" y="1"/>
                  </a:moveTo>
                  <a:lnTo>
                    <a:pt x="0" y="1"/>
                  </a:lnTo>
                  <a:cubicBezTo>
                    <a:pt x="21" y="576"/>
                    <a:pt x="40" y="1131"/>
                    <a:pt x="60" y="1705"/>
                  </a:cubicBezTo>
                  <a:cubicBezTo>
                    <a:pt x="238" y="6661"/>
                    <a:pt x="555" y="11637"/>
                    <a:pt x="2141" y="16316"/>
                  </a:cubicBezTo>
                  <a:cubicBezTo>
                    <a:pt x="2141" y="16316"/>
                    <a:pt x="2954" y="16453"/>
                    <a:pt x="4087" y="16453"/>
                  </a:cubicBezTo>
                  <a:cubicBezTo>
                    <a:pt x="4923" y="16453"/>
                    <a:pt x="5933" y="16378"/>
                    <a:pt x="6919" y="16117"/>
                  </a:cubicBezTo>
                  <a:lnTo>
                    <a:pt x="6919" y="16117"/>
                  </a:lnTo>
                  <a:cubicBezTo>
                    <a:pt x="6919" y="16117"/>
                    <a:pt x="4718" y="17841"/>
                    <a:pt x="3192" y="18475"/>
                  </a:cubicBezTo>
                  <a:cubicBezTo>
                    <a:pt x="3192" y="18475"/>
                    <a:pt x="5590" y="22123"/>
                    <a:pt x="7672" y="24919"/>
                  </a:cubicBezTo>
                  <a:cubicBezTo>
                    <a:pt x="7672" y="24919"/>
                    <a:pt x="8603" y="24641"/>
                    <a:pt x="10427" y="23412"/>
                  </a:cubicBezTo>
                  <a:lnTo>
                    <a:pt x="10427" y="23412"/>
                  </a:lnTo>
                  <a:cubicBezTo>
                    <a:pt x="10427" y="23412"/>
                    <a:pt x="10249" y="24562"/>
                    <a:pt x="9396" y="26465"/>
                  </a:cubicBezTo>
                  <a:cubicBezTo>
                    <a:pt x="9396" y="26465"/>
                    <a:pt x="12409" y="29616"/>
                    <a:pt x="14808" y="31936"/>
                  </a:cubicBezTo>
                  <a:lnTo>
                    <a:pt x="17861" y="29655"/>
                  </a:lnTo>
                  <a:lnTo>
                    <a:pt x="17861" y="29655"/>
                  </a:lnTo>
                  <a:cubicBezTo>
                    <a:pt x="17861" y="29656"/>
                    <a:pt x="18139" y="31043"/>
                    <a:pt x="17385" y="33105"/>
                  </a:cubicBezTo>
                  <a:cubicBezTo>
                    <a:pt x="17385" y="33105"/>
                    <a:pt x="25198" y="37212"/>
                    <a:pt x="34368" y="37212"/>
                  </a:cubicBezTo>
                  <a:cubicBezTo>
                    <a:pt x="37081" y="37212"/>
                    <a:pt x="39914" y="36852"/>
                    <a:pt x="42698" y="35919"/>
                  </a:cubicBezTo>
                  <a:cubicBezTo>
                    <a:pt x="43015" y="36237"/>
                    <a:pt x="43313" y="36574"/>
                    <a:pt x="43631" y="36911"/>
                  </a:cubicBezTo>
                  <a:cubicBezTo>
                    <a:pt x="44979" y="38457"/>
                    <a:pt x="46287" y="40103"/>
                    <a:pt x="47257" y="41906"/>
                  </a:cubicBezTo>
                  <a:cubicBezTo>
                    <a:pt x="47495" y="42342"/>
                    <a:pt x="47714" y="42799"/>
                    <a:pt x="47912" y="43274"/>
                  </a:cubicBezTo>
                  <a:cubicBezTo>
                    <a:pt x="47931" y="43312"/>
                    <a:pt x="47961" y="43327"/>
                    <a:pt x="47991" y="43327"/>
                  </a:cubicBezTo>
                  <a:cubicBezTo>
                    <a:pt x="48059" y="43327"/>
                    <a:pt x="48131" y="43250"/>
                    <a:pt x="48090" y="43156"/>
                  </a:cubicBezTo>
                  <a:cubicBezTo>
                    <a:pt x="47297" y="41272"/>
                    <a:pt x="46108" y="39587"/>
                    <a:pt x="44820" y="38002"/>
                  </a:cubicBezTo>
                  <a:cubicBezTo>
                    <a:pt x="44186" y="37228"/>
                    <a:pt x="43531" y="36474"/>
                    <a:pt x="42838" y="35742"/>
                  </a:cubicBezTo>
                  <a:cubicBezTo>
                    <a:pt x="44384" y="25830"/>
                    <a:pt x="38139" y="19704"/>
                    <a:pt x="38139" y="19704"/>
                  </a:cubicBezTo>
                  <a:cubicBezTo>
                    <a:pt x="37049" y="20973"/>
                    <a:pt x="35345" y="21330"/>
                    <a:pt x="35345" y="21330"/>
                  </a:cubicBezTo>
                  <a:cubicBezTo>
                    <a:pt x="36257" y="20042"/>
                    <a:pt x="36851" y="18100"/>
                    <a:pt x="36851" y="18100"/>
                  </a:cubicBezTo>
                  <a:cubicBezTo>
                    <a:pt x="33957" y="14254"/>
                    <a:pt x="29893" y="11974"/>
                    <a:pt x="29893" y="11974"/>
                  </a:cubicBezTo>
                  <a:cubicBezTo>
                    <a:pt x="28584" y="13639"/>
                    <a:pt x="26919" y="15145"/>
                    <a:pt x="26919" y="15145"/>
                  </a:cubicBezTo>
                  <a:cubicBezTo>
                    <a:pt x="27316" y="13421"/>
                    <a:pt x="27376" y="10527"/>
                    <a:pt x="27376" y="10527"/>
                  </a:cubicBezTo>
                  <a:cubicBezTo>
                    <a:pt x="25135" y="8802"/>
                    <a:pt x="19407" y="6682"/>
                    <a:pt x="19407" y="6682"/>
                  </a:cubicBezTo>
                  <a:cubicBezTo>
                    <a:pt x="18514" y="8228"/>
                    <a:pt x="16434" y="9853"/>
                    <a:pt x="16434" y="9853"/>
                  </a:cubicBezTo>
                  <a:cubicBezTo>
                    <a:pt x="16989" y="7771"/>
                    <a:pt x="17246" y="5392"/>
                    <a:pt x="17246" y="5392"/>
                  </a:cubicBezTo>
                  <a:cubicBezTo>
                    <a:pt x="17246" y="5392"/>
                    <a:pt x="12528" y="2538"/>
                    <a:pt x="8286" y="2221"/>
                  </a:cubicBezTo>
                  <a:cubicBezTo>
                    <a:pt x="4025" y="1924"/>
                    <a:pt x="0" y="1"/>
                    <a:pt x="0" y="1"/>
                  </a:cubicBezTo>
                  <a:close/>
                </a:path>
              </a:pathLst>
            </a:custGeom>
            <a:solidFill>
              <a:schemeClr val="dk1"/>
            </a:solidFill>
            <a:ln w="152400" cap="flat" cmpd="sng">
              <a:solidFill>
                <a:schemeClr val="lt2"/>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nvGrpSpPr>
            <p:cNvPr id="581" name="Google Shape;581;p6"/>
            <p:cNvGrpSpPr/>
            <p:nvPr/>
          </p:nvGrpSpPr>
          <p:grpSpPr>
            <a:xfrm>
              <a:off x="2402050" y="1895088"/>
              <a:ext cx="1156651" cy="1051648"/>
              <a:chOff x="3295800" y="1931075"/>
              <a:chExt cx="1156651" cy="1051648"/>
            </a:xfrm>
          </p:grpSpPr>
          <p:sp>
            <p:nvSpPr>
              <p:cNvPr id="582" name="Google Shape;582;p6"/>
              <p:cNvSpPr/>
              <p:nvPr/>
            </p:nvSpPr>
            <p:spPr>
              <a:xfrm>
                <a:off x="3295800" y="1931075"/>
                <a:ext cx="1111075" cy="930525"/>
              </a:xfrm>
              <a:custGeom>
                <a:avLst/>
                <a:gdLst/>
                <a:ahLst/>
                <a:cxnLst/>
                <a:rect l="l" t="t" r="r" b="b"/>
                <a:pathLst>
                  <a:path w="44443" h="37221" extrusionOk="0">
                    <a:moveTo>
                      <a:pt x="0" y="0"/>
                    </a:moveTo>
                    <a:lnTo>
                      <a:pt x="59" y="1726"/>
                    </a:lnTo>
                    <a:cubicBezTo>
                      <a:pt x="238" y="6661"/>
                      <a:pt x="555" y="11656"/>
                      <a:pt x="2141" y="16334"/>
                    </a:cubicBezTo>
                    <a:cubicBezTo>
                      <a:pt x="2141" y="16334"/>
                      <a:pt x="2944" y="16464"/>
                      <a:pt x="4064" y="16464"/>
                    </a:cubicBezTo>
                    <a:cubicBezTo>
                      <a:pt x="4905" y="16464"/>
                      <a:pt x="5924" y="16391"/>
                      <a:pt x="6918" y="16136"/>
                    </a:cubicBezTo>
                    <a:lnTo>
                      <a:pt x="6918" y="16136"/>
                    </a:lnTo>
                    <a:cubicBezTo>
                      <a:pt x="6918" y="16136"/>
                      <a:pt x="4718" y="17841"/>
                      <a:pt x="3191" y="18475"/>
                    </a:cubicBezTo>
                    <a:cubicBezTo>
                      <a:pt x="3191" y="18475"/>
                      <a:pt x="5590" y="22143"/>
                      <a:pt x="7671" y="24937"/>
                    </a:cubicBezTo>
                    <a:cubicBezTo>
                      <a:pt x="7671" y="24937"/>
                      <a:pt x="8603" y="24660"/>
                      <a:pt x="10427" y="23431"/>
                    </a:cubicBezTo>
                    <a:lnTo>
                      <a:pt x="10427" y="23431"/>
                    </a:lnTo>
                    <a:cubicBezTo>
                      <a:pt x="10427" y="23431"/>
                      <a:pt x="10248" y="24561"/>
                      <a:pt x="9396" y="26483"/>
                    </a:cubicBezTo>
                    <a:cubicBezTo>
                      <a:pt x="9396" y="26483"/>
                      <a:pt x="12409" y="29636"/>
                      <a:pt x="14807" y="31955"/>
                    </a:cubicBezTo>
                    <a:lnTo>
                      <a:pt x="17860" y="29655"/>
                    </a:lnTo>
                    <a:lnTo>
                      <a:pt x="17860" y="29655"/>
                    </a:lnTo>
                    <a:cubicBezTo>
                      <a:pt x="17860" y="29655"/>
                      <a:pt x="18137" y="31063"/>
                      <a:pt x="17384" y="33125"/>
                    </a:cubicBezTo>
                    <a:cubicBezTo>
                      <a:pt x="17384" y="33125"/>
                      <a:pt x="25178" y="37221"/>
                      <a:pt x="34337" y="37221"/>
                    </a:cubicBezTo>
                    <a:cubicBezTo>
                      <a:pt x="37099" y="37221"/>
                      <a:pt x="39984" y="36848"/>
                      <a:pt x="42817" y="35879"/>
                    </a:cubicBezTo>
                    <a:cubicBezTo>
                      <a:pt x="44443" y="25889"/>
                      <a:pt x="38139" y="19704"/>
                      <a:pt x="38139" y="19704"/>
                    </a:cubicBezTo>
                    <a:cubicBezTo>
                      <a:pt x="37048" y="20993"/>
                      <a:pt x="35343" y="21350"/>
                      <a:pt x="35343" y="21350"/>
                    </a:cubicBezTo>
                    <a:cubicBezTo>
                      <a:pt x="36255" y="20061"/>
                      <a:pt x="36850" y="18099"/>
                      <a:pt x="36850" y="18099"/>
                    </a:cubicBezTo>
                    <a:cubicBezTo>
                      <a:pt x="33956" y="14273"/>
                      <a:pt x="29893" y="11994"/>
                      <a:pt x="29893" y="11994"/>
                    </a:cubicBezTo>
                    <a:cubicBezTo>
                      <a:pt x="28585" y="13638"/>
                      <a:pt x="26920" y="15145"/>
                      <a:pt x="26920" y="15145"/>
                    </a:cubicBezTo>
                    <a:cubicBezTo>
                      <a:pt x="27316" y="13440"/>
                      <a:pt x="27375" y="10546"/>
                      <a:pt x="27375" y="10546"/>
                    </a:cubicBezTo>
                    <a:cubicBezTo>
                      <a:pt x="25136" y="8822"/>
                      <a:pt x="19406" y="6700"/>
                      <a:pt x="19406" y="6700"/>
                    </a:cubicBezTo>
                    <a:cubicBezTo>
                      <a:pt x="18515" y="8227"/>
                      <a:pt x="16433" y="9853"/>
                      <a:pt x="16433" y="9853"/>
                    </a:cubicBezTo>
                    <a:cubicBezTo>
                      <a:pt x="16988" y="7791"/>
                      <a:pt x="17246" y="5413"/>
                      <a:pt x="17246" y="5413"/>
                    </a:cubicBezTo>
                    <a:cubicBezTo>
                      <a:pt x="17246" y="5413"/>
                      <a:pt x="12528" y="2538"/>
                      <a:pt x="8286" y="2241"/>
                    </a:cubicBezTo>
                    <a:cubicBezTo>
                      <a:pt x="4024" y="1924"/>
                      <a:pt x="0" y="0"/>
                      <a:pt x="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3" name="Google Shape;583;p6"/>
              <p:cNvSpPr/>
              <p:nvPr/>
            </p:nvSpPr>
            <p:spPr>
              <a:xfrm>
                <a:off x="3371377" y="2028475"/>
                <a:ext cx="989373" cy="786271"/>
              </a:xfrm>
              <a:custGeom>
                <a:avLst/>
                <a:gdLst/>
                <a:ahLst/>
                <a:cxnLst/>
                <a:rect l="l" t="t" r="r" b="b"/>
                <a:pathLst>
                  <a:path w="37494" h="29487" extrusionOk="0">
                    <a:moveTo>
                      <a:pt x="1" y="1"/>
                    </a:moveTo>
                    <a:lnTo>
                      <a:pt x="1" y="1"/>
                    </a:lnTo>
                    <a:cubicBezTo>
                      <a:pt x="9247" y="27141"/>
                      <a:pt x="30385" y="29486"/>
                      <a:pt x="36060" y="29486"/>
                    </a:cubicBezTo>
                    <a:cubicBezTo>
                      <a:pt x="36980" y="29486"/>
                      <a:pt x="37493" y="29425"/>
                      <a:pt x="37485" y="29397"/>
                    </a:cubicBezTo>
                    <a:cubicBezTo>
                      <a:pt x="30726" y="10348"/>
                      <a:pt x="1" y="1"/>
                      <a:pt x="1" y="1"/>
                    </a:cubicBezTo>
                    <a:close/>
                  </a:path>
                </a:pathLst>
              </a:custGeom>
              <a:solidFill>
                <a:srgbClr val="191919">
                  <a:alpha val="128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4" name="Google Shape;584;p6"/>
              <p:cNvSpPr/>
              <p:nvPr/>
            </p:nvSpPr>
            <p:spPr>
              <a:xfrm>
                <a:off x="3601474" y="2047537"/>
                <a:ext cx="54905" cy="195530"/>
              </a:xfrm>
              <a:custGeom>
                <a:avLst/>
                <a:gdLst/>
                <a:ahLst/>
                <a:cxnLst/>
                <a:rect l="l" t="t" r="r" b="b"/>
                <a:pathLst>
                  <a:path w="2924" h="10413" extrusionOk="0">
                    <a:moveTo>
                      <a:pt x="2785" y="1"/>
                    </a:moveTo>
                    <a:cubicBezTo>
                      <a:pt x="2745" y="1"/>
                      <a:pt x="2708" y="20"/>
                      <a:pt x="2701" y="66"/>
                    </a:cubicBezTo>
                    <a:cubicBezTo>
                      <a:pt x="2205" y="2762"/>
                      <a:pt x="1551" y="5437"/>
                      <a:pt x="738" y="8054"/>
                    </a:cubicBezTo>
                    <a:cubicBezTo>
                      <a:pt x="521" y="8807"/>
                      <a:pt x="283" y="9541"/>
                      <a:pt x="24" y="10274"/>
                    </a:cubicBezTo>
                    <a:cubicBezTo>
                      <a:pt x="0" y="10358"/>
                      <a:pt x="63" y="10413"/>
                      <a:pt x="125" y="10413"/>
                    </a:cubicBezTo>
                    <a:cubicBezTo>
                      <a:pt x="166" y="10413"/>
                      <a:pt x="207" y="10389"/>
                      <a:pt x="222" y="10334"/>
                    </a:cubicBezTo>
                    <a:cubicBezTo>
                      <a:pt x="1115" y="7737"/>
                      <a:pt x="1848" y="5101"/>
                      <a:pt x="2443" y="2424"/>
                    </a:cubicBezTo>
                    <a:cubicBezTo>
                      <a:pt x="2622" y="1652"/>
                      <a:pt x="2760" y="898"/>
                      <a:pt x="2899" y="125"/>
                    </a:cubicBezTo>
                    <a:cubicBezTo>
                      <a:pt x="2924" y="51"/>
                      <a:pt x="2850" y="1"/>
                      <a:pt x="278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5" name="Google Shape;585;p6"/>
              <p:cNvSpPr/>
              <p:nvPr/>
            </p:nvSpPr>
            <p:spPr>
              <a:xfrm>
                <a:off x="3566492" y="2035275"/>
                <a:ext cx="38813" cy="173917"/>
              </a:xfrm>
              <a:custGeom>
                <a:avLst/>
                <a:gdLst/>
                <a:ahLst/>
                <a:cxnLst/>
                <a:rect l="l" t="t" r="r" b="b"/>
                <a:pathLst>
                  <a:path w="2067" h="9262" extrusionOk="0">
                    <a:moveTo>
                      <a:pt x="1965" y="0"/>
                    </a:moveTo>
                    <a:cubicBezTo>
                      <a:pt x="1913" y="0"/>
                      <a:pt x="1858" y="35"/>
                      <a:pt x="1848" y="104"/>
                    </a:cubicBezTo>
                    <a:cubicBezTo>
                      <a:pt x="1630" y="2482"/>
                      <a:pt x="1213" y="4861"/>
                      <a:pt x="600" y="7181"/>
                    </a:cubicBezTo>
                    <a:cubicBezTo>
                      <a:pt x="420" y="7834"/>
                      <a:pt x="222" y="8489"/>
                      <a:pt x="24" y="9124"/>
                    </a:cubicBezTo>
                    <a:cubicBezTo>
                      <a:pt x="0" y="9207"/>
                      <a:pt x="63" y="9262"/>
                      <a:pt x="125" y="9262"/>
                    </a:cubicBezTo>
                    <a:cubicBezTo>
                      <a:pt x="166" y="9262"/>
                      <a:pt x="206" y="9238"/>
                      <a:pt x="222" y="9182"/>
                    </a:cubicBezTo>
                    <a:cubicBezTo>
                      <a:pt x="956" y="6883"/>
                      <a:pt x="1491" y="4504"/>
                      <a:pt x="1829" y="2107"/>
                    </a:cubicBezTo>
                    <a:cubicBezTo>
                      <a:pt x="1927" y="1433"/>
                      <a:pt x="1987" y="759"/>
                      <a:pt x="2066" y="104"/>
                    </a:cubicBezTo>
                    <a:cubicBezTo>
                      <a:pt x="2066" y="35"/>
                      <a:pt x="2017" y="0"/>
                      <a:pt x="196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6" name="Google Shape;586;p6"/>
              <p:cNvSpPr/>
              <p:nvPr/>
            </p:nvSpPr>
            <p:spPr>
              <a:xfrm>
                <a:off x="3440775" y="2290111"/>
                <a:ext cx="216054" cy="20993"/>
              </a:xfrm>
              <a:custGeom>
                <a:avLst/>
                <a:gdLst/>
                <a:ahLst/>
                <a:cxnLst/>
                <a:rect l="l" t="t" r="r" b="b"/>
                <a:pathLst>
                  <a:path w="11506" h="1118" extrusionOk="0">
                    <a:moveTo>
                      <a:pt x="11373" y="1"/>
                    </a:moveTo>
                    <a:cubicBezTo>
                      <a:pt x="11362" y="1"/>
                      <a:pt x="11351" y="2"/>
                      <a:pt x="11338" y="6"/>
                    </a:cubicBezTo>
                    <a:cubicBezTo>
                      <a:pt x="8652" y="622"/>
                      <a:pt x="5895" y="921"/>
                      <a:pt x="3134" y="921"/>
                    </a:cubicBezTo>
                    <a:cubicBezTo>
                      <a:pt x="2962" y="921"/>
                      <a:pt x="2789" y="920"/>
                      <a:pt x="2616" y="918"/>
                    </a:cubicBezTo>
                    <a:cubicBezTo>
                      <a:pt x="1784" y="899"/>
                      <a:pt x="951" y="839"/>
                      <a:pt x="138" y="780"/>
                    </a:cubicBezTo>
                    <a:cubicBezTo>
                      <a:pt x="132" y="779"/>
                      <a:pt x="126" y="779"/>
                      <a:pt x="120" y="779"/>
                    </a:cubicBezTo>
                    <a:cubicBezTo>
                      <a:pt x="0" y="779"/>
                      <a:pt x="6" y="978"/>
                      <a:pt x="138" y="978"/>
                    </a:cubicBezTo>
                    <a:cubicBezTo>
                      <a:pt x="1197" y="1071"/>
                      <a:pt x="2259" y="1117"/>
                      <a:pt x="3320" y="1117"/>
                    </a:cubicBezTo>
                    <a:cubicBezTo>
                      <a:pt x="5199" y="1117"/>
                      <a:pt x="7078" y="972"/>
                      <a:pt x="8939" y="680"/>
                    </a:cubicBezTo>
                    <a:cubicBezTo>
                      <a:pt x="9772" y="542"/>
                      <a:pt x="10585" y="383"/>
                      <a:pt x="11397" y="204"/>
                    </a:cubicBezTo>
                    <a:cubicBezTo>
                      <a:pt x="11505" y="168"/>
                      <a:pt x="11482" y="1"/>
                      <a:pt x="1137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7" name="Google Shape;587;p6"/>
              <p:cNvSpPr/>
              <p:nvPr/>
            </p:nvSpPr>
            <p:spPr>
              <a:xfrm>
                <a:off x="3437790" y="2269090"/>
                <a:ext cx="195324" cy="17163"/>
              </a:xfrm>
              <a:custGeom>
                <a:avLst/>
                <a:gdLst/>
                <a:ahLst/>
                <a:cxnLst/>
                <a:rect l="l" t="t" r="r" b="b"/>
                <a:pathLst>
                  <a:path w="10402" h="914" extrusionOk="0">
                    <a:moveTo>
                      <a:pt x="10244" y="1"/>
                    </a:moveTo>
                    <a:cubicBezTo>
                      <a:pt x="10239" y="1"/>
                      <a:pt x="10234" y="1"/>
                      <a:pt x="10229" y="2"/>
                    </a:cubicBezTo>
                    <a:cubicBezTo>
                      <a:pt x="7612" y="378"/>
                      <a:pt x="4996" y="597"/>
                      <a:pt x="2379" y="676"/>
                    </a:cubicBezTo>
                    <a:cubicBezTo>
                      <a:pt x="1626" y="695"/>
                      <a:pt x="891" y="716"/>
                      <a:pt x="138" y="716"/>
                    </a:cubicBezTo>
                    <a:cubicBezTo>
                      <a:pt x="0" y="716"/>
                      <a:pt x="0" y="914"/>
                      <a:pt x="138" y="914"/>
                    </a:cubicBezTo>
                    <a:cubicBezTo>
                      <a:pt x="2794" y="914"/>
                      <a:pt x="5451" y="774"/>
                      <a:pt x="8088" y="478"/>
                    </a:cubicBezTo>
                    <a:cubicBezTo>
                      <a:pt x="8821" y="398"/>
                      <a:pt x="9555" y="319"/>
                      <a:pt x="10287" y="219"/>
                    </a:cubicBezTo>
                    <a:cubicBezTo>
                      <a:pt x="10401" y="201"/>
                      <a:pt x="10353" y="1"/>
                      <a:pt x="1024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8" name="Google Shape;588;p6"/>
              <p:cNvSpPr/>
              <p:nvPr/>
            </p:nvSpPr>
            <p:spPr>
              <a:xfrm>
                <a:off x="3423462" y="2177081"/>
                <a:ext cx="122636" cy="9783"/>
              </a:xfrm>
              <a:custGeom>
                <a:avLst/>
                <a:gdLst/>
                <a:ahLst/>
                <a:cxnLst/>
                <a:rect l="l" t="t" r="r" b="b"/>
                <a:pathLst>
                  <a:path w="6531" h="521" extrusionOk="0">
                    <a:moveTo>
                      <a:pt x="140" y="0"/>
                    </a:moveTo>
                    <a:cubicBezTo>
                      <a:pt x="41" y="0"/>
                      <a:pt x="1" y="186"/>
                      <a:pt x="129" y="203"/>
                    </a:cubicBezTo>
                    <a:cubicBezTo>
                      <a:pt x="1139" y="382"/>
                      <a:pt x="2170" y="462"/>
                      <a:pt x="3221" y="481"/>
                    </a:cubicBezTo>
                    <a:cubicBezTo>
                      <a:pt x="4271" y="501"/>
                      <a:pt x="5322" y="501"/>
                      <a:pt x="6393" y="520"/>
                    </a:cubicBezTo>
                    <a:cubicBezTo>
                      <a:pt x="6531" y="520"/>
                      <a:pt x="6531" y="303"/>
                      <a:pt x="6393" y="303"/>
                    </a:cubicBezTo>
                    <a:cubicBezTo>
                      <a:pt x="5341" y="303"/>
                      <a:pt x="4311" y="282"/>
                      <a:pt x="3261" y="263"/>
                    </a:cubicBezTo>
                    <a:cubicBezTo>
                      <a:pt x="2230" y="263"/>
                      <a:pt x="1199" y="184"/>
                      <a:pt x="169" y="5"/>
                    </a:cubicBezTo>
                    <a:cubicBezTo>
                      <a:pt x="159" y="2"/>
                      <a:pt x="149" y="0"/>
                      <a:pt x="14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9" name="Google Shape;589;p6"/>
              <p:cNvSpPr/>
              <p:nvPr/>
            </p:nvSpPr>
            <p:spPr>
              <a:xfrm>
                <a:off x="3732945" y="2143563"/>
                <a:ext cx="30213" cy="211904"/>
              </a:xfrm>
              <a:custGeom>
                <a:avLst/>
                <a:gdLst/>
                <a:ahLst/>
                <a:cxnLst/>
                <a:rect l="l" t="t" r="r" b="b"/>
                <a:pathLst>
                  <a:path w="1609" h="11285" extrusionOk="0">
                    <a:moveTo>
                      <a:pt x="1507" y="1"/>
                    </a:moveTo>
                    <a:cubicBezTo>
                      <a:pt x="1455" y="1"/>
                      <a:pt x="1400" y="36"/>
                      <a:pt x="1400" y="105"/>
                    </a:cubicBezTo>
                    <a:cubicBezTo>
                      <a:pt x="1341" y="2999"/>
                      <a:pt x="1064" y="5894"/>
                      <a:pt x="528" y="8748"/>
                    </a:cubicBezTo>
                    <a:cubicBezTo>
                      <a:pt x="369" y="9541"/>
                      <a:pt x="210" y="10353"/>
                      <a:pt x="12" y="11146"/>
                    </a:cubicBezTo>
                    <a:cubicBezTo>
                      <a:pt x="1" y="11230"/>
                      <a:pt x="68" y="11285"/>
                      <a:pt x="132" y="11285"/>
                    </a:cubicBezTo>
                    <a:cubicBezTo>
                      <a:pt x="175" y="11285"/>
                      <a:pt x="215" y="11261"/>
                      <a:pt x="231" y="11206"/>
                    </a:cubicBezTo>
                    <a:cubicBezTo>
                      <a:pt x="884" y="8371"/>
                      <a:pt x="1321" y="5477"/>
                      <a:pt x="1500" y="2563"/>
                    </a:cubicBezTo>
                    <a:cubicBezTo>
                      <a:pt x="1558" y="1750"/>
                      <a:pt x="1598" y="938"/>
                      <a:pt x="1598" y="105"/>
                    </a:cubicBezTo>
                    <a:cubicBezTo>
                      <a:pt x="1608" y="36"/>
                      <a:pt x="1559" y="1"/>
                      <a:pt x="150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0" name="Google Shape;590;p6"/>
              <p:cNvSpPr/>
              <p:nvPr/>
            </p:nvSpPr>
            <p:spPr>
              <a:xfrm>
                <a:off x="3759732" y="2141620"/>
                <a:ext cx="95146" cy="229668"/>
              </a:xfrm>
              <a:custGeom>
                <a:avLst/>
                <a:gdLst/>
                <a:ahLst/>
                <a:cxnLst/>
                <a:rect l="l" t="t" r="r" b="b"/>
                <a:pathLst>
                  <a:path w="5067" h="12231" extrusionOk="0">
                    <a:moveTo>
                      <a:pt x="4962" y="0"/>
                    </a:moveTo>
                    <a:cubicBezTo>
                      <a:pt x="4908" y="0"/>
                      <a:pt x="4848" y="35"/>
                      <a:pt x="4838" y="104"/>
                    </a:cubicBezTo>
                    <a:cubicBezTo>
                      <a:pt x="4719" y="1729"/>
                      <a:pt x="4164" y="3296"/>
                      <a:pt x="3511" y="4782"/>
                    </a:cubicBezTo>
                    <a:cubicBezTo>
                      <a:pt x="2837" y="6349"/>
                      <a:pt x="2083" y="7874"/>
                      <a:pt x="1330" y="9421"/>
                    </a:cubicBezTo>
                    <a:cubicBezTo>
                      <a:pt x="913" y="10313"/>
                      <a:pt x="477" y="11186"/>
                      <a:pt x="41" y="12077"/>
                    </a:cubicBezTo>
                    <a:cubicBezTo>
                      <a:pt x="1" y="12158"/>
                      <a:pt x="71" y="12230"/>
                      <a:pt x="138" y="12230"/>
                    </a:cubicBezTo>
                    <a:cubicBezTo>
                      <a:pt x="170" y="12230"/>
                      <a:pt x="201" y="12214"/>
                      <a:pt x="220" y="12177"/>
                    </a:cubicBezTo>
                    <a:cubicBezTo>
                      <a:pt x="1013" y="10591"/>
                      <a:pt x="1785" y="8984"/>
                      <a:pt x="2538" y="7380"/>
                    </a:cubicBezTo>
                    <a:cubicBezTo>
                      <a:pt x="3252" y="5892"/>
                      <a:pt x="3986" y="4386"/>
                      <a:pt x="4502" y="2800"/>
                    </a:cubicBezTo>
                    <a:cubicBezTo>
                      <a:pt x="4779" y="1928"/>
                      <a:pt x="4977" y="1016"/>
                      <a:pt x="5057" y="104"/>
                    </a:cubicBezTo>
                    <a:cubicBezTo>
                      <a:pt x="5066" y="35"/>
                      <a:pt x="5017" y="0"/>
                      <a:pt x="496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1" name="Google Shape;591;p6"/>
              <p:cNvSpPr/>
              <p:nvPr/>
            </p:nvSpPr>
            <p:spPr>
              <a:xfrm>
                <a:off x="3790246" y="2166162"/>
                <a:ext cx="114637" cy="227396"/>
              </a:xfrm>
              <a:custGeom>
                <a:avLst/>
                <a:gdLst/>
                <a:ahLst/>
                <a:cxnLst/>
                <a:rect l="l" t="t" r="r" b="b"/>
                <a:pathLst>
                  <a:path w="6105" h="12110" extrusionOk="0">
                    <a:moveTo>
                      <a:pt x="5976" y="1"/>
                    </a:moveTo>
                    <a:cubicBezTo>
                      <a:pt x="5935" y="1"/>
                      <a:pt x="5892" y="20"/>
                      <a:pt x="5869" y="66"/>
                    </a:cubicBezTo>
                    <a:cubicBezTo>
                      <a:pt x="5176" y="1731"/>
                      <a:pt x="4462" y="3396"/>
                      <a:pt x="3749" y="5042"/>
                    </a:cubicBezTo>
                    <a:cubicBezTo>
                      <a:pt x="3392" y="5854"/>
                      <a:pt x="3015" y="6686"/>
                      <a:pt x="2639" y="7500"/>
                    </a:cubicBezTo>
                    <a:cubicBezTo>
                      <a:pt x="2301" y="8232"/>
                      <a:pt x="1965" y="8967"/>
                      <a:pt x="1587" y="9680"/>
                    </a:cubicBezTo>
                    <a:cubicBezTo>
                      <a:pt x="1151" y="10473"/>
                      <a:pt x="676" y="11246"/>
                      <a:pt x="62" y="11919"/>
                    </a:cubicBezTo>
                    <a:cubicBezTo>
                      <a:pt x="0" y="11997"/>
                      <a:pt x="70" y="12110"/>
                      <a:pt x="150" y="12110"/>
                    </a:cubicBezTo>
                    <a:cubicBezTo>
                      <a:pt x="174" y="12110"/>
                      <a:pt x="198" y="12100"/>
                      <a:pt x="220" y="12078"/>
                    </a:cubicBezTo>
                    <a:cubicBezTo>
                      <a:pt x="1291" y="10849"/>
                      <a:pt x="2023" y="9382"/>
                      <a:pt x="2678" y="7915"/>
                    </a:cubicBezTo>
                    <a:cubicBezTo>
                      <a:pt x="3432" y="6271"/>
                      <a:pt x="4164" y="4606"/>
                      <a:pt x="4878" y="2960"/>
                    </a:cubicBezTo>
                    <a:cubicBezTo>
                      <a:pt x="5274" y="2008"/>
                      <a:pt x="5671" y="1077"/>
                      <a:pt x="6067" y="126"/>
                    </a:cubicBezTo>
                    <a:cubicBezTo>
                      <a:pt x="6105" y="52"/>
                      <a:pt x="6043" y="1"/>
                      <a:pt x="597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2" name="Google Shape;592;p6"/>
              <p:cNvSpPr/>
              <p:nvPr/>
            </p:nvSpPr>
            <p:spPr>
              <a:xfrm>
                <a:off x="3513614" y="2338651"/>
                <a:ext cx="203342" cy="114073"/>
              </a:xfrm>
              <a:custGeom>
                <a:avLst/>
                <a:gdLst/>
                <a:ahLst/>
                <a:cxnLst/>
                <a:rect l="l" t="t" r="r" b="b"/>
                <a:pathLst>
                  <a:path w="10829" h="6075" extrusionOk="0">
                    <a:moveTo>
                      <a:pt x="10667" y="0"/>
                    </a:moveTo>
                    <a:cubicBezTo>
                      <a:pt x="10649" y="0"/>
                      <a:pt x="10630" y="6"/>
                      <a:pt x="10610" y="19"/>
                    </a:cubicBezTo>
                    <a:cubicBezTo>
                      <a:pt x="7994" y="1703"/>
                      <a:pt x="5338" y="3388"/>
                      <a:pt x="2543" y="4776"/>
                    </a:cubicBezTo>
                    <a:cubicBezTo>
                      <a:pt x="1730" y="5152"/>
                      <a:pt x="937" y="5529"/>
                      <a:pt x="104" y="5865"/>
                    </a:cubicBezTo>
                    <a:cubicBezTo>
                      <a:pt x="1" y="5918"/>
                      <a:pt x="33" y="6075"/>
                      <a:pt x="122" y="6075"/>
                    </a:cubicBezTo>
                    <a:cubicBezTo>
                      <a:pt x="135" y="6075"/>
                      <a:pt x="149" y="6072"/>
                      <a:pt x="165" y="6064"/>
                    </a:cubicBezTo>
                    <a:cubicBezTo>
                      <a:pt x="3078" y="4874"/>
                      <a:pt x="5813" y="3289"/>
                      <a:pt x="8490" y="1623"/>
                    </a:cubicBezTo>
                    <a:cubicBezTo>
                      <a:pt x="9243" y="1148"/>
                      <a:pt x="9976" y="672"/>
                      <a:pt x="10729" y="196"/>
                    </a:cubicBezTo>
                    <a:cubicBezTo>
                      <a:pt x="10829" y="147"/>
                      <a:pt x="10762" y="0"/>
                      <a:pt x="1066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3" name="Google Shape;593;p6"/>
              <p:cNvSpPr/>
              <p:nvPr/>
            </p:nvSpPr>
            <p:spPr>
              <a:xfrm>
                <a:off x="3609755" y="2415075"/>
                <a:ext cx="222269" cy="170331"/>
              </a:xfrm>
              <a:custGeom>
                <a:avLst/>
                <a:gdLst/>
                <a:ahLst/>
                <a:cxnLst/>
                <a:rect l="l" t="t" r="r" b="b"/>
                <a:pathLst>
                  <a:path w="11837" h="9071" extrusionOk="0">
                    <a:moveTo>
                      <a:pt x="11686" y="0"/>
                    </a:moveTo>
                    <a:cubicBezTo>
                      <a:pt x="11663" y="0"/>
                      <a:pt x="11638" y="10"/>
                      <a:pt x="11616" y="32"/>
                    </a:cubicBezTo>
                    <a:cubicBezTo>
                      <a:pt x="10427" y="1380"/>
                      <a:pt x="9000" y="2450"/>
                      <a:pt x="7552" y="3500"/>
                    </a:cubicBezTo>
                    <a:cubicBezTo>
                      <a:pt x="5966" y="4631"/>
                      <a:pt x="4401" y="5781"/>
                      <a:pt x="2815" y="6910"/>
                    </a:cubicBezTo>
                    <a:cubicBezTo>
                      <a:pt x="1903" y="7565"/>
                      <a:pt x="1010" y="8218"/>
                      <a:pt x="99" y="8873"/>
                    </a:cubicBezTo>
                    <a:cubicBezTo>
                      <a:pt x="1" y="8938"/>
                      <a:pt x="64" y="9071"/>
                      <a:pt x="146" y="9071"/>
                    </a:cubicBezTo>
                    <a:cubicBezTo>
                      <a:pt x="163" y="9071"/>
                      <a:pt x="181" y="9065"/>
                      <a:pt x="199" y="9051"/>
                    </a:cubicBezTo>
                    <a:cubicBezTo>
                      <a:pt x="1824" y="7882"/>
                      <a:pt x="3429" y="6732"/>
                      <a:pt x="5035" y="5562"/>
                    </a:cubicBezTo>
                    <a:cubicBezTo>
                      <a:pt x="6542" y="4472"/>
                      <a:pt x="8107" y="3421"/>
                      <a:pt x="9555" y="2252"/>
                    </a:cubicBezTo>
                    <a:cubicBezTo>
                      <a:pt x="10348" y="1618"/>
                      <a:pt x="11101" y="944"/>
                      <a:pt x="11775" y="191"/>
                    </a:cubicBezTo>
                    <a:cubicBezTo>
                      <a:pt x="11837" y="113"/>
                      <a:pt x="11766" y="0"/>
                      <a:pt x="1168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4" name="Google Shape;594;p6"/>
              <p:cNvSpPr/>
              <p:nvPr/>
            </p:nvSpPr>
            <p:spPr>
              <a:xfrm>
                <a:off x="3687176" y="2432706"/>
                <a:ext cx="29406" cy="25857"/>
              </a:xfrm>
              <a:custGeom>
                <a:avLst/>
                <a:gdLst/>
                <a:ahLst/>
                <a:cxnLst/>
                <a:rect l="l" t="t" r="r" b="b"/>
                <a:pathLst>
                  <a:path w="1566" h="1377" extrusionOk="0">
                    <a:moveTo>
                      <a:pt x="1412" y="1"/>
                    </a:moveTo>
                    <a:cubicBezTo>
                      <a:pt x="1391" y="1"/>
                      <a:pt x="1369" y="8"/>
                      <a:pt x="1348" y="24"/>
                    </a:cubicBezTo>
                    <a:cubicBezTo>
                      <a:pt x="931" y="420"/>
                      <a:pt x="495" y="817"/>
                      <a:pt x="80" y="1194"/>
                    </a:cubicBezTo>
                    <a:cubicBezTo>
                      <a:pt x="0" y="1272"/>
                      <a:pt x="84" y="1376"/>
                      <a:pt x="172" y="1376"/>
                    </a:cubicBezTo>
                    <a:cubicBezTo>
                      <a:pt x="195" y="1376"/>
                      <a:pt x="218" y="1369"/>
                      <a:pt x="238" y="1353"/>
                    </a:cubicBezTo>
                    <a:cubicBezTo>
                      <a:pt x="654" y="956"/>
                      <a:pt x="1071" y="560"/>
                      <a:pt x="1486" y="183"/>
                    </a:cubicBezTo>
                    <a:cubicBezTo>
                      <a:pt x="1566" y="104"/>
                      <a:pt x="1494" y="1"/>
                      <a:pt x="141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5" name="Google Shape;595;p6"/>
              <p:cNvSpPr/>
              <p:nvPr/>
            </p:nvSpPr>
            <p:spPr>
              <a:xfrm>
                <a:off x="3501540" y="2231404"/>
                <a:ext cx="27960" cy="10215"/>
              </a:xfrm>
              <a:custGeom>
                <a:avLst/>
                <a:gdLst/>
                <a:ahLst/>
                <a:cxnLst/>
                <a:rect l="l" t="t" r="r" b="b"/>
                <a:pathLst>
                  <a:path w="1489" h="544" extrusionOk="0">
                    <a:moveTo>
                      <a:pt x="1338" y="1"/>
                    </a:moveTo>
                    <a:cubicBezTo>
                      <a:pt x="1327" y="1"/>
                      <a:pt x="1315" y="3"/>
                      <a:pt x="1302" y="6"/>
                    </a:cubicBezTo>
                    <a:cubicBezTo>
                      <a:pt x="906" y="106"/>
                      <a:pt x="510" y="225"/>
                      <a:pt x="134" y="323"/>
                    </a:cubicBezTo>
                    <a:cubicBezTo>
                      <a:pt x="0" y="361"/>
                      <a:pt x="49" y="543"/>
                      <a:pt x="157" y="543"/>
                    </a:cubicBezTo>
                    <a:cubicBezTo>
                      <a:pt x="163" y="543"/>
                      <a:pt x="168" y="543"/>
                      <a:pt x="173" y="542"/>
                    </a:cubicBezTo>
                    <a:cubicBezTo>
                      <a:pt x="570" y="423"/>
                      <a:pt x="966" y="304"/>
                      <a:pt x="1363" y="204"/>
                    </a:cubicBezTo>
                    <a:cubicBezTo>
                      <a:pt x="1488" y="168"/>
                      <a:pt x="1451" y="1"/>
                      <a:pt x="133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6" name="Google Shape;596;p6"/>
              <p:cNvSpPr/>
              <p:nvPr/>
            </p:nvSpPr>
            <p:spPr>
              <a:xfrm>
                <a:off x="3904189" y="2274038"/>
                <a:ext cx="152154" cy="193821"/>
              </a:xfrm>
              <a:custGeom>
                <a:avLst/>
                <a:gdLst/>
                <a:ahLst/>
                <a:cxnLst/>
                <a:rect l="l" t="t" r="r" b="b"/>
                <a:pathLst>
                  <a:path w="8103" h="10322" extrusionOk="0">
                    <a:moveTo>
                      <a:pt x="7958" y="0"/>
                    </a:moveTo>
                    <a:cubicBezTo>
                      <a:pt x="7926" y="0"/>
                      <a:pt x="7893" y="15"/>
                      <a:pt x="7870" y="50"/>
                    </a:cubicBezTo>
                    <a:cubicBezTo>
                      <a:pt x="6879" y="1477"/>
                      <a:pt x="5887" y="2905"/>
                      <a:pt x="4876" y="4332"/>
                    </a:cubicBezTo>
                    <a:cubicBezTo>
                      <a:pt x="4381" y="5045"/>
                      <a:pt x="3866" y="5738"/>
                      <a:pt x="3369" y="6452"/>
                    </a:cubicBezTo>
                    <a:cubicBezTo>
                      <a:pt x="2914" y="7086"/>
                      <a:pt x="2457" y="7702"/>
                      <a:pt x="1942" y="8315"/>
                    </a:cubicBezTo>
                    <a:cubicBezTo>
                      <a:pt x="1387" y="8989"/>
                      <a:pt x="773" y="9605"/>
                      <a:pt x="79" y="10160"/>
                    </a:cubicBezTo>
                    <a:cubicBezTo>
                      <a:pt x="1" y="10222"/>
                      <a:pt x="71" y="10321"/>
                      <a:pt x="162" y="10321"/>
                    </a:cubicBezTo>
                    <a:cubicBezTo>
                      <a:pt x="186" y="10321"/>
                      <a:pt x="212" y="10314"/>
                      <a:pt x="237" y="10298"/>
                    </a:cubicBezTo>
                    <a:cubicBezTo>
                      <a:pt x="1466" y="9346"/>
                      <a:pt x="2438" y="8098"/>
                      <a:pt x="3350" y="6829"/>
                    </a:cubicBezTo>
                    <a:cubicBezTo>
                      <a:pt x="4360" y="5442"/>
                      <a:pt x="5351" y="4015"/>
                      <a:pt x="6343" y="2606"/>
                    </a:cubicBezTo>
                    <a:cubicBezTo>
                      <a:pt x="6918" y="1794"/>
                      <a:pt x="7492" y="981"/>
                      <a:pt x="8047" y="148"/>
                    </a:cubicBezTo>
                    <a:cubicBezTo>
                      <a:pt x="8103" y="79"/>
                      <a:pt x="8032" y="0"/>
                      <a:pt x="795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7" name="Google Shape;597;p6"/>
              <p:cNvSpPr/>
              <p:nvPr/>
            </p:nvSpPr>
            <p:spPr>
              <a:xfrm>
                <a:off x="3941016" y="2271563"/>
                <a:ext cx="155196" cy="218401"/>
              </a:xfrm>
              <a:custGeom>
                <a:avLst/>
                <a:gdLst/>
                <a:ahLst/>
                <a:cxnLst/>
                <a:rect l="l" t="t" r="r" b="b"/>
                <a:pathLst>
                  <a:path w="8265" h="11631" extrusionOk="0">
                    <a:moveTo>
                      <a:pt x="8128" y="0"/>
                    </a:moveTo>
                    <a:cubicBezTo>
                      <a:pt x="8096" y="0"/>
                      <a:pt x="8065" y="18"/>
                      <a:pt x="8046" y="62"/>
                    </a:cubicBezTo>
                    <a:cubicBezTo>
                      <a:pt x="7292" y="1708"/>
                      <a:pt x="6441" y="3313"/>
                      <a:pt x="5450" y="4840"/>
                    </a:cubicBezTo>
                    <a:cubicBezTo>
                      <a:pt x="4477" y="6366"/>
                      <a:pt x="3388" y="7833"/>
                      <a:pt x="2199" y="9201"/>
                    </a:cubicBezTo>
                    <a:cubicBezTo>
                      <a:pt x="1525" y="9974"/>
                      <a:pt x="811" y="10727"/>
                      <a:pt x="77" y="11440"/>
                    </a:cubicBezTo>
                    <a:cubicBezTo>
                      <a:pt x="1" y="11518"/>
                      <a:pt x="79" y="11631"/>
                      <a:pt x="164" y="11631"/>
                    </a:cubicBezTo>
                    <a:cubicBezTo>
                      <a:pt x="188" y="11631"/>
                      <a:pt x="213" y="11621"/>
                      <a:pt x="235" y="11599"/>
                    </a:cubicBezTo>
                    <a:cubicBezTo>
                      <a:pt x="1525" y="10330"/>
                      <a:pt x="2733" y="8963"/>
                      <a:pt x="3843" y="7497"/>
                    </a:cubicBezTo>
                    <a:cubicBezTo>
                      <a:pt x="4953" y="6049"/>
                      <a:pt x="5965" y="4523"/>
                      <a:pt x="6837" y="2917"/>
                    </a:cubicBezTo>
                    <a:cubicBezTo>
                      <a:pt x="7353" y="2025"/>
                      <a:pt x="7808" y="1093"/>
                      <a:pt x="8225" y="162"/>
                    </a:cubicBezTo>
                    <a:cubicBezTo>
                      <a:pt x="8265" y="81"/>
                      <a:pt x="8195" y="0"/>
                      <a:pt x="812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8" name="Google Shape;598;p6"/>
              <p:cNvSpPr/>
              <p:nvPr/>
            </p:nvSpPr>
            <p:spPr>
              <a:xfrm>
                <a:off x="3783350" y="2479575"/>
                <a:ext cx="147758" cy="285641"/>
              </a:xfrm>
              <a:custGeom>
                <a:avLst/>
                <a:gdLst/>
                <a:ahLst/>
                <a:cxnLst/>
                <a:rect l="l" t="t" r="r" b="b"/>
                <a:pathLst>
                  <a:path w="8368" h="16163" extrusionOk="0">
                    <a:moveTo>
                      <a:pt x="8237" y="1"/>
                    </a:moveTo>
                    <a:cubicBezTo>
                      <a:pt x="8197" y="1"/>
                      <a:pt x="8159" y="20"/>
                      <a:pt x="8144" y="65"/>
                    </a:cubicBezTo>
                    <a:cubicBezTo>
                      <a:pt x="7291" y="2246"/>
                      <a:pt x="6360" y="4387"/>
                      <a:pt x="5348" y="6488"/>
                    </a:cubicBezTo>
                    <a:cubicBezTo>
                      <a:pt x="4357" y="8589"/>
                      <a:pt x="3268" y="10632"/>
                      <a:pt x="2098" y="12653"/>
                    </a:cubicBezTo>
                    <a:cubicBezTo>
                      <a:pt x="1444" y="13783"/>
                      <a:pt x="770" y="14913"/>
                      <a:pt x="57" y="16003"/>
                    </a:cubicBezTo>
                    <a:cubicBezTo>
                      <a:pt x="0" y="16087"/>
                      <a:pt x="85" y="16163"/>
                      <a:pt x="159" y="16163"/>
                    </a:cubicBezTo>
                    <a:cubicBezTo>
                      <a:pt x="189" y="16163"/>
                      <a:pt x="217" y="16150"/>
                      <a:pt x="234" y="16122"/>
                    </a:cubicBezTo>
                    <a:cubicBezTo>
                      <a:pt x="1503" y="14139"/>
                      <a:pt x="2692" y="12117"/>
                      <a:pt x="3783" y="10037"/>
                    </a:cubicBezTo>
                    <a:cubicBezTo>
                      <a:pt x="4893" y="7994"/>
                      <a:pt x="5904" y="5893"/>
                      <a:pt x="6836" y="3752"/>
                    </a:cubicBezTo>
                    <a:cubicBezTo>
                      <a:pt x="7370" y="2563"/>
                      <a:pt x="7867" y="1355"/>
                      <a:pt x="8343" y="126"/>
                    </a:cubicBezTo>
                    <a:cubicBezTo>
                      <a:pt x="8367" y="52"/>
                      <a:pt x="8300" y="1"/>
                      <a:pt x="823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9" name="Google Shape;599;p6"/>
              <p:cNvSpPr/>
              <p:nvPr/>
            </p:nvSpPr>
            <p:spPr>
              <a:xfrm>
                <a:off x="3945993" y="2559020"/>
                <a:ext cx="95014" cy="238869"/>
              </a:xfrm>
              <a:custGeom>
                <a:avLst/>
                <a:gdLst/>
                <a:ahLst/>
                <a:cxnLst/>
                <a:rect l="l" t="t" r="r" b="b"/>
                <a:pathLst>
                  <a:path w="5060" h="12721" extrusionOk="0">
                    <a:moveTo>
                      <a:pt x="4930" y="0"/>
                    </a:moveTo>
                    <a:cubicBezTo>
                      <a:pt x="4887" y="0"/>
                      <a:pt x="4846" y="22"/>
                      <a:pt x="4838" y="71"/>
                    </a:cubicBezTo>
                    <a:cubicBezTo>
                      <a:pt x="4421" y="1755"/>
                      <a:pt x="3926" y="3420"/>
                      <a:pt x="3351" y="5066"/>
                    </a:cubicBezTo>
                    <a:cubicBezTo>
                      <a:pt x="2756" y="6711"/>
                      <a:pt x="2103" y="8336"/>
                      <a:pt x="1368" y="9922"/>
                    </a:cubicBezTo>
                    <a:cubicBezTo>
                      <a:pt x="953" y="10815"/>
                      <a:pt x="496" y="11687"/>
                      <a:pt x="41" y="12559"/>
                    </a:cubicBezTo>
                    <a:cubicBezTo>
                      <a:pt x="0" y="12640"/>
                      <a:pt x="69" y="12720"/>
                      <a:pt x="137" y="12720"/>
                    </a:cubicBezTo>
                    <a:cubicBezTo>
                      <a:pt x="168" y="12720"/>
                      <a:pt x="200" y="12702"/>
                      <a:pt x="219" y="12657"/>
                    </a:cubicBezTo>
                    <a:cubicBezTo>
                      <a:pt x="1051" y="11132"/>
                      <a:pt x="1804" y="9546"/>
                      <a:pt x="2459" y="7940"/>
                    </a:cubicBezTo>
                    <a:cubicBezTo>
                      <a:pt x="3133" y="6314"/>
                      <a:pt x="3728" y="4670"/>
                      <a:pt x="4243" y="3005"/>
                    </a:cubicBezTo>
                    <a:cubicBezTo>
                      <a:pt x="4540" y="2053"/>
                      <a:pt x="4799" y="1102"/>
                      <a:pt x="5036" y="129"/>
                    </a:cubicBezTo>
                    <a:cubicBezTo>
                      <a:pt x="5060" y="48"/>
                      <a:pt x="4992" y="0"/>
                      <a:pt x="493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0" name="Google Shape;600;p6"/>
              <p:cNvSpPr/>
              <p:nvPr/>
            </p:nvSpPr>
            <p:spPr>
              <a:xfrm>
                <a:off x="4003675" y="2583852"/>
                <a:ext cx="76781" cy="209087"/>
              </a:xfrm>
              <a:custGeom>
                <a:avLst/>
                <a:gdLst/>
                <a:ahLst/>
                <a:cxnLst/>
                <a:rect l="l" t="t" r="r" b="b"/>
                <a:pathLst>
                  <a:path w="4089" h="11135" extrusionOk="0">
                    <a:moveTo>
                      <a:pt x="3956" y="1"/>
                    </a:moveTo>
                    <a:cubicBezTo>
                      <a:pt x="3914" y="1"/>
                      <a:pt x="3875" y="25"/>
                      <a:pt x="3867" y="80"/>
                    </a:cubicBezTo>
                    <a:cubicBezTo>
                      <a:pt x="3134" y="2993"/>
                      <a:pt x="2202" y="5848"/>
                      <a:pt x="1052" y="8623"/>
                    </a:cubicBezTo>
                    <a:cubicBezTo>
                      <a:pt x="735" y="9416"/>
                      <a:pt x="399" y="10190"/>
                      <a:pt x="42" y="10962"/>
                    </a:cubicBezTo>
                    <a:cubicBezTo>
                      <a:pt x="0" y="11058"/>
                      <a:pt x="72" y="11134"/>
                      <a:pt x="140" y="11134"/>
                    </a:cubicBezTo>
                    <a:cubicBezTo>
                      <a:pt x="171" y="11134"/>
                      <a:pt x="201" y="11118"/>
                      <a:pt x="219" y="11081"/>
                    </a:cubicBezTo>
                    <a:cubicBezTo>
                      <a:pt x="1488" y="8346"/>
                      <a:pt x="2558" y="5512"/>
                      <a:pt x="3391" y="2597"/>
                    </a:cubicBezTo>
                    <a:cubicBezTo>
                      <a:pt x="3629" y="1785"/>
                      <a:pt x="3867" y="952"/>
                      <a:pt x="4065" y="139"/>
                    </a:cubicBezTo>
                    <a:cubicBezTo>
                      <a:pt x="4089" y="56"/>
                      <a:pt x="4019" y="1"/>
                      <a:pt x="395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1" name="Google Shape;601;p6"/>
              <p:cNvSpPr/>
              <p:nvPr/>
            </p:nvSpPr>
            <p:spPr>
              <a:xfrm>
                <a:off x="4063404" y="2614809"/>
                <a:ext cx="57872" cy="171701"/>
              </a:xfrm>
              <a:custGeom>
                <a:avLst/>
                <a:gdLst/>
                <a:ahLst/>
                <a:cxnLst/>
                <a:rect l="l" t="t" r="r" b="b"/>
                <a:pathLst>
                  <a:path w="3082" h="9144" extrusionOk="0">
                    <a:moveTo>
                      <a:pt x="2956" y="0"/>
                    </a:moveTo>
                    <a:cubicBezTo>
                      <a:pt x="2915" y="0"/>
                      <a:pt x="2875" y="24"/>
                      <a:pt x="2859" y="79"/>
                    </a:cubicBezTo>
                    <a:cubicBezTo>
                      <a:pt x="2344" y="2457"/>
                      <a:pt x="1651" y="4797"/>
                      <a:pt x="797" y="7096"/>
                    </a:cubicBezTo>
                    <a:cubicBezTo>
                      <a:pt x="540" y="7730"/>
                      <a:pt x="303" y="8385"/>
                      <a:pt x="25" y="9020"/>
                    </a:cubicBezTo>
                    <a:cubicBezTo>
                      <a:pt x="1" y="9093"/>
                      <a:pt x="67" y="9143"/>
                      <a:pt x="130" y="9143"/>
                    </a:cubicBezTo>
                    <a:cubicBezTo>
                      <a:pt x="170" y="9143"/>
                      <a:pt x="208" y="9124"/>
                      <a:pt x="223" y="9078"/>
                    </a:cubicBezTo>
                    <a:cubicBezTo>
                      <a:pt x="1175" y="6818"/>
                      <a:pt x="1968" y="4500"/>
                      <a:pt x="2581" y="2140"/>
                    </a:cubicBezTo>
                    <a:cubicBezTo>
                      <a:pt x="2761" y="1487"/>
                      <a:pt x="2919" y="813"/>
                      <a:pt x="3057" y="139"/>
                    </a:cubicBezTo>
                    <a:cubicBezTo>
                      <a:pt x="3081" y="55"/>
                      <a:pt x="3018" y="0"/>
                      <a:pt x="295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2" name="Google Shape;602;p6"/>
              <p:cNvSpPr/>
              <p:nvPr/>
            </p:nvSpPr>
            <p:spPr>
              <a:xfrm>
                <a:off x="4132776" y="2657845"/>
                <a:ext cx="40146" cy="158707"/>
              </a:xfrm>
              <a:custGeom>
                <a:avLst/>
                <a:gdLst/>
                <a:ahLst/>
                <a:cxnLst/>
                <a:rect l="l" t="t" r="r" b="b"/>
                <a:pathLst>
                  <a:path w="2138" h="8452" extrusionOk="0">
                    <a:moveTo>
                      <a:pt x="2014" y="1"/>
                    </a:moveTo>
                    <a:cubicBezTo>
                      <a:pt x="1973" y="1"/>
                      <a:pt x="1936" y="24"/>
                      <a:pt x="1928" y="81"/>
                    </a:cubicBezTo>
                    <a:cubicBezTo>
                      <a:pt x="1590" y="2261"/>
                      <a:pt x="1135" y="4402"/>
                      <a:pt x="559" y="6543"/>
                    </a:cubicBezTo>
                    <a:cubicBezTo>
                      <a:pt x="382" y="7138"/>
                      <a:pt x="223" y="7732"/>
                      <a:pt x="25" y="8327"/>
                    </a:cubicBezTo>
                    <a:cubicBezTo>
                      <a:pt x="0" y="8401"/>
                      <a:pt x="74" y="8452"/>
                      <a:pt x="144" y="8452"/>
                    </a:cubicBezTo>
                    <a:cubicBezTo>
                      <a:pt x="186" y="8452"/>
                      <a:pt x="227" y="8433"/>
                      <a:pt x="242" y="8387"/>
                    </a:cubicBezTo>
                    <a:cubicBezTo>
                      <a:pt x="877" y="6265"/>
                      <a:pt x="1413" y="4125"/>
                      <a:pt x="1809" y="1965"/>
                    </a:cubicBezTo>
                    <a:cubicBezTo>
                      <a:pt x="1928" y="1349"/>
                      <a:pt x="2026" y="736"/>
                      <a:pt x="2126" y="120"/>
                    </a:cubicBezTo>
                    <a:cubicBezTo>
                      <a:pt x="2137" y="50"/>
                      <a:pt x="2073" y="1"/>
                      <a:pt x="201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3" name="Google Shape;603;p6"/>
              <p:cNvSpPr/>
              <p:nvPr/>
            </p:nvSpPr>
            <p:spPr>
              <a:xfrm>
                <a:off x="4055912" y="2469923"/>
                <a:ext cx="183644" cy="101812"/>
              </a:xfrm>
              <a:custGeom>
                <a:avLst/>
                <a:gdLst/>
                <a:ahLst/>
                <a:cxnLst/>
                <a:rect l="l" t="t" r="r" b="b"/>
                <a:pathLst>
                  <a:path w="9780" h="5422" extrusionOk="0">
                    <a:moveTo>
                      <a:pt x="9616" y="1"/>
                    </a:moveTo>
                    <a:cubicBezTo>
                      <a:pt x="9592" y="1"/>
                      <a:pt x="9567" y="8"/>
                      <a:pt x="9542" y="24"/>
                    </a:cubicBezTo>
                    <a:cubicBezTo>
                      <a:pt x="7402" y="1869"/>
                      <a:pt x="4963" y="3354"/>
                      <a:pt x="2346" y="4425"/>
                    </a:cubicBezTo>
                    <a:cubicBezTo>
                      <a:pt x="1613" y="4723"/>
                      <a:pt x="879" y="4980"/>
                      <a:pt x="126" y="5218"/>
                    </a:cubicBezTo>
                    <a:cubicBezTo>
                      <a:pt x="0" y="5254"/>
                      <a:pt x="38" y="5421"/>
                      <a:pt x="135" y="5421"/>
                    </a:cubicBezTo>
                    <a:cubicBezTo>
                      <a:pt x="145" y="5421"/>
                      <a:pt x="155" y="5420"/>
                      <a:pt x="166" y="5416"/>
                    </a:cubicBezTo>
                    <a:cubicBezTo>
                      <a:pt x="2901" y="4583"/>
                      <a:pt x="5478" y="3296"/>
                      <a:pt x="7798" y="1650"/>
                    </a:cubicBezTo>
                    <a:cubicBezTo>
                      <a:pt x="8451" y="1195"/>
                      <a:pt x="9086" y="698"/>
                      <a:pt x="9701" y="183"/>
                    </a:cubicBezTo>
                    <a:cubicBezTo>
                      <a:pt x="9779" y="105"/>
                      <a:pt x="9708" y="1"/>
                      <a:pt x="961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4" name="Google Shape;604;p6"/>
              <p:cNvSpPr/>
              <p:nvPr/>
            </p:nvSpPr>
            <p:spPr>
              <a:xfrm>
                <a:off x="4142233" y="2551999"/>
                <a:ext cx="137526" cy="83748"/>
              </a:xfrm>
              <a:custGeom>
                <a:avLst/>
                <a:gdLst/>
                <a:ahLst/>
                <a:cxnLst/>
                <a:rect l="l" t="t" r="r" b="b"/>
                <a:pathLst>
                  <a:path w="7324" h="4460" extrusionOk="0">
                    <a:moveTo>
                      <a:pt x="7181" y="0"/>
                    </a:moveTo>
                    <a:cubicBezTo>
                      <a:pt x="7156" y="0"/>
                      <a:pt x="7130" y="11"/>
                      <a:pt x="7105" y="35"/>
                    </a:cubicBezTo>
                    <a:cubicBezTo>
                      <a:pt x="6352" y="847"/>
                      <a:pt x="5580" y="1640"/>
                      <a:pt x="4628" y="2255"/>
                    </a:cubicBezTo>
                    <a:cubicBezTo>
                      <a:pt x="3756" y="2829"/>
                      <a:pt x="2784" y="3265"/>
                      <a:pt x="1793" y="3643"/>
                    </a:cubicBezTo>
                    <a:cubicBezTo>
                      <a:pt x="1238" y="3860"/>
                      <a:pt x="683" y="4058"/>
                      <a:pt x="109" y="4256"/>
                    </a:cubicBezTo>
                    <a:cubicBezTo>
                      <a:pt x="1" y="4292"/>
                      <a:pt x="24" y="4460"/>
                      <a:pt x="133" y="4460"/>
                    </a:cubicBezTo>
                    <a:cubicBezTo>
                      <a:pt x="143" y="4460"/>
                      <a:pt x="155" y="4458"/>
                      <a:pt x="167" y="4454"/>
                    </a:cubicBezTo>
                    <a:cubicBezTo>
                      <a:pt x="2189" y="3741"/>
                      <a:pt x="4251" y="3008"/>
                      <a:pt x="5876" y="1560"/>
                    </a:cubicBezTo>
                    <a:cubicBezTo>
                      <a:pt x="6352" y="1124"/>
                      <a:pt x="6809" y="649"/>
                      <a:pt x="7264" y="173"/>
                    </a:cubicBezTo>
                    <a:cubicBezTo>
                      <a:pt x="7324" y="98"/>
                      <a:pt x="7260" y="0"/>
                      <a:pt x="718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5" name="Google Shape;605;p6"/>
              <p:cNvSpPr/>
              <p:nvPr/>
            </p:nvSpPr>
            <p:spPr>
              <a:xfrm>
                <a:off x="4156917" y="2551454"/>
                <a:ext cx="34982" cy="25012"/>
              </a:xfrm>
              <a:custGeom>
                <a:avLst/>
                <a:gdLst/>
                <a:ahLst/>
                <a:cxnLst/>
                <a:rect l="l" t="t" r="r" b="b"/>
                <a:pathLst>
                  <a:path w="1863" h="1332" extrusionOk="0">
                    <a:moveTo>
                      <a:pt x="1701" y="0"/>
                    </a:moveTo>
                    <a:cubicBezTo>
                      <a:pt x="1677" y="0"/>
                      <a:pt x="1651" y="7"/>
                      <a:pt x="1626" y="24"/>
                    </a:cubicBezTo>
                    <a:cubicBezTo>
                      <a:pt x="1130" y="421"/>
                      <a:pt x="614" y="796"/>
                      <a:pt x="99" y="1134"/>
                    </a:cubicBezTo>
                    <a:cubicBezTo>
                      <a:pt x="1" y="1200"/>
                      <a:pt x="52" y="1332"/>
                      <a:pt x="139" y="1332"/>
                    </a:cubicBezTo>
                    <a:cubicBezTo>
                      <a:pt x="158" y="1332"/>
                      <a:pt x="178" y="1326"/>
                      <a:pt x="199" y="1312"/>
                    </a:cubicBezTo>
                    <a:cubicBezTo>
                      <a:pt x="754" y="955"/>
                      <a:pt x="1269" y="579"/>
                      <a:pt x="1785" y="162"/>
                    </a:cubicBezTo>
                    <a:cubicBezTo>
                      <a:pt x="1862" y="100"/>
                      <a:pt x="1793" y="0"/>
                      <a:pt x="170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6" name="Google Shape;606;p6"/>
              <p:cNvSpPr/>
              <p:nvPr/>
            </p:nvSpPr>
            <p:spPr>
              <a:xfrm>
                <a:off x="4044120" y="2449137"/>
                <a:ext cx="22045" cy="26795"/>
              </a:xfrm>
              <a:custGeom>
                <a:avLst/>
                <a:gdLst/>
                <a:ahLst/>
                <a:cxnLst/>
                <a:rect l="l" t="t" r="r" b="b"/>
                <a:pathLst>
                  <a:path w="1174" h="1427" extrusionOk="0">
                    <a:moveTo>
                      <a:pt x="1018" y="1"/>
                    </a:moveTo>
                    <a:cubicBezTo>
                      <a:pt x="987" y="1"/>
                      <a:pt x="956" y="13"/>
                      <a:pt x="933" y="42"/>
                    </a:cubicBezTo>
                    <a:cubicBezTo>
                      <a:pt x="675" y="457"/>
                      <a:pt x="378" y="874"/>
                      <a:pt x="40" y="1250"/>
                    </a:cubicBezTo>
                    <a:cubicBezTo>
                      <a:pt x="1" y="1290"/>
                      <a:pt x="1" y="1350"/>
                      <a:pt x="40" y="1390"/>
                    </a:cubicBezTo>
                    <a:cubicBezTo>
                      <a:pt x="62" y="1411"/>
                      <a:pt x="96" y="1427"/>
                      <a:pt x="128" y="1427"/>
                    </a:cubicBezTo>
                    <a:cubicBezTo>
                      <a:pt x="155" y="1427"/>
                      <a:pt x="181" y="1416"/>
                      <a:pt x="199" y="1390"/>
                    </a:cubicBezTo>
                    <a:cubicBezTo>
                      <a:pt x="537" y="993"/>
                      <a:pt x="833" y="576"/>
                      <a:pt x="1131" y="161"/>
                    </a:cubicBezTo>
                    <a:cubicBezTo>
                      <a:pt x="1173" y="76"/>
                      <a:pt x="1095" y="1"/>
                      <a:pt x="101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7" name="Google Shape;607;p6"/>
              <p:cNvSpPr/>
              <p:nvPr/>
            </p:nvSpPr>
            <p:spPr>
              <a:xfrm>
                <a:off x="3950682" y="2584071"/>
                <a:ext cx="23566" cy="55563"/>
              </a:xfrm>
              <a:custGeom>
                <a:avLst/>
                <a:gdLst/>
                <a:ahLst/>
                <a:cxnLst/>
                <a:rect l="l" t="t" r="r" b="b"/>
                <a:pathLst>
                  <a:path w="1255" h="2959" extrusionOk="0">
                    <a:moveTo>
                      <a:pt x="1124" y="1"/>
                    </a:moveTo>
                    <a:cubicBezTo>
                      <a:pt x="1081" y="1"/>
                      <a:pt x="1040" y="23"/>
                      <a:pt x="1033" y="71"/>
                    </a:cubicBezTo>
                    <a:cubicBezTo>
                      <a:pt x="774" y="1002"/>
                      <a:pt x="457" y="1914"/>
                      <a:pt x="42" y="2807"/>
                    </a:cubicBezTo>
                    <a:cubicBezTo>
                      <a:pt x="1" y="2888"/>
                      <a:pt x="79" y="2959"/>
                      <a:pt x="146" y="2959"/>
                    </a:cubicBezTo>
                    <a:cubicBezTo>
                      <a:pt x="178" y="2959"/>
                      <a:pt x="207" y="2943"/>
                      <a:pt x="219" y="2905"/>
                    </a:cubicBezTo>
                    <a:cubicBezTo>
                      <a:pt x="636" y="2014"/>
                      <a:pt x="972" y="1081"/>
                      <a:pt x="1231" y="130"/>
                    </a:cubicBezTo>
                    <a:cubicBezTo>
                      <a:pt x="1254" y="48"/>
                      <a:pt x="1187" y="1"/>
                      <a:pt x="112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8" name="Google Shape;608;p6"/>
              <p:cNvSpPr/>
              <p:nvPr/>
            </p:nvSpPr>
            <p:spPr>
              <a:xfrm>
                <a:off x="3905653" y="2374140"/>
                <a:ext cx="21275" cy="27565"/>
              </a:xfrm>
              <a:custGeom>
                <a:avLst/>
                <a:gdLst/>
                <a:ahLst/>
                <a:cxnLst/>
                <a:rect l="l" t="t" r="r" b="b"/>
                <a:pathLst>
                  <a:path w="1133" h="1468" extrusionOk="0">
                    <a:moveTo>
                      <a:pt x="982" y="1"/>
                    </a:moveTo>
                    <a:cubicBezTo>
                      <a:pt x="949" y="1"/>
                      <a:pt x="917" y="15"/>
                      <a:pt x="893" y="51"/>
                    </a:cubicBezTo>
                    <a:cubicBezTo>
                      <a:pt x="635" y="487"/>
                      <a:pt x="357" y="904"/>
                      <a:pt x="61" y="1300"/>
                    </a:cubicBezTo>
                    <a:cubicBezTo>
                      <a:pt x="21" y="1340"/>
                      <a:pt x="1" y="1399"/>
                      <a:pt x="61" y="1438"/>
                    </a:cubicBezTo>
                    <a:cubicBezTo>
                      <a:pt x="70" y="1458"/>
                      <a:pt x="95" y="1468"/>
                      <a:pt x="122" y="1468"/>
                    </a:cubicBezTo>
                    <a:cubicBezTo>
                      <a:pt x="149" y="1468"/>
                      <a:pt x="179" y="1458"/>
                      <a:pt x="199" y="1438"/>
                    </a:cubicBezTo>
                    <a:cubicBezTo>
                      <a:pt x="516" y="1023"/>
                      <a:pt x="814" y="606"/>
                      <a:pt x="1092" y="150"/>
                    </a:cubicBezTo>
                    <a:cubicBezTo>
                      <a:pt x="1133" y="80"/>
                      <a:pt x="1058" y="1"/>
                      <a:pt x="98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9" name="Google Shape;609;p6"/>
              <p:cNvSpPr/>
              <p:nvPr/>
            </p:nvSpPr>
            <p:spPr>
              <a:xfrm>
                <a:off x="3463074" y="2088525"/>
                <a:ext cx="989377" cy="894198"/>
              </a:xfrm>
              <a:custGeom>
                <a:avLst/>
                <a:gdLst/>
                <a:ahLst/>
                <a:cxnLst/>
                <a:rect l="l" t="t" r="r" b="b"/>
                <a:pathLst>
                  <a:path w="47220" h="41873" extrusionOk="0">
                    <a:moveTo>
                      <a:pt x="140" y="0"/>
                    </a:moveTo>
                    <a:cubicBezTo>
                      <a:pt x="63" y="0"/>
                      <a:pt x="1" y="108"/>
                      <a:pt x="60" y="182"/>
                    </a:cubicBezTo>
                    <a:cubicBezTo>
                      <a:pt x="2499" y="3314"/>
                      <a:pt x="5174" y="6288"/>
                      <a:pt x="8068" y="9003"/>
                    </a:cubicBezTo>
                    <a:cubicBezTo>
                      <a:pt x="10962" y="11699"/>
                      <a:pt x="14075" y="14157"/>
                      <a:pt x="17406" y="16297"/>
                    </a:cubicBezTo>
                    <a:cubicBezTo>
                      <a:pt x="21132" y="18697"/>
                      <a:pt x="24899" y="21076"/>
                      <a:pt x="28546" y="23613"/>
                    </a:cubicBezTo>
                    <a:cubicBezTo>
                      <a:pt x="31935" y="25992"/>
                      <a:pt x="35286" y="28450"/>
                      <a:pt x="38378" y="31185"/>
                    </a:cubicBezTo>
                    <a:cubicBezTo>
                      <a:pt x="39904" y="32533"/>
                      <a:pt x="41370" y="33940"/>
                      <a:pt x="42718" y="35467"/>
                    </a:cubicBezTo>
                    <a:cubicBezTo>
                      <a:pt x="44066" y="37013"/>
                      <a:pt x="45375" y="38638"/>
                      <a:pt x="46347" y="40462"/>
                    </a:cubicBezTo>
                    <a:cubicBezTo>
                      <a:pt x="46585" y="40898"/>
                      <a:pt x="46802" y="41353"/>
                      <a:pt x="47000" y="41810"/>
                    </a:cubicBezTo>
                    <a:cubicBezTo>
                      <a:pt x="47019" y="41854"/>
                      <a:pt x="47051" y="41872"/>
                      <a:pt x="47082" y="41872"/>
                    </a:cubicBezTo>
                    <a:cubicBezTo>
                      <a:pt x="47150" y="41872"/>
                      <a:pt x="47219" y="41791"/>
                      <a:pt x="47179" y="41710"/>
                    </a:cubicBezTo>
                    <a:cubicBezTo>
                      <a:pt x="46386" y="39828"/>
                      <a:pt x="45197" y="38123"/>
                      <a:pt x="43908" y="36537"/>
                    </a:cubicBezTo>
                    <a:cubicBezTo>
                      <a:pt x="42620" y="34991"/>
                      <a:pt x="41232" y="33524"/>
                      <a:pt x="39766" y="32156"/>
                    </a:cubicBezTo>
                    <a:cubicBezTo>
                      <a:pt x="36792" y="29361"/>
                      <a:pt x="33521" y="26903"/>
                      <a:pt x="30211" y="24544"/>
                    </a:cubicBezTo>
                    <a:cubicBezTo>
                      <a:pt x="26583" y="21948"/>
                      <a:pt x="22837" y="19509"/>
                      <a:pt x="19071" y="17111"/>
                    </a:cubicBezTo>
                    <a:cubicBezTo>
                      <a:pt x="17345" y="16001"/>
                      <a:pt x="15621" y="14891"/>
                      <a:pt x="13975" y="13662"/>
                    </a:cubicBezTo>
                    <a:cubicBezTo>
                      <a:pt x="12350" y="12472"/>
                      <a:pt x="10785" y="11183"/>
                      <a:pt x="9297" y="9835"/>
                    </a:cubicBezTo>
                    <a:cubicBezTo>
                      <a:pt x="6344" y="7179"/>
                      <a:pt x="3609" y="4266"/>
                      <a:pt x="1111" y="1173"/>
                    </a:cubicBezTo>
                    <a:lnTo>
                      <a:pt x="218" y="43"/>
                    </a:lnTo>
                    <a:cubicBezTo>
                      <a:pt x="194" y="13"/>
                      <a:pt x="166" y="0"/>
                      <a:pt x="14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0" name="Google Shape;610;p6"/>
              <p:cNvSpPr/>
              <p:nvPr/>
            </p:nvSpPr>
            <p:spPr>
              <a:xfrm>
                <a:off x="3839734" y="2196637"/>
                <a:ext cx="114637" cy="227396"/>
              </a:xfrm>
              <a:custGeom>
                <a:avLst/>
                <a:gdLst/>
                <a:ahLst/>
                <a:cxnLst/>
                <a:rect l="l" t="t" r="r" b="b"/>
                <a:pathLst>
                  <a:path w="6105" h="12110" extrusionOk="0">
                    <a:moveTo>
                      <a:pt x="5976" y="1"/>
                    </a:moveTo>
                    <a:cubicBezTo>
                      <a:pt x="5935" y="1"/>
                      <a:pt x="5892" y="20"/>
                      <a:pt x="5869" y="66"/>
                    </a:cubicBezTo>
                    <a:cubicBezTo>
                      <a:pt x="5176" y="1731"/>
                      <a:pt x="4462" y="3396"/>
                      <a:pt x="3749" y="5042"/>
                    </a:cubicBezTo>
                    <a:cubicBezTo>
                      <a:pt x="3392" y="5854"/>
                      <a:pt x="3015" y="6686"/>
                      <a:pt x="2639" y="7500"/>
                    </a:cubicBezTo>
                    <a:cubicBezTo>
                      <a:pt x="2301" y="8232"/>
                      <a:pt x="1965" y="8967"/>
                      <a:pt x="1587" y="9680"/>
                    </a:cubicBezTo>
                    <a:cubicBezTo>
                      <a:pt x="1151" y="10473"/>
                      <a:pt x="676" y="11246"/>
                      <a:pt x="62" y="11919"/>
                    </a:cubicBezTo>
                    <a:cubicBezTo>
                      <a:pt x="0" y="11997"/>
                      <a:pt x="70" y="12110"/>
                      <a:pt x="150" y="12110"/>
                    </a:cubicBezTo>
                    <a:cubicBezTo>
                      <a:pt x="174" y="12110"/>
                      <a:pt x="198" y="12100"/>
                      <a:pt x="220" y="12078"/>
                    </a:cubicBezTo>
                    <a:cubicBezTo>
                      <a:pt x="1291" y="10849"/>
                      <a:pt x="2023" y="9382"/>
                      <a:pt x="2678" y="7915"/>
                    </a:cubicBezTo>
                    <a:cubicBezTo>
                      <a:pt x="3432" y="6271"/>
                      <a:pt x="4164" y="4606"/>
                      <a:pt x="4878" y="2960"/>
                    </a:cubicBezTo>
                    <a:cubicBezTo>
                      <a:pt x="5274" y="2008"/>
                      <a:pt x="5671" y="1077"/>
                      <a:pt x="6067" y="126"/>
                    </a:cubicBezTo>
                    <a:cubicBezTo>
                      <a:pt x="6105" y="52"/>
                      <a:pt x="6043" y="1"/>
                      <a:pt x="597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1" name="Google Shape;611;p6"/>
              <p:cNvSpPr/>
              <p:nvPr/>
            </p:nvSpPr>
            <p:spPr>
              <a:xfrm>
                <a:off x="3661393" y="2451100"/>
                <a:ext cx="222269" cy="170331"/>
              </a:xfrm>
              <a:custGeom>
                <a:avLst/>
                <a:gdLst/>
                <a:ahLst/>
                <a:cxnLst/>
                <a:rect l="l" t="t" r="r" b="b"/>
                <a:pathLst>
                  <a:path w="11837" h="9071" extrusionOk="0">
                    <a:moveTo>
                      <a:pt x="11686" y="0"/>
                    </a:moveTo>
                    <a:cubicBezTo>
                      <a:pt x="11663" y="0"/>
                      <a:pt x="11638" y="10"/>
                      <a:pt x="11616" y="32"/>
                    </a:cubicBezTo>
                    <a:cubicBezTo>
                      <a:pt x="10427" y="1380"/>
                      <a:pt x="9000" y="2450"/>
                      <a:pt x="7552" y="3500"/>
                    </a:cubicBezTo>
                    <a:cubicBezTo>
                      <a:pt x="5966" y="4631"/>
                      <a:pt x="4401" y="5781"/>
                      <a:pt x="2815" y="6910"/>
                    </a:cubicBezTo>
                    <a:cubicBezTo>
                      <a:pt x="1903" y="7565"/>
                      <a:pt x="1010" y="8218"/>
                      <a:pt x="99" y="8873"/>
                    </a:cubicBezTo>
                    <a:cubicBezTo>
                      <a:pt x="1" y="8938"/>
                      <a:pt x="64" y="9071"/>
                      <a:pt x="146" y="9071"/>
                    </a:cubicBezTo>
                    <a:cubicBezTo>
                      <a:pt x="163" y="9071"/>
                      <a:pt x="181" y="9065"/>
                      <a:pt x="199" y="9051"/>
                    </a:cubicBezTo>
                    <a:cubicBezTo>
                      <a:pt x="1824" y="7882"/>
                      <a:pt x="3429" y="6732"/>
                      <a:pt x="5035" y="5562"/>
                    </a:cubicBezTo>
                    <a:cubicBezTo>
                      <a:pt x="6542" y="4472"/>
                      <a:pt x="8107" y="3421"/>
                      <a:pt x="9555" y="2252"/>
                    </a:cubicBezTo>
                    <a:cubicBezTo>
                      <a:pt x="10348" y="1618"/>
                      <a:pt x="11101" y="944"/>
                      <a:pt x="11775" y="191"/>
                    </a:cubicBezTo>
                    <a:cubicBezTo>
                      <a:pt x="11837" y="113"/>
                      <a:pt x="11766" y="0"/>
                      <a:pt x="1168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grpSp>
        <p:nvGrpSpPr>
          <p:cNvPr id="612" name="Google Shape;612;p6"/>
          <p:cNvGrpSpPr/>
          <p:nvPr/>
        </p:nvGrpSpPr>
        <p:grpSpPr>
          <a:xfrm rot="-6979994">
            <a:off x="9953778" y="-197385"/>
            <a:ext cx="1879697" cy="2482680"/>
            <a:chOff x="4027650" y="2008513"/>
            <a:chExt cx="792200" cy="1046275"/>
          </a:xfrm>
        </p:grpSpPr>
        <p:sp>
          <p:nvSpPr>
            <p:cNvPr id="613" name="Google Shape;613;p6"/>
            <p:cNvSpPr/>
            <p:nvPr/>
          </p:nvSpPr>
          <p:spPr>
            <a:xfrm>
              <a:off x="4027675" y="2008513"/>
              <a:ext cx="792150" cy="1046275"/>
            </a:xfrm>
            <a:custGeom>
              <a:avLst/>
              <a:gdLst/>
              <a:ahLst/>
              <a:cxnLst/>
              <a:rect l="l" t="t" r="r" b="b"/>
              <a:pathLst>
                <a:path w="31686" h="41851" extrusionOk="0">
                  <a:moveTo>
                    <a:pt x="15787" y="27097"/>
                  </a:moveTo>
                  <a:cubicBezTo>
                    <a:pt x="15668" y="27316"/>
                    <a:pt x="15570" y="27533"/>
                    <a:pt x="15451" y="27752"/>
                  </a:cubicBezTo>
                  <a:cubicBezTo>
                    <a:pt x="15510" y="27554"/>
                    <a:pt x="15549" y="27335"/>
                    <a:pt x="15570" y="27097"/>
                  </a:cubicBezTo>
                  <a:close/>
                  <a:moveTo>
                    <a:pt x="10337" y="34471"/>
                  </a:moveTo>
                  <a:cubicBezTo>
                    <a:pt x="10514" y="34492"/>
                    <a:pt x="10713" y="34531"/>
                    <a:pt x="10911" y="34550"/>
                  </a:cubicBezTo>
                  <a:cubicBezTo>
                    <a:pt x="10752" y="34729"/>
                    <a:pt x="10594" y="34907"/>
                    <a:pt x="10416" y="35105"/>
                  </a:cubicBezTo>
                  <a:lnTo>
                    <a:pt x="10197" y="35324"/>
                  </a:lnTo>
                  <a:cubicBezTo>
                    <a:pt x="10258" y="35066"/>
                    <a:pt x="10297" y="34769"/>
                    <a:pt x="10337" y="34471"/>
                  </a:cubicBezTo>
                  <a:close/>
                  <a:moveTo>
                    <a:pt x="23003" y="0"/>
                  </a:moveTo>
                  <a:cubicBezTo>
                    <a:pt x="21536" y="1388"/>
                    <a:pt x="19990" y="2675"/>
                    <a:pt x="18900" y="4380"/>
                  </a:cubicBezTo>
                  <a:cubicBezTo>
                    <a:pt x="18385" y="5213"/>
                    <a:pt x="17949" y="6125"/>
                    <a:pt x="17830" y="7097"/>
                  </a:cubicBezTo>
                  <a:cubicBezTo>
                    <a:pt x="17592" y="9058"/>
                    <a:pt x="18900" y="11952"/>
                    <a:pt x="20407" y="13221"/>
                  </a:cubicBezTo>
                  <a:cubicBezTo>
                    <a:pt x="19990" y="15005"/>
                    <a:pt x="19535" y="16789"/>
                    <a:pt x="19038" y="18554"/>
                  </a:cubicBezTo>
                  <a:cubicBezTo>
                    <a:pt x="19038" y="18613"/>
                    <a:pt x="19019" y="18673"/>
                    <a:pt x="18999" y="18732"/>
                  </a:cubicBezTo>
                  <a:cubicBezTo>
                    <a:pt x="19336" y="16789"/>
                    <a:pt x="18821" y="14233"/>
                    <a:pt x="17671" y="12885"/>
                  </a:cubicBezTo>
                  <a:cubicBezTo>
                    <a:pt x="17037" y="12132"/>
                    <a:pt x="16184" y="11616"/>
                    <a:pt x="15293" y="11199"/>
                  </a:cubicBezTo>
                  <a:cubicBezTo>
                    <a:pt x="13448" y="10367"/>
                    <a:pt x="11447" y="10129"/>
                    <a:pt x="9484" y="9772"/>
                  </a:cubicBezTo>
                  <a:lnTo>
                    <a:pt x="9484" y="9772"/>
                  </a:lnTo>
                  <a:cubicBezTo>
                    <a:pt x="9742" y="11754"/>
                    <a:pt x="9861" y="13776"/>
                    <a:pt x="10614" y="15660"/>
                  </a:cubicBezTo>
                  <a:cubicBezTo>
                    <a:pt x="10971" y="16572"/>
                    <a:pt x="11447" y="17444"/>
                    <a:pt x="12161" y="18137"/>
                  </a:cubicBezTo>
                  <a:cubicBezTo>
                    <a:pt x="13280" y="19181"/>
                    <a:pt x="15411" y="19809"/>
                    <a:pt x="17199" y="19809"/>
                  </a:cubicBezTo>
                  <a:cubicBezTo>
                    <a:pt x="17720" y="19809"/>
                    <a:pt x="18212" y="19756"/>
                    <a:pt x="18642" y="19644"/>
                  </a:cubicBezTo>
                  <a:lnTo>
                    <a:pt x="18721" y="19723"/>
                  </a:lnTo>
                  <a:cubicBezTo>
                    <a:pt x="18702" y="19744"/>
                    <a:pt x="18702" y="19763"/>
                    <a:pt x="18702" y="19783"/>
                  </a:cubicBezTo>
                  <a:cubicBezTo>
                    <a:pt x="18483" y="19842"/>
                    <a:pt x="18285" y="19921"/>
                    <a:pt x="18068" y="19981"/>
                  </a:cubicBezTo>
                  <a:cubicBezTo>
                    <a:pt x="17959" y="20018"/>
                    <a:pt x="17983" y="20203"/>
                    <a:pt x="18094" y="20203"/>
                  </a:cubicBezTo>
                  <a:cubicBezTo>
                    <a:pt x="18104" y="20203"/>
                    <a:pt x="18115" y="20202"/>
                    <a:pt x="18126" y="20199"/>
                  </a:cubicBezTo>
                  <a:cubicBezTo>
                    <a:pt x="18285" y="20140"/>
                    <a:pt x="18464" y="20080"/>
                    <a:pt x="18623" y="20021"/>
                  </a:cubicBezTo>
                  <a:lnTo>
                    <a:pt x="18623" y="20021"/>
                  </a:lnTo>
                  <a:cubicBezTo>
                    <a:pt x="18425" y="20714"/>
                    <a:pt x="18206" y="21409"/>
                    <a:pt x="17968" y="22083"/>
                  </a:cubicBezTo>
                  <a:cubicBezTo>
                    <a:pt x="17492" y="23431"/>
                    <a:pt x="16897" y="24739"/>
                    <a:pt x="16303" y="26027"/>
                  </a:cubicBezTo>
                  <a:cubicBezTo>
                    <a:pt x="16165" y="26304"/>
                    <a:pt x="16025" y="26602"/>
                    <a:pt x="15887" y="26880"/>
                  </a:cubicBezTo>
                  <a:lnTo>
                    <a:pt x="15610" y="26880"/>
                  </a:lnTo>
                  <a:cubicBezTo>
                    <a:pt x="15808" y="25016"/>
                    <a:pt x="15272" y="22696"/>
                    <a:pt x="14222" y="21448"/>
                  </a:cubicBezTo>
                  <a:cubicBezTo>
                    <a:pt x="13588" y="20695"/>
                    <a:pt x="12735" y="20180"/>
                    <a:pt x="11843" y="19763"/>
                  </a:cubicBezTo>
                  <a:cubicBezTo>
                    <a:pt x="9999" y="18930"/>
                    <a:pt x="7998" y="18692"/>
                    <a:pt x="6035" y="18335"/>
                  </a:cubicBezTo>
                  <a:lnTo>
                    <a:pt x="6035" y="18335"/>
                  </a:lnTo>
                  <a:cubicBezTo>
                    <a:pt x="6272" y="20318"/>
                    <a:pt x="6412" y="22339"/>
                    <a:pt x="7145" y="24223"/>
                  </a:cubicBezTo>
                  <a:cubicBezTo>
                    <a:pt x="7501" y="25135"/>
                    <a:pt x="7977" y="26007"/>
                    <a:pt x="8711" y="26681"/>
                  </a:cubicBezTo>
                  <a:cubicBezTo>
                    <a:pt x="9832" y="27741"/>
                    <a:pt x="11964" y="28372"/>
                    <a:pt x="13753" y="28372"/>
                  </a:cubicBezTo>
                  <a:cubicBezTo>
                    <a:pt x="14273" y="28372"/>
                    <a:pt x="14764" y="28319"/>
                    <a:pt x="15193" y="28207"/>
                  </a:cubicBezTo>
                  <a:cubicBezTo>
                    <a:pt x="15193" y="28207"/>
                    <a:pt x="15213" y="28207"/>
                    <a:pt x="15213" y="28228"/>
                  </a:cubicBezTo>
                  <a:cubicBezTo>
                    <a:pt x="14043" y="30408"/>
                    <a:pt x="12716" y="32489"/>
                    <a:pt x="11090" y="34352"/>
                  </a:cubicBezTo>
                  <a:cubicBezTo>
                    <a:pt x="10832" y="34333"/>
                    <a:pt x="10594" y="34293"/>
                    <a:pt x="10337" y="34273"/>
                  </a:cubicBezTo>
                  <a:cubicBezTo>
                    <a:pt x="10456" y="32449"/>
                    <a:pt x="9940" y="30329"/>
                    <a:pt x="8949" y="29139"/>
                  </a:cubicBezTo>
                  <a:cubicBezTo>
                    <a:pt x="8294" y="28386"/>
                    <a:pt x="7443" y="27871"/>
                    <a:pt x="6571" y="27474"/>
                  </a:cubicBezTo>
                  <a:cubicBezTo>
                    <a:pt x="4726" y="26621"/>
                    <a:pt x="2704" y="26383"/>
                    <a:pt x="743" y="26027"/>
                  </a:cubicBezTo>
                  <a:lnTo>
                    <a:pt x="743" y="26027"/>
                  </a:lnTo>
                  <a:cubicBezTo>
                    <a:pt x="1000" y="28029"/>
                    <a:pt x="1139" y="30031"/>
                    <a:pt x="1872" y="31915"/>
                  </a:cubicBezTo>
                  <a:cubicBezTo>
                    <a:pt x="2229" y="32827"/>
                    <a:pt x="2704" y="33718"/>
                    <a:pt x="3418" y="34392"/>
                  </a:cubicBezTo>
                  <a:cubicBezTo>
                    <a:pt x="4556" y="35447"/>
                    <a:pt x="6695" y="36077"/>
                    <a:pt x="8488" y="36077"/>
                  </a:cubicBezTo>
                  <a:cubicBezTo>
                    <a:pt x="8851" y="36077"/>
                    <a:pt x="9200" y="36052"/>
                    <a:pt x="9523" y="35998"/>
                  </a:cubicBezTo>
                  <a:lnTo>
                    <a:pt x="9523" y="35998"/>
                  </a:lnTo>
                  <a:cubicBezTo>
                    <a:pt x="7184" y="38218"/>
                    <a:pt x="4409" y="39982"/>
                    <a:pt x="1396" y="41171"/>
                  </a:cubicBezTo>
                  <a:cubicBezTo>
                    <a:pt x="981" y="41330"/>
                    <a:pt x="544" y="41488"/>
                    <a:pt x="108" y="41647"/>
                  </a:cubicBezTo>
                  <a:cubicBezTo>
                    <a:pt x="0" y="41683"/>
                    <a:pt x="39" y="41850"/>
                    <a:pt x="136" y="41850"/>
                  </a:cubicBezTo>
                  <a:cubicBezTo>
                    <a:pt x="146" y="41850"/>
                    <a:pt x="156" y="41849"/>
                    <a:pt x="167" y="41845"/>
                  </a:cubicBezTo>
                  <a:cubicBezTo>
                    <a:pt x="3637" y="40695"/>
                    <a:pt x="6827" y="38792"/>
                    <a:pt x="9504" y="36295"/>
                  </a:cubicBezTo>
                  <a:cubicBezTo>
                    <a:pt x="9642" y="36176"/>
                    <a:pt x="9782" y="36038"/>
                    <a:pt x="9920" y="35919"/>
                  </a:cubicBezTo>
                  <a:cubicBezTo>
                    <a:pt x="10099" y="36117"/>
                    <a:pt x="10297" y="36315"/>
                    <a:pt x="10495" y="36514"/>
                  </a:cubicBezTo>
                  <a:cubicBezTo>
                    <a:pt x="10519" y="36537"/>
                    <a:pt x="10545" y="36547"/>
                    <a:pt x="10570" y="36547"/>
                  </a:cubicBezTo>
                  <a:cubicBezTo>
                    <a:pt x="10647" y="36547"/>
                    <a:pt x="10709" y="36450"/>
                    <a:pt x="10633" y="36374"/>
                  </a:cubicBezTo>
                  <a:cubicBezTo>
                    <a:pt x="10456" y="36176"/>
                    <a:pt x="10258" y="35978"/>
                    <a:pt x="10078" y="35779"/>
                  </a:cubicBezTo>
                  <a:lnTo>
                    <a:pt x="10078" y="35740"/>
                  </a:lnTo>
                  <a:cubicBezTo>
                    <a:pt x="10456" y="35383"/>
                    <a:pt x="10792" y="35007"/>
                    <a:pt x="11149" y="34611"/>
                  </a:cubicBezTo>
                  <a:cubicBezTo>
                    <a:pt x="11902" y="36434"/>
                    <a:pt x="14281" y="38515"/>
                    <a:pt x="16223" y="38872"/>
                  </a:cubicBezTo>
                  <a:cubicBezTo>
                    <a:pt x="16508" y="38918"/>
                    <a:pt x="16794" y="38939"/>
                    <a:pt x="17081" y="38939"/>
                  </a:cubicBezTo>
                  <a:cubicBezTo>
                    <a:pt x="17773" y="38939"/>
                    <a:pt x="18465" y="38817"/>
                    <a:pt x="19138" y="38634"/>
                  </a:cubicBezTo>
                  <a:cubicBezTo>
                    <a:pt x="21081" y="38099"/>
                    <a:pt x="22786" y="37008"/>
                    <a:pt x="24530" y="36017"/>
                  </a:cubicBezTo>
                  <a:cubicBezTo>
                    <a:pt x="23063" y="34650"/>
                    <a:pt x="21675" y="33183"/>
                    <a:pt x="19910" y="32211"/>
                  </a:cubicBezTo>
                  <a:cubicBezTo>
                    <a:pt x="19038" y="31735"/>
                    <a:pt x="18107" y="31360"/>
                    <a:pt x="17135" y="31299"/>
                  </a:cubicBezTo>
                  <a:cubicBezTo>
                    <a:pt x="17066" y="31296"/>
                    <a:pt x="16996" y="31294"/>
                    <a:pt x="16925" y="31294"/>
                  </a:cubicBezTo>
                  <a:cubicBezTo>
                    <a:pt x="15490" y="31294"/>
                    <a:pt x="13701" y="32045"/>
                    <a:pt x="12398" y="33083"/>
                  </a:cubicBezTo>
                  <a:cubicBezTo>
                    <a:pt x="13509" y="31598"/>
                    <a:pt x="14479" y="30012"/>
                    <a:pt x="15351" y="28386"/>
                  </a:cubicBezTo>
                  <a:cubicBezTo>
                    <a:pt x="15491" y="28524"/>
                    <a:pt x="15629" y="28683"/>
                    <a:pt x="15787" y="28822"/>
                  </a:cubicBezTo>
                  <a:cubicBezTo>
                    <a:pt x="15805" y="28844"/>
                    <a:pt x="15826" y="28853"/>
                    <a:pt x="15848" y="28853"/>
                  </a:cubicBezTo>
                  <a:cubicBezTo>
                    <a:pt x="15924" y="28853"/>
                    <a:pt x="16003" y="28740"/>
                    <a:pt x="15927" y="28664"/>
                  </a:cubicBezTo>
                  <a:cubicBezTo>
                    <a:pt x="15768" y="28505"/>
                    <a:pt x="15610" y="28347"/>
                    <a:pt x="15470" y="28188"/>
                  </a:cubicBezTo>
                  <a:cubicBezTo>
                    <a:pt x="15589" y="27950"/>
                    <a:pt x="15708" y="27712"/>
                    <a:pt x="15827" y="27493"/>
                  </a:cubicBezTo>
                  <a:cubicBezTo>
                    <a:pt x="15867" y="27374"/>
                    <a:pt x="15927" y="27276"/>
                    <a:pt x="15986" y="27176"/>
                  </a:cubicBezTo>
                  <a:cubicBezTo>
                    <a:pt x="17037" y="28841"/>
                    <a:pt x="19673" y="30506"/>
                    <a:pt x="21615" y="30546"/>
                  </a:cubicBezTo>
                  <a:cubicBezTo>
                    <a:pt x="21675" y="30548"/>
                    <a:pt x="21734" y="30550"/>
                    <a:pt x="21794" y="30550"/>
                  </a:cubicBezTo>
                  <a:cubicBezTo>
                    <a:pt x="22721" y="30550"/>
                    <a:pt x="23613" y="30265"/>
                    <a:pt x="24470" y="29893"/>
                  </a:cubicBezTo>
                  <a:cubicBezTo>
                    <a:pt x="26314" y="29060"/>
                    <a:pt x="27821" y="27712"/>
                    <a:pt x="29406" y="26483"/>
                  </a:cubicBezTo>
                  <a:cubicBezTo>
                    <a:pt x="27741" y="25353"/>
                    <a:pt x="26135" y="24105"/>
                    <a:pt x="24232" y="23410"/>
                  </a:cubicBezTo>
                  <a:cubicBezTo>
                    <a:pt x="23471" y="23129"/>
                    <a:pt x="22669" y="22930"/>
                    <a:pt x="21848" y="22930"/>
                  </a:cubicBezTo>
                  <a:cubicBezTo>
                    <a:pt x="21686" y="22930"/>
                    <a:pt x="21522" y="22938"/>
                    <a:pt x="21358" y="22955"/>
                  </a:cubicBezTo>
                  <a:cubicBezTo>
                    <a:pt x="19792" y="23093"/>
                    <a:pt x="17869" y="24303"/>
                    <a:pt x="16680" y="25730"/>
                  </a:cubicBezTo>
                  <a:cubicBezTo>
                    <a:pt x="17096" y="24837"/>
                    <a:pt x="17492" y="23925"/>
                    <a:pt x="17849" y="23013"/>
                  </a:cubicBezTo>
                  <a:cubicBezTo>
                    <a:pt x="18245" y="22003"/>
                    <a:pt x="18563" y="20973"/>
                    <a:pt x="18861" y="19942"/>
                  </a:cubicBezTo>
                  <a:lnTo>
                    <a:pt x="18919" y="19942"/>
                  </a:lnTo>
                  <a:cubicBezTo>
                    <a:pt x="19019" y="20040"/>
                    <a:pt x="19118" y="20159"/>
                    <a:pt x="19236" y="20259"/>
                  </a:cubicBezTo>
                  <a:cubicBezTo>
                    <a:pt x="19260" y="20282"/>
                    <a:pt x="19283" y="20292"/>
                    <a:pt x="19306" y="20292"/>
                  </a:cubicBezTo>
                  <a:cubicBezTo>
                    <a:pt x="19322" y="20292"/>
                    <a:pt x="19339" y="20287"/>
                    <a:pt x="19355" y="20278"/>
                  </a:cubicBezTo>
                  <a:cubicBezTo>
                    <a:pt x="20585" y="21166"/>
                    <a:pt x="22511" y="21796"/>
                    <a:pt x="24126" y="21796"/>
                  </a:cubicBezTo>
                  <a:cubicBezTo>
                    <a:pt x="24568" y="21796"/>
                    <a:pt x="24987" y="21749"/>
                    <a:pt x="25362" y="21646"/>
                  </a:cubicBezTo>
                  <a:cubicBezTo>
                    <a:pt x="26314" y="21409"/>
                    <a:pt x="27166" y="20854"/>
                    <a:pt x="27900" y="20219"/>
                  </a:cubicBezTo>
                  <a:cubicBezTo>
                    <a:pt x="29446" y="18911"/>
                    <a:pt x="30516" y="17186"/>
                    <a:pt x="31685" y="15560"/>
                  </a:cubicBezTo>
                  <a:cubicBezTo>
                    <a:pt x="29782" y="14946"/>
                    <a:pt x="27900" y="14212"/>
                    <a:pt x="25878" y="14074"/>
                  </a:cubicBezTo>
                  <a:cubicBezTo>
                    <a:pt x="25668" y="14061"/>
                    <a:pt x="25456" y="14054"/>
                    <a:pt x="25244" y="14054"/>
                  </a:cubicBezTo>
                  <a:cubicBezTo>
                    <a:pt x="24474" y="14054"/>
                    <a:pt x="23699" y="14151"/>
                    <a:pt x="22984" y="14431"/>
                  </a:cubicBezTo>
                  <a:cubicBezTo>
                    <a:pt x="21576" y="14986"/>
                    <a:pt x="20148" y="16551"/>
                    <a:pt x="19376" y="18158"/>
                  </a:cubicBezTo>
                  <a:cubicBezTo>
                    <a:pt x="19831" y="16551"/>
                    <a:pt x="20228" y="14926"/>
                    <a:pt x="20605" y="13300"/>
                  </a:cubicBezTo>
                  <a:cubicBezTo>
                    <a:pt x="22606" y="12666"/>
                    <a:pt x="24847" y="10427"/>
                    <a:pt x="25323" y="8464"/>
                  </a:cubicBezTo>
                  <a:cubicBezTo>
                    <a:pt x="25561" y="7493"/>
                    <a:pt x="25481" y="6502"/>
                    <a:pt x="25283" y="5550"/>
                  </a:cubicBezTo>
                  <a:cubicBezTo>
                    <a:pt x="24866" y="3568"/>
                    <a:pt x="23875" y="1803"/>
                    <a:pt x="23003" y="0"/>
                  </a:cubicBezTo>
                  <a:close/>
                </a:path>
              </a:pathLst>
            </a:custGeom>
            <a:solidFill>
              <a:schemeClr val="dk1"/>
            </a:solidFill>
            <a:ln w="152400" cap="flat" cmpd="sng">
              <a:solidFill>
                <a:schemeClr val="lt2"/>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nvGrpSpPr>
            <p:cNvPr id="614" name="Google Shape;614;p6"/>
            <p:cNvGrpSpPr/>
            <p:nvPr/>
          </p:nvGrpSpPr>
          <p:grpSpPr>
            <a:xfrm>
              <a:off x="4027650" y="2008763"/>
              <a:ext cx="792200" cy="1045800"/>
              <a:chOff x="5261600" y="1784375"/>
              <a:chExt cx="792200" cy="1045800"/>
            </a:xfrm>
          </p:grpSpPr>
          <p:sp>
            <p:nvSpPr>
              <p:cNvPr id="615" name="Google Shape;615;p6"/>
              <p:cNvSpPr/>
              <p:nvPr/>
            </p:nvSpPr>
            <p:spPr>
              <a:xfrm>
                <a:off x="5498750" y="2028200"/>
                <a:ext cx="249775" cy="251275"/>
              </a:xfrm>
              <a:custGeom>
                <a:avLst/>
                <a:gdLst/>
                <a:ahLst/>
                <a:cxnLst/>
                <a:rect l="l" t="t" r="r" b="b"/>
                <a:pathLst>
                  <a:path w="9991" h="10051" extrusionOk="0">
                    <a:moveTo>
                      <a:pt x="0" y="1"/>
                    </a:moveTo>
                    <a:lnTo>
                      <a:pt x="0" y="1"/>
                    </a:lnTo>
                    <a:cubicBezTo>
                      <a:pt x="257" y="2003"/>
                      <a:pt x="376" y="4025"/>
                      <a:pt x="1129" y="5908"/>
                    </a:cubicBezTo>
                    <a:cubicBezTo>
                      <a:pt x="1486" y="6820"/>
                      <a:pt x="1962" y="7692"/>
                      <a:pt x="2675" y="8366"/>
                    </a:cubicBezTo>
                    <a:cubicBezTo>
                      <a:pt x="3805" y="9419"/>
                      <a:pt x="5938" y="10050"/>
                      <a:pt x="7733" y="10050"/>
                    </a:cubicBezTo>
                    <a:cubicBezTo>
                      <a:pt x="8303" y="10050"/>
                      <a:pt x="8838" y="9987"/>
                      <a:pt x="9296" y="9853"/>
                    </a:cubicBezTo>
                    <a:cubicBezTo>
                      <a:pt x="9991" y="7890"/>
                      <a:pt x="9515" y="4699"/>
                      <a:pt x="8186" y="3133"/>
                    </a:cubicBezTo>
                    <a:cubicBezTo>
                      <a:pt x="7552" y="2379"/>
                      <a:pt x="6700" y="1845"/>
                      <a:pt x="5807" y="1448"/>
                    </a:cubicBezTo>
                    <a:cubicBezTo>
                      <a:pt x="3965" y="616"/>
                      <a:pt x="1962" y="357"/>
                      <a:pt x="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6" name="Google Shape;616;p6"/>
              <p:cNvSpPr/>
              <p:nvPr/>
            </p:nvSpPr>
            <p:spPr>
              <a:xfrm>
                <a:off x="5570575" y="2105025"/>
                <a:ext cx="170500" cy="171325"/>
              </a:xfrm>
              <a:custGeom>
                <a:avLst/>
                <a:gdLst/>
                <a:ahLst/>
                <a:cxnLst/>
                <a:rect l="l" t="t" r="r" b="b"/>
                <a:pathLst>
                  <a:path w="6820" h="6853" extrusionOk="0">
                    <a:moveTo>
                      <a:pt x="1" y="1"/>
                    </a:moveTo>
                    <a:cubicBezTo>
                      <a:pt x="180" y="1349"/>
                      <a:pt x="259" y="2716"/>
                      <a:pt x="774" y="4005"/>
                    </a:cubicBezTo>
                    <a:cubicBezTo>
                      <a:pt x="1012" y="4639"/>
                      <a:pt x="1329" y="5234"/>
                      <a:pt x="1824" y="5689"/>
                    </a:cubicBezTo>
                    <a:cubicBezTo>
                      <a:pt x="2595" y="6414"/>
                      <a:pt x="4057" y="6852"/>
                      <a:pt x="5288" y="6852"/>
                    </a:cubicBezTo>
                    <a:cubicBezTo>
                      <a:pt x="5671" y="6852"/>
                      <a:pt x="6033" y="6810"/>
                      <a:pt x="6344" y="6720"/>
                    </a:cubicBezTo>
                    <a:cubicBezTo>
                      <a:pt x="6820" y="5372"/>
                      <a:pt x="6483" y="3192"/>
                      <a:pt x="5591" y="2121"/>
                    </a:cubicBezTo>
                    <a:cubicBezTo>
                      <a:pt x="5154" y="1606"/>
                      <a:pt x="4580" y="1249"/>
                      <a:pt x="3965" y="971"/>
                    </a:cubicBezTo>
                    <a:cubicBezTo>
                      <a:pt x="2717" y="397"/>
                      <a:pt x="1348" y="239"/>
                      <a:pt x="1" y="1"/>
                    </a:cubicBezTo>
                    <a:close/>
                  </a:path>
                </a:pathLst>
              </a:custGeom>
              <a:solidFill>
                <a:srgbClr val="191919">
                  <a:alpha val="128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7" name="Google Shape;617;p6"/>
              <p:cNvSpPr/>
              <p:nvPr/>
            </p:nvSpPr>
            <p:spPr>
              <a:xfrm>
                <a:off x="5528400" y="2060625"/>
                <a:ext cx="219575" cy="231050"/>
              </a:xfrm>
              <a:custGeom>
                <a:avLst/>
                <a:gdLst/>
                <a:ahLst/>
                <a:cxnLst/>
                <a:rect l="l" t="t" r="r" b="b"/>
                <a:pathLst>
                  <a:path w="8783" h="9242" extrusionOk="0">
                    <a:moveTo>
                      <a:pt x="151" y="1"/>
                    </a:moveTo>
                    <a:cubicBezTo>
                      <a:pt x="71" y="1"/>
                      <a:pt x="1" y="114"/>
                      <a:pt x="62" y="191"/>
                    </a:cubicBezTo>
                    <a:cubicBezTo>
                      <a:pt x="1074" y="1341"/>
                      <a:pt x="2124" y="2451"/>
                      <a:pt x="3194" y="3561"/>
                    </a:cubicBezTo>
                    <a:cubicBezTo>
                      <a:pt x="4383" y="4849"/>
                      <a:pt x="5612" y="6117"/>
                      <a:pt x="6822" y="7386"/>
                    </a:cubicBezTo>
                    <a:cubicBezTo>
                      <a:pt x="7396" y="8001"/>
                      <a:pt x="7991" y="8596"/>
                      <a:pt x="8567" y="9210"/>
                    </a:cubicBezTo>
                    <a:cubicBezTo>
                      <a:pt x="8585" y="9232"/>
                      <a:pt x="8606" y="9241"/>
                      <a:pt x="8628" y="9241"/>
                    </a:cubicBezTo>
                    <a:cubicBezTo>
                      <a:pt x="8704" y="9241"/>
                      <a:pt x="8782" y="9129"/>
                      <a:pt x="8705" y="9051"/>
                    </a:cubicBezTo>
                    <a:cubicBezTo>
                      <a:pt x="7615" y="7901"/>
                      <a:pt x="6505" y="6752"/>
                      <a:pt x="5414" y="5602"/>
                    </a:cubicBezTo>
                    <a:cubicBezTo>
                      <a:pt x="4206" y="4333"/>
                      <a:pt x="2996" y="3065"/>
                      <a:pt x="1827" y="1796"/>
                    </a:cubicBezTo>
                    <a:cubicBezTo>
                      <a:pt x="1272" y="1222"/>
                      <a:pt x="736" y="627"/>
                      <a:pt x="221" y="32"/>
                    </a:cubicBezTo>
                    <a:cubicBezTo>
                      <a:pt x="199" y="10"/>
                      <a:pt x="175" y="1"/>
                      <a:pt x="15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8" name="Google Shape;618;p6"/>
              <p:cNvSpPr/>
              <p:nvPr/>
            </p:nvSpPr>
            <p:spPr>
              <a:xfrm>
                <a:off x="5528475" y="2062425"/>
                <a:ext cx="40150" cy="35325"/>
              </a:xfrm>
              <a:custGeom>
                <a:avLst/>
                <a:gdLst/>
                <a:ahLst/>
                <a:cxnLst/>
                <a:rect l="l" t="t" r="r" b="b"/>
                <a:pathLst>
                  <a:path w="1606" h="1413" extrusionOk="0">
                    <a:moveTo>
                      <a:pt x="1447" y="0"/>
                    </a:moveTo>
                    <a:cubicBezTo>
                      <a:pt x="1407" y="0"/>
                      <a:pt x="1348" y="59"/>
                      <a:pt x="1348" y="119"/>
                    </a:cubicBezTo>
                    <a:cubicBezTo>
                      <a:pt x="1388" y="397"/>
                      <a:pt x="1269" y="693"/>
                      <a:pt x="1050" y="891"/>
                    </a:cubicBezTo>
                    <a:cubicBezTo>
                      <a:pt x="931" y="991"/>
                      <a:pt x="773" y="1071"/>
                      <a:pt x="635" y="1129"/>
                    </a:cubicBezTo>
                    <a:cubicBezTo>
                      <a:pt x="500" y="1175"/>
                      <a:pt x="366" y="1197"/>
                      <a:pt x="231" y="1197"/>
                    </a:cubicBezTo>
                    <a:cubicBezTo>
                      <a:pt x="187" y="1197"/>
                      <a:pt x="143" y="1194"/>
                      <a:pt x="99" y="1189"/>
                    </a:cubicBezTo>
                    <a:cubicBezTo>
                      <a:pt x="59" y="1189"/>
                      <a:pt x="0" y="1248"/>
                      <a:pt x="0" y="1288"/>
                    </a:cubicBezTo>
                    <a:cubicBezTo>
                      <a:pt x="0" y="1367"/>
                      <a:pt x="59" y="1388"/>
                      <a:pt x="99" y="1407"/>
                    </a:cubicBezTo>
                    <a:cubicBezTo>
                      <a:pt x="135" y="1410"/>
                      <a:pt x="172" y="1412"/>
                      <a:pt x="209" y="1412"/>
                    </a:cubicBezTo>
                    <a:cubicBezTo>
                      <a:pt x="375" y="1412"/>
                      <a:pt x="548" y="1377"/>
                      <a:pt x="693" y="1327"/>
                    </a:cubicBezTo>
                    <a:cubicBezTo>
                      <a:pt x="873" y="1248"/>
                      <a:pt x="1050" y="1169"/>
                      <a:pt x="1190" y="1050"/>
                    </a:cubicBezTo>
                    <a:cubicBezTo>
                      <a:pt x="1467" y="812"/>
                      <a:pt x="1605" y="455"/>
                      <a:pt x="1566" y="119"/>
                    </a:cubicBezTo>
                    <a:cubicBezTo>
                      <a:pt x="1547" y="59"/>
                      <a:pt x="1507" y="0"/>
                      <a:pt x="144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9" name="Google Shape;619;p6"/>
              <p:cNvSpPr/>
              <p:nvPr/>
            </p:nvSpPr>
            <p:spPr>
              <a:xfrm>
                <a:off x="5532925" y="2070300"/>
                <a:ext cx="69900" cy="59650"/>
              </a:xfrm>
              <a:custGeom>
                <a:avLst/>
                <a:gdLst/>
                <a:ahLst/>
                <a:cxnLst/>
                <a:rect l="l" t="t" r="r" b="b"/>
                <a:pathLst>
                  <a:path w="2796" h="2386" extrusionOk="0">
                    <a:moveTo>
                      <a:pt x="2604" y="1"/>
                    </a:moveTo>
                    <a:cubicBezTo>
                      <a:pt x="2541" y="1"/>
                      <a:pt x="2474" y="51"/>
                      <a:pt x="2498" y="121"/>
                    </a:cubicBezTo>
                    <a:cubicBezTo>
                      <a:pt x="2577" y="438"/>
                      <a:pt x="2439" y="775"/>
                      <a:pt x="2260" y="1033"/>
                    </a:cubicBezTo>
                    <a:cubicBezTo>
                      <a:pt x="2122" y="1290"/>
                      <a:pt x="1924" y="1488"/>
                      <a:pt x="1705" y="1667"/>
                    </a:cubicBezTo>
                    <a:cubicBezTo>
                      <a:pt x="1290" y="2007"/>
                      <a:pt x="767" y="2184"/>
                      <a:pt x="223" y="2184"/>
                    </a:cubicBezTo>
                    <a:cubicBezTo>
                      <a:pt x="195" y="2184"/>
                      <a:pt x="167" y="2184"/>
                      <a:pt x="140" y="2183"/>
                    </a:cubicBezTo>
                    <a:cubicBezTo>
                      <a:pt x="0" y="2183"/>
                      <a:pt x="0" y="2381"/>
                      <a:pt x="140" y="2381"/>
                    </a:cubicBezTo>
                    <a:cubicBezTo>
                      <a:pt x="186" y="2384"/>
                      <a:pt x="231" y="2385"/>
                      <a:pt x="277" y="2385"/>
                    </a:cubicBezTo>
                    <a:cubicBezTo>
                      <a:pt x="862" y="2385"/>
                      <a:pt x="1424" y="2154"/>
                      <a:pt x="1884" y="1786"/>
                    </a:cubicBezTo>
                    <a:cubicBezTo>
                      <a:pt x="2122" y="1607"/>
                      <a:pt x="2339" y="1350"/>
                      <a:pt x="2479" y="1092"/>
                    </a:cubicBezTo>
                    <a:cubicBezTo>
                      <a:pt x="2656" y="775"/>
                      <a:pt x="2796" y="418"/>
                      <a:pt x="2696" y="82"/>
                    </a:cubicBezTo>
                    <a:cubicBezTo>
                      <a:pt x="2688" y="25"/>
                      <a:pt x="2647" y="1"/>
                      <a:pt x="260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0" name="Google Shape;620;p6"/>
              <p:cNvSpPr/>
              <p:nvPr/>
            </p:nvSpPr>
            <p:spPr>
              <a:xfrm>
                <a:off x="5551275" y="2087200"/>
                <a:ext cx="81075" cy="75375"/>
              </a:xfrm>
              <a:custGeom>
                <a:avLst/>
                <a:gdLst/>
                <a:ahLst/>
                <a:cxnLst/>
                <a:rect l="l" t="t" r="r" b="b"/>
                <a:pathLst>
                  <a:path w="3243" h="3015" extrusionOk="0">
                    <a:moveTo>
                      <a:pt x="3116" y="0"/>
                    </a:moveTo>
                    <a:cubicBezTo>
                      <a:pt x="3077" y="0"/>
                      <a:pt x="3041" y="24"/>
                      <a:pt x="3032" y="80"/>
                    </a:cubicBezTo>
                    <a:cubicBezTo>
                      <a:pt x="2815" y="1546"/>
                      <a:pt x="1605" y="2696"/>
                      <a:pt x="119" y="2815"/>
                    </a:cubicBezTo>
                    <a:cubicBezTo>
                      <a:pt x="5" y="2815"/>
                      <a:pt x="0" y="3014"/>
                      <a:pt x="105" y="3014"/>
                    </a:cubicBezTo>
                    <a:cubicBezTo>
                      <a:pt x="109" y="3014"/>
                      <a:pt x="114" y="3014"/>
                      <a:pt x="119" y="3013"/>
                    </a:cubicBezTo>
                    <a:cubicBezTo>
                      <a:pt x="1705" y="2913"/>
                      <a:pt x="3013" y="1705"/>
                      <a:pt x="3231" y="138"/>
                    </a:cubicBezTo>
                    <a:cubicBezTo>
                      <a:pt x="3243" y="55"/>
                      <a:pt x="3176" y="0"/>
                      <a:pt x="311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1" name="Google Shape;621;p6"/>
              <p:cNvSpPr/>
              <p:nvPr/>
            </p:nvSpPr>
            <p:spPr>
              <a:xfrm>
                <a:off x="5562325" y="2096475"/>
                <a:ext cx="98975" cy="103775"/>
              </a:xfrm>
              <a:custGeom>
                <a:avLst/>
                <a:gdLst/>
                <a:ahLst/>
                <a:cxnLst/>
                <a:rect l="l" t="t" r="r" b="b"/>
                <a:pathLst>
                  <a:path w="3959" h="4151" extrusionOk="0">
                    <a:moveTo>
                      <a:pt x="3832" y="0"/>
                    </a:moveTo>
                    <a:cubicBezTo>
                      <a:pt x="3780" y="0"/>
                      <a:pt x="3731" y="35"/>
                      <a:pt x="3740" y="105"/>
                    </a:cubicBezTo>
                    <a:cubicBezTo>
                      <a:pt x="3780" y="1651"/>
                      <a:pt x="2690" y="2920"/>
                      <a:pt x="1361" y="3534"/>
                    </a:cubicBezTo>
                    <a:cubicBezTo>
                      <a:pt x="965" y="3732"/>
                      <a:pt x="549" y="3851"/>
                      <a:pt x="132" y="3930"/>
                    </a:cubicBezTo>
                    <a:cubicBezTo>
                      <a:pt x="1" y="3968"/>
                      <a:pt x="48" y="4150"/>
                      <a:pt x="174" y="4150"/>
                    </a:cubicBezTo>
                    <a:cubicBezTo>
                      <a:pt x="180" y="4150"/>
                      <a:pt x="186" y="4150"/>
                      <a:pt x="193" y="4149"/>
                    </a:cubicBezTo>
                    <a:cubicBezTo>
                      <a:pt x="1718" y="3832"/>
                      <a:pt x="3145" y="2899"/>
                      <a:pt x="3721" y="1393"/>
                    </a:cubicBezTo>
                    <a:cubicBezTo>
                      <a:pt x="3880" y="977"/>
                      <a:pt x="3959" y="541"/>
                      <a:pt x="3938" y="105"/>
                    </a:cubicBezTo>
                    <a:cubicBezTo>
                      <a:pt x="3938" y="35"/>
                      <a:pt x="3884" y="0"/>
                      <a:pt x="383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2" name="Google Shape;622;p6"/>
              <p:cNvSpPr/>
              <p:nvPr/>
            </p:nvSpPr>
            <p:spPr>
              <a:xfrm>
                <a:off x="5590675" y="2124075"/>
                <a:ext cx="94200" cy="98075"/>
              </a:xfrm>
              <a:custGeom>
                <a:avLst/>
                <a:gdLst/>
                <a:ahLst/>
                <a:cxnLst/>
                <a:rect l="l" t="t" r="r" b="b"/>
                <a:pathLst>
                  <a:path w="3768" h="3923" extrusionOk="0">
                    <a:moveTo>
                      <a:pt x="3640" y="1"/>
                    </a:moveTo>
                    <a:cubicBezTo>
                      <a:pt x="3597" y="1"/>
                      <a:pt x="3555" y="23"/>
                      <a:pt x="3538" y="71"/>
                    </a:cubicBezTo>
                    <a:cubicBezTo>
                      <a:pt x="3301" y="1438"/>
                      <a:pt x="2408" y="2628"/>
                      <a:pt x="1199" y="3302"/>
                    </a:cubicBezTo>
                    <a:cubicBezTo>
                      <a:pt x="862" y="3481"/>
                      <a:pt x="505" y="3619"/>
                      <a:pt x="108" y="3719"/>
                    </a:cubicBezTo>
                    <a:cubicBezTo>
                      <a:pt x="0" y="3755"/>
                      <a:pt x="40" y="3922"/>
                      <a:pt x="138" y="3922"/>
                    </a:cubicBezTo>
                    <a:cubicBezTo>
                      <a:pt x="148" y="3922"/>
                      <a:pt x="158" y="3921"/>
                      <a:pt x="169" y="3917"/>
                    </a:cubicBezTo>
                    <a:cubicBezTo>
                      <a:pt x="1556" y="3579"/>
                      <a:pt x="2746" y="2569"/>
                      <a:pt x="3359" y="1300"/>
                    </a:cubicBezTo>
                    <a:cubicBezTo>
                      <a:pt x="3538" y="923"/>
                      <a:pt x="3676" y="527"/>
                      <a:pt x="3756" y="130"/>
                    </a:cubicBezTo>
                    <a:cubicBezTo>
                      <a:pt x="3768" y="48"/>
                      <a:pt x="3703" y="1"/>
                      <a:pt x="364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3" name="Google Shape;623;p6"/>
              <p:cNvSpPr/>
              <p:nvPr/>
            </p:nvSpPr>
            <p:spPr>
              <a:xfrm>
                <a:off x="5623625" y="2168600"/>
                <a:ext cx="78825" cy="71775"/>
              </a:xfrm>
              <a:custGeom>
                <a:avLst/>
                <a:gdLst/>
                <a:ahLst/>
                <a:cxnLst/>
                <a:rect l="l" t="t" r="r" b="b"/>
                <a:pathLst>
                  <a:path w="3153" h="2871" extrusionOk="0">
                    <a:moveTo>
                      <a:pt x="3015" y="0"/>
                    </a:moveTo>
                    <a:cubicBezTo>
                      <a:pt x="2984" y="0"/>
                      <a:pt x="2953" y="16"/>
                      <a:pt x="2934" y="54"/>
                    </a:cubicBezTo>
                    <a:cubicBezTo>
                      <a:pt x="2657" y="649"/>
                      <a:pt x="2279" y="1185"/>
                      <a:pt x="1803" y="1660"/>
                    </a:cubicBezTo>
                    <a:cubicBezTo>
                      <a:pt x="1348" y="2115"/>
                      <a:pt x="793" y="2572"/>
                      <a:pt x="138" y="2651"/>
                    </a:cubicBezTo>
                    <a:cubicBezTo>
                      <a:pt x="7" y="2670"/>
                      <a:pt x="1" y="2870"/>
                      <a:pt x="121" y="2870"/>
                    </a:cubicBezTo>
                    <a:cubicBezTo>
                      <a:pt x="126" y="2870"/>
                      <a:pt x="132" y="2870"/>
                      <a:pt x="138" y="2869"/>
                    </a:cubicBezTo>
                    <a:cubicBezTo>
                      <a:pt x="833" y="2770"/>
                      <a:pt x="1407" y="2353"/>
                      <a:pt x="1903" y="1878"/>
                    </a:cubicBezTo>
                    <a:cubicBezTo>
                      <a:pt x="2398" y="1383"/>
                      <a:pt x="2815" y="788"/>
                      <a:pt x="3112" y="154"/>
                    </a:cubicBezTo>
                    <a:cubicBezTo>
                      <a:pt x="3153" y="73"/>
                      <a:pt x="3083" y="0"/>
                      <a:pt x="301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4" name="Google Shape;624;p6"/>
              <p:cNvSpPr/>
              <p:nvPr/>
            </p:nvSpPr>
            <p:spPr>
              <a:xfrm>
                <a:off x="5661550" y="2202650"/>
                <a:ext cx="48725" cy="48700"/>
              </a:xfrm>
              <a:custGeom>
                <a:avLst/>
                <a:gdLst/>
                <a:ahLst/>
                <a:cxnLst/>
                <a:rect l="l" t="t" r="r" b="b"/>
                <a:pathLst>
                  <a:path w="1949" h="1948" extrusionOk="0">
                    <a:moveTo>
                      <a:pt x="1817" y="1"/>
                    </a:moveTo>
                    <a:cubicBezTo>
                      <a:pt x="1773" y="1"/>
                      <a:pt x="1729" y="25"/>
                      <a:pt x="1714" y="79"/>
                    </a:cubicBezTo>
                    <a:cubicBezTo>
                      <a:pt x="1476" y="853"/>
                      <a:pt x="881" y="1488"/>
                      <a:pt x="109" y="1745"/>
                    </a:cubicBezTo>
                    <a:cubicBezTo>
                      <a:pt x="1" y="1781"/>
                      <a:pt x="39" y="1948"/>
                      <a:pt x="137" y="1948"/>
                    </a:cubicBezTo>
                    <a:cubicBezTo>
                      <a:pt x="147" y="1948"/>
                      <a:pt x="157" y="1946"/>
                      <a:pt x="167" y="1943"/>
                    </a:cubicBezTo>
                    <a:cubicBezTo>
                      <a:pt x="1000" y="1665"/>
                      <a:pt x="1655" y="972"/>
                      <a:pt x="1912" y="140"/>
                    </a:cubicBezTo>
                    <a:cubicBezTo>
                      <a:pt x="1948" y="56"/>
                      <a:pt x="1883" y="1"/>
                      <a:pt x="181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5" name="Google Shape;625;p6"/>
              <p:cNvSpPr/>
              <p:nvPr/>
            </p:nvSpPr>
            <p:spPr>
              <a:xfrm>
                <a:off x="5693000" y="2239825"/>
                <a:ext cx="24875" cy="22350"/>
              </a:xfrm>
              <a:custGeom>
                <a:avLst/>
                <a:gdLst/>
                <a:ahLst/>
                <a:cxnLst/>
                <a:rect l="l" t="t" r="r" b="b"/>
                <a:pathLst>
                  <a:path w="995" h="894" extrusionOk="0">
                    <a:moveTo>
                      <a:pt x="862" y="1"/>
                    </a:moveTo>
                    <a:cubicBezTo>
                      <a:pt x="820" y="1"/>
                      <a:pt x="781" y="24"/>
                      <a:pt x="773" y="80"/>
                    </a:cubicBezTo>
                    <a:cubicBezTo>
                      <a:pt x="754" y="159"/>
                      <a:pt x="714" y="199"/>
                      <a:pt x="675" y="278"/>
                    </a:cubicBezTo>
                    <a:cubicBezTo>
                      <a:pt x="635" y="318"/>
                      <a:pt x="575" y="397"/>
                      <a:pt x="516" y="437"/>
                    </a:cubicBezTo>
                    <a:cubicBezTo>
                      <a:pt x="376" y="535"/>
                      <a:pt x="218" y="614"/>
                      <a:pt x="80" y="694"/>
                    </a:cubicBezTo>
                    <a:cubicBezTo>
                      <a:pt x="20" y="714"/>
                      <a:pt x="1" y="794"/>
                      <a:pt x="40" y="833"/>
                    </a:cubicBezTo>
                    <a:cubicBezTo>
                      <a:pt x="53" y="871"/>
                      <a:pt x="82" y="893"/>
                      <a:pt x="118" y="893"/>
                    </a:cubicBezTo>
                    <a:cubicBezTo>
                      <a:pt x="137" y="893"/>
                      <a:pt x="158" y="887"/>
                      <a:pt x="178" y="873"/>
                    </a:cubicBezTo>
                    <a:cubicBezTo>
                      <a:pt x="516" y="714"/>
                      <a:pt x="873" y="516"/>
                      <a:pt x="971" y="139"/>
                    </a:cubicBezTo>
                    <a:cubicBezTo>
                      <a:pt x="995" y="55"/>
                      <a:pt x="926" y="1"/>
                      <a:pt x="86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6" name="Google Shape;626;p6"/>
              <p:cNvSpPr/>
              <p:nvPr/>
            </p:nvSpPr>
            <p:spPr>
              <a:xfrm>
                <a:off x="5412500" y="2242275"/>
                <a:ext cx="249800" cy="251275"/>
              </a:xfrm>
              <a:custGeom>
                <a:avLst/>
                <a:gdLst/>
                <a:ahLst/>
                <a:cxnLst/>
                <a:rect l="l" t="t" r="r" b="b"/>
                <a:pathLst>
                  <a:path w="9992" h="10051" extrusionOk="0">
                    <a:moveTo>
                      <a:pt x="1" y="1"/>
                    </a:moveTo>
                    <a:cubicBezTo>
                      <a:pt x="239" y="2004"/>
                      <a:pt x="377" y="4005"/>
                      <a:pt x="1111" y="5889"/>
                    </a:cubicBezTo>
                    <a:cubicBezTo>
                      <a:pt x="1468" y="6801"/>
                      <a:pt x="1944" y="7692"/>
                      <a:pt x="2676" y="8366"/>
                    </a:cubicBezTo>
                    <a:cubicBezTo>
                      <a:pt x="3790" y="9420"/>
                      <a:pt x="5932" y="10051"/>
                      <a:pt x="7723" y="10051"/>
                    </a:cubicBezTo>
                    <a:cubicBezTo>
                      <a:pt x="8291" y="10051"/>
                      <a:pt x="8824" y="9987"/>
                      <a:pt x="9278" y="9854"/>
                    </a:cubicBezTo>
                    <a:cubicBezTo>
                      <a:pt x="9992" y="7890"/>
                      <a:pt x="9516" y="4679"/>
                      <a:pt x="8187" y="3133"/>
                    </a:cubicBezTo>
                    <a:cubicBezTo>
                      <a:pt x="7553" y="2361"/>
                      <a:pt x="6701" y="1845"/>
                      <a:pt x="5808" y="1449"/>
                    </a:cubicBezTo>
                    <a:cubicBezTo>
                      <a:pt x="3965" y="596"/>
                      <a:pt x="1963" y="358"/>
                      <a:pt x="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7" name="Google Shape;627;p6"/>
              <p:cNvSpPr/>
              <p:nvPr/>
            </p:nvSpPr>
            <p:spPr>
              <a:xfrm>
                <a:off x="5484350" y="2318600"/>
                <a:ext cx="170500" cy="171400"/>
              </a:xfrm>
              <a:custGeom>
                <a:avLst/>
                <a:gdLst/>
                <a:ahLst/>
                <a:cxnLst/>
                <a:rect l="l" t="t" r="r" b="b"/>
                <a:pathLst>
                  <a:path w="6820" h="6856" extrusionOk="0">
                    <a:moveTo>
                      <a:pt x="0" y="1"/>
                    </a:moveTo>
                    <a:lnTo>
                      <a:pt x="0" y="1"/>
                    </a:lnTo>
                    <a:cubicBezTo>
                      <a:pt x="159" y="1369"/>
                      <a:pt x="259" y="2736"/>
                      <a:pt x="754" y="4025"/>
                    </a:cubicBezTo>
                    <a:cubicBezTo>
                      <a:pt x="1012" y="4660"/>
                      <a:pt x="1329" y="5254"/>
                      <a:pt x="1824" y="5710"/>
                    </a:cubicBezTo>
                    <a:cubicBezTo>
                      <a:pt x="2591" y="6431"/>
                      <a:pt x="4040" y="6856"/>
                      <a:pt x="5266" y="6856"/>
                    </a:cubicBezTo>
                    <a:cubicBezTo>
                      <a:pt x="5658" y="6856"/>
                      <a:pt x="6027" y="6812"/>
                      <a:pt x="6344" y="6721"/>
                    </a:cubicBezTo>
                    <a:cubicBezTo>
                      <a:pt x="6819" y="5373"/>
                      <a:pt x="6483" y="3212"/>
                      <a:pt x="5590" y="2141"/>
                    </a:cubicBezTo>
                    <a:cubicBezTo>
                      <a:pt x="5154" y="1626"/>
                      <a:pt x="4580" y="1269"/>
                      <a:pt x="3965" y="992"/>
                    </a:cubicBezTo>
                    <a:cubicBezTo>
                      <a:pt x="2696" y="418"/>
                      <a:pt x="1348" y="259"/>
                      <a:pt x="0" y="1"/>
                    </a:cubicBezTo>
                    <a:close/>
                  </a:path>
                </a:pathLst>
              </a:custGeom>
              <a:solidFill>
                <a:srgbClr val="191919">
                  <a:alpha val="128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8" name="Google Shape;628;p6"/>
              <p:cNvSpPr/>
              <p:nvPr/>
            </p:nvSpPr>
            <p:spPr>
              <a:xfrm>
                <a:off x="5441800" y="2274725"/>
                <a:ext cx="219900" cy="230600"/>
              </a:xfrm>
              <a:custGeom>
                <a:avLst/>
                <a:gdLst/>
                <a:ahLst/>
                <a:cxnLst/>
                <a:rect l="l" t="t" r="r" b="b"/>
                <a:pathLst>
                  <a:path w="8796" h="9224" extrusionOk="0">
                    <a:moveTo>
                      <a:pt x="155" y="0"/>
                    </a:moveTo>
                    <a:cubicBezTo>
                      <a:pt x="79" y="0"/>
                      <a:pt x="1" y="113"/>
                      <a:pt x="77" y="190"/>
                    </a:cubicBezTo>
                    <a:cubicBezTo>
                      <a:pt x="1089" y="1320"/>
                      <a:pt x="2138" y="2450"/>
                      <a:pt x="3190" y="3560"/>
                    </a:cubicBezTo>
                    <a:cubicBezTo>
                      <a:pt x="4398" y="4829"/>
                      <a:pt x="5627" y="6117"/>
                      <a:pt x="6837" y="7385"/>
                    </a:cubicBezTo>
                    <a:cubicBezTo>
                      <a:pt x="7411" y="7980"/>
                      <a:pt x="7987" y="8595"/>
                      <a:pt x="8582" y="9190"/>
                    </a:cubicBezTo>
                    <a:cubicBezTo>
                      <a:pt x="8601" y="9214"/>
                      <a:pt x="8625" y="9224"/>
                      <a:pt x="8648" y="9224"/>
                    </a:cubicBezTo>
                    <a:cubicBezTo>
                      <a:pt x="8723" y="9224"/>
                      <a:pt x="8795" y="9126"/>
                      <a:pt x="8720" y="9050"/>
                    </a:cubicBezTo>
                    <a:cubicBezTo>
                      <a:pt x="7630" y="7901"/>
                      <a:pt x="6520" y="6751"/>
                      <a:pt x="5410" y="5582"/>
                    </a:cubicBezTo>
                    <a:cubicBezTo>
                      <a:pt x="4221" y="4333"/>
                      <a:pt x="3011" y="3064"/>
                      <a:pt x="1821" y="1795"/>
                    </a:cubicBezTo>
                    <a:cubicBezTo>
                      <a:pt x="1287" y="1221"/>
                      <a:pt x="751" y="627"/>
                      <a:pt x="216" y="32"/>
                    </a:cubicBezTo>
                    <a:cubicBezTo>
                      <a:pt x="199" y="9"/>
                      <a:pt x="177" y="0"/>
                      <a:pt x="15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9" name="Google Shape;629;p6"/>
              <p:cNvSpPr/>
              <p:nvPr/>
            </p:nvSpPr>
            <p:spPr>
              <a:xfrm>
                <a:off x="5442250" y="2276500"/>
                <a:ext cx="40150" cy="35325"/>
              </a:xfrm>
              <a:custGeom>
                <a:avLst/>
                <a:gdLst/>
                <a:ahLst/>
                <a:cxnLst/>
                <a:rect l="l" t="t" r="r" b="b"/>
                <a:pathLst>
                  <a:path w="1606" h="1413" extrusionOk="0">
                    <a:moveTo>
                      <a:pt x="1447" y="1"/>
                    </a:moveTo>
                    <a:cubicBezTo>
                      <a:pt x="1388" y="1"/>
                      <a:pt x="1328" y="59"/>
                      <a:pt x="1348" y="99"/>
                    </a:cubicBezTo>
                    <a:cubicBezTo>
                      <a:pt x="1388" y="397"/>
                      <a:pt x="1269" y="694"/>
                      <a:pt x="1050" y="892"/>
                    </a:cubicBezTo>
                    <a:cubicBezTo>
                      <a:pt x="931" y="992"/>
                      <a:pt x="773" y="1071"/>
                      <a:pt x="635" y="1111"/>
                    </a:cubicBezTo>
                    <a:cubicBezTo>
                      <a:pt x="486" y="1159"/>
                      <a:pt x="339" y="1195"/>
                      <a:pt x="191" y="1195"/>
                    </a:cubicBezTo>
                    <a:cubicBezTo>
                      <a:pt x="160" y="1195"/>
                      <a:pt x="129" y="1193"/>
                      <a:pt x="99" y="1190"/>
                    </a:cubicBezTo>
                    <a:cubicBezTo>
                      <a:pt x="40" y="1190"/>
                      <a:pt x="0" y="1249"/>
                      <a:pt x="0" y="1288"/>
                    </a:cubicBezTo>
                    <a:cubicBezTo>
                      <a:pt x="0" y="1348"/>
                      <a:pt x="40" y="1388"/>
                      <a:pt x="99" y="1407"/>
                    </a:cubicBezTo>
                    <a:cubicBezTo>
                      <a:pt x="134" y="1411"/>
                      <a:pt x="169" y="1413"/>
                      <a:pt x="205" y="1413"/>
                    </a:cubicBezTo>
                    <a:cubicBezTo>
                      <a:pt x="373" y="1413"/>
                      <a:pt x="547" y="1374"/>
                      <a:pt x="693" y="1309"/>
                    </a:cubicBezTo>
                    <a:cubicBezTo>
                      <a:pt x="872" y="1249"/>
                      <a:pt x="1050" y="1169"/>
                      <a:pt x="1190" y="1031"/>
                    </a:cubicBezTo>
                    <a:cubicBezTo>
                      <a:pt x="1467" y="812"/>
                      <a:pt x="1605" y="456"/>
                      <a:pt x="1546" y="99"/>
                    </a:cubicBezTo>
                    <a:cubicBezTo>
                      <a:pt x="1546" y="59"/>
                      <a:pt x="1507" y="1"/>
                      <a:pt x="144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0" name="Google Shape;630;p6"/>
              <p:cNvSpPr/>
              <p:nvPr/>
            </p:nvSpPr>
            <p:spPr>
              <a:xfrm>
                <a:off x="5446700" y="2284125"/>
                <a:ext cx="69900" cy="59900"/>
              </a:xfrm>
              <a:custGeom>
                <a:avLst/>
                <a:gdLst/>
                <a:ahLst/>
                <a:cxnLst/>
                <a:rect l="l" t="t" r="r" b="b"/>
                <a:pathLst>
                  <a:path w="2796" h="2396" extrusionOk="0">
                    <a:moveTo>
                      <a:pt x="2605" y="1"/>
                    </a:moveTo>
                    <a:cubicBezTo>
                      <a:pt x="2542" y="1"/>
                      <a:pt x="2474" y="49"/>
                      <a:pt x="2498" y="132"/>
                    </a:cubicBezTo>
                    <a:cubicBezTo>
                      <a:pt x="2577" y="449"/>
                      <a:pt x="2418" y="785"/>
                      <a:pt x="2260" y="1043"/>
                    </a:cubicBezTo>
                    <a:cubicBezTo>
                      <a:pt x="2122" y="1281"/>
                      <a:pt x="1923" y="1499"/>
                      <a:pt x="1705" y="1678"/>
                    </a:cubicBezTo>
                    <a:cubicBezTo>
                      <a:pt x="1270" y="1999"/>
                      <a:pt x="743" y="2194"/>
                      <a:pt x="213" y="2194"/>
                    </a:cubicBezTo>
                    <a:cubicBezTo>
                      <a:pt x="188" y="2194"/>
                      <a:pt x="164" y="2194"/>
                      <a:pt x="139" y="2193"/>
                    </a:cubicBezTo>
                    <a:cubicBezTo>
                      <a:pt x="133" y="2192"/>
                      <a:pt x="127" y="2192"/>
                      <a:pt x="121" y="2192"/>
                    </a:cubicBezTo>
                    <a:cubicBezTo>
                      <a:pt x="0" y="2192"/>
                      <a:pt x="6" y="2391"/>
                      <a:pt x="139" y="2391"/>
                    </a:cubicBezTo>
                    <a:cubicBezTo>
                      <a:pt x="185" y="2394"/>
                      <a:pt x="231" y="2396"/>
                      <a:pt x="277" y="2396"/>
                    </a:cubicBezTo>
                    <a:cubicBezTo>
                      <a:pt x="862" y="2396"/>
                      <a:pt x="1423" y="2164"/>
                      <a:pt x="1884" y="1797"/>
                    </a:cubicBezTo>
                    <a:cubicBezTo>
                      <a:pt x="2122" y="1598"/>
                      <a:pt x="2339" y="1361"/>
                      <a:pt x="2478" y="1102"/>
                    </a:cubicBezTo>
                    <a:cubicBezTo>
                      <a:pt x="2656" y="785"/>
                      <a:pt x="2796" y="428"/>
                      <a:pt x="2696" y="71"/>
                    </a:cubicBezTo>
                    <a:cubicBezTo>
                      <a:pt x="2688" y="23"/>
                      <a:pt x="2647" y="1"/>
                      <a:pt x="260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1" name="Google Shape;631;p6"/>
              <p:cNvSpPr/>
              <p:nvPr/>
            </p:nvSpPr>
            <p:spPr>
              <a:xfrm>
                <a:off x="5464525" y="2301275"/>
                <a:ext cx="81600" cy="75375"/>
              </a:xfrm>
              <a:custGeom>
                <a:avLst/>
                <a:gdLst/>
                <a:ahLst/>
                <a:cxnLst/>
                <a:rect l="l" t="t" r="r" b="b"/>
                <a:pathLst>
                  <a:path w="3264" h="3015" extrusionOk="0">
                    <a:moveTo>
                      <a:pt x="3137" y="1"/>
                    </a:moveTo>
                    <a:cubicBezTo>
                      <a:pt x="3098" y="1"/>
                      <a:pt x="3061" y="24"/>
                      <a:pt x="3053" y="80"/>
                    </a:cubicBezTo>
                    <a:cubicBezTo>
                      <a:pt x="2836" y="1547"/>
                      <a:pt x="1626" y="2697"/>
                      <a:pt x="140" y="2795"/>
                    </a:cubicBezTo>
                    <a:cubicBezTo>
                      <a:pt x="6" y="2815"/>
                      <a:pt x="1" y="3015"/>
                      <a:pt x="123" y="3015"/>
                    </a:cubicBezTo>
                    <a:cubicBezTo>
                      <a:pt x="129" y="3015"/>
                      <a:pt x="134" y="3014"/>
                      <a:pt x="140" y="3014"/>
                    </a:cubicBezTo>
                    <a:cubicBezTo>
                      <a:pt x="1726" y="2914"/>
                      <a:pt x="3034" y="1705"/>
                      <a:pt x="3251" y="139"/>
                    </a:cubicBezTo>
                    <a:cubicBezTo>
                      <a:pt x="3264" y="55"/>
                      <a:pt x="3197" y="1"/>
                      <a:pt x="313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2" name="Google Shape;632;p6"/>
              <p:cNvSpPr/>
              <p:nvPr/>
            </p:nvSpPr>
            <p:spPr>
              <a:xfrm>
                <a:off x="5476250" y="2310550"/>
                <a:ext cx="98825" cy="103350"/>
              </a:xfrm>
              <a:custGeom>
                <a:avLst/>
                <a:gdLst/>
                <a:ahLst/>
                <a:cxnLst/>
                <a:rect l="l" t="t" r="r" b="b"/>
                <a:pathLst>
                  <a:path w="3953" h="4134" extrusionOk="0">
                    <a:moveTo>
                      <a:pt x="3823" y="1"/>
                    </a:moveTo>
                    <a:cubicBezTo>
                      <a:pt x="3769" y="1"/>
                      <a:pt x="3715" y="36"/>
                      <a:pt x="3715" y="105"/>
                    </a:cubicBezTo>
                    <a:cubicBezTo>
                      <a:pt x="3755" y="1631"/>
                      <a:pt x="2684" y="2920"/>
                      <a:pt x="1336" y="3534"/>
                    </a:cubicBezTo>
                    <a:cubicBezTo>
                      <a:pt x="959" y="3713"/>
                      <a:pt x="543" y="3851"/>
                      <a:pt x="126" y="3930"/>
                    </a:cubicBezTo>
                    <a:cubicBezTo>
                      <a:pt x="1" y="3966"/>
                      <a:pt x="38" y="4134"/>
                      <a:pt x="135" y="4134"/>
                    </a:cubicBezTo>
                    <a:cubicBezTo>
                      <a:pt x="145" y="4134"/>
                      <a:pt x="155" y="4132"/>
                      <a:pt x="166" y="4129"/>
                    </a:cubicBezTo>
                    <a:cubicBezTo>
                      <a:pt x="1693" y="3811"/>
                      <a:pt x="3139" y="2900"/>
                      <a:pt x="3715" y="1393"/>
                    </a:cubicBezTo>
                    <a:cubicBezTo>
                      <a:pt x="3873" y="978"/>
                      <a:pt x="3953" y="541"/>
                      <a:pt x="3932" y="105"/>
                    </a:cubicBezTo>
                    <a:cubicBezTo>
                      <a:pt x="3932" y="36"/>
                      <a:pt x="3878" y="1"/>
                      <a:pt x="382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3" name="Google Shape;633;p6"/>
              <p:cNvSpPr/>
              <p:nvPr/>
            </p:nvSpPr>
            <p:spPr>
              <a:xfrm>
                <a:off x="5504425" y="2337950"/>
                <a:ext cx="94050" cy="98275"/>
              </a:xfrm>
              <a:custGeom>
                <a:avLst/>
                <a:gdLst/>
                <a:ahLst/>
                <a:cxnLst/>
                <a:rect l="l" t="t" r="r" b="b"/>
                <a:pathLst>
                  <a:path w="3762" h="3931" extrusionOk="0">
                    <a:moveTo>
                      <a:pt x="3628" y="0"/>
                    </a:moveTo>
                    <a:cubicBezTo>
                      <a:pt x="3586" y="0"/>
                      <a:pt x="3547" y="24"/>
                      <a:pt x="3539" y="80"/>
                    </a:cubicBezTo>
                    <a:cubicBezTo>
                      <a:pt x="3281" y="1428"/>
                      <a:pt x="2409" y="2636"/>
                      <a:pt x="1200" y="3291"/>
                    </a:cubicBezTo>
                    <a:cubicBezTo>
                      <a:pt x="862" y="3489"/>
                      <a:pt x="487" y="3627"/>
                      <a:pt x="109" y="3727"/>
                    </a:cubicBezTo>
                    <a:cubicBezTo>
                      <a:pt x="0" y="3745"/>
                      <a:pt x="24" y="3930"/>
                      <a:pt x="137" y="3930"/>
                    </a:cubicBezTo>
                    <a:cubicBezTo>
                      <a:pt x="147" y="3930"/>
                      <a:pt x="158" y="3929"/>
                      <a:pt x="169" y="3925"/>
                    </a:cubicBezTo>
                    <a:cubicBezTo>
                      <a:pt x="1557" y="3588"/>
                      <a:pt x="2746" y="2577"/>
                      <a:pt x="3360" y="1288"/>
                    </a:cubicBezTo>
                    <a:cubicBezTo>
                      <a:pt x="3539" y="931"/>
                      <a:pt x="3677" y="535"/>
                      <a:pt x="3738" y="138"/>
                    </a:cubicBezTo>
                    <a:cubicBezTo>
                      <a:pt x="3761" y="55"/>
                      <a:pt x="3692" y="0"/>
                      <a:pt x="362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4" name="Google Shape;634;p6"/>
              <p:cNvSpPr/>
              <p:nvPr/>
            </p:nvSpPr>
            <p:spPr>
              <a:xfrm>
                <a:off x="5537400" y="2382475"/>
                <a:ext cx="78825" cy="71950"/>
              </a:xfrm>
              <a:custGeom>
                <a:avLst/>
                <a:gdLst/>
                <a:ahLst/>
                <a:cxnLst/>
                <a:rect l="l" t="t" r="r" b="b"/>
                <a:pathLst>
                  <a:path w="3153" h="2878" extrusionOk="0">
                    <a:moveTo>
                      <a:pt x="3015" y="0"/>
                    </a:moveTo>
                    <a:cubicBezTo>
                      <a:pt x="2984" y="0"/>
                      <a:pt x="2953" y="18"/>
                      <a:pt x="2934" y="62"/>
                    </a:cubicBezTo>
                    <a:cubicBezTo>
                      <a:pt x="2656" y="657"/>
                      <a:pt x="2279" y="1193"/>
                      <a:pt x="1803" y="1669"/>
                    </a:cubicBezTo>
                    <a:cubicBezTo>
                      <a:pt x="1348" y="2124"/>
                      <a:pt x="793" y="2560"/>
                      <a:pt x="138" y="2660"/>
                    </a:cubicBezTo>
                    <a:cubicBezTo>
                      <a:pt x="0" y="2679"/>
                      <a:pt x="0" y="2877"/>
                      <a:pt x="138" y="2877"/>
                    </a:cubicBezTo>
                    <a:cubicBezTo>
                      <a:pt x="833" y="2779"/>
                      <a:pt x="1407" y="2362"/>
                      <a:pt x="1903" y="1886"/>
                    </a:cubicBezTo>
                    <a:cubicBezTo>
                      <a:pt x="2398" y="1391"/>
                      <a:pt x="2815" y="796"/>
                      <a:pt x="3112" y="162"/>
                    </a:cubicBezTo>
                    <a:cubicBezTo>
                      <a:pt x="3153" y="81"/>
                      <a:pt x="3083" y="0"/>
                      <a:pt x="301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5" name="Google Shape;635;p6"/>
              <p:cNvSpPr/>
              <p:nvPr/>
            </p:nvSpPr>
            <p:spPr>
              <a:xfrm>
                <a:off x="5575325" y="2416750"/>
                <a:ext cx="48400" cy="48700"/>
              </a:xfrm>
              <a:custGeom>
                <a:avLst/>
                <a:gdLst/>
                <a:ahLst/>
                <a:cxnLst/>
                <a:rect l="l" t="t" r="r" b="b"/>
                <a:pathLst>
                  <a:path w="1936" h="1948" extrusionOk="0">
                    <a:moveTo>
                      <a:pt x="1811" y="0"/>
                    </a:moveTo>
                    <a:cubicBezTo>
                      <a:pt x="1770" y="0"/>
                      <a:pt x="1729" y="24"/>
                      <a:pt x="1714" y="79"/>
                    </a:cubicBezTo>
                    <a:cubicBezTo>
                      <a:pt x="1476" y="832"/>
                      <a:pt x="862" y="1466"/>
                      <a:pt x="109" y="1744"/>
                    </a:cubicBezTo>
                    <a:cubicBezTo>
                      <a:pt x="0" y="1780"/>
                      <a:pt x="24" y="1947"/>
                      <a:pt x="132" y="1947"/>
                    </a:cubicBezTo>
                    <a:cubicBezTo>
                      <a:pt x="143" y="1947"/>
                      <a:pt x="155" y="1946"/>
                      <a:pt x="167" y="1942"/>
                    </a:cubicBezTo>
                    <a:cubicBezTo>
                      <a:pt x="1000" y="1646"/>
                      <a:pt x="1655" y="972"/>
                      <a:pt x="1912" y="139"/>
                    </a:cubicBezTo>
                    <a:cubicBezTo>
                      <a:pt x="1936" y="55"/>
                      <a:pt x="1873" y="0"/>
                      <a:pt x="181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6" name="Google Shape;636;p6"/>
              <p:cNvSpPr/>
              <p:nvPr/>
            </p:nvSpPr>
            <p:spPr>
              <a:xfrm>
                <a:off x="5606775" y="2453875"/>
                <a:ext cx="24600" cy="22150"/>
              </a:xfrm>
              <a:custGeom>
                <a:avLst/>
                <a:gdLst/>
                <a:ahLst/>
                <a:cxnLst/>
                <a:rect l="l" t="t" r="r" b="b"/>
                <a:pathLst>
                  <a:path w="984" h="886" extrusionOk="0">
                    <a:moveTo>
                      <a:pt x="856" y="1"/>
                    </a:moveTo>
                    <a:cubicBezTo>
                      <a:pt x="812" y="1"/>
                      <a:pt x="770" y="24"/>
                      <a:pt x="754" y="81"/>
                    </a:cubicBezTo>
                    <a:cubicBezTo>
                      <a:pt x="733" y="140"/>
                      <a:pt x="714" y="200"/>
                      <a:pt x="674" y="280"/>
                    </a:cubicBezTo>
                    <a:lnTo>
                      <a:pt x="516" y="438"/>
                    </a:lnTo>
                    <a:cubicBezTo>
                      <a:pt x="376" y="536"/>
                      <a:pt x="218" y="616"/>
                      <a:pt x="59" y="695"/>
                    </a:cubicBezTo>
                    <a:cubicBezTo>
                      <a:pt x="19" y="716"/>
                      <a:pt x="0" y="795"/>
                      <a:pt x="40" y="835"/>
                    </a:cubicBezTo>
                    <a:cubicBezTo>
                      <a:pt x="52" y="872"/>
                      <a:pt x="81" y="886"/>
                      <a:pt x="116" y="886"/>
                    </a:cubicBezTo>
                    <a:cubicBezTo>
                      <a:pt x="135" y="886"/>
                      <a:pt x="157" y="881"/>
                      <a:pt x="178" y="874"/>
                    </a:cubicBezTo>
                    <a:cubicBezTo>
                      <a:pt x="495" y="716"/>
                      <a:pt x="852" y="517"/>
                      <a:pt x="971" y="121"/>
                    </a:cubicBezTo>
                    <a:cubicBezTo>
                      <a:pt x="983" y="51"/>
                      <a:pt x="919" y="1"/>
                      <a:pt x="85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7" name="Google Shape;637;p6"/>
              <p:cNvSpPr/>
              <p:nvPr/>
            </p:nvSpPr>
            <p:spPr>
              <a:xfrm>
                <a:off x="5280175" y="2435075"/>
                <a:ext cx="249800" cy="250975"/>
              </a:xfrm>
              <a:custGeom>
                <a:avLst/>
                <a:gdLst/>
                <a:ahLst/>
                <a:cxnLst/>
                <a:rect l="l" t="t" r="r" b="b"/>
                <a:pathLst>
                  <a:path w="9992" h="10039" extrusionOk="0">
                    <a:moveTo>
                      <a:pt x="0" y="1"/>
                    </a:moveTo>
                    <a:cubicBezTo>
                      <a:pt x="259" y="1983"/>
                      <a:pt x="397" y="4005"/>
                      <a:pt x="1131" y="5887"/>
                    </a:cubicBezTo>
                    <a:cubicBezTo>
                      <a:pt x="1488" y="6799"/>
                      <a:pt x="1964" y="7671"/>
                      <a:pt x="2677" y="8345"/>
                    </a:cubicBezTo>
                    <a:cubicBezTo>
                      <a:pt x="3813" y="9406"/>
                      <a:pt x="5968" y="10038"/>
                      <a:pt x="7771" y="10038"/>
                    </a:cubicBezTo>
                    <a:cubicBezTo>
                      <a:pt x="8327" y="10038"/>
                      <a:pt x="8849" y="9978"/>
                      <a:pt x="9298" y="9852"/>
                    </a:cubicBezTo>
                    <a:cubicBezTo>
                      <a:pt x="9991" y="7870"/>
                      <a:pt x="9515" y="4679"/>
                      <a:pt x="8207" y="3112"/>
                    </a:cubicBezTo>
                    <a:cubicBezTo>
                      <a:pt x="7554" y="2359"/>
                      <a:pt x="6700" y="1843"/>
                      <a:pt x="5828" y="1428"/>
                    </a:cubicBezTo>
                    <a:cubicBezTo>
                      <a:pt x="3986" y="595"/>
                      <a:pt x="1964" y="358"/>
                      <a:pt x="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8" name="Google Shape;638;p6"/>
              <p:cNvSpPr/>
              <p:nvPr/>
            </p:nvSpPr>
            <p:spPr>
              <a:xfrm>
                <a:off x="5352050" y="2511400"/>
                <a:ext cx="170500" cy="171300"/>
              </a:xfrm>
              <a:custGeom>
                <a:avLst/>
                <a:gdLst/>
                <a:ahLst/>
                <a:cxnLst/>
                <a:rect l="l" t="t" r="r" b="b"/>
                <a:pathLst>
                  <a:path w="6820" h="6852" extrusionOk="0">
                    <a:moveTo>
                      <a:pt x="1" y="0"/>
                    </a:moveTo>
                    <a:lnTo>
                      <a:pt x="1" y="0"/>
                    </a:lnTo>
                    <a:cubicBezTo>
                      <a:pt x="178" y="1348"/>
                      <a:pt x="257" y="2736"/>
                      <a:pt x="773" y="4024"/>
                    </a:cubicBezTo>
                    <a:cubicBezTo>
                      <a:pt x="1011" y="4639"/>
                      <a:pt x="1328" y="5234"/>
                      <a:pt x="1824" y="5689"/>
                    </a:cubicBezTo>
                    <a:cubicBezTo>
                      <a:pt x="2594" y="6414"/>
                      <a:pt x="4067" y="6852"/>
                      <a:pt x="5295" y="6852"/>
                    </a:cubicBezTo>
                    <a:cubicBezTo>
                      <a:pt x="5678" y="6852"/>
                      <a:pt x="6037" y="6809"/>
                      <a:pt x="6344" y="6720"/>
                    </a:cubicBezTo>
                    <a:cubicBezTo>
                      <a:pt x="6820" y="5372"/>
                      <a:pt x="6502" y="3191"/>
                      <a:pt x="5591" y="2121"/>
                    </a:cubicBezTo>
                    <a:cubicBezTo>
                      <a:pt x="5154" y="1605"/>
                      <a:pt x="4579" y="1249"/>
                      <a:pt x="3965" y="971"/>
                    </a:cubicBezTo>
                    <a:cubicBezTo>
                      <a:pt x="2715" y="397"/>
                      <a:pt x="1348" y="238"/>
                      <a:pt x="1" y="0"/>
                    </a:cubicBezTo>
                    <a:close/>
                  </a:path>
                </a:pathLst>
              </a:custGeom>
              <a:solidFill>
                <a:srgbClr val="191919">
                  <a:alpha val="128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9" name="Google Shape;639;p6"/>
              <p:cNvSpPr/>
              <p:nvPr/>
            </p:nvSpPr>
            <p:spPr>
              <a:xfrm>
                <a:off x="5309925" y="2467200"/>
                <a:ext cx="219500" cy="230825"/>
              </a:xfrm>
              <a:custGeom>
                <a:avLst/>
                <a:gdLst/>
                <a:ahLst/>
                <a:cxnLst/>
                <a:rect l="l" t="t" r="r" b="b"/>
                <a:pathLst>
                  <a:path w="8780" h="9233" extrusionOk="0">
                    <a:moveTo>
                      <a:pt x="140" y="1"/>
                    </a:moveTo>
                    <a:cubicBezTo>
                      <a:pt x="63" y="1"/>
                      <a:pt x="1" y="108"/>
                      <a:pt x="60" y="183"/>
                    </a:cubicBezTo>
                    <a:cubicBezTo>
                      <a:pt x="1091" y="1332"/>
                      <a:pt x="2141" y="2442"/>
                      <a:pt x="3192" y="3553"/>
                    </a:cubicBezTo>
                    <a:cubicBezTo>
                      <a:pt x="4400" y="4840"/>
                      <a:pt x="5610" y="6109"/>
                      <a:pt x="6819" y="7378"/>
                    </a:cubicBezTo>
                    <a:cubicBezTo>
                      <a:pt x="7413" y="7993"/>
                      <a:pt x="7989" y="8587"/>
                      <a:pt x="8563" y="9201"/>
                    </a:cubicBezTo>
                    <a:cubicBezTo>
                      <a:pt x="8586" y="9224"/>
                      <a:pt x="8610" y="9233"/>
                      <a:pt x="8633" y="9233"/>
                    </a:cubicBezTo>
                    <a:cubicBezTo>
                      <a:pt x="8713" y="9233"/>
                      <a:pt x="8779" y="9120"/>
                      <a:pt x="8703" y="9043"/>
                    </a:cubicBezTo>
                    <a:cubicBezTo>
                      <a:pt x="7612" y="7893"/>
                      <a:pt x="6502" y="6743"/>
                      <a:pt x="5412" y="5593"/>
                    </a:cubicBezTo>
                    <a:cubicBezTo>
                      <a:pt x="4202" y="4325"/>
                      <a:pt x="3013" y="3077"/>
                      <a:pt x="1823" y="1788"/>
                    </a:cubicBezTo>
                    <a:cubicBezTo>
                      <a:pt x="1268" y="1213"/>
                      <a:pt x="734" y="619"/>
                      <a:pt x="219" y="43"/>
                    </a:cubicBezTo>
                    <a:cubicBezTo>
                      <a:pt x="193" y="13"/>
                      <a:pt x="166" y="1"/>
                      <a:pt x="14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40" name="Google Shape;640;p6"/>
              <p:cNvSpPr/>
              <p:nvPr/>
            </p:nvSpPr>
            <p:spPr>
              <a:xfrm>
                <a:off x="5309900" y="2468775"/>
                <a:ext cx="40200" cy="35325"/>
              </a:xfrm>
              <a:custGeom>
                <a:avLst/>
                <a:gdLst/>
                <a:ahLst/>
                <a:cxnLst/>
                <a:rect l="l" t="t" r="r" b="b"/>
                <a:pathLst>
                  <a:path w="1608" h="1413" extrusionOk="0">
                    <a:moveTo>
                      <a:pt x="1449" y="1"/>
                    </a:moveTo>
                    <a:cubicBezTo>
                      <a:pt x="1409" y="1"/>
                      <a:pt x="1349" y="59"/>
                      <a:pt x="1349" y="120"/>
                    </a:cubicBezTo>
                    <a:cubicBezTo>
                      <a:pt x="1388" y="416"/>
                      <a:pt x="1290" y="694"/>
                      <a:pt x="1052" y="892"/>
                    </a:cubicBezTo>
                    <a:cubicBezTo>
                      <a:pt x="933" y="992"/>
                      <a:pt x="775" y="1071"/>
                      <a:pt x="635" y="1130"/>
                    </a:cubicBezTo>
                    <a:cubicBezTo>
                      <a:pt x="507" y="1173"/>
                      <a:pt x="389" y="1206"/>
                      <a:pt x="266" y="1206"/>
                    </a:cubicBezTo>
                    <a:cubicBezTo>
                      <a:pt x="218" y="1206"/>
                      <a:pt x="170" y="1201"/>
                      <a:pt x="120" y="1190"/>
                    </a:cubicBezTo>
                    <a:cubicBezTo>
                      <a:pt x="61" y="1190"/>
                      <a:pt x="1" y="1249"/>
                      <a:pt x="1" y="1309"/>
                    </a:cubicBezTo>
                    <a:cubicBezTo>
                      <a:pt x="1" y="1368"/>
                      <a:pt x="61" y="1407"/>
                      <a:pt x="120" y="1407"/>
                    </a:cubicBezTo>
                    <a:cubicBezTo>
                      <a:pt x="156" y="1411"/>
                      <a:pt x="192" y="1413"/>
                      <a:pt x="228" y="1413"/>
                    </a:cubicBezTo>
                    <a:cubicBezTo>
                      <a:pt x="389" y="1413"/>
                      <a:pt x="549" y="1377"/>
                      <a:pt x="695" y="1328"/>
                    </a:cubicBezTo>
                    <a:cubicBezTo>
                      <a:pt x="873" y="1249"/>
                      <a:pt x="1052" y="1169"/>
                      <a:pt x="1211" y="1051"/>
                    </a:cubicBezTo>
                    <a:cubicBezTo>
                      <a:pt x="1468" y="813"/>
                      <a:pt x="1607" y="456"/>
                      <a:pt x="1568" y="120"/>
                    </a:cubicBezTo>
                    <a:cubicBezTo>
                      <a:pt x="1547" y="59"/>
                      <a:pt x="1528" y="1"/>
                      <a:pt x="144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41" name="Google Shape;641;p6"/>
              <p:cNvSpPr/>
              <p:nvPr/>
            </p:nvSpPr>
            <p:spPr>
              <a:xfrm>
                <a:off x="5314875" y="2476700"/>
                <a:ext cx="69400" cy="60000"/>
              </a:xfrm>
              <a:custGeom>
                <a:avLst/>
                <a:gdLst/>
                <a:ahLst/>
                <a:cxnLst/>
                <a:rect l="l" t="t" r="r" b="b"/>
                <a:pathLst>
                  <a:path w="2776" h="2400" extrusionOk="0">
                    <a:moveTo>
                      <a:pt x="2597" y="1"/>
                    </a:moveTo>
                    <a:cubicBezTo>
                      <a:pt x="2533" y="1"/>
                      <a:pt x="2466" y="56"/>
                      <a:pt x="2479" y="139"/>
                    </a:cubicBezTo>
                    <a:cubicBezTo>
                      <a:pt x="2558" y="437"/>
                      <a:pt x="2418" y="773"/>
                      <a:pt x="2260" y="1051"/>
                    </a:cubicBezTo>
                    <a:cubicBezTo>
                      <a:pt x="2101" y="1289"/>
                      <a:pt x="1903" y="1507"/>
                      <a:pt x="1686" y="1666"/>
                    </a:cubicBezTo>
                    <a:cubicBezTo>
                      <a:pt x="1271" y="2006"/>
                      <a:pt x="748" y="2183"/>
                      <a:pt x="220" y="2183"/>
                    </a:cubicBezTo>
                    <a:cubicBezTo>
                      <a:pt x="193" y="2183"/>
                      <a:pt x="166" y="2182"/>
                      <a:pt x="140" y="2181"/>
                    </a:cubicBezTo>
                    <a:cubicBezTo>
                      <a:pt x="0" y="2181"/>
                      <a:pt x="0" y="2380"/>
                      <a:pt x="140" y="2399"/>
                    </a:cubicBezTo>
                    <a:cubicBezTo>
                      <a:pt x="166" y="2400"/>
                      <a:pt x="193" y="2400"/>
                      <a:pt x="219" y="2400"/>
                    </a:cubicBezTo>
                    <a:cubicBezTo>
                      <a:pt x="808" y="2400"/>
                      <a:pt x="1408" y="2183"/>
                      <a:pt x="1863" y="1804"/>
                    </a:cubicBezTo>
                    <a:cubicBezTo>
                      <a:pt x="2101" y="1606"/>
                      <a:pt x="2320" y="1368"/>
                      <a:pt x="2479" y="1090"/>
                    </a:cubicBezTo>
                    <a:cubicBezTo>
                      <a:pt x="2637" y="794"/>
                      <a:pt x="2775" y="416"/>
                      <a:pt x="2696" y="80"/>
                    </a:cubicBezTo>
                    <a:cubicBezTo>
                      <a:pt x="2680" y="25"/>
                      <a:pt x="2639" y="1"/>
                      <a:pt x="259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42" name="Google Shape;642;p6"/>
              <p:cNvSpPr/>
              <p:nvPr/>
            </p:nvSpPr>
            <p:spPr>
              <a:xfrm>
                <a:off x="5332700" y="2493925"/>
                <a:ext cx="81125" cy="75450"/>
              </a:xfrm>
              <a:custGeom>
                <a:avLst/>
                <a:gdLst/>
                <a:ahLst/>
                <a:cxnLst/>
                <a:rect l="l" t="t" r="r" b="b"/>
                <a:pathLst>
                  <a:path w="3245" h="3018" extrusionOk="0">
                    <a:moveTo>
                      <a:pt x="3113" y="0"/>
                    </a:moveTo>
                    <a:cubicBezTo>
                      <a:pt x="3075" y="0"/>
                      <a:pt x="3042" y="20"/>
                      <a:pt x="3034" y="65"/>
                    </a:cubicBezTo>
                    <a:cubicBezTo>
                      <a:pt x="2836" y="1551"/>
                      <a:pt x="1626" y="2701"/>
                      <a:pt x="140" y="2801"/>
                    </a:cubicBezTo>
                    <a:cubicBezTo>
                      <a:pt x="1" y="2801"/>
                      <a:pt x="1" y="3018"/>
                      <a:pt x="140" y="3018"/>
                    </a:cubicBezTo>
                    <a:cubicBezTo>
                      <a:pt x="1705" y="2899"/>
                      <a:pt x="3014" y="1691"/>
                      <a:pt x="3233" y="124"/>
                    </a:cubicBezTo>
                    <a:cubicBezTo>
                      <a:pt x="3244" y="50"/>
                      <a:pt x="3173" y="0"/>
                      <a:pt x="311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43" name="Google Shape;643;p6"/>
              <p:cNvSpPr/>
              <p:nvPr/>
            </p:nvSpPr>
            <p:spPr>
              <a:xfrm>
                <a:off x="5343775" y="2502825"/>
                <a:ext cx="98975" cy="103775"/>
              </a:xfrm>
              <a:custGeom>
                <a:avLst/>
                <a:gdLst/>
                <a:ahLst/>
                <a:cxnLst/>
                <a:rect l="l" t="t" r="r" b="b"/>
                <a:pathLst>
                  <a:path w="3959" h="4151" extrusionOk="0">
                    <a:moveTo>
                      <a:pt x="3840" y="1"/>
                    </a:moveTo>
                    <a:cubicBezTo>
                      <a:pt x="3791" y="1"/>
                      <a:pt x="3741" y="36"/>
                      <a:pt x="3741" y="106"/>
                    </a:cubicBezTo>
                    <a:cubicBezTo>
                      <a:pt x="3781" y="1652"/>
                      <a:pt x="2690" y="2920"/>
                      <a:pt x="1362" y="3555"/>
                    </a:cubicBezTo>
                    <a:cubicBezTo>
                      <a:pt x="966" y="3732"/>
                      <a:pt x="549" y="3851"/>
                      <a:pt x="133" y="3951"/>
                    </a:cubicBezTo>
                    <a:cubicBezTo>
                      <a:pt x="0" y="3969"/>
                      <a:pt x="49" y="4151"/>
                      <a:pt x="174" y="4151"/>
                    </a:cubicBezTo>
                    <a:cubicBezTo>
                      <a:pt x="180" y="4151"/>
                      <a:pt x="186" y="4150"/>
                      <a:pt x="192" y="4149"/>
                    </a:cubicBezTo>
                    <a:cubicBezTo>
                      <a:pt x="1719" y="3832"/>
                      <a:pt x="3146" y="2900"/>
                      <a:pt x="3720" y="1393"/>
                    </a:cubicBezTo>
                    <a:cubicBezTo>
                      <a:pt x="3879" y="978"/>
                      <a:pt x="3958" y="542"/>
                      <a:pt x="3939" y="106"/>
                    </a:cubicBezTo>
                    <a:cubicBezTo>
                      <a:pt x="3939" y="36"/>
                      <a:pt x="3890" y="1"/>
                      <a:pt x="384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44" name="Google Shape;644;p6"/>
              <p:cNvSpPr/>
              <p:nvPr/>
            </p:nvSpPr>
            <p:spPr>
              <a:xfrm>
                <a:off x="5372175" y="2530575"/>
                <a:ext cx="94175" cy="97925"/>
              </a:xfrm>
              <a:custGeom>
                <a:avLst/>
                <a:gdLst/>
                <a:ahLst/>
                <a:cxnLst/>
                <a:rect l="l" t="t" r="r" b="b"/>
                <a:pathLst>
                  <a:path w="3767" h="3917" extrusionOk="0">
                    <a:moveTo>
                      <a:pt x="3630" y="1"/>
                    </a:moveTo>
                    <a:cubicBezTo>
                      <a:pt x="3590" y="1"/>
                      <a:pt x="3551" y="20"/>
                      <a:pt x="3536" y="66"/>
                    </a:cubicBezTo>
                    <a:cubicBezTo>
                      <a:pt x="3298" y="1433"/>
                      <a:pt x="2407" y="2622"/>
                      <a:pt x="1197" y="3296"/>
                    </a:cubicBezTo>
                    <a:cubicBezTo>
                      <a:pt x="861" y="3476"/>
                      <a:pt x="504" y="3614"/>
                      <a:pt x="126" y="3713"/>
                    </a:cubicBezTo>
                    <a:cubicBezTo>
                      <a:pt x="1" y="3749"/>
                      <a:pt x="38" y="3917"/>
                      <a:pt x="135" y="3917"/>
                    </a:cubicBezTo>
                    <a:cubicBezTo>
                      <a:pt x="145" y="3917"/>
                      <a:pt x="155" y="3915"/>
                      <a:pt x="166" y="3912"/>
                    </a:cubicBezTo>
                    <a:cubicBezTo>
                      <a:pt x="1554" y="3574"/>
                      <a:pt x="2764" y="2583"/>
                      <a:pt x="3377" y="1295"/>
                    </a:cubicBezTo>
                    <a:cubicBezTo>
                      <a:pt x="3536" y="918"/>
                      <a:pt x="3675" y="542"/>
                      <a:pt x="3755" y="125"/>
                    </a:cubicBezTo>
                    <a:cubicBezTo>
                      <a:pt x="3766" y="51"/>
                      <a:pt x="3696" y="1"/>
                      <a:pt x="363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45" name="Google Shape;645;p6"/>
              <p:cNvSpPr/>
              <p:nvPr/>
            </p:nvSpPr>
            <p:spPr>
              <a:xfrm>
                <a:off x="5405075" y="2574950"/>
                <a:ext cx="78825" cy="71775"/>
              </a:xfrm>
              <a:custGeom>
                <a:avLst/>
                <a:gdLst/>
                <a:ahLst/>
                <a:cxnLst/>
                <a:rect l="l" t="t" r="r" b="b"/>
                <a:pathLst>
                  <a:path w="3153" h="2871" extrusionOk="0">
                    <a:moveTo>
                      <a:pt x="3015" y="1"/>
                    </a:moveTo>
                    <a:cubicBezTo>
                      <a:pt x="2984" y="1"/>
                      <a:pt x="2953" y="17"/>
                      <a:pt x="2934" y="54"/>
                    </a:cubicBezTo>
                    <a:cubicBezTo>
                      <a:pt x="2656" y="649"/>
                      <a:pt x="2280" y="1204"/>
                      <a:pt x="1823" y="1661"/>
                    </a:cubicBezTo>
                    <a:cubicBezTo>
                      <a:pt x="1368" y="2116"/>
                      <a:pt x="793" y="2573"/>
                      <a:pt x="139" y="2652"/>
                    </a:cubicBezTo>
                    <a:cubicBezTo>
                      <a:pt x="6" y="2670"/>
                      <a:pt x="0" y="2871"/>
                      <a:pt x="121" y="2871"/>
                    </a:cubicBezTo>
                    <a:cubicBezTo>
                      <a:pt x="127" y="2871"/>
                      <a:pt x="133" y="2870"/>
                      <a:pt x="139" y="2869"/>
                    </a:cubicBezTo>
                    <a:cubicBezTo>
                      <a:pt x="832" y="2771"/>
                      <a:pt x="1408" y="2354"/>
                      <a:pt x="1903" y="1878"/>
                    </a:cubicBezTo>
                    <a:cubicBezTo>
                      <a:pt x="2399" y="1383"/>
                      <a:pt x="2815" y="808"/>
                      <a:pt x="3113" y="154"/>
                    </a:cubicBezTo>
                    <a:cubicBezTo>
                      <a:pt x="3153" y="73"/>
                      <a:pt x="3083" y="1"/>
                      <a:pt x="301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46" name="Google Shape;646;p6"/>
              <p:cNvSpPr/>
              <p:nvPr/>
            </p:nvSpPr>
            <p:spPr>
              <a:xfrm>
                <a:off x="5443075" y="2609225"/>
                <a:ext cx="48825" cy="48625"/>
              </a:xfrm>
              <a:custGeom>
                <a:avLst/>
                <a:gdLst/>
                <a:ahLst/>
                <a:cxnLst/>
                <a:rect l="l" t="t" r="r" b="b"/>
                <a:pathLst>
                  <a:path w="1953" h="1945" extrusionOk="0">
                    <a:moveTo>
                      <a:pt x="1818" y="1"/>
                    </a:moveTo>
                    <a:cubicBezTo>
                      <a:pt x="1773" y="1"/>
                      <a:pt x="1728" y="23"/>
                      <a:pt x="1712" y="71"/>
                    </a:cubicBezTo>
                    <a:cubicBezTo>
                      <a:pt x="1493" y="845"/>
                      <a:pt x="879" y="1479"/>
                      <a:pt x="105" y="1736"/>
                    </a:cubicBezTo>
                    <a:cubicBezTo>
                      <a:pt x="1" y="1771"/>
                      <a:pt x="35" y="1945"/>
                      <a:pt x="125" y="1945"/>
                    </a:cubicBezTo>
                    <a:cubicBezTo>
                      <a:pt x="138" y="1945"/>
                      <a:pt x="151" y="1942"/>
                      <a:pt x="165" y="1934"/>
                    </a:cubicBezTo>
                    <a:cubicBezTo>
                      <a:pt x="998" y="1657"/>
                      <a:pt x="1672" y="964"/>
                      <a:pt x="1929" y="131"/>
                    </a:cubicBezTo>
                    <a:cubicBezTo>
                      <a:pt x="1952" y="48"/>
                      <a:pt x="1885" y="1"/>
                      <a:pt x="181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47" name="Google Shape;647;p6"/>
              <p:cNvSpPr/>
              <p:nvPr/>
            </p:nvSpPr>
            <p:spPr>
              <a:xfrm>
                <a:off x="5474950" y="2646200"/>
                <a:ext cx="24400" cy="22500"/>
              </a:xfrm>
              <a:custGeom>
                <a:avLst/>
                <a:gdLst/>
                <a:ahLst/>
                <a:cxnLst/>
                <a:rect l="l" t="t" r="r" b="b"/>
                <a:pathLst>
                  <a:path w="976" h="900" extrusionOk="0">
                    <a:moveTo>
                      <a:pt x="842" y="0"/>
                    </a:moveTo>
                    <a:cubicBezTo>
                      <a:pt x="801" y="0"/>
                      <a:pt x="761" y="24"/>
                      <a:pt x="754" y="80"/>
                    </a:cubicBezTo>
                    <a:cubicBezTo>
                      <a:pt x="733" y="159"/>
                      <a:pt x="694" y="218"/>
                      <a:pt x="654" y="278"/>
                    </a:cubicBezTo>
                    <a:cubicBezTo>
                      <a:pt x="614" y="336"/>
                      <a:pt x="556" y="397"/>
                      <a:pt x="495" y="436"/>
                    </a:cubicBezTo>
                    <a:cubicBezTo>
                      <a:pt x="376" y="555"/>
                      <a:pt x="218" y="614"/>
                      <a:pt x="59" y="693"/>
                    </a:cubicBezTo>
                    <a:cubicBezTo>
                      <a:pt x="1" y="733"/>
                      <a:pt x="1" y="793"/>
                      <a:pt x="20" y="852"/>
                    </a:cubicBezTo>
                    <a:cubicBezTo>
                      <a:pt x="35" y="881"/>
                      <a:pt x="81" y="900"/>
                      <a:pt x="120" y="900"/>
                    </a:cubicBezTo>
                    <a:cubicBezTo>
                      <a:pt x="135" y="900"/>
                      <a:pt x="148" y="897"/>
                      <a:pt x="159" y="891"/>
                    </a:cubicBezTo>
                    <a:cubicBezTo>
                      <a:pt x="495" y="714"/>
                      <a:pt x="852" y="516"/>
                      <a:pt x="952" y="138"/>
                    </a:cubicBezTo>
                    <a:cubicBezTo>
                      <a:pt x="976" y="55"/>
                      <a:pt x="906" y="0"/>
                      <a:pt x="84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48" name="Google Shape;648;p6"/>
              <p:cNvSpPr/>
              <p:nvPr/>
            </p:nvSpPr>
            <p:spPr>
              <a:xfrm>
                <a:off x="5732650" y="2135475"/>
                <a:ext cx="321150" cy="193650"/>
              </a:xfrm>
              <a:custGeom>
                <a:avLst/>
                <a:gdLst/>
                <a:ahLst/>
                <a:cxnLst/>
                <a:rect l="l" t="t" r="r" b="b"/>
                <a:pathLst>
                  <a:path w="12846" h="7746" extrusionOk="0">
                    <a:moveTo>
                      <a:pt x="6315" y="0"/>
                    </a:moveTo>
                    <a:cubicBezTo>
                      <a:pt x="5574" y="0"/>
                      <a:pt x="4830" y="104"/>
                      <a:pt x="4143" y="388"/>
                    </a:cubicBezTo>
                    <a:cubicBezTo>
                      <a:pt x="2240" y="1141"/>
                      <a:pt x="318" y="3718"/>
                      <a:pt x="0" y="5800"/>
                    </a:cubicBezTo>
                    <a:cubicBezTo>
                      <a:pt x="1142" y="6910"/>
                      <a:pt x="3434" y="7745"/>
                      <a:pt x="5305" y="7745"/>
                    </a:cubicBezTo>
                    <a:cubicBezTo>
                      <a:pt x="5740" y="7745"/>
                      <a:pt x="6152" y="7700"/>
                      <a:pt x="6521" y="7603"/>
                    </a:cubicBezTo>
                    <a:cubicBezTo>
                      <a:pt x="7473" y="7346"/>
                      <a:pt x="8326" y="6810"/>
                      <a:pt x="9059" y="6176"/>
                    </a:cubicBezTo>
                    <a:cubicBezTo>
                      <a:pt x="10605" y="4849"/>
                      <a:pt x="11675" y="3144"/>
                      <a:pt x="12845" y="1498"/>
                    </a:cubicBezTo>
                    <a:cubicBezTo>
                      <a:pt x="10942" y="884"/>
                      <a:pt x="9059" y="150"/>
                      <a:pt x="7037" y="31"/>
                    </a:cubicBezTo>
                    <a:cubicBezTo>
                      <a:pt x="6798" y="11"/>
                      <a:pt x="6557" y="0"/>
                      <a:pt x="631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49" name="Google Shape;649;p6"/>
              <p:cNvSpPr/>
              <p:nvPr/>
            </p:nvSpPr>
            <p:spPr>
              <a:xfrm>
                <a:off x="5735100" y="2180725"/>
                <a:ext cx="219075" cy="132450"/>
              </a:xfrm>
              <a:custGeom>
                <a:avLst/>
                <a:gdLst/>
                <a:ahLst/>
                <a:cxnLst/>
                <a:rect l="l" t="t" r="r" b="b"/>
                <a:pathLst>
                  <a:path w="8763" h="5298" extrusionOk="0">
                    <a:moveTo>
                      <a:pt x="4280" y="1"/>
                    </a:moveTo>
                    <a:cubicBezTo>
                      <a:pt x="3787" y="1"/>
                      <a:pt x="3290" y="72"/>
                      <a:pt x="2836" y="263"/>
                    </a:cubicBezTo>
                    <a:cubicBezTo>
                      <a:pt x="1528" y="779"/>
                      <a:pt x="220" y="2542"/>
                      <a:pt x="1" y="3950"/>
                    </a:cubicBezTo>
                    <a:cubicBezTo>
                      <a:pt x="772" y="4722"/>
                      <a:pt x="2339" y="5297"/>
                      <a:pt x="3623" y="5297"/>
                    </a:cubicBezTo>
                    <a:cubicBezTo>
                      <a:pt x="3922" y="5297"/>
                      <a:pt x="4207" y="5266"/>
                      <a:pt x="4462" y="5198"/>
                    </a:cubicBezTo>
                    <a:cubicBezTo>
                      <a:pt x="5115" y="5021"/>
                      <a:pt x="5670" y="4643"/>
                      <a:pt x="6185" y="4207"/>
                    </a:cubicBezTo>
                    <a:cubicBezTo>
                      <a:pt x="7237" y="3316"/>
                      <a:pt x="7969" y="2146"/>
                      <a:pt x="8762" y="1036"/>
                    </a:cubicBezTo>
                    <a:cubicBezTo>
                      <a:pt x="7475" y="600"/>
                      <a:pt x="6185" y="105"/>
                      <a:pt x="4798" y="26"/>
                    </a:cubicBezTo>
                    <a:cubicBezTo>
                      <a:pt x="4627" y="10"/>
                      <a:pt x="4454" y="1"/>
                      <a:pt x="4280" y="1"/>
                    </a:cubicBezTo>
                    <a:close/>
                  </a:path>
                </a:pathLst>
              </a:custGeom>
              <a:solidFill>
                <a:srgbClr val="191919">
                  <a:alpha val="128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50" name="Google Shape;650;p6"/>
              <p:cNvSpPr/>
              <p:nvPr/>
            </p:nvSpPr>
            <p:spPr>
              <a:xfrm>
                <a:off x="5710600" y="2185650"/>
                <a:ext cx="300800" cy="103375"/>
              </a:xfrm>
              <a:custGeom>
                <a:avLst/>
                <a:gdLst/>
                <a:ahLst/>
                <a:cxnLst/>
                <a:rect l="l" t="t" r="r" b="b"/>
                <a:pathLst>
                  <a:path w="12032" h="4135" extrusionOk="0">
                    <a:moveTo>
                      <a:pt x="11895" y="1"/>
                    </a:moveTo>
                    <a:cubicBezTo>
                      <a:pt x="11885" y="1"/>
                      <a:pt x="11875" y="3"/>
                      <a:pt x="11864" y="6"/>
                    </a:cubicBezTo>
                    <a:cubicBezTo>
                      <a:pt x="10416" y="542"/>
                      <a:pt x="8970" y="1018"/>
                      <a:pt x="7522" y="1513"/>
                    </a:cubicBezTo>
                    <a:cubicBezTo>
                      <a:pt x="5838" y="2068"/>
                      <a:pt x="4173" y="2604"/>
                      <a:pt x="2508" y="3138"/>
                    </a:cubicBezTo>
                    <a:cubicBezTo>
                      <a:pt x="1694" y="3416"/>
                      <a:pt x="901" y="3674"/>
                      <a:pt x="108" y="3931"/>
                    </a:cubicBezTo>
                    <a:cubicBezTo>
                      <a:pt x="0" y="3967"/>
                      <a:pt x="23" y="4134"/>
                      <a:pt x="133" y="4134"/>
                    </a:cubicBezTo>
                    <a:cubicBezTo>
                      <a:pt x="144" y="4134"/>
                      <a:pt x="156" y="4133"/>
                      <a:pt x="169" y="4129"/>
                    </a:cubicBezTo>
                    <a:cubicBezTo>
                      <a:pt x="1675" y="3635"/>
                      <a:pt x="3201" y="3138"/>
                      <a:pt x="4707" y="2643"/>
                    </a:cubicBezTo>
                    <a:cubicBezTo>
                      <a:pt x="6372" y="2107"/>
                      <a:pt x="8019" y="1573"/>
                      <a:pt x="9684" y="997"/>
                    </a:cubicBezTo>
                    <a:cubicBezTo>
                      <a:pt x="10416" y="740"/>
                      <a:pt x="11170" y="482"/>
                      <a:pt x="11923" y="204"/>
                    </a:cubicBezTo>
                    <a:cubicBezTo>
                      <a:pt x="12031" y="168"/>
                      <a:pt x="11992" y="1"/>
                      <a:pt x="1189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51" name="Google Shape;651;p6"/>
              <p:cNvSpPr/>
              <p:nvPr/>
            </p:nvSpPr>
            <p:spPr>
              <a:xfrm>
                <a:off x="5969525" y="2171900"/>
                <a:ext cx="27500" cy="47275"/>
              </a:xfrm>
              <a:custGeom>
                <a:avLst/>
                <a:gdLst/>
                <a:ahLst/>
                <a:cxnLst/>
                <a:rect l="l" t="t" r="r" b="b"/>
                <a:pathLst>
                  <a:path w="1100" h="1891" extrusionOk="0">
                    <a:moveTo>
                      <a:pt x="344" y="0"/>
                    </a:moveTo>
                    <a:cubicBezTo>
                      <a:pt x="312" y="0"/>
                      <a:pt x="281" y="12"/>
                      <a:pt x="258" y="41"/>
                    </a:cubicBezTo>
                    <a:cubicBezTo>
                      <a:pt x="40" y="358"/>
                      <a:pt x="1" y="754"/>
                      <a:pt x="159" y="1092"/>
                    </a:cubicBezTo>
                    <a:cubicBezTo>
                      <a:pt x="297" y="1428"/>
                      <a:pt x="595" y="1746"/>
                      <a:pt x="931" y="1885"/>
                    </a:cubicBezTo>
                    <a:cubicBezTo>
                      <a:pt x="944" y="1889"/>
                      <a:pt x="956" y="1890"/>
                      <a:pt x="967" y="1890"/>
                    </a:cubicBezTo>
                    <a:cubicBezTo>
                      <a:pt x="1077" y="1890"/>
                      <a:pt x="1100" y="1723"/>
                      <a:pt x="992" y="1687"/>
                    </a:cubicBezTo>
                    <a:cubicBezTo>
                      <a:pt x="714" y="1568"/>
                      <a:pt x="476" y="1290"/>
                      <a:pt x="337" y="1013"/>
                    </a:cubicBezTo>
                    <a:cubicBezTo>
                      <a:pt x="218" y="735"/>
                      <a:pt x="258" y="398"/>
                      <a:pt x="437" y="141"/>
                    </a:cubicBezTo>
                    <a:cubicBezTo>
                      <a:pt x="493" y="70"/>
                      <a:pt x="419" y="0"/>
                      <a:pt x="34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52" name="Google Shape;652;p6"/>
              <p:cNvSpPr/>
              <p:nvPr/>
            </p:nvSpPr>
            <p:spPr>
              <a:xfrm>
                <a:off x="5932350" y="2162650"/>
                <a:ext cx="45200" cy="82450"/>
              </a:xfrm>
              <a:custGeom>
                <a:avLst/>
                <a:gdLst/>
                <a:ahLst/>
                <a:cxnLst/>
                <a:rect l="l" t="t" r="r" b="b"/>
                <a:pathLst>
                  <a:path w="1808" h="3298" extrusionOk="0">
                    <a:moveTo>
                      <a:pt x="512" y="0"/>
                    </a:moveTo>
                    <a:cubicBezTo>
                      <a:pt x="487" y="0"/>
                      <a:pt x="461" y="11"/>
                      <a:pt x="436" y="35"/>
                    </a:cubicBezTo>
                    <a:cubicBezTo>
                      <a:pt x="0" y="511"/>
                      <a:pt x="100" y="1343"/>
                      <a:pt x="338" y="1898"/>
                    </a:cubicBezTo>
                    <a:cubicBezTo>
                      <a:pt x="576" y="2493"/>
                      <a:pt x="1012" y="3008"/>
                      <a:pt x="1586" y="3286"/>
                    </a:cubicBezTo>
                    <a:cubicBezTo>
                      <a:pt x="1602" y="3294"/>
                      <a:pt x="1619" y="3298"/>
                      <a:pt x="1635" y="3298"/>
                    </a:cubicBezTo>
                    <a:cubicBezTo>
                      <a:pt x="1733" y="3298"/>
                      <a:pt x="1807" y="3159"/>
                      <a:pt x="1705" y="3107"/>
                    </a:cubicBezTo>
                    <a:cubicBezTo>
                      <a:pt x="1189" y="2850"/>
                      <a:pt x="774" y="2414"/>
                      <a:pt x="555" y="1878"/>
                    </a:cubicBezTo>
                    <a:cubicBezTo>
                      <a:pt x="436" y="1621"/>
                      <a:pt x="378" y="1343"/>
                      <a:pt x="357" y="1045"/>
                    </a:cubicBezTo>
                    <a:cubicBezTo>
                      <a:pt x="357" y="749"/>
                      <a:pt x="378" y="411"/>
                      <a:pt x="595" y="173"/>
                    </a:cubicBezTo>
                    <a:cubicBezTo>
                      <a:pt x="655" y="98"/>
                      <a:pt x="590" y="0"/>
                      <a:pt x="51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53" name="Google Shape;653;p6"/>
              <p:cNvSpPr/>
              <p:nvPr/>
            </p:nvSpPr>
            <p:spPr>
              <a:xfrm>
                <a:off x="5899150" y="2162975"/>
                <a:ext cx="46750" cy="102425"/>
              </a:xfrm>
              <a:custGeom>
                <a:avLst/>
                <a:gdLst/>
                <a:ahLst/>
                <a:cxnLst/>
                <a:rect l="l" t="t" r="r" b="b"/>
                <a:pathLst>
                  <a:path w="1870" h="4097" extrusionOk="0">
                    <a:moveTo>
                      <a:pt x="415" y="1"/>
                    </a:moveTo>
                    <a:cubicBezTo>
                      <a:pt x="370" y="1"/>
                      <a:pt x="322" y="24"/>
                      <a:pt x="297" y="81"/>
                    </a:cubicBezTo>
                    <a:cubicBezTo>
                      <a:pt x="20" y="834"/>
                      <a:pt x="20" y="1687"/>
                      <a:pt x="318" y="2440"/>
                    </a:cubicBezTo>
                    <a:cubicBezTo>
                      <a:pt x="575" y="3114"/>
                      <a:pt x="1051" y="3688"/>
                      <a:pt x="1666" y="4085"/>
                    </a:cubicBezTo>
                    <a:cubicBezTo>
                      <a:pt x="1683" y="4093"/>
                      <a:pt x="1699" y="4097"/>
                      <a:pt x="1714" y="4097"/>
                    </a:cubicBezTo>
                    <a:cubicBezTo>
                      <a:pt x="1809" y="4097"/>
                      <a:pt x="1869" y="3958"/>
                      <a:pt x="1785" y="3907"/>
                    </a:cubicBezTo>
                    <a:cubicBezTo>
                      <a:pt x="516" y="3114"/>
                      <a:pt x="1" y="1528"/>
                      <a:pt x="516" y="120"/>
                    </a:cubicBezTo>
                    <a:cubicBezTo>
                      <a:pt x="540" y="50"/>
                      <a:pt x="480" y="1"/>
                      <a:pt x="41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54" name="Google Shape;654;p6"/>
              <p:cNvSpPr/>
              <p:nvPr/>
            </p:nvSpPr>
            <p:spPr>
              <a:xfrm>
                <a:off x="5857025" y="2157200"/>
                <a:ext cx="60900" cy="135475"/>
              </a:xfrm>
              <a:custGeom>
                <a:avLst/>
                <a:gdLst/>
                <a:ahLst/>
                <a:cxnLst/>
                <a:rect l="l" t="t" r="r" b="b"/>
                <a:pathLst>
                  <a:path w="2436" h="5419" extrusionOk="0">
                    <a:moveTo>
                      <a:pt x="908" y="1"/>
                    </a:moveTo>
                    <a:cubicBezTo>
                      <a:pt x="874" y="1"/>
                      <a:pt x="839" y="17"/>
                      <a:pt x="814" y="55"/>
                    </a:cubicBezTo>
                    <a:cubicBezTo>
                      <a:pt x="0" y="1461"/>
                      <a:pt x="357" y="3206"/>
                      <a:pt x="1308" y="4455"/>
                    </a:cubicBezTo>
                    <a:cubicBezTo>
                      <a:pt x="1586" y="4792"/>
                      <a:pt x="1884" y="5109"/>
                      <a:pt x="2220" y="5386"/>
                    </a:cubicBezTo>
                    <a:cubicBezTo>
                      <a:pt x="2243" y="5409"/>
                      <a:pt x="2267" y="5418"/>
                      <a:pt x="2291" y="5418"/>
                    </a:cubicBezTo>
                    <a:cubicBezTo>
                      <a:pt x="2371" y="5418"/>
                      <a:pt x="2436" y="5310"/>
                      <a:pt x="2360" y="5248"/>
                    </a:cubicBezTo>
                    <a:cubicBezTo>
                      <a:pt x="1229" y="4297"/>
                      <a:pt x="417" y="2909"/>
                      <a:pt x="595" y="1382"/>
                    </a:cubicBezTo>
                    <a:cubicBezTo>
                      <a:pt x="655" y="946"/>
                      <a:pt x="793" y="530"/>
                      <a:pt x="991" y="153"/>
                    </a:cubicBezTo>
                    <a:cubicBezTo>
                      <a:pt x="1045" y="72"/>
                      <a:pt x="980" y="1"/>
                      <a:pt x="90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55" name="Google Shape;655;p6"/>
              <p:cNvSpPr/>
              <p:nvPr/>
            </p:nvSpPr>
            <p:spPr>
              <a:xfrm>
                <a:off x="5832225" y="2170450"/>
                <a:ext cx="50575" cy="128475"/>
              </a:xfrm>
              <a:custGeom>
                <a:avLst/>
                <a:gdLst/>
                <a:ahLst/>
                <a:cxnLst/>
                <a:rect l="l" t="t" r="r" b="b"/>
                <a:pathLst>
                  <a:path w="2023" h="5139" extrusionOk="0">
                    <a:moveTo>
                      <a:pt x="542" y="0"/>
                    </a:moveTo>
                    <a:cubicBezTo>
                      <a:pt x="497" y="0"/>
                      <a:pt x="453" y="24"/>
                      <a:pt x="437" y="80"/>
                    </a:cubicBezTo>
                    <a:cubicBezTo>
                      <a:pt x="1" y="1447"/>
                      <a:pt x="239" y="2993"/>
                      <a:pt x="1013" y="4182"/>
                    </a:cubicBezTo>
                    <a:cubicBezTo>
                      <a:pt x="1230" y="4520"/>
                      <a:pt x="1488" y="4837"/>
                      <a:pt x="1806" y="5115"/>
                    </a:cubicBezTo>
                    <a:cubicBezTo>
                      <a:pt x="1826" y="5131"/>
                      <a:pt x="1848" y="5138"/>
                      <a:pt x="1869" y="5138"/>
                    </a:cubicBezTo>
                    <a:cubicBezTo>
                      <a:pt x="1951" y="5138"/>
                      <a:pt x="2023" y="5034"/>
                      <a:pt x="1944" y="4956"/>
                    </a:cubicBezTo>
                    <a:cubicBezTo>
                      <a:pt x="933" y="4044"/>
                      <a:pt x="378" y="2657"/>
                      <a:pt x="437" y="1269"/>
                    </a:cubicBezTo>
                    <a:cubicBezTo>
                      <a:pt x="458" y="892"/>
                      <a:pt x="537" y="495"/>
                      <a:pt x="656" y="138"/>
                    </a:cubicBezTo>
                    <a:cubicBezTo>
                      <a:pt x="680" y="55"/>
                      <a:pt x="610" y="0"/>
                      <a:pt x="54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56" name="Google Shape;656;p6"/>
              <p:cNvSpPr/>
              <p:nvPr/>
            </p:nvSpPr>
            <p:spPr>
              <a:xfrm>
                <a:off x="5806000" y="2201525"/>
                <a:ext cx="39225" cy="97775"/>
              </a:xfrm>
              <a:custGeom>
                <a:avLst/>
                <a:gdLst/>
                <a:ahLst/>
                <a:cxnLst/>
                <a:rect l="l" t="t" r="r" b="b"/>
                <a:pathLst>
                  <a:path w="1569" h="3911" extrusionOk="0">
                    <a:moveTo>
                      <a:pt x="146" y="1"/>
                    </a:moveTo>
                    <a:cubicBezTo>
                      <a:pt x="94" y="1"/>
                      <a:pt x="40" y="36"/>
                      <a:pt x="40" y="105"/>
                    </a:cubicBezTo>
                    <a:cubicBezTo>
                      <a:pt x="0" y="838"/>
                      <a:pt x="98" y="1591"/>
                      <a:pt x="336" y="2286"/>
                    </a:cubicBezTo>
                    <a:cubicBezTo>
                      <a:pt x="535" y="2900"/>
                      <a:pt x="833" y="3515"/>
                      <a:pt x="1367" y="3891"/>
                    </a:cubicBezTo>
                    <a:cubicBezTo>
                      <a:pt x="1388" y="3905"/>
                      <a:pt x="1408" y="3911"/>
                      <a:pt x="1427" y="3911"/>
                    </a:cubicBezTo>
                    <a:cubicBezTo>
                      <a:pt x="1515" y="3911"/>
                      <a:pt x="1568" y="3778"/>
                      <a:pt x="1486" y="3713"/>
                    </a:cubicBezTo>
                    <a:cubicBezTo>
                      <a:pt x="971" y="3336"/>
                      <a:pt x="693" y="2741"/>
                      <a:pt x="495" y="2146"/>
                    </a:cubicBezTo>
                    <a:cubicBezTo>
                      <a:pt x="297" y="1493"/>
                      <a:pt x="198" y="798"/>
                      <a:pt x="238" y="105"/>
                    </a:cubicBezTo>
                    <a:cubicBezTo>
                      <a:pt x="248" y="36"/>
                      <a:pt x="198" y="1"/>
                      <a:pt x="14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57" name="Google Shape;657;p6"/>
              <p:cNvSpPr/>
              <p:nvPr/>
            </p:nvSpPr>
            <p:spPr>
              <a:xfrm>
                <a:off x="5779700" y="2227900"/>
                <a:ext cx="26700" cy="63350"/>
              </a:xfrm>
              <a:custGeom>
                <a:avLst/>
                <a:gdLst/>
                <a:ahLst/>
                <a:cxnLst/>
                <a:rect l="l" t="t" r="r" b="b"/>
                <a:pathLst>
                  <a:path w="1068" h="2534" extrusionOk="0">
                    <a:moveTo>
                      <a:pt x="261" y="1"/>
                    </a:moveTo>
                    <a:cubicBezTo>
                      <a:pt x="218" y="1"/>
                      <a:pt x="175" y="24"/>
                      <a:pt x="159" y="81"/>
                    </a:cubicBezTo>
                    <a:cubicBezTo>
                      <a:pt x="1" y="933"/>
                      <a:pt x="259" y="1845"/>
                      <a:pt x="854" y="2500"/>
                    </a:cubicBezTo>
                    <a:cubicBezTo>
                      <a:pt x="873" y="2523"/>
                      <a:pt x="897" y="2533"/>
                      <a:pt x="921" y="2533"/>
                    </a:cubicBezTo>
                    <a:cubicBezTo>
                      <a:pt x="995" y="2533"/>
                      <a:pt x="1068" y="2436"/>
                      <a:pt x="992" y="2360"/>
                    </a:cubicBezTo>
                    <a:cubicBezTo>
                      <a:pt x="457" y="1765"/>
                      <a:pt x="220" y="914"/>
                      <a:pt x="378" y="121"/>
                    </a:cubicBezTo>
                    <a:cubicBezTo>
                      <a:pt x="389" y="50"/>
                      <a:pt x="325" y="1"/>
                      <a:pt x="26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58" name="Google Shape;658;p6"/>
              <p:cNvSpPr/>
              <p:nvPr/>
            </p:nvSpPr>
            <p:spPr>
              <a:xfrm>
                <a:off x="5757425" y="2257025"/>
                <a:ext cx="15875" cy="28925"/>
              </a:xfrm>
              <a:custGeom>
                <a:avLst/>
                <a:gdLst/>
                <a:ahLst/>
                <a:cxnLst/>
                <a:rect l="l" t="t" r="r" b="b"/>
                <a:pathLst>
                  <a:path w="635" h="1157" extrusionOk="0">
                    <a:moveTo>
                      <a:pt x="174" y="1"/>
                    </a:moveTo>
                    <a:cubicBezTo>
                      <a:pt x="133" y="1"/>
                      <a:pt x="95" y="20"/>
                      <a:pt x="80" y="66"/>
                    </a:cubicBezTo>
                    <a:cubicBezTo>
                      <a:pt x="0" y="462"/>
                      <a:pt x="218" y="799"/>
                      <a:pt x="437" y="1097"/>
                    </a:cubicBezTo>
                    <a:cubicBezTo>
                      <a:pt x="449" y="1135"/>
                      <a:pt x="479" y="1157"/>
                      <a:pt x="514" y="1157"/>
                    </a:cubicBezTo>
                    <a:cubicBezTo>
                      <a:pt x="533" y="1157"/>
                      <a:pt x="554" y="1150"/>
                      <a:pt x="575" y="1136"/>
                    </a:cubicBezTo>
                    <a:cubicBezTo>
                      <a:pt x="614" y="1116"/>
                      <a:pt x="635" y="1036"/>
                      <a:pt x="614" y="997"/>
                    </a:cubicBezTo>
                    <a:cubicBezTo>
                      <a:pt x="437" y="759"/>
                      <a:pt x="218" y="462"/>
                      <a:pt x="297" y="125"/>
                    </a:cubicBezTo>
                    <a:cubicBezTo>
                      <a:pt x="310" y="51"/>
                      <a:pt x="239" y="1"/>
                      <a:pt x="17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59" name="Google Shape;659;p6"/>
              <p:cNvSpPr/>
              <p:nvPr/>
            </p:nvSpPr>
            <p:spPr>
              <a:xfrm>
                <a:off x="5658300" y="2357375"/>
                <a:ext cx="338500" cy="190750"/>
              </a:xfrm>
              <a:custGeom>
                <a:avLst/>
                <a:gdLst/>
                <a:ahLst/>
                <a:cxnLst/>
                <a:rect l="l" t="t" r="r" b="b"/>
                <a:pathLst>
                  <a:path w="13540" h="7630" extrusionOk="0">
                    <a:moveTo>
                      <a:pt x="5905" y="0"/>
                    </a:moveTo>
                    <a:cubicBezTo>
                      <a:pt x="5767" y="0"/>
                      <a:pt x="5629" y="5"/>
                      <a:pt x="5491" y="16"/>
                    </a:cubicBezTo>
                    <a:cubicBezTo>
                      <a:pt x="3469" y="215"/>
                      <a:pt x="873" y="2157"/>
                      <a:pt x="1" y="4060"/>
                    </a:cubicBezTo>
                    <a:cubicBezTo>
                      <a:pt x="952" y="5784"/>
                      <a:pt x="3728" y="7568"/>
                      <a:pt x="5750" y="7628"/>
                    </a:cubicBezTo>
                    <a:cubicBezTo>
                      <a:pt x="5780" y="7629"/>
                      <a:pt x="5810" y="7629"/>
                      <a:pt x="5840" y="7629"/>
                    </a:cubicBezTo>
                    <a:cubicBezTo>
                      <a:pt x="6799" y="7629"/>
                      <a:pt x="7720" y="7339"/>
                      <a:pt x="8604" y="6954"/>
                    </a:cubicBezTo>
                    <a:cubicBezTo>
                      <a:pt x="10447" y="6141"/>
                      <a:pt x="11953" y="4793"/>
                      <a:pt x="13539" y="3545"/>
                    </a:cubicBezTo>
                    <a:cubicBezTo>
                      <a:pt x="11874" y="2414"/>
                      <a:pt x="10269" y="1185"/>
                      <a:pt x="8366" y="492"/>
                    </a:cubicBezTo>
                    <a:cubicBezTo>
                      <a:pt x="7581" y="202"/>
                      <a:pt x="6752" y="0"/>
                      <a:pt x="590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60" name="Google Shape;660;p6"/>
              <p:cNvSpPr/>
              <p:nvPr/>
            </p:nvSpPr>
            <p:spPr>
              <a:xfrm>
                <a:off x="5660775" y="2389650"/>
                <a:ext cx="230950" cy="130225"/>
              </a:xfrm>
              <a:custGeom>
                <a:avLst/>
                <a:gdLst/>
                <a:ahLst/>
                <a:cxnLst/>
                <a:rect l="l" t="t" r="r" b="b"/>
                <a:pathLst>
                  <a:path w="9238" h="5209" extrusionOk="0">
                    <a:moveTo>
                      <a:pt x="4047" y="1"/>
                    </a:moveTo>
                    <a:cubicBezTo>
                      <a:pt x="3954" y="1"/>
                      <a:pt x="3860" y="5"/>
                      <a:pt x="3767" y="13"/>
                    </a:cubicBezTo>
                    <a:cubicBezTo>
                      <a:pt x="2379" y="153"/>
                      <a:pt x="595" y="1461"/>
                      <a:pt x="0" y="2769"/>
                    </a:cubicBezTo>
                    <a:cubicBezTo>
                      <a:pt x="655" y="3938"/>
                      <a:pt x="2558" y="5167"/>
                      <a:pt x="3925" y="5207"/>
                    </a:cubicBezTo>
                    <a:cubicBezTo>
                      <a:pt x="3957" y="5208"/>
                      <a:pt x="3990" y="5208"/>
                      <a:pt x="4022" y="5208"/>
                    </a:cubicBezTo>
                    <a:cubicBezTo>
                      <a:pt x="4662" y="5208"/>
                      <a:pt x="5283" y="5016"/>
                      <a:pt x="5868" y="4752"/>
                    </a:cubicBezTo>
                    <a:cubicBezTo>
                      <a:pt x="7136" y="4176"/>
                      <a:pt x="8167" y="3264"/>
                      <a:pt x="9238" y="2412"/>
                    </a:cubicBezTo>
                    <a:cubicBezTo>
                      <a:pt x="8109" y="1639"/>
                      <a:pt x="7018" y="806"/>
                      <a:pt x="5730" y="330"/>
                    </a:cubicBezTo>
                    <a:cubicBezTo>
                      <a:pt x="5186" y="144"/>
                      <a:pt x="4613" y="1"/>
                      <a:pt x="4047" y="1"/>
                    </a:cubicBezTo>
                    <a:close/>
                  </a:path>
                </a:pathLst>
              </a:custGeom>
              <a:solidFill>
                <a:srgbClr val="191919">
                  <a:alpha val="128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61" name="Google Shape;661;p6"/>
              <p:cNvSpPr/>
              <p:nvPr/>
            </p:nvSpPr>
            <p:spPr>
              <a:xfrm>
                <a:off x="5635525" y="2445000"/>
                <a:ext cx="316175" cy="16900"/>
              </a:xfrm>
              <a:custGeom>
                <a:avLst/>
                <a:gdLst/>
                <a:ahLst/>
                <a:cxnLst/>
                <a:rect l="l" t="t" r="r" b="b"/>
                <a:pathLst>
                  <a:path w="12647" h="676" extrusionOk="0">
                    <a:moveTo>
                      <a:pt x="12507" y="0"/>
                    </a:moveTo>
                    <a:cubicBezTo>
                      <a:pt x="10982" y="99"/>
                      <a:pt x="9455" y="159"/>
                      <a:pt x="7909" y="217"/>
                    </a:cubicBezTo>
                    <a:cubicBezTo>
                      <a:pt x="6164" y="278"/>
                      <a:pt x="4401" y="336"/>
                      <a:pt x="2636" y="397"/>
                    </a:cubicBezTo>
                    <a:cubicBezTo>
                      <a:pt x="1803" y="416"/>
                      <a:pt x="971" y="436"/>
                      <a:pt x="138" y="476"/>
                    </a:cubicBezTo>
                    <a:cubicBezTo>
                      <a:pt x="6" y="476"/>
                      <a:pt x="0" y="675"/>
                      <a:pt x="121" y="675"/>
                    </a:cubicBezTo>
                    <a:cubicBezTo>
                      <a:pt x="127" y="675"/>
                      <a:pt x="132" y="675"/>
                      <a:pt x="138" y="674"/>
                    </a:cubicBezTo>
                    <a:cubicBezTo>
                      <a:pt x="1724" y="635"/>
                      <a:pt x="3310" y="574"/>
                      <a:pt x="4916" y="535"/>
                    </a:cubicBezTo>
                    <a:cubicBezTo>
                      <a:pt x="6661" y="476"/>
                      <a:pt x="8384" y="416"/>
                      <a:pt x="10129" y="336"/>
                    </a:cubicBezTo>
                    <a:cubicBezTo>
                      <a:pt x="10922" y="317"/>
                      <a:pt x="11715" y="278"/>
                      <a:pt x="12507" y="217"/>
                    </a:cubicBezTo>
                    <a:cubicBezTo>
                      <a:pt x="12647" y="198"/>
                      <a:pt x="12647" y="0"/>
                      <a:pt x="1250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62" name="Google Shape;662;p6"/>
              <p:cNvSpPr/>
              <p:nvPr/>
            </p:nvSpPr>
            <p:spPr>
              <a:xfrm>
                <a:off x="5911050" y="2423375"/>
                <a:ext cx="19275" cy="50075"/>
              </a:xfrm>
              <a:custGeom>
                <a:avLst/>
                <a:gdLst/>
                <a:ahLst/>
                <a:cxnLst/>
                <a:rect l="l" t="t" r="r" b="b"/>
                <a:pathLst>
                  <a:path w="771" h="2003" extrusionOk="0">
                    <a:moveTo>
                      <a:pt x="507" y="1"/>
                    </a:moveTo>
                    <a:cubicBezTo>
                      <a:pt x="483" y="1"/>
                      <a:pt x="459" y="10"/>
                      <a:pt x="437" y="33"/>
                    </a:cubicBezTo>
                    <a:cubicBezTo>
                      <a:pt x="138" y="250"/>
                      <a:pt x="1" y="627"/>
                      <a:pt x="40" y="984"/>
                    </a:cubicBezTo>
                    <a:cubicBezTo>
                      <a:pt x="80" y="1360"/>
                      <a:pt x="278" y="1756"/>
                      <a:pt x="575" y="1975"/>
                    </a:cubicBezTo>
                    <a:cubicBezTo>
                      <a:pt x="594" y="1994"/>
                      <a:pt x="614" y="2002"/>
                      <a:pt x="632" y="2002"/>
                    </a:cubicBezTo>
                    <a:cubicBezTo>
                      <a:pt x="711" y="2002"/>
                      <a:pt x="771" y="1860"/>
                      <a:pt x="675" y="1796"/>
                    </a:cubicBezTo>
                    <a:cubicBezTo>
                      <a:pt x="437" y="1618"/>
                      <a:pt x="278" y="1262"/>
                      <a:pt x="238" y="964"/>
                    </a:cubicBezTo>
                    <a:cubicBezTo>
                      <a:pt x="199" y="667"/>
                      <a:pt x="337" y="369"/>
                      <a:pt x="575" y="171"/>
                    </a:cubicBezTo>
                    <a:cubicBezTo>
                      <a:pt x="652" y="109"/>
                      <a:pt x="586" y="1"/>
                      <a:pt x="50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63" name="Google Shape;663;p6"/>
              <p:cNvSpPr/>
              <p:nvPr/>
            </p:nvSpPr>
            <p:spPr>
              <a:xfrm>
                <a:off x="5876825" y="2405325"/>
                <a:ext cx="27275" cy="87350"/>
              </a:xfrm>
              <a:custGeom>
                <a:avLst/>
                <a:gdLst/>
                <a:ahLst/>
                <a:cxnLst/>
                <a:rect l="l" t="t" r="r" b="b"/>
                <a:pathLst>
                  <a:path w="1091" h="3494" extrusionOk="0">
                    <a:moveTo>
                      <a:pt x="715" y="1"/>
                    </a:moveTo>
                    <a:cubicBezTo>
                      <a:pt x="697" y="1"/>
                      <a:pt x="677" y="7"/>
                      <a:pt x="656" y="20"/>
                    </a:cubicBezTo>
                    <a:cubicBezTo>
                      <a:pt x="378" y="200"/>
                      <a:pt x="220" y="517"/>
                      <a:pt x="120" y="813"/>
                    </a:cubicBezTo>
                    <a:cubicBezTo>
                      <a:pt x="22" y="1131"/>
                      <a:pt x="1" y="1448"/>
                      <a:pt x="22" y="1785"/>
                    </a:cubicBezTo>
                    <a:cubicBezTo>
                      <a:pt x="101" y="2420"/>
                      <a:pt x="378" y="3033"/>
                      <a:pt x="854" y="3470"/>
                    </a:cubicBezTo>
                    <a:cubicBezTo>
                      <a:pt x="875" y="3486"/>
                      <a:pt x="898" y="3493"/>
                      <a:pt x="920" y="3493"/>
                    </a:cubicBezTo>
                    <a:cubicBezTo>
                      <a:pt x="1007" y="3493"/>
                      <a:pt x="1091" y="3390"/>
                      <a:pt x="1013" y="3311"/>
                    </a:cubicBezTo>
                    <a:cubicBezTo>
                      <a:pt x="577" y="2935"/>
                      <a:pt x="318" y="2380"/>
                      <a:pt x="239" y="1804"/>
                    </a:cubicBezTo>
                    <a:cubicBezTo>
                      <a:pt x="220" y="1527"/>
                      <a:pt x="220" y="1249"/>
                      <a:pt x="299" y="972"/>
                    </a:cubicBezTo>
                    <a:cubicBezTo>
                      <a:pt x="378" y="675"/>
                      <a:pt x="497" y="358"/>
                      <a:pt x="754" y="200"/>
                    </a:cubicBezTo>
                    <a:cubicBezTo>
                      <a:pt x="852" y="134"/>
                      <a:pt x="803" y="1"/>
                      <a:pt x="71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64" name="Google Shape;664;p6"/>
              <p:cNvSpPr/>
              <p:nvPr/>
            </p:nvSpPr>
            <p:spPr>
              <a:xfrm>
                <a:off x="5840175" y="2395650"/>
                <a:ext cx="27800" cy="107700"/>
              </a:xfrm>
              <a:custGeom>
                <a:avLst/>
                <a:gdLst/>
                <a:ahLst/>
                <a:cxnLst/>
                <a:rect l="l" t="t" r="r" b="b"/>
                <a:pathLst>
                  <a:path w="1112" h="4308" extrusionOk="0">
                    <a:moveTo>
                      <a:pt x="802" y="1"/>
                    </a:moveTo>
                    <a:cubicBezTo>
                      <a:pt x="770" y="1"/>
                      <a:pt x="737" y="15"/>
                      <a:pt x="714" y="51"/>
                    </a:cubicBezTo>
                    <a:cubicBezTo>
                      <a:pt x="238" y="666"/>
                      <a:pt x="0" y="1459"/>
                      <a:pt x="40" y="2231"/>
                    </a:cubicBezTo>
                    <a:cubicBezTo>
                      <a:pt x="79" y="2984"/>
                      <a:pt x="397" y="3719"/>
                      <a:pt x="893" y="4274"/>
                    </a:cubicBezTo>
                    <a:cubicBezTo>
                      <a:pt x="917" y="4297"/>
                      <a:pt x="943" y="4307"/>
                      <a:pt x="968" y="4307"/>
                    </a:cubicBezTo>
                    <a:cubicBezTo>
                      <a:pt x="1046" y="4307"/>
                      <a:pt x="1112" y="4210"/>
                      <a:pt x="1051" y="4134"/>
                    </a:cubicBezTo>
                    <a:cubicBezTo>
                      <a:pt x="60" y="3005"/>
                      <a:pt x="0" y="1340"/>
                      <a:pt x="893" y="151"/>
                    </a:cubicBezTo>
                    <a:cubicBezTo>
                      <a:pt x="949" y="80"/>
                      <a:pt x="877" y="1"/>
                      <a:pt x="80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65" name="Google Shape;665;p6"/>
              <p:cNvSpPr/>
              <p:nvPr/>
            </p:nvSpPr>
            <p:spPr>
              <a:xfrm>
                <a:off x="5798525" y="2381750"/>
                <a:ext cx="38650" cy="139925"/>
              </a:xfrm>
              <a:custGeom>
                <a:avLst/>
                <a:gdLst/>
                <a:ahLst/>
                <a:cxnLst/>
                <a:rect l="l" t="t" r="r" b="b"/>
                <a:pathLst>
                  <a:path w="1546" h="5597" extrusionOk="0">
                    <a:moveTo>
                      <a:pt x="1382" y="1"/>
                    </a:moveTo>
                    <a:cubicBezTo>
                      <a:pt x="1357" y="1"/>
                      <a:pt x="1332" y="10"/>
                      <a:pt x="1309" y="33"/>
                    </a:cubicBezTo>
                    <a:cubicBezTo>
                      <a:pt x="180" y="1143"/>
                      <a:pt x="1" y="2866"/>
                      <a:pt x="516" y="4294"/>
                    </a:cubicBezTo>
                    <a:cubicBezTo>
                      <a:pt x="675" y="4750"/>
                      <a:pt x="894" y="5166"/>
                      <a:pt x="1171" y="5543"/>
                    </a:cubicBezTo>
                    <a:cubicBezTo>
                      <a:pt x="1190" y="5581"/>
                      <a:pt x="1223" y="5597"/>
                      <a:pt x="1256" y="5597"/>
                    </a:cubicBezTo>
                    <a:cubicBezTo>
                      <a:pt x="1328" y="5597"/>
                      <a:pt x="1403" y="5525"/>
                      <a:pt x="1349" y="5443"/>
                    </a:cubicBezTo>
                    <a:cubicBezTo>
                      <a:pt x="516" y="4195"/>
                      <a:pt x="120" y="2570"/>
                      <a:pt x="775" y="1162"/>
                    </a:cubicBezTo>
                    <a:cubicBezTo>
                      <a:pt x="933" y="786"/>
                      <a:pt x="1171" y="469"/>
                      <a:pt x="1468" y="191"/>
                    </a:cubicBezTo>
                    <a:cubicBezTo>
                      <a:pt x="1545" y="114"/>
                      <a:pt x="1467" y="1"/>
                      <a:pt x="138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66" name="Google Shape;666;p6"/>
              <p:cNvSpPr/>
              <p:nvPr/>
            </p:nvSpPr>
            <p:spPr>
              <a:xfrm>
                <a:off x="5769325" y="2385175"/>
                <a:ext cx="31250" cy="132550"/>
              </a:xfrm>
              <a:custGeom>
                <a:avLst/>
                <a:gdLst/>
                <a:ahLst/>
                <a:cxnLst/>
                <a:rect l="l" t="t" r="r" b="b"/>
                <a:pathLst>
                  <a:path w="1250" h="5302" extrusionOk="0">
                    <a:moveTo>
                      <a:pt x="1106" y="0"/>
                    </a:moveTo>
                    <a:cubicBezTo>
                      <a:pt x="1071" y="0"/>
                      <a:pt x="1036" y="16"/>
                      <a:pt x="1010" y="54"/>
                    </a:cubicBezTo>
                    <a:cubicBezTo>
                      <a:pt x="217" y="1223"/>
                      <a:pt x="0" y="2769"/>
                      <a:pt x="416" y="4138"/>
                    </a:cubicBezTo>
                    <a:cubicBezTo>
                      <a:pt x="535" y="4534"/>
                      <a:pt x="693" y="4910"/>
                      <a:pt x="912" y="5248"/>
                    </a:cubicBezTo>
                    <a:cubicBezTo>
                      <a:pt x="931" y="5286"/>
                      <a:pt x="963" y="5301"/>
                      <a:pt x="997" y="5301"/>
                    </a:cubicBezTo>
                    <a:cubicBezTo>
                      <a:pt x="1069" y="5301"/>
                      <a:pt x="1144" y="5229"/>
                      <a:pt x="1090" y="5148"/>
                    </a:cubicBezTo>
                    <a:cubicBezTo>
                      <a:pt x="376" y="3979"/>
                      <a:pt x="238" y="2492"/>
                      <a:pt x="674" y="1183"/>
                    </a:cubicBezTo>
                    <a:cubicBezTo>
                      <a:pt x="812" y="826"/>
                      <a:pt x="991" y="470"/>
                      <a:pt x="1209" y="152"/>
                    </a:cubicBezTo>
                    <a:cubicBezTo>
                      <a:pt x="1250" y="72"/>
                      <a:pt x="1180" y="0"/>
                      <a:pt x="110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67" name="Google Shape;667;p6"/>
              <p:cNvSpPr/>
              <p:nvPr/>
            </p:nvSpPr>
            <p:spPr>
              <a:xfrm>
                <a:off x="5742050" y="2404700"/>
                <a:ext cx="19875" cy="103100"/>
              </a:xfrm>
              <a:custGeom>
                <a:avLst/>
                <a:gdLst/>
                <a:ahLst/>
                <a:cxnLst/>
                <a:rect l="l" t="t" r="r" b="b"/>
                <a:pathLst>
                  <a:path w="795" h="4124" extrusionOk="0">
                    <a:moveTo>
                      <a:pt x="450" y="1"/>
                    </a:moveTo>
                    <a:cubicBezTo>
                      <a:pt x="411" y="1"/>
                      <a:pt x="372" y="20"/>
                      <a:pt x="357" y="66"/>
                    </a:cubicBezTo>
                    <a:cubicBezTo>
                      <a:pt x="100" y="759"/>
                      <a:pt x="0" y="1512"/>
                      <a:pt x="21" y="2247"/>
                    </a:cubicBezTo>
                    <a:cubicBezTo>
                      <a:pt x="40" y="2900"/>
                      <a:pt x="159" y="3574"/>
                      <a:pt x="576" y="4089"/>
                    </a:cubicBezTo>
                    <a:cubicBezTo>
                      <a:pt x="595" y="4114"/>
                      <a:pt x="619" y="4124"/>
                      <a:pt x="643" y="4124"/>
                    </a:cubicBezTo>
                    <a:cubicBezTo>
                      <a:pt x="718" y="4124"/>
                      <a:pt x="794" y="4026"/>
                      <a:pt x="734" y="3951"/>
                    </a:cubicBezTo>
                    <a:cubicBezTo>
                      <a:pt x="338" y="3436"/>
                      <a:pt x="238" y="2762"/>
                      <a:pt x="238" y="2147"/>
                    </a:cubicBezTo>
                    <a:cubicBezTo>
                      <a:pt x="219" y="1454"/>
                      <a:pt x="338" y="780"/>
                      <a:pt x="555" y="125"/>
                    </a:cubicBezTo>
                    <a:cubicBezTo>
                      <a:pt x="580" y="51"/>
                      <a:pt x="514" y="1"/>
                      <a:pt x="45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68" name="Google Shape;668;p6"/>
              <p:cNvSpPr/>
              <p:nvPr/>
            </p:nvSpPr>
            <p:spPr>
              <a:xfrm>
                <a:off x="5711325" y="2423325"/>
                <a:ext cx="15900" cy="65650"/>
              </a:xfrm>
              <a:custGeom>
                <a:avLst/>
                <a:gdLst/>
                <a:ahLst/>
                <a:cxnLst/>
                <a:rect l="l" t="t" r="r" b="b"/>
                <a:pathLst>
                  <a:path w="636" h="2626" extrusionOk="0">
                    <a:moveTo>
                      <a:pt x="498" y="0"/>
                    </a:moveTo>
                    <a:cubicBezTo>
                      <a:pt x="467" y="0"/>
                      <a:pt x="436" y="16"/>
                      <a:pt x="417" y="54"/>
                    </a:cubicBezTo>
                    <a:cubicBezTo>
                      <a:pt x="0" y="847"/>
                      <a:pt x="0" y="1779"/>
                      <a:pt x="397" y="2572"/>
                    </a:cubicBezTo>
                    <a:cubicBezTo>
                      <a:pt x="416" y="2610"/>
                      <a:pt x="447" y="2625"/>
                      <a:pt x="478" y="2625"/>
                    </a:cubicBezTo>
                    <a:cubicBezTo>
                      <a:pt x="546" y="2625"/>
                      <a:pt x="616" y="2553"/>
                      <a:pt x="576" y="2472"/>
                    </a:cubicBezTo>
                    <a:cubicBezTo>
                      <a:pt x="219" y="1739"/>
                      <a:pt x="219" y="867"/>
                      <a:pt x="595" y="154"/>
                    </a:cubicBezTo>
                    <a:cubicBezTo>
                      <a:pt x="636" y="72"/>
                      <a:pt x="566" y="0"/>
                      <a:pt x="49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69" name="Google Shape;669;p6"/>
              <p:cNvSpPr/>
              <p:nvPr/>
            </p:nvSpPr>
            <p:spPr>
              <a:xfrm>
                <a:off x="5685550" y="2444625"/>
                <a:ext cx="11525" cy="30250"/>
              </a:xfrm>
              <a:custGeom>
                <a:avLst/>
                <a:gdLst/>
                <a:ahLst/>
                <a:cxnLst/>
                <a:rect l="l" t="t" r="r" b="b"/>
                <a:pathLst>
                  <a:path w="461" h="1210" extrusionOk="0">
                    <a:moveTo>
                      <a:pt x="275" y="1"/>
                    </a:moveTo>
                    <a:cubicBezTo>
                      <a:pt x="240" y="1"/>
                      <a:pt x="205" y="17"/>
                      <a:pt x="180" y="55"/>
                    </a:cubicBezTo>
                    <a:cubicBezTo>
                      <a:pt x="0" y="391"/>
                      <a:pt x="100" y="788"/>
                      <a:pt x="219" y="1144"/>
                    </a:cubicBezTo>
                    <a:cubicBezTo>
                      <a:pt x="234" y="1190"/>
                      <a:pt x="276" y="1209"/>
                      <a:pt x="319" y="1209"/>
                    </a:cubicBezTo>
                    <a:cubicBezTo>
                      <a:pt x="388" y="1209"/>
                      <a:pt x="461" y="1159"/>
                      <a:pt x="437" y="1086"/>
                    </a:cubicBezTo>
                    <a:cubicBezTo>
                      <a:pt x="318" y="788"/>
                      <a:pt x="199" y="451"/>
                      <a:pt x="378" y="153"/>
                    </a:cubicBezTo>
                    <a:cubicBezTo>
                      <a:pt x="418" y="72"/>
                      <a:pt x="348" y="1"/>
                      <a:pt x="27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70" name="Google Shape;670;p6"/>
              <p:cNvSpPr/>
              <p:nvPr/>
            </p:nvSpPr>
            <p:spPr>
              <a:xfrm>
                <a:off x="5538850" y="2566750"/>
                <a:ext cx="336025" cy="191000"/>
              </a:xfrm>
              <a:custGeom>
                <a:avLst/>
                <a:gdLst/>
                <a:ahLst/>
                <a:cxnLst/>
                <a:rect l="l" t="t" r="r" b="b"/>
                <a:pathLst>
                  <a:path w="13441" h="7640" extrusionOk="0">
                    <a:moveTo>
                      <a:pt x="5819" y="0"/>
                    </a:moveTo>
                    <a:cubicBezTo>
                      <a:pt x="3798" y="0"/>
                      <a:pt x="1108" y="1477"/>
                      <a:pt x="1" y="3158"/>
                    </a:cubicBezTo>
                    <a:cubicBezTo>
                      <a:pt x="675" y="5002"/>
                      <a:pt x="3133" y="7201"/>
                      <a:pt x="5136" y="7558"/>
                    </a:cubicBezTo>
                    <a:cubicBezTo>
                      <a:pt x="5438" y="7614"/>
                      <a:pt x="5743" y="7639"/>
                      <a:pt x="6048" y="7639"/>
                    </a:cubicBezTo>
                    <a:cubicBezTo>
                      <a:pt x="6721" y="7639"/>
                      <a:pt x="7394" y="7518"/>
                      <a:pt x="8049" y="7341"/>
                    </a:cubicBezTo>
                    <a:cubicBezTo>
                      <a:pt x="9992" y="6805"/>
                      <a:pt x="11696" y="5695"/>
                      <a:pt x="13441" y="4704"/>
                    </a:cubicBezTo>
                    <a:cubicBezTo>
                      <a:pt x="11974" y="3356"/>
                      <a:pt x="10586" y="1889"/>
                      <a:pt x="8823" y="898"/>
                    </a:cubicBezTo>
                    <a:cubicBezTo>
                      <a:pt x="7951" y="443"/>
                      <a:pt x="7018" y="65"/>
                      <a:pt x="6048" y="7"/>
                    </a:cubicBezTo>
                    <a:cubicBezTo>
                      <a:pt x="5973" y="2"/>
                      <a:pt x="5896" y="0"/>
                      <a:pt x="581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71" name="Google Shape;671;p6"/>
              <p:cNvSpPr/>
              <p:nvPr/>
            </p:nvSpPr>
            <p:spPr>
              <a:xfrm>
                <a:off x="5541350" y="2592050"/>
                <a:ext cx="229450" cy="130300"/>
              </a:xfrm>
              <a:custGeom>
                <a:avLst/>
                <a:gdLst/>
                <a:ahLst/>
                <a:cxnLst/>
                <a:rect l="l" t="t" r="r" b="b"/>
                <a:pathLst>
                  <a:path w="9178" h="5212" extrusionOk="0">
                    <a:moveTo>
                      <a:pt x="3971" y="0"/>
                    </a:moveTo>
                    <a:cubicBezTo>
                      <a:pt x="2597" y="0"/>
                      <a:pt x="765" y="1000"/>
                      <a:pt x="1" y="2166"/>
                    </a:cubicBezTo>
                    <a:cubicBezTo>
                      <a:pt x="477" y="3414"/>
                      <a:pt x="2142" y="4921"/>
                      <a:pt x="3509" y="5159"/>
                    </a:cubicBezTo>
                    <a:cubicBezTo>
                      <a:pt x="3710" y="5195"/>
                      <a:pt x="3916" y="5211"/>
                      <a:pt x="4122" y="5211"/>
                    </a:cubicBezTo>
                    <a:cubicBezTo>
                      <a:pt x="4585" y="5211"/>
                      <a:pt x="5052" y="5130"/>
                      <a:pt x="5491" y="5021"/>
                    </a:cubicBezTo>
                    <a:cubicBezTo>
                      <a:pt x="6820" y="4643"/>
                      <a:pt x="7989" y="3890"/>
                      <a:pt x="9178" y="3216"/>
                    </a:cubicBezTo>
                    <a:cubicBezTo>
                      <a:pt x="8168" y="2285"/>
                      <a:pt x="7235" y="1294"/>
                      <a:pt x="6006" y="620"/>
                    </a:cubicBezTo>
                    <a:cubicBezTo>
                      <a:pt x="5432" y="303"/>
                      <a:pt x="4798" y="44"/>
                      <a:pt x="4124" y="5"/>
                    </a:cubicBezTo>
                    <a:cubicBezTo>
                      <a:pt x="4074" y="2"/>
                      <a:pt x="4023" y="0"/>
                      <a:pt x="3971" y="0"/>
                    </a:cubicBezTo>
                    <a:close/>
                  </a:path>
                </a:pathLst>
              </a:custGeom>
              <a:solidFill>
                <a:srgbClr val="191919">
                  <a:alpha val="128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72" name="Google Shape;672;p6"/>
              <p:cNvSpPr/>
              <p:nvPr/>
            </p:nvSpPr>
            <p:spPr>
              <a:xfrm>
                <a:off x="5516075" y="2640700"/>
                <a:ext cx="314200" cy="40725"/>
              </a:xfrm>
              <a:custGeom>
                <a:avLst/>
                <a:gdLst/>
                <a:ahLst/>
                <a:cxnLst/>
                <a:rect l="l" t="t" r="r" b="b"/>
                <a:pathLst>
                  <a:path w="12568" h="1629" extrusionOk="0">
                    <a:moveTo>
                      <a:pt x="123" y="0"/>
                    </a:moveTo>
                    <a:cubicBezTo>
                      <a:pt x="0" y="0"/>
                      <a:pt x="6" y="201"/>
                      <a:pt x="140" y="220"/>
                    </a:cubicBezTo>
                    <a:cubicBezTo>
                      <a:pt x="1705" y="398"/>
                      <a:pt x="3291" y="596"/>
                      <a:pt x="4876" y="794"/>
                    </a:cubicBezTo>
                    <a:cubicBezTo>
                      <a:pt x="6602" y="993"/>
                      <a:pt x="8326" y="1211"/>
                      <a:pt x="10070" y="1389"/>
                    </a:cubicBezTo>
                    <a:cubicBezTo>
                      <a:pt x="10863" y="1489"/>
                      <a:pt x="11656" y="1568"/>
                      <a:pt x="12430" y="1627"/>
                    </a:cubicBezTo>
                    <a:cubicBezTo>
                      <a:pt x="12436" y="1628"/>
                      <a:pt x="12442" y="1628"/>
                      <a:pt x="12447" y="1628"/>
                    </a:cubicBezTo>
                    <a:cubicBezTo>
                      <a:pt x="12567" y="1628"/>
                      <a:pt x="12561" y="1429"/>
                      <a:pt x="12430" y="1429"/>
                    </a:cubicBezTo>
                    <a:cubicBezTo>
                      <a:pt x="10903" y="1291"/>
                      <a:pt x="9396" y="1111"/>
                      <a:pt x="7870" y="934"/>
                    </a:cubicBezTo>
                    <a:cubicBezTo>
                      <a:pt x="6126" y="736"/>
                      <a:pt x="4382" y="517"/>
                      <a:pt x="2617" y="300"/>
                    </a:cubicBezTo>
                    <a:cubicBezTo>
                      <a:pt x="1784" y="200"/>
                      <a:pt x="972" y="101"/>
                      <a:pt x="140" y="1"/>
                    </a:cubicBezTo>
                    <a:cubicBezTo>
                      <a:pt x="134" y="1"/>
                      <a:pt x="128" y="0"/>
                      <a:pt x="12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73" name="Google Shape;673;p6"/>
              <p:cNvSpPr/>
              <p:nvPr/>
            </p:nvSpPr>
            <p:spPr>
              <a:xfrm>
                <a:off x="5790600" y="2650850"/>
                <a:ext cx="19425" cy="50150"/>
              </a:xfrm>
              <a:custGeom>
                <a:avLst/>
                <a:gdLst/>
                <a:ahLst/>
                <a:cxnLst/>
                <a:rect l="l" t="t" r="r" b="b"/>
                <a:pathLst>
                  <a:path w="777" h="2006" extrusionOk="0">
                    <a:moveTo>
                      <a:pt x="605" y="0"/>
                    </a:moveTo>
                    <a:cubicBezTo>
                      <a:pt x="589" y="0"/>
                      <a:pt x="573" y="4"/>
                      <a:pt x="556" y="12"/>
                    </a:cubicBezTo>
                    <a:cubicBezTo>
                      <a:pt x="239" y="190"/>
                      <a:pt x="40" y="528"/>
                      <a:pt x="21" y="885"/>
                    </a:cubicBezTo>
                    <a:cubicBezTo>
                      <a:pt x="1" y="1261"/>
                      <a:pt x="120" y="1697"/>
                      <a:pt x="397" y="1974"/>
                    </a:cubicBezTo>
                    <a:cubicBezTo>
                      <a:pt x="415" y="1997"/>
                      <a:pt x="437" y="2006"/>
                      <a:pt x="459" y="2006"/>
                    </a:cubicBezTo>
                    <a:cubicBezTo>
                      <a:pt x="535" y="2006"/>
                      <a:pt x="613" y="1893"/>
                      <a:pt x="537" y="1816"/>
                    </a:cubicBezTo>
                    <a:cubicBezTo>
                      <a:pt x="318" y="1598"/>
                      <a:pt x="220" y="1221"/>
                      <a:pt x="220" y="924"/>
                    </a:cubicBezTo>
                    <a:cubicBezTo>
                      <a:pt x="239" y="626"/>
                      <a:pt x="418" y="349"/>
                      <a:pt x="675" y="190"/>
                    </a:cubicBezTo>
                    <a:cubicBezTo>
                      <a:pt x="777" y="140"/>
                      <a:pt x="704" y="0"/>
                      <a:pt x="60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74" name="Google Shape;674;p6"/>
              <p:cNvSpPr/>
              <p:nvPr/>
            </p:nvSpPr>
            <p:spPr>
              <a:xfrm>
                <a:off x="5755925" y="2628700"/>
                <a:ext cx="27500" cy="87450"/>
              </a:xfrm>
              <a:custGeom>
                <a:avLst/>
                <a:gdLst/>
                <a:ahLst/>
                <a:cxnLst/>
                <a:rect l="l" t="t" r="r" b="b"/>
                <a:pathLst>
                  <a:path w="1100" h="3498" extrusionOk="0">
                    <a:moveTo>
                      <a:pt x="963" y="0"/>
                    </a:moveTo>
                    <a:cubicBezTo>
                      <a:pt x="954" y="0"/>
                      <a:pt x="943" y="2"/>
                      <a:pt x="933" y="6"/>
                    </a:cubicBezTo>
                    <a:cubicBezTo>
                      <a:pt x="338" y="264"/>
                      <a:pt x="80" y="1057"/>
                      <a:pt x="40" y="1652"/>
                    </a:cubicBezTo>
                    <a:cubicBezTo>
                      <a:pt x="0" y="2305"/>
                      <a:pt x="198" y="2960"/>
                      <a:pt x="595" y="3455"/>
                    </a:cubicBezTo>
                    <a:cubicBezTo>
                      <a:pt x="620" y="3485"/>
                      <a:pt x="648" y="3497"/>
                      <a:pt x="674" y="3497"/>
                    </a:cubicBezTo>
                    <a:cubicBezTo>
                      <a:pt x="751" y="3497"/>
                      <a:pt x="813" y="3390"/>
                      <a:pt x="753" y="3317"/>
                    </a:cubicBezTo>
                    <a:cubicBezTo>
                      <a:pt x="397" y="2860"/>
                      <a:pt x="219" y="2286"/>
                      <a:pt x="238" y="1731"/>
                    </a:cubicBezTo>
                    <a:cubicBezTo>
                      <a:pt x="259" y="1454"/>
                      <a:pt x="317" y="1176"/>
                      <a:pt x="417" y="918"/>
                    </a:cubicBezTo>
                    <a:cubicBezTo>
                      <a:pt x="516" y="640"/>
                      <a:pt x="695" y="323"/>
                      <a:pt x="991" y="204"/>
                    </a:cubicBezTo>
                    <a:cubicBezTo>
                      <a:pt x="1100" y="168"/>
                      <a:pt x="1061" y="0"/>
                      <a:pt x="96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75" name="Google Shape;675;p6"/>
              <p:cNvSpPr/>
              <p:nvPr/>
            </p:nvSpPr>
            <p:spPr>
              <a:xfrm>
                <a:off x="5712300" y="2613675"/>
                <a:ext cx="38650" cy="107375"/>
              </a:xfrm>
              <a:custGeom>
                <a:avLst/>
                <a:gdLst/>
                <a:ahLst/>
                <a:cxnLst/>
                <a:rect l="l" t="t" r="r" b="b"/>
                <a:pathLst>
                  <a:path w="1546" h="4295" extrusionOk="0">
                    <a:moveTo>
                      <a:pt x="1399" y="1"/>
                    </a:moveTo>
                    <a:cubicBezTo>
                      <a:pt x="1376" y="1"/>
                      <a:pt x="1352" y="10"/>
                      <a:pt x="1330" y="33"/>
                    </a:cubicBezTo>
                    <a:cubicBezTo>
                      <a:pt x="199" y="1143"/>
                      <a:pt x="1" y="2927"/>
                      <a:pt x="854" y="4254"/>
                    </a:cubicBezTo>
                    <a:cubicBezTo>
                      <a:pt x="877" y="4283"/>
                      <a:pt x="908" y="4295"/>
                      <a:pt x="938" y="4295"/>
                    </a:cubicBezTo>
                    <a:cubicBezTo>
                      <a:pt x="1014" y="4295"/>
                      <a:pt x="1088" y="4220"/>
                      <a:pt x="1032" y="4135"/>
                    </a:cubicBezTo>
                    <a:cubicBezTo>
                      <a:pt x="635" y="3521"/>
                      <a:pt x="458" y="2787"/>
                      <a:pt x="556" y="2055"/>
                    </a:cubicBezTo>
                    <a:cubicBezTo>
                      <a:pt x="635" y="1341"/>
                      <a:pt x="973" y="686"/>
                      <a:pt x="1468" y="191"/>
                    </a:cubicBezTo>
                    <a:cubicBezTo>
                      <a:pt x="1545" y="114"/>
                      <a:pt x="1479" y="1"/>
                      <a:pt x="139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76" name="Google Shape;676;p6"/>
              <p:cNvSpPr/>
              <p:nvPr/>
            </p:nvSpPr>
            <p:spPr>
              <a:xfrm>
                <a:off x="5678125" y="2596150"/>
                <a:ext cx="48550" cy="138100"/>
              </a:xfrm>
              <a:custGeom>
                <a:avLst/>
                <a:gdLst/>
                <a:ahLst/>
                <a:cxnLst/>
                <a:rect l="l" t="t" r="r" b="b"/>
                <a:pathLst>
                  <a:path w="1942" h="5524" extrusionOk="0">
                    <a:moveTo>
                      <a:pt x="1798" y="0"/>
                    </a:moveTo>
                    <a:cubicBezTo>
                      <a:pt x="1780" y="0"/>
                      <a:pt x="1763" y="6"/>
                      <a:pt x="1745" y="20"/>
                    </a:cubicBezTo>
                    <a:cubicBezTo>
                      <a:pt x="437" y="932"/>
                      <a:pt x="1" y="2597"/>
                      <a:pt x="297" y="4103"/>
                    </a:cubicBezTo>
                    <a:cubicBezTo>
                      <a:pt x="377" y="4579"/>
                      <a:pt x="535" y="5034"/>
                      <a:pt x="754" y="5470"/>
                    </a:cubicBezTo>
                    <a:cubicBezTo>
                      <a:pt x="767" y="5508"/>
                      <a:pt x="795" y="5524"/>
                      <a:pt x="825" y="5524"/>
                    </a:cubicBezTo>
                    <a:cubicBezTo>
                      <a:pt x="893" y="5524"/>
                      <a:pt x="973" y="5447"/>
                      <a:pt x="932" y="5352"/>
                    </a:cubicBezTo>
                    <a:cubicBezTo>
                      <a:pt x="496" y="4440"/>
                      <a:pt x="297" y="3390"/>
                      <a:pt x="477" y="2399"/>
                    </a:cubicBezTo>
                    <a:cubicBezTo>
                      <a:pt x="654" y="1527"/>
                      <a:pt x="1111" y="713"/>
                      <a:pt x="1844" y="198"/>
                    </a:cubicBezTo>
                    <a:cubicBezTo>
                      <a:pt x="1942" y="132"/>
                      <a:pt x="1878" y="0"/>
                      <a:pt x="179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77" name="Google Shape;677;p6"/>
              <p:cNvSpPr/>
              <p:nvPr/>
            </p:nvSpPr>
            <p:spPr>
              <a:xfrm>
                <a:off x="5649400" y="2593800"/>
                <a:ext cx="41025" cy="130850"/>
              </a:xfrm>
              <a:custGeom>
                <a:avLst/>
                <a:gdLst/>
                <a:ahLst/>
                <a:cxnLst/>
                <a:rect l="l" t="t" r="r" b="b"/>
                <a:pathLst>
                  <a:path w="1641" h="5234" extrusionOk="0">
                    <a:moveTo>
                      <a:pt x="1486" y="0"/>
                    </a:moveTo>
                    <a:cubicBezTo>
                      <a:pt x="1459" y="0"/>
                      <a:pt x="1431" y="10"/>
                      <a:pt x="1407" y="35"/>
                    </a:cubicBezTo>
                    <a:cubicBezTo>
                      <a:pt x="436" y="1085"/>
                      <a:pt x="0" y="2572"/>
                      <a:pt x="178" y="3999"/>
                    </a:cubicBezTo>
                    <a:cubicBezTo>
                      <a:pt x="238" y="4396"/>
                      <a:pt x="336" y="4792"/>
                      <a:pt x="495" y="5168"/>
                    </a:cubicBezTo>
                    <a:cubicBezTo>
                      <a:pt x="518" y="5214"/>
                      <a:pt x="561" y="5233"/>
                      <a:pt x="604" y="5233"/>
                    </a:cubicBezTo>
                    <a:cubicBezTo>
                      <a:pt x="672" y="5233"/>
                      <a:pt x="738" y="5183"/>
                      <a:pt x="714" y="5109"/>
                    </a:cubicBezTo>
                    <a:cubicBezTo>
                      <a:pt x="178" y="3841"/>
                      <a:pt x="257" y="2353"/>
                      <a:pt x="891" y="1145"/>
                    </a:cubicBezTo>
                    <a:cubicBezTo>
                      <a:pt x="1071" y="788"/>
                      <a:pt x="1308" y="471"/>
                      <a:pt x="1565" y="173"/>
                    </a:cubicBezTo>
                    <a:cubicBezTo>
                      <a:pt x="1641" y="98"/>
                      <a:pt x="1569" y="0"/>
                      <a:pt x="148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78" name="Google Shape;678;p6"/>
              <p:cNvSpPr/>
              <p:nvPr/>
            </p:nvSpPr>
            <p:spPr>
              <a:xfrm>
                <a:off x="5619650" y="2606300"/>
                <a:ext cx="24375" cy="103075"/>
              </a:xfrm>
              <a:custGeom>
                <a:avLst/>
                <a:gdLst/>
                <a:ahLst/>
                <a:cxnLst/>
                <a:rect l="l" t="t" r="r" b="b"/>
                <a:pathLst>
                  <a:path w="975" h="4123" extrusionOk="0">
                    <a:moveTo>
                      <a:pt x="828" y="1"/>
                    </a:moveTo>
                    <a:cubicBezTo>
                      <a:pt x="799" y="1"/>
                      <a:pt x="771" y="15"/>
                      <a:pt x="754" y="50"/>
                    </a:cubicBezTo>
                    <a:cubicBezTo>
                      <a:pt x="416" y="684"/>
                      <a:pt x="178" y="1377"/>
                      <a:pt x="99" y="2091"/>
                    </a:cubicBezTo>
                    <a:cubicBezTo>
                      <a:pt x="1" y="2746"/>
                      <a:pt x="1" y="3460"/>
                      <a:pt x="337" y="4073"/>
                    </a:cubicBezTo>
                    <a:cubicBezTo>
                      <a:pt x="360" y="4108"/>
                      <a:pt x="392" y="4123"/>
                      <a:pt x="424" y="4123"/>
                    </a:cubicBezTo>
                    <a:cubicBezTo>
                      <a:pt x="501" y="4123"/>
                      <a:pt x="578" y="4038"/>
                      <a:pt x="535" y="3954"/>
                    </a:cubicBezTo>
                    <a:cubicBezTo>
                      <a:pt x="199" y="3380"/>
                      <a:pt x="218" y="2686"/>
                      <a:pt x="297" y="2072"/>
                    </a:cubicBezTo>
                    <a:cubicBezTo>
                      <a:pt x="397" y="1398"/>
                      <a:pt x="614" y="764"/>
                      <a:pt x="932" y="169"/>
                    </a:cubicBezTo>
                    <a:cubicBezTo>
                      <a:pt x="974" y="85"/>
                      <a:pt x="897" y="1"/>
                      <a:pt x="82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79" name="Google Shape;679;p6"/>
              <p:cNvSpPr/>
              <p:nvPr/>
            </p:nvSpPr>
            <p:spPr>
              <a:xfrm>
                <a:off x="5589925" y="2620875"/>
                <a:ext cx="22250" cy="64500"/>
              </a:xfrm>
              <a:custGeom>
                <a:avLst/>
                <a:gdLst/>
                <a:ahLst/>
                <a:cxnLst/>
                <a:rect l="l" t="t" r="r" b="b"/>
                <a:pathLst>
                  <a:path w="890" h="2580" extrusionOk="0">
                    <a:moveTo>
                      <a:pt x="740" y="0"/>
                    </a:moveTo>
                    <a:cubicBezTo>
                      <a:pt x="709" y="0"/>
                      <a:pt x="677" y="12"/>
                      <a:pt x="654" y="41"/>
                    </a:cubicBezTo>
                    <a:cubicBezTo>
                      <a:pt x="138" y="736"/>
                      <a:pt x="0" y="1687"/>
                      <a:pt x="257" y="2499"/>
                    </a:cubicBezTo>
                    <a:cubicBezTo>
                      <a:pt x="273" y="2556"/>
                      <a:pt x="316" y="2580"/>
                      <a:pt x="358" y="2580"/>
                    </a:cubicBezTo>
                    <a:cubicBezTo>
                      <a:pt x="419" y="2580"/>
                      <a:pt x="479" y="2530"/>
                      <a:pt x="456" y="2460"/>
                    </a:cubicBezTo>
                    <a:cubicBezTo>
                      <a:pt x="218" y="1667"/>
                      <a:pt x="357" y="815"/>
                      <a:pt x="833" y="141"/>
                    </a:cubicBezTo>
                    <a:cubicBezTo>
                      <a:pt x="889" y="70"/>
                      <a:pt x="816" y="0"/>
                      <a:pt x="74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80" name="Google Shape;680;p6"/>
              <p:cNvSpPr/>
              <p:nvPr/>
            </p:nvSpPr>
            <p:spPr>
              <a:xfrm>
                <a:off x="5566125" y="2636700"/>
                <a:ext cx="10950" cy="30450"/>
              </a:xfrm>
              <a:custGeom>
                <a:avLst/>
                <a:gdLst/>
                <a:ahLst/>
                <a:cxnLst/>
                <a:rect l="l" t="t" r="r" b="b"/>
                <a:pathLst>
                  <a:path w="438" h="1218" extrusionOk="0">
                    <a:moveTo>
                      <a:pt x="309" y="0"/>
                    </a:moveTo>
                    <a:cubicBezTo>
                      <a:pt x="286" y="0"/>
                      <a:pt x="267" y="7"/>
                      <a:pt x="258" y="23"/>
                    </a:cubicBezTo>
                    <a:cubicBezTo>
                      <a:pt x="1" y="360"/>
                      <a:pt x="60" y="756"/>
                      <a:pt x="120" y="1134"/>
                    </a:cubicBezTo>
                    <a:cubicBezTo>
                      <a:pt x="120" y="1182"/>
                      <a:pt x="174" y="1218"/>
                      <a:pt x="215" y="1218"/>
                    </a:cubicBezTo>
                    <a:cubicBezTo>
                      <a:pt x="224" y="1218"/>
                      <a:pt x="232" y="1216"/>
                      <a:pt x="239" y="1213"/>
                    </a:cubicBezTo>
                    <a:cubicBezTo>
                      <a:pt x="297" y="1192"/>
                      <a:pt x="337" y="1134"/>
                      <a:pt x="318" y="1073"/>
                    </a:cubicBezTo>
                    <a:cubicBezTo>
                      <a:pt x="278" y="796"/>
                      <a:pt x="199" y="439"/>
                      <a:pt x="397" y="182"/>
                    </a:cubicBezTo>
                    <a:cubicBezTo>
                      <a:pt x="437" y="142"/>
                      <a:pt x="437" y="82"/>
                      <a:pt x="397" y="23"/>
                    </a:cubicBezTo>
                    <a:cubicBezTo>
                      <a:pt x="375" y="12"/>
                      <a:pt x="339" y="0"/>
                      <a:pt x="30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81" name="Google Shape;681;p6"/>
              <p:cNvSpPr/>
              <p:nvPr/>
            </p:nvSpPr>
            <p:spPr>
              <a:xfrm>
                <a:off x="5701400" y="1784375"/>
                <a:ext cx="199250" cy="332575"/>
              </a:xfrm>
              <a:custGeom>
                <a:avLst/>
                <a:gdLst/>
                <a:ahLst/>
                <a:cxnLst/>
                <a:rect l="l" t="t" r="r" b="b"/>
                <a:pathLst>
                  <a:path w="7970" h="13303" extrusionOk="0">
                    <a:moveTo>
                      <a:pt x="5413" y="1"/>
                    </a:moveTo>
                    <a:cubicBezTo>
                      <a:pt x="3946" y="1369"/>
                      <a:pt x="2400" y="2678"/>
                      <a:pt x="1309" y="4382"/>
                    </a:cubicBezTo>
                    <a:cubicBezTo>
                      <a:pt x="794" y="5215"/>
                      <a:pt x="358" y="6106"/>
                      <a:pt x="239" y="7097"/>
                    </a:cubicBezTo>
                    <a:cubicBezTo>
                      <a:pt x="1" y="9100"/>
                      <a:pt x="1388" y="12113"/>
                      <a:pt x="2955" y="13303"/>
                    </a:cubicBezTo>
                    <a:cubicBezTo>
                      <a:pt x="4956" y="12708"/>
                      <a:pt x="7256" y="10427"/>
                      <a:pt x="7732" y="8445"/>
                    </a:cubicBezTo>
                    <a:cubicBezTo>
                      <a:pt x="7969" y="7494"/>
                      <a:pt x="7890" y="6503"/>
                      <a:pt x="7692" y="5532"/>
                    </a:cubicBezTo>
                    <a:cubicBezTo>
                      <a:pt x="7276" y="3550"/>
                      <a:pt x="6285" y="1785"/>
                      <a:pt x="541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82" name="Google Shape;682;p6"/>
              <p:cNvSpPr/>
              <p:nvPr/>
            </p:nvSpPr>
            <p:spPr>
              <a:xfrm>
                <a:off x="5726175" y="1882025"/>
                <a:ext cx="138800" cy="230450"/>
              </a:xfrm>
              <a:custGeom>
                <a:avLst/>
                <a:gdLst/>
                <a:ahLst/>
                <a:cxnLst/>
                <a:rect l="l" t="t" r="r" b="b"/>
                <a:pathLst>
                  <a:path w="5552" h="9218" extrusionOk="0">
                    <a:moveTo>
                      <a:pt x="3827" y="1"/>
                    </a:moveTo>
                    <a:cubicBezTo>
                      <a:pt x="2797" y="952"/>
                      <a:pt x="1726" y="1843"/>
                      <a:pt x="952" y="3014"/>
                    </a:cubicBezTo>
                    <a:cubicBezTo>
                      <a:pt x="577" y="3588"/>
                      <a:pt x="278" y="4203"/>
                      <a:pt x="180" y="4877"/>
                    </a:cubicBezTo>
                    <a:cubicBezTo>
                      <a:pt x="1" y="6284"/>
                      <a:pt x="933" y="8366"/>
                      <a:pt x="2023" y="9217"/>
                    </a:cubicBezTo>
                    <a:cubicBezTo>
                      <a:pt x="3410" y="8821"/>
                      <a:pt x="5017" y="7256"/>
                      <a:pt x="5374" y="5887"/>
                    </a:cubicBezTo>
                    <a:cubicBezTo>
                      <a:pt x="5551" y="5213"/>
                      <a:pt x="5493" y="4520"/>
                      <a:pt x="5374" y="3865"/>
                    </a:cubicBezTo>
                    <a:cubicBezTo>
                      <a:pt x="5096" y="2478"/>
                      <a:pt x="4422" y="1249"/>
                      <a:pt x="3827" y="1"/>
                    </a:cubicBezTo>
                    <a:close/>
                  </a:path>
                </a:pathLst>
              </a:custGeom>
              <a:solidFill>
                <a:srgbClr val="191919">
                  <a:alpha val="128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83" name="Google Shape;683;p6"/>
              <p:cNvSpPr/>
              <p:nvPr/>
            </p:nvSpPr>
            <p:spPr>
              <a:xfrm>
                <a:off x="5261600" y="1822400"/>
                <a:ext cx="573950" cy="1007775"/>
              </a:xfrm>
              <a:custGeom>
                <a:avLst/>
                <a:gdLst/>
                <a:ahLst/>
                <a:cxnLst/>
                <a:rect l="l" t="t" r="r" b="b"/>
                <a:pathLst>
                  <a:path w="22958" h="40311" extrusionOk="0">
                    <a:moveTo>
                      <a:pt x="22825" y="1"/>
                    </a:moveTo>
                    <a:cubicBezTo>
                      <a:pt x="22788" y="1"/>
                      <a:pt x="22754" y="20"/>
                      <a:pt x="22747" y="66"/>
                    </a:cubicBezTo>
                    <a:cubicBezTo>
                      <a:pt x="22311" y="2801"/>
                      <a:pt x="21776" y="5497"/>
                      <a:pt x="21200" y="8193"/>
                    </a:cubicBezTo>
                    <a:cubicBezTo>
                      <a:pt x="20547" y="11166"/>
                      <a:pt x="19873" y="14121"/>
                      <a:pt x="19041" y="17034"/>
                    </a:cubicBezTo>
                    <a:cubicBezTo>
                      <a:pt x="18723" y="18223"/>
                      <a:pt x="18367" y="19394"/>
                      <a:pt x="17970" y="20562"/>
                    </a:cubicBezTo>
                    <a:cubicBezTo>
                      <a:pt x="17494" y="21910"/>
                      <a:pt x="16900" y="23219"/>
                      <a:pt x="16305" y="24508"/>
                    </a:cubicBezTo>
                    <a:cubicBezTo>
                      <a:pt x="14759" y="27778"/>
                      <a:pt x="12896" y="30930"/>
                      <a:pt x="10417" y="33566"/>
                    </a:cubicBezTo>
                    <a:cubicBezTo>
                      <a:pt x="7919" y="36222"/>
                      <a:pt x="4808" y="38304"/>
                      <a:pt x="1398" y="39652"/>
                    </a:cubicBezTo>
                    <a:cubicBezTo>
                      <a:pt x="981" y="39811"/>
                      <a:pt x="545" y="39970"/>
                      <a:pt x="109" y="40107"/>
                    </a:cubicBezTo>
                    <a:cubicBezTo>
                      <a:pt x="1" y="40144"/>
                      <a:pt x="41" y="40311"/>
                      <a:pt x="139" y="40311"/>
                    </a:cubicBezTo>
                    <a:cubicBezTo>
                      <a:pt x="148" y="40311"/>
                      <a:pt x="159" y="40309"/>
                      <a:pt x="169" y="40306"/>
                    </a:cubicBezTo>
                    <a:cubicBezTo>
                      <a:pt x="3638" y="39156"/>
                      <a:pt x="6830" y="37274"/>
                      <a:pt x="9505" y="34776"/>
                    </a:cubicBezTo>
                    <a:cubicBezTo>
                      <a:pt x="12161" y="32278"/>
                      <a:pt x="14183" y="29205"/>
                      <a:pt x="15829" y="25954"/>
                    </a:cubicBezTo>
                    <a:cubicBezTo>
                      <a:pt x="16562" y="24508"/>
                      <a:pt x="17257" y="23001"/>
                      <a:pt x="17851" y="21474"/>
                    </a:cubicBezTo>
                    <a:cubicBezTo>
                      <a:pt x="18267" y="20385"/>
                      <a:pt x="18624" y="19275"/>
                      <a:pt x="18941" y="18165"/>
                    </a:cubicBezTo>
                    <a:cubicBezTo>
                      <a:pt x="19794" y="15289"/>
                      <a:pt x="20487" y="12376"/>
                      <a:pt x="21142" y="9462"/>
                    </a:cubicBezTo>
                    <a:cubicBezTo>
                      <a:pt x="21755" y="6647"/>
                      <a:pt x="22331" y="3832"/>
                      <a:pt x="22807" y="977"/>
                    </a:cubicBezTo>
                    <a:cubicBezTo>
                      <a:pt x="22847" y="700"/>
                      <a:pt x="22905" y="422"/>
                      <a:pt x="22945" y="126"/>
                    </a:cubicBezTo>
                    <a:cubicBezTo>
                      <a:pt x="22958" y="52"/>
                      <a:pt x="22886" y="1"/>
                      <a:pt x="2282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84" name="Google Shape;684;p6"/>
              <p:cNvSpPr/>
              <p:nvPr/>
            </p:nvSpPr>
            <p:spPr>
              <a:xfrm>
                <a:off x="5728250" y="2002150"/>
                <a:ext cx="132325" cy="38725"/>
              </a:xfrm>
              <a:custGeom>
                <a:avLst/>
                <a:gdLst/>
                <a:ahLst/>
                <a:cxnLst/>
                <a:rect l="l" t="t" r="r" b="b"/>
                <a:pathLst>
                  <a:path w="5293" h="1549" extrusionOk="0">
                    <a:moveTo>
                      <a:pt x="163" y="0"/>
                    </a:moveTo>
                    <a:cubicBezTo>
                      <a:pt x="78" y="0"/>
                      <a:pt x="0" y="109"/>
                      <a:pt x="76" y="170"/>
                    </a:cubicBezTo>
                    <a:cubicBezTo>
                      <a:pt x="692" y="805"/>
                      <a:pt x="1504" y="1261"/>
                      <a:pt x="2357" y="1439"/>
                    </a:cubicBezTo>
                    <a:cubicBezTo>
                      <a:pt x="2678" y="1513"/>
                      <a:pt x="3003" y="1548"/>
                      <a:pt x="3328" y="1548"/>
                    </a:cubicBezTo>
                    <a:cubicBezTo>
                      <a:pt x="3966" y="1548"/>
                      <a:pt x="4600" y="1412"/>
                      <a:pt x="5191" y="1161"/>
                    </a:cubicBezTo>
                    <a:cubicBezTo>
                      <a:pt x="5293" y="1111"/>
                      <a:pt x="5219" y="972"/>
                      <a:pt x="5121" y="972"/>
                    </a:cubicBezTo>
                    <a:cubicBezTo>
                      <a:pt x="5105" y="972"/>
                      <a:pt x="5089" y="975"/>
                      <a:pt x="5072" y="984"/>
                    </a:cubicBezTo>
                    <a:cubicBezTo>
                      <a:pt x="4524" y="1222"/>
                      <a:pt x="3942" y="1336"/>
                      <a:pt x="3365" y="1336"/>
                    </a:cubicBezTo>
                    <a:cubicBezTo>
                      <a:pt x="2209" y="1336"/>
                      <a:pt x="1068" y="878"/>
                      <a:pt x="235" y="32"/>
                    </a:cubicBezTo>
                    <a:cubicBezTo>
                      <a:pt x="213" y="10"/>
                      <a:pt x="187" y="0"/>
                      <a:pt x="16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85" name="Google Shape;685;p6"/>
              <p:cNvSpPr/>
              <p:nvPr/>
            </p:nvSpPr>
            <p:spPr>
              <a:xfrm>
                <a:off x="5731275" y="1966675"/>
                <a:ext cx="137350" cy="35775"/>
              </a:xfrm>
              <a:custGeom>
                <a:avLst/>
                <a:gdLst/>
                <a:ahLst/>
                <a:cxnLst/>
                <a:rect l="l" t="t" r="r" b="b"/>
                <a:pathLst>
                  <a:path w="5494" h="1431" extrusionOk="0">
                    <a:moveTo>
                      <a:pt x="167" y="1"/>
                    </a:moveTo>
                    <a:cubicBezTo>
                      <a:pt x="81" y="1"/>
                      <a:pt x="1" y="104"/>
                      <a:pt x="95" y="183"/>
                    </a:cubicBezTo>
                    <a:cubicBezTo>
                      <a:pt x="1041" y="994"/>
                      <a:pt x="2290" y="1431"/>
                      <a:pt x="3535" y="1431"/>
                    </a:cubicBezTo>
                    <a:cubicBezTo>
                      <a:pt x="3750" y="1431"/>
                      <a:pt x="3965" y="1418"/>
                      <a:pt x="4178" y="1391"/>
                    </a:cubicBezTo>
                    <a:cubicBezTo>
                      <a:pt x="4594" y="1332"/>
                      <a:pt x="4990" y="1233"/>
                      <a:pt x="5368" y="1095"/>
                    </a:cubicBezTo>
                    <a:cubicBezTo>
                      <a:pt x="5493" y="1040"/>
                      <a:pt x="5456" y="871"/>
                      <a:pt x="5343" y="871"/>
                    </a:cubicBezTo>
                    <a:cubicBezTo>
                      <a:pt x="5332" y="871"/>
                      <a:pt x="5320" y="872"/>
                      <a:pt x="5308" y="876"/>
                    </a:cubicBezTo>
                    <a:cubicBezTo>
                      <a:pt x="4732" y="1102"/>
                      <a:pt x="4119" y="1214"/>
                      <a:pt x="3505" y="1214"/>
                    </a:cubicBezTo>
                    <a:cubicBezTo>
                      <a:pt x="2724" y="1214"/>
                      <a:pt x="1944" y="1033"/>
                      <a:pt x="1245" y="677"/>
                    </a:cubicBezTo>
                    <a:cubicBezTo>
                      <a:pt x="888" y="500"/>
                      <a:pt x="550" y="281"/>
                      <a:pt x="233" y="24"/>
                    </a:cubicBezTo>
                    <a:cubicBezTo>
                      <a:pt x="213" y="8"/>
                      <a:pt x="189" y="1"/>
                      <a:pt x="16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86" name="Google Shape;686;p6"/>
              <p:cNvSpPr/>
              <p:nvPr/>
            </p:nvSpPr>
            <p:spPr>
              <a:xfrm>
                <a:off x="5733075" y="1931575"/>
                <a:ext cx="143525" cy="33050"/>
              </a:xfrm>
              <a:custGeom>
                <a:avLst/>
                <a:gdLst/>
                <a:ahLst/>
                <a:cxnLst/>
                <a:rect l="l" t="t" r="r" b="b"/>
                <a:pathLst>
                  <a:path w="5741" h="1322" extrusionOk="0">
                    <a:moveTo>
                      <a:pt x="141" y="0"/>
                    </a:moveTo>
                    <a:cubicBezTo>
                      <a:pt x="53" y="0"/>
                      <a:pt x="1" y="134"/>
                      <a:pt x="82" y="199"/>
                    </a:cubicBezTo>
                    <a:cubicBezTo>
                      <a:pt x="1097" y="935"/>
                      <a:pt x="2343" y="1321"/>
                      <a:pt x="3595" y="1321"/>
                    </a:cubicBezTo>
                    <a:cubicBezTo>
                      <a:pt x="3859" y="1321"/>
                      <a:pt x="4122" y="1304"/>
                      <a:pt x="4384" y="1270"/>
                    </a:cubicBezTo>
                    <a:cubicBezTo>
                      <a:pt x="4820" y="1209"/>
                      <a:pt x="5236" y="1090"/>
                      <a:pt x="5632" y="952"/>
                    </a:cubicBezTo>
                    <a:cubicBezTo>
                      <a:pt x="5740" y="898"/>
                      <a:pt x="5717" y="728"/>
                      <a:pt x="5608" y="728"/>
                    </a:cubicBezTo>
                    <a:cubicBezTo>
                      <a:pt x="5597" y="728"/>
                      <a:pt x="5586" y="730"/>
                      <a:pt x="5573" y="734"/>
                    </a:cubicBezTo>
                    <a:cubicBezTo>
                      <a:pt x="4938" y="982"/>
                      <a:pt x="4255" y="1103"/>
                      <a:pt x="3572" y="1103"/>
                    </a:cubicBezTo>
                    <a:cubicBezTo>
                      <a:pt x="2783" y="1103"/>
                      <a:pt x="1993" y="943"/>
                      <a:pt x="1271" y="635"/>
                    </a:cubicBezTo>
                    <a:cubicBezTo>
                      <a:pt x="895" y="456"/>
                      <a:pt x="538" y="258"/>
                      <a:pt x="201" y="20"/>
                    </a:cubicBezTo>
                    <a:cubicBezTo>
                      <a:pt x="180" y="6"/>
                      <a:pt x="160" y="0"/>
                      <a:pt x="14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87" name="Google Shape;687;p6"/>
              <p:cNvSpPr/>
              <p:nvPr/>
            </p:nvSpPr>
            <p:spPr>
              <a:xfrm>
                <a:off x="5753575" y="1903725"/>
                <a:ext cx="118975" cy="30625"/>
              </a:xfrm>
              <a:custGeom>
                <a:avLst/>
                <a:gdLst/>
                <a:ahLst/>
                <a:cxnLst/>
                <a:rect l="l" t="t" r="r" b="b"/>
                <a:pathLst>
                  <a:path w="4759" h="1225" extrusionOk="0">
                    <a:moveTo>
                      <a:pt x="167" y="0"/>
                    </a:moveTo>
                    <a:cubicBezTo>
                      <a:pt x="80" y="0"/>
                      <a:pt x="0" y="101"/>
                      <a:pt x="94" y="163"/>
                    </a:cubicBezTo>
                    <a:cubicBezTo>
                      <a:pt x="922" y="859"/>
                      <a:pt x="1985" y="1225"/>
                      <a:pt x="3052" y="1225"/>
                    </a:cubicBezTo>
                    <a:cubicBezTo>
                      <a:pt x="3595" y="1225"/>
                      <a:pt x="4139" y="1130"/>
                      <a:pt x="4653" y="936"/>
                    </a:cubicBezTo>
                    <a:cubicBezTo>
                      <a:pt x="4758" y="901"/>
                      <a:pt x="4725" y="727"/>
                      <a:pt x="4634" y="727"/>
                    </a:cubicBezTo>
                    <a:cubicBezTo>
                      <a:pt x="4622" y="727"/>
                      <a:pt x="4609" y="731"/>
                      <a:pt x="4595" y="737"/>
                    </a:cubicBezTo>
                    <a:cubicBezTo>
                      <a:pt x="4100" y="921"/>
                      <a:pt x="3575" y="1011"/>
                      <a:pt x="3050" y="1011"/>
                    </a:cubicBezTo>
                    <a:cubicBezTo>
                      <a:pt x="2039" y="1011"/>
                      <a:pt x="1029" y="676"/>
                      <a:pt x="234" y="24"/>
                    </a:cubicBezTo>
                    <a:cubicBezTo>
                      <a:pt x="213" y="7"/>
                      <a:pt x="189" y="0"/>
                      <a:pt x="16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88" name="Google Shape;688;p6"/>
              <p:cNvSpPr/>
              <p:nvPr/>
            </p:nvSpPr>
            <p:spPr>
              <a:xfrm>
                <a:off x="5770475" y="1878250"/>
                <a:ext cx="96325" cy="23825"/>
              </a:xfrm>
              <a:custGeom>
                <a:avLst/>
                <a:gdLst/>
                <a:ahLst/>
                <a:cxnLst/>
                <a:rect l="l" t="t" r="r" b="b"/>
                <a:pathLst>
                  <a:path w="3853" h="953" extrusionOk="0">
                    <a:moveTo>
                      <a:pt x="159" y="1"/>
                    </a:moveTo>
                    <a:cubicBezTo>
                      <a:pt x="74" y="1"/>
                      <a:pt x="0" y="109"/>
                      <a:pt x="92" y="171"/>
                    </a:cubicBezTo>
                    <a:cubicBezTo>
                      <a:pt x="748" y="774"/>
                      <a:pt x="1585" y="952"/>
                      <a:pt x="2433" y="952"/>
                    </a:cubicBezTo>
                    <a:cubicBezTo>
                      <a:pt x="2867" y="952"/>
                      <a:pt x="3304" y="905"/>
                      <a:pt x="3721" y="845"/>
                    </a:cubicBezTo>
                    <a:cubicBezTo>
                      <a:pt x="3852" y="826"/>
                      <a:pt x="3805" y="645"/>
                      <a:pt x="3697" y="645"/>
                    </a:cubicBezTo>
                    <a:cubicBezTo>
                      <a:pt x="3692" y="645"/>
                      <a:pt x="3686" y="646"/>
                      <a:pt x="3681" y="646"/>
                    </a:cubicBezTo>
                    <a:cubicBezTo>
                      <a:pt x="3273" y="702"/>
                      <a:pt x="2844" y="747"/>
                      <a:pt x="2418" y="747"/>
                    </a:cubicBezTo>
                    <a:cubicBezTo>
                      <a:pt x="1622" y="747"/>
                      <a:pt x="838" y="588"/>
                      <a:pt x="232" y="33"/>
                    </a:cubicBezTo>
                    <a:cubicBezTo>
                      <a:pt x="209" y="10"/>
                      <a:pt x="183" y="1"/>
                      <a:pt x="15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89" name="Google Shape;689;p6"/>
              <p:cNvSpPr/>
              <p:nvPr/>
            </p:nvSpPr>
            <p:spPr>
              <a:xfrm>
                <a:off x="5795000" y="1859725"/>
                <a:ext cx="60425" cy="16125"/>
              </a:xfrm>
              <a:custGeom>
                <a:avLst/>
                <a:gdLst/>
                <a:ahLst/>
                <a:cxnLst/>
                <a:rect l="l" t="t" r="r" b="b"/>
                <a:pathLst>
                  <a:path w="2417" h="645" extrusionOk="0">
                    <a:moveTo>
                      <a:pt x="142" y="0"/>
                    </a:moveTo>
                    <a:cubicBezTo>
                      <a:pt x="54" y="0"/>
                      <a:pt x="1" y="133"/>
                      <a:pt x="83" y="198"/>
                    </a:cubicBezTo>
                    <a:cubicBezTo>
                      <a:pt x="517" y="524"/>
                      <a:pt x="1044" y="645"/>
                      <a:pt x="1575" y="645"/>
                    </a:cubicBezTo>
                    <a:cubicBezTo>
                      <a:pt x="1820" y="645"/>
                      <a:pt x="2066" y="619"/>
                      <a:pt x="2303" y="575"/>
                    </a:cubicBezTo>
                    <a:cubicBezTo>
                      <a:pt x="2417" y="538"/>
                      <a:pt x="2386" y="355"/>
                      <a:pt x="2262" y="355"/>
                    </a:cubicBezTo>
                    <a:cubicBezTo>
                      <a:pt x="2256" y="355"/>
                      <a:pt x="2250" y="356"/>
                      <a:pt x="2243" y="357"/>
                    </a:cubicBezTo>
                    <a:cubicBezTo>
                      <a:pt x="2018" y="402"/>
                      <a:pt x="1784" y="428"/>
                      <a:pt x="1551" y="428"/>
                    </a:cubicBezTo>
                    <a:cubicBezTo>
                      <a:pt x="1068" y="428"/>
                      <a:pt x="590" y="315"/>
                      <a:pt x="202" y="20"/>
                    </a:cubicBezTo>
                    <a:cubicBezTo>
                      <a:pt x="181" y="6"/>
                      <a:pt x="161" y="0"/>
                      <a:pt x="14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90" name="Google Shape;690;p6"/>
              <p:cNvSpPr/>
              <p:nvPr/>
            </p:nvSpPr>
            <p:spPr>
              <a:xfrm>
                <a:off x="5814900" y="1839600"/>
                <a:ext cx="32225" cy="9800"/>
              </a:xfrm>
              <a:custGeom>
                <a:avLst/>
                <a:gdLst/>
                <a:ahLst/>
                <a:cxnLst/>
                <a:rect l="l" t="t" r="r" b="b"/>
                <a:pathLst>
                  <a:path w="1289" h="392" extrusionOk="0">
                    <a:moveTo>
                      <a:pt x="110" y="1"/>
                    </a:moveTo>
                    <a:cubicBezTo>
                      <a:pt x="79" y="1"/>
                      <a:pt x="45" y="14"/>
                      <a:pt x="20" y="52"/>
                    </a:cubicBezTo>
                    <a:cubicBezTo>
                      <a:pt x="1" y="91"/>
                      <a:pt x="1" y="170"/>
                      <a:pt x="60" y="191"/>
                    </a:cubicBezTo>
                    <a:cubicBezTo>
                      <a:pt x="327" y="324"/>
                      <a:pt x="616" y="391"/>
                      <a:pt x="912" y="391"/>
                    </a:cubicBezTo>
                    <a:cubicBezTo>
                      <a:pt x="1010" y="391"/>
                      <a:pt x="1110" y="384"/>
                      <a:pt x="1209" y="369"/>
                    </a:cubicBezTo>
                    <a:cubicBezTo>
                      <a:pt x="1270" y="369"/>
                      <a:pt x="1289" y="289"/>
                      <a:pt x="1270" y="231"/>
                    </a:cubicBezTo>
                    <a:cubicBezTo>
                      <a:pt x="1270" y="185"/>
                      <a:pt x="1235" y="163"/>
                      <a:pt x="1194" y="163"/>
                    </a:cubicBezTo>
                    <a:cubicBezTo>
                      <a:pt x="1180" y="163"/>
                      <a:pt x="1165" y="166"/>
                      <a:pt x="1151" y="170"/>
                    </a:cubicBezTo>
                    <a:cubicBezTo>
                      <a:pt x="1081" y="179"/>
                      <a:pt x="1012" y="183"/>
                      <a:pt x="943" y="183"/>
                    </a:cubicBezTo>
                    <a:cubicBezTo>
                      <a:pt x="676" y="183"/>
                      <a:pt x="412" y="123"/>
                      <a:pt x="160" y="12"/>
                    </a:cubicBezTo>
                    <a:cubicBezTo>
                      <a:pt x="145" y="5"/>
                      <a:pt x="128" y="1"/>
                      <a:pt x="11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91" name="Google Shape;691;p6"/>
              <p:cNvSpPr/>
              <p:nvPr/>
            </p:nvSpPr>
            <p:spPr>
              <a:xfrm>
                <a:off x="5752025" y="2054675"/>
                <a:ext cx="65875" cy="17600"/>
              </a:xfrm>
              <a:custGeom>
                <a:avLst/>
                <a:gdLst/>
                <a:ahLst/>
                <a:cxnLst/>
                <a:rect l="l" t="t" r="r" b="b"/>
                <a:pathLst>
                  <a:path w="2635" h="704" extrusionOk="0">
                    <a:moveTo>
                      <a:pt x="163" y="1"/>
                    </a:moveTo>
                    <a:cubicBezTo>
                      <a:pt x="78" y="1"/>
                      <a:pt x="1" y="109"/>
                      <a:pt x="77" y="171"/>
                    </a:cubicBezTo>
                    <a:cubicBezTo>
                      <a:pt x="595" y="613"/>
                      <a:pt x="1254" y="703"/>
                      <a:pt x="1909" y="703"/>
                    </a:cubicBezTo>
                    <a:cubicBezTo>
                      <a:pt x="2106" y="703"/>
                      <a:pt x="2303" y="695"/>
                      <a:pt x="2495" y="686"/>
                    </a:cubicBezTo>
                    <a:cubicBezTo>
                      <a:pt x="2629" y="686"/>
                      <a:pt x="2635" y="487"/>
                      <a:pt x="2512" y="487"/>
                    </a:cubicBezTo>
                    <a:cubicBezTo>
                      <a:pt x="2507" y="487"/>
                      <a:pt x="2501" y="487"/>
                      <a:pt x="2495" y="488"/>
                    </a:cubicBezTo>
                    <a:cubicBezTo>
                      <a:pt x="2321" y="492"/>
                      <a:pt x="2142" y="498"/>
                      <a:pt x="1962" y="498"/>
                    </a:cubicBezTo>
                    <a:cubicBezTo>
                      <a:pt x="1343" y="498"/>
                      <a:pt x="712" y="432"/>
                      <a:pt x="236" y="33"/>
                    </a:cubicBezTo>
                    <a:cubicBezTo>
                      <a:pt x="213" y="10"/>
                      <a:pt x="188" y="1"/>
                      <a:pt x="16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sp>
        <p:nvSpPr>
          <p:cNvPr id="692" name="Google Shape;692;p6"/>
          <p:cNvSpPr/>
          <p:nvPr/>
        </p:nvSpPr>
        <p:spPr>
          <a:xfrm>
            <a:off x="6111933" y="6203951"/>
            <a:ext cx="242000" cy="242000"/>
          </a:xfrm>
          <a:prstGeom prst="ellipse">
            <a:avLst/>
          </a:prstGeom>
          <a:solidFill>
            <a:schemeClr val="accent4"/>
          </a:solidFill>
          <a:ln w="38100" cap="flat" cmpd="sng">
            <a:solidFill>
              <a:schemeClr val="lt2"/>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93" name="Google Shape;693;p6"/>
          <p:cNvSpPr/>
          <p:nvPr/>
        </p:nvSpPr>
        <p:spPr>
          <a:xfrm>
            <a:off x="6568139" y="6332667"/>
            <a:ext cx="296800" cy="296800"/>
          </a:xfrm>
          <a:prstGeom prst="ellipse">
            <a:avLst/>
          </a:prstGeom>
          <a:solidFill>
            <a:schemeClr val="accent2"/>
          </a:solidFill>
          <a:ln w="38100" cap="flat" cmpd="sng">
            <a:solidFill>
              <a:schemeClr val="lt2"/>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94" name="Google Shape;694;p6"/>
          <p:cNvSpPr/>
          <p:nvPr/>
        </p:nvSpPr>
        <p:spPr>
          <a:xfrm>
            <a:off x="11417239" y="5649833"/>
            <a:ext cx="296800" cy="296800"/>
          </a:xfrm>
          <a:prstGeom prst="ellipse">
            <a:avLst/>
          </a:prstGeom>
          <a:solidFill>
            <a:schemeClr val="accent3"/>
          </a:solidFill>
          <a:ln w="38100" cap="flat" cmpd="sng">
            <a:solidFill>
              <a:schemeClr val="lt2"/>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95" name="Google Shape;695;p6"/>
          <p:cNvSpPr/>
          <p:nvPr/>
        </p:nvSpPr>
        <p:spPr>
          <a:xfrm>
            <a:off x="511739" y="2997667"/>
            <a:ext cx="296800" cy="296800"/>
          </a:xfrm>
          <a:prstGeom prst="ellipse">
            <a:avLst/>
          </a:prstGeom>
          <a:solidFill>
            <a:schemeClr val="accent4"/>
          </a:solidFill>
          <a:ln w="38100" cap="flat" cmpd="sng">
            <a:solidFill>
              <a:schemeClr val="lt2"/>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96" name="Google Shape;696;p6"/>
          <p:cNvSpPr/>
          <p:nvPr/>
        </p:nvSpPr>
        <p:spPr>
          <a:xfrm>
            <a:off x="11619639" y="3631033"/>
            <a:ext cx="296800" cy="296800"/>
          </a:xfrm>
          <a:prstGeom prst="ellipse">
            <a:avLst/>
          </a:prstGeom>
          <a:solidFill>
            <a:schemeClr val="accent2"/>
          </a:solidFill>
          <a:ln w="38100" cap="flat" cmpd="sng">
            <a:solidFill>
              <a:schemeClr val="lt2"/>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97" name="Google Shape;697;p6"/>
          <p:cNvSpPr/>
          <p:nvPr/>
        </p:nvSpPr>
        <p:spPr>
          <a:xfrm>
            <a:off x="11444631" y="3124233"/>
            <a:ext cx="242000" cy="242000"/>
          </a:xfrm>
          <a:prstGeom prst="ellipse">
            <a:avLst/>
          </a:prstGeom>
          <a:solidFill>
            <a:schemeClr val="dk2"/>
          </a:solidFill>
          <a:ln w="38100" cap="flat" cmpd="sng">
            <a:solidFill>
              <a:schemeClr val="lt2"/>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Tree>
    <p:extLst>
      <p:ext uri="{BB962C8B-B14F-4D97-AF65-F5344CB8AC3E}">
        <p14:creationId xmlns:p14="http://schemas.microsoft.com/office/powerpoint/2010/main" val="405743375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Section title and description">
  <p:cSld name="Section title and description">
    <p:spTree>
      <p:nvGrpSpPr>
        <p:cNvPr id="1" name="Shape 961"/>
        <p:cNvGrpSpPr/>
        <p:nvPr/>
      </p:nvGrpSpPr>
      <p:grpSpPr>
        <a:xfrm>
          <a:off x="0" y="0"/>
          <a:ext cx="0" cy="0"/>
          <a:chOff x="0" y="0"/>
          <a:chExt cx="0" cy="0"/>
        </a:xfrm>
      </p:grpSpPr>
      <p:sp>
        <p:nvSpPr>
          <p:cNvPr id="962" name="Google Shape;962;p9"/>
          <p:cNvSpPr txBox="1">
            <a:spLocks noGrp="1"/>
          </p:cNvSpPr>
          <p:nvPr>
            <p:ph type="title"/>
          </p:nvPr>
        </p:nvSpPr>
        <p:spPr>
          <a:xfrm>
            <a:off x="6235700" y="1824951"/>
            <a:ext cx="4543200" cy="1482000"/>
          </a:xfrm>
          <a:prstGeom prst="rect">
            <a:avLst/>
          </a:prstGeom>
        </p:spPr>
        <p:txBody>
          <a:bodyPr spcFirstLastPara="1" wrap="square" lIns="91425" tIns="91425" rIns="91425" bIns="91425" anchor="ctr" anchorCtr="0">
            <a:noAutofit/>
          </a:bodyPr>
          <a:lstStyle>
            <a:lvl1pPr lvl="0" rtl="0">
              <a:lnSpc>
                <a:spcPct val="80000"/>
              </a:lnSpc>
              <a:spcBef>
                <a:spcPts val="0"/>
              </a:spcBef>
              <a:spcAft>
                <a:spcPts val="0"/>
              </a:spcAft>
              <a:buSzPts val="3600"/>
              <a:buNone/>
              <a:defRPr sz="6000">
                <a:latin typeface="Itim"/>
                <a:ea typeface="Itim"/>
                <a:cs typeface="Itim"/>
                <a:sym typeface="Itim"/>
              </a:defRPr>
            </a:lvl1pPr>
            <a:lvl2pPr lvl="1" algn="ctr" rtl="0">
              <a:spcBef>
                <a:spcPts val="0"/>
              </a:spcBef>
              <a:spcAft>
                <a:spcPts val="0"/>
              </a:spcAft>
              <a:buSzPts val="3600"/>
              <a:buNone/>
              <a:defRPr sz="4800"/>
            </a:lvl2pPr>
            <a:lvl3pPr lvl="2" algn="ctr" rtl="0">
              <a:spcBef>
                <a:spcPts val="0"/>
              </a:spcBef>
              <a:spcAft>
                <a:spcPts val="0"/>
              </a:spcAft>
              <a:buSzPts val="3600"/>
              <a:buNone/>
              <a:defRPr sz="4800"/>
            </a:lvl3pPr>
            <a:lvl4pPr lvl="3" algn="ctr" rtl="0">
              <a:spcBef>
                <a:spcPts val="0"/>
              </a:spcBef>
              <a:spcAft>
                <a:spcPts val="0"/>
              </a:spcAft>
              <a:buSzPts val="3600"/>
              <a:buNone/>
              <a:defRPr sz="4800"/>
            </a:lvl4pPr>
            <a:lvl5pPr lvl="4" algn="ctr" rtl="0">
              <a:spcBef>
                <a:spcPts val="0"/>
              </a:spcBef>
              <a:spcAft>
                <a:spcPts val="0"/>
              </a:spcAft>
              <a:buSzPts val="3600"/>
              <a:buNone/>
              <a:defRPr sz="4800"/>
            </a:lvl5pPr>
            <a:lvl6pPr lvl="5" algn="ctr" rtl="0">
              <a:spcBef>
                <a:spcPts val="0"/>
              </a:spcBef>
              <a:spcAft>
                <a:spcPts val="0"/>
              </a:spcAft>
              <a:buSzPts val="3600"/>
              <a:buNone/>
              <a:defRPr sz="4800"/>
            </a:lvl6pPr>
            <a:lvl7pPr lvl="6" algn="ctr" rtl="0">
              <a:spcBef>
                <a:spcPts val="0"/>
              </a:spcBef>
              <a:spcAft>
                <a:spcPts val="0"/>
              </a:spcAft>
              <a:buSzPts val="3600"/>
              <a:buNone/>
              <a:defRPr sz="4800"/>
            </a:lvl7pPr>
            <a:lvl8pPr lvl="7" algn="ctr" rtl="0">
              <a:spcBef>
                <a:spcPts val="0"/>
              </a:spcBef>
              <a:spcAft>
                <a:spcPts val="0"/>
              </a:spcAft>
              <a:buSzPts val="3600"/>
              <a:buNone/>
              <a:defRPr sz="4800"/>
            </a:lvl8pPr>
            <a:lvl9pPr lvl="8" algn="ctr" rtl="0">
              <a:spcBef>
                <a:spcPts val="0"/>
              </a:spcBef>
              <a:spcAft>
                <a:spcPts val="0"/>
              </a:spcAft>
              <a:buSzPts val="3600"/>
              <a:buNone/>
              <a:defRPr sz="4800"/>
            </a:lvl9pPr>
          </a:lstStyle>
          <a:p>
            <a:endParaRPr/>
          </a:p>
        </p:txBody>
      </p:sp>
      <p:sp>
        <p:nvSpPr>
          <p:cNvPr id="963" name="Google Shape;963;p9"/>
          <p:cNvSpPr txBox="1">
            <a:spLocks noGrp="1"/>
          </p:cNvSpPr>
          <p:nvPr>
            <p:ph type="subTitle" idx="1"/>
          </p:nvPr>
        </p:nvSpPr>
        <p:spPr>
          <a:xfrm>
            <a:off x="6235700" y="3408664"/>
            <a:ext cx="4543200" cy="16244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400"/>
              <a:buNone/>
              <a:defRPr sz="2133"/>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grpSp>
        <p:nvGrpSpPr>
          <p:cNvPr id="964" name="Google Shape;964;p9"/>
          <p:cNvGrpSpPr/>
          <p:nvPr/>
        </p:nvGrpSpPr>
        <p:grpSpPr>
          <a:xfrm>
            <a:off x="173018" y="5733451"/>
            <a:ext cx="777767" cy="537900"/>
            <a:chOff x="3736388" y="802750"/>
            <a:chExt cx="583325" cy="403425"/>
          </a:xfrm>
        </p:grpSpPr>
        <p:sp>
          <p:nvSpPr>
            <p:cNvPr id="965" name="Google Shape;965;p9"/>
            <p:cNvSpPr/>
            <p:nvPr/>
          </p:nvSpPr>
          <p:spPr>
            <a:xfrm>
              <a:off x="3736388" y="802750"/>
              <a:ext cx="583325" cy="403425"/>
            </a:xfrm>
            <a:custGeom>
              <a:avLst/>
              <a:gdLst/>
              <a:ahLst/>
              <a:cxnLst/>
              <a:rect l="l" t="t" r="r" b="b"/>
              <a:pathLst>
                <a:path w="23333" h="16137" extrusionOk="0">
                  <a:moveTo>
                    <a:pt x="21985" y="1"/>
                  </a:moveTo>
                  <a:cubicBezTo>
                    <a:pt x="21985" y="1"/>
                    <a:pt x="19170" y="1824"/>
                    <a:pt x="16910" y="2914"/>
                  </a:cubicBezTo>
                  <a:cubicBezTo>
                    <a:pt x="14669" y="4005"/>
                    <a:pt x="12509" y="7314"/>
                    <a:pt x="14531" y="14788"/>
                  </a:cubicBezTo>
                  <a:cubicBezTo>
                    <a:pt x="12570" y="8521"/>
                    <a:pt x="8898" y="6320"/>
                    <a:pt x="6429" y="6320"/>
                  </a:cubicBezTo>
                  <a:cubicBezTo>
                    <a:pt x="6227" y="6320"/>
                    <a:pt x="6033" y="6335"/>
                    <a:pt x="5849" y="6363"/>
                  </a:cubicBezTo>
                  <a:cubicBezTo>
                    <a:pt x="3370" y="6740"/>
                    <a:pt x="0" y="6839"/>
                    <a:pt x="0" y="6839"/>
                  </a:cubicBezTo>
                  <a:cubicBezTo>
                    <a:pt x="338" y="8366"/>
                    <a:pt x="754" y="9912"/>
                    <a:pt x="1547" y="11260"/>
                  </a:cubicBezTo>
                  <a:cubicBezTo>
                    <a:pt x="2339" y="12608"/>
                    <a:pt x="3529" y="13777"/>
                    <a:pt x="5016" y="14292"/>
                  </a:cubicBezTo>
                  <a:cubicBezTo>
                    <a:pt x="5787" y="14558"/>
                    <a:pt x="6587" y="14634"/>
                    <a:pt x="7399" y="14634"/>
                  </a:cubicBezTo>
                  <a:cubicBezTo>
                    <a:pt x="8342" y="14634"/>
                    <a:pt x="9301" y="14532"/>
                    <a:pt x="10249" y="14511"/>
                  </a:cubicBezTo>
                  <a:cubicBezTo>
                    <a:pt x="10373" y="14507"/>
                    <a:pt x="10498" y="14504"/>
                    <a:pt x="10623" y="14504"/>
                  </a:cubicBezTo>
                  <a:cubicBezTo>
                    <a:pt x="12245" y="14504"/>
                    <a:pt x="13972" y="14885"/>
                    <a:pt x="14947" y="16136"/>
                  </a:cubicBezTo>
                  <a:cubicBezTo>
                    <a:pt x="15026" y="14432"/>
                    <a:pt x="16453" y="13063"/>
                    <a:pt x="17901" y="12132"/>
                  </a:cubicBezTo>
                  <a:cubicBezTo>
                    <a:pt x="19368" y="11181"/>
                    <a:pt x="21033" y="10407"/>
                    <a:pt x="22083" y="9000"/>
                  </a:cubicBezTo>
                  <a:cubicBezTo>
                    <a:pt x="23015" y="7732"/>
                    <a:pt x="23332" y="6085"/>
                    <a:pt x="23214" y="4539"/>
                  </a:cubicBezTo>
                  <a:cubicBezTo>
                    <a:pt x="23095" y="2974"/>
                    <a:pt x="22579" y="1468"/>
                    <a:pt x="21985" y="1"/>
                  </a:cubicBezTo>
                  <a:close/>
                </a:path>
              </a:pathLst>
            </a:custGeom>
            <a:solidFill>
              <a:schemeClr val="dk1"/>
            </a:solidFill>
            <a:ln w="152400" cap="flat" cmpd="sng">
              <a:solidFill>
                <a:schemeClr val="lt2"/>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nvGrpSpPr>
            <p:cNvPr id="966" name="Google Shape;966;p9"/>
            <p:cNvGrpSpPr/>
            <p:nvPr/>
          </p:nvGrpSpPr>
          <p:grpSpPr>
            <a:xfrm>
              <a:off x="3736400" y="802750"/>
              <a:ext cx="583300" cy="403425"/>
              <a:chOff x="3632425" y="1553450"/>
              <a:chExt cx="583300" cy="403425"/>
            </a:xfrm>
          </p:grpSpPr>
          <p:sp>
            <p:nvSpPr>
              <p:cNvPr id="967" name="Google Shape;967;p9"/>
              <p:cNvSpPr/>
              <p:nvPr/>
            </p:nvSpPr>
            <p:spPr>
              <a:xfrm>
                <a:off x="3632425" y="1553450"/>
                <a:ext cx="583300" cy="403425"/>
              </a:xfrm>
              <a:custGeom>
                <a:avLst/>
                <a:gdLst/>
                <a:ahLst/>
                <a:cxnLst/>
                <a:rect l="l" t="t" r="r" b="b"/>
                <a:pathLst>
                  <a:path w="23332" h="16137" extrusionOk="0">
                    <a:moveTo>
                      <a:pt x="21983" y="0"/>
                    </a:moveTo>
                    <a:cubicBezTo>
                      <a:pt x="21983" y="0"/>
                      <a:pt x="19168" y="1824"/>
                      <a:pt x="16909" y="2915"/>
                    </a:cubicBezTo>
                    <a:cubicBezTo>
                      <a:pt x="14669" y="3986"/>
                      <a:pt x="12508" y="7316"/>
                      <a:pt x="14530" y="14769"/>
                    </a:cubicBezTo>
                    <a:cubicBezTo>
                      <a:pt x="12570" y="8502"/>
                      <a:pt x="8898" y="6301"/>
                      <a:pt x="6428" y="6301"/>
                    </a:cubicBezTo>
                    <a:cubicBezTo>
                      <a:pt x="6226" y="6301"/>
                      <a:pt x="6032" y="6315"/>
                      <a:pt x="5848" y="6344"/>
                    </a:cubicBezTo>
                    <a:cubicBezTo>
                      <a:pt x="3371" y="6721"/>
                      <a:pt x="1" y="6819"/>
                      <a:pt x="1" y="6819"/>
                    </a:cubicBezTo>
                    <a:cubicBezTo>
                      <a:pt x="337" y="8366"/>
                      <a:pt x="754" y="9893"/>
                      <a:pt x="1547" y="11260"/>
                    </a:cubicBezTo>
                    <a:cubicBezTo>
                      <a:pt x="2340" y="12608"/>
                      <a:pt x="3529" y="13778"/>
                      <a:pt x="5015" y="14293"/>
                    </a:cubicBezTo>
                    <a:cubicBezTo>
                      <a:pt x="5784" y="14550"/>
                      <a:pt x="6583" y="14624"/>
                      <a:pt x="7394" y="14624"/>
                    </a:cubicBezTo>
                    <a:cubicBezTo>
                      <a:pt x="8338" y="14624"/>
                      <a:pt x="9299" y="14523"/>
                      <a:pt x="10248" y="14492"/>
                    </a:cubicBezTo>
                    <a:cubicBezTo>
                      <a:pt x="10339" y="14489"/>
                      <a:pt x="10431" y="14488"/>
                      <a:pt x="10523" y="14488"/>
                    </a:cubicBezTo>
                    <a:cubicBezTo>
                      <a:pt x="12174" y="14488"/>
                      <a:pt x="13951" y="14841"/>
                      <a:pt x="14947" y="16136"/>
                    </a:cubicBezTo>
                    <a:cubicBezTo>
                      <a:pt x="15026" y="14412"/>
                      <a:pt x="16454" y="13064"/>
                      <a:pt x="17900" y="12113"/>
                    </a:cubicBezTo>
                    <a:cubicBezTo>
                      <a:pt x="19367" y="11161"/>
                      <a:pt x="21032" y="10387"/>
                      <a:pt x="22083" y="8981"/>
                    </a:cubicBezTo>
                    <a:cubicBezTo>
                      <a:pt x="23014" y="7731"/>
                      <a:pt x="23331" y="6087"/>
                      <a:pt x="23212" y="4520"/>
                    </a:cubicBezTo>
                    <a:cubicBezTo>
                      <a:pt x="23093" y="2955"/>
                      <a:pt x="22578" y="1448"/>
                      <a:pt x="2198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68" name="Google Shape;968;p9"/>
              <p:cNvSpPr/>
              <p:nvPr/>
            </p:nvSpPr>
            <p:spPr>
              <a:xfrm>
                <a:off x="3662725" y="1746925"/>
                <a:ext cx="346825" cy="195175"/>
              </a:xfrm>
              <a:custGeom>
                <a:avLst/>
                <a:gdLst/>
                <a:ahLst/>
                <a:cxnLst/>
                <a:rect l="l" t="t" r="r" b="b"/>
                <a:pathLst>
                  <a:path w="13873" h="7807" extrusionOk="0">
                    <a:moveTo>
                      <a:pt x="146" y="1"/>
                    </a:moveTo>
                    <a:cubicBezTo>
                      <a:pt x="66" y="1"/>
                      <a:pt x="0" y="110"/>
                      <a:pt x="76" y="171"/>
                    </a:cubicBezTo>
                    <a:cubicBezTo>
                      <a:pt x="493" y="508"/>
                      <a:pt x="930" y="845"/>
                      <a:pt x="1366" y="1142"/>
                    </a:cubicBezTo>
                    <a:cubicBezTo>
                      <a:pt x="1821" y="1440"/>
                      <a:pt x="2277" y="1678"/>
                      <a:pt x="2772" y="1876"/>
                    </a:cubicBezTo>
                    <a:cubicBezTo>
                      <a:pt x="3744" y="2273"/>
                      <a:pt x="4794" y="2490"/>
                      <a:pt x="5825" y="2748"/>
                    </a:cubicBezTo>
                    <a:cubicBezTo>
                      <a:pt x="6816" y="2986"/>
                      <a:pt x="7828" y="3243"/>
                      <a:pt x="8779" y="3660"/>
                    </a:cubicBezTo>
                    <a:cubicBezTo>
                      <a:pt x="9710" y="4076"/>
                      <a:pt x="10543" y="4651"/>
                      <a:pt x="11277" y="5344"/>
                    </a:cubicBezTo>
                    <a:cubicBezTo>
                      <a:pt x="12110" y="6118"/>
                      <a:pt x="12842" y="6970"/>
                      <a:pt x="13635" y="7783"/>
                    </a:cubicBezTo>
                    <a:cubicBezTo>
                      <a:pt x="13656" y="7800"/>
                      <a:pt x="13679" y="7807"/>
                      <a:pt x="13702" y="7807"/>
                    </a:cubicBezTo>
                    <a:cubicBezTo>
                      <a:pt x="13789" y="7807"/>
                      <a:pt x="13873" y="7703"/>
                      <a:pt x="13794" y="7625"/>
                    </a:cubicBezTo>
                    <a:cubicBezTo>
                      <a:pt x="12366" y="6217"/>
                      <a:pt x="11137" y="4591"/>
                      <a:pt x="9314" y="3679"/>
                    </a:cubicBezTo>
                    <a:cubicBezTo>
                      <a:pt x="7450" y="2748"/>
                      <a:pt x="5370" y="2530"/>
                      <a:pt x="3407" y="1876"/>
                    </a:cubicBezTo>
                    <a:cubicBezTo>
                      <a:pt x="2812" y="1678"/>
                      <a:pt x="2257" y="1440"/>
                      <a:pt x="1722" y="1123"/>
                    </a:cubicBezTo>
                    <a:cubicBezTo>
                      <a:pt x="1186" y="806"/>
                      <a:pt x="711" y="409"/>
                      <a:pt x="216" y="32"/>
                    </a:cubicBezTo>
                    <a:cubicBezTo>
                      <a:pt x="194" y="10"/>
                      <a:pt x="169" y="1"/>
                      <a:pt x="14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69" name="Google Shape;969;p9"/>
              <p:cNvSpPr/>
              <p:nvPr/>
            </p:nvSpPr>
            <p:spPr>
              <a:xfrm>
                <a:off x="3999825" y="1603525"/>
                <a:ext cx="182800" cy="337250"/>
              </a:xfrm>
              <a:custGeom>
                <a:avLst/>
                <a:gdLst/>
                <a:ahLst/>
                <a:cxnLst/>
                <a:rect l="l" t="t" r="r" b="b"/>
                <a:pathLst>
                  <a:path w="7312" h="13490" extrusionOk="0">
                    <a:moveTo>
                      <a:pt x="7187" y="0"/>
                    </a:moveTo>
                    <a:cubicBezTo>
                      <a:pt x="7146" y="0"/>
                      <a:pt x="7105" y="24"/>
                      <a:pt x="7089" y="80"/>
                    </a:cubicBezTo>
                    <a:cubicBezTo>
                      <a:pt x="6772" y="971"/>
                      <a:pt x="6296" y="1824"/>
                      <a:pt x="5701" y="2557"/>
                    </a:cubicBezTo>
                    <a:cubicBezTo>
                      <a:pt x="5067" y="3349"/>
                      <a:pt x="4235" y="3944"/>
                      <a:pt x="3542" y="4697"/>
                    </a:cubicBezTo>
                    <a:cubicBezTo>
                      <a:pt x="2213" y="6125"/>
                      <a:pt x="1401" y="7929"/>
                      <a:pt x="846" y="9793"/>
                    </a:cubicBezTo>
                    <a:cubicBezTo>
                      <a:pt x="508" y="10961"/>
                      <a:pt x="251" y="12151"/>
                      <a:pt x="13" y="13361"/>
                    </a:cubicBezTo>
                    <a:cubicBezTo>
                      <a:pt x="1" y="13443"/>
                      <a:pt x="66" y="13490"/>
                      <a:pt x="125" y="13490"/>
                    </a:cubicBezTo>
                    <a:cubicBezTo>
                      <a:pt x="165" y="13490"/>
                      <a:pt x="203" y="13468"/>
                      <a:pt x="211" y="13419"/>
                    </a:cubicBezTo>
                    <a:cubicBezTo>
                      <a:pt x="647" y="11358"/>
                      <a:pt x="1063" y="9257"/>
                      <a:pt x="1995" y="7354"/>
                    </a:cubicBezTo>
                    <a:cubicBezTo>
                      <a:pt x="2411" y="6502"/>
                      <a:pt x="2926" y="5689"/>
                      <a:pt x="3561" y="4975"/>
                    </a:cubicBezTo>
                    <a:cubicBezTo>
                      <a:pt x="4235" y="4222"/>
                      <a:pt x="5067" y="3627"/>
                      <a:pt x="5722" y="2874"/>
                    </a:cubicBezTo>
                    <a:cubicBezTo>
                      <a:pt x="6415" y="2062"/>
                      <a:pt x="6951" y="1129"/>
                      <a:pt x="7287" y="138"/>
                    </a:cubicBezTo>
                    <a:cubicBezTo>
                      <a:pt x="7311" y="55"/>
                      <a:pt x="7249" y="0"/>
                      <a:pt x="718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70" name="Google Shape;970;p9"/>
              <p:cNvSpPr/>
              <p:nvPr/>
            </p:nvSpPr>
            <p:spPr>
              <a:xfrm>
                <a:off x="3694300" y="1795300"/>
                <a:ext cx="63000" cy="36000"/>
              </a:xfrm>
              <a:custGeom>
                <a:avLst/>
                <a:gdLst/>
                <a:ahLst/>
                <a:cxnLst/>
                <a:rect l="l" t="t" r="r" b="b"/>
                <a:pathLst>
                  <a:path w="2520" h="1440" extrusionOk="0">
                    <a:moveTo>
                      <a:pt x="2382" y="1"/>
                    </a:moveTo>
                    <a:cubicBezTo>
                      <a:pt x="2364" y="1"/>
                      <a:pt x="2344" y="7"/>
                      <a:pt x="2323" y="20"/>
                    </a:cubicBezTo>
                    <a:cubicBezTo>
                      <a:pt x="1609" y="457"/>
                      <a:pt x="856" y="872"/>
                      <a:pt x="103" y="1249"/>
                    </a:cubicBezTo>
                    <a:cubicBezTo>
                      <a:pt x="0" y="1300"/>
                      <a:pt x="59" y="1439"/>
                      <a:pt x="153" y="1439"/>
                    </a:cubicBezTo>
                    <a:cubicBezTo>
                      <a:pt x="168" y="1439"/>
                      <a:pt x="184" y="1436"/>
                      <a:pt x="201" y="1427"/>
                    </a:cubicBezTo>
                    <a:cubicBezTo>
                      <a:pt x="975" y="1051"/>
                      <a:pt x="1707" y="634"/>
                      <a:pt x="2421" y="198"/>
                    </a:cubicBezTo>
                    <a:cubicBezTo>
                      <a:pt x="2519" y="133"/>
                      <a:pt x="2470" y="1"/>
                      <a:pt x="238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71" name="Google Shape;971;p9"/>
              <p:cNvSpPr/>
              <p:nvPr/>
            </p:nvSpPr>
            <p:spPr>
              <a:xfrm>
                <a:off x="3736550" y="1812850"/>
                <a:ext cx="73750" cy="66025"/>
              </a:xfrm>
              <a:custGeom>
                <a:avLst/>
                <a:gdLst/>
                <a:ahLst/>
                <a:cxnLst/>
                <a:rect l="l" t="t" r="r" b="b"/>
                <a:pathLst>
                  <a:path w="2950" h="2641" extrusionOk="0">
                    <a:moveTo>
                      <a:pt x="2803" y="0"/>
                    </a:moveTo>
                    <a:cubicBezTo>
                      <a:pt x="2780" y="0"/>
                      <a:pt x="2756" y="10"/>
                      <a:pt x="2734" y="32"/>
                    </a:cubicBezTo>
                    <a:cubicBezTo>
                      <a:pt x="1881" y="884"/>
                      <a:pt x="1009" y="1697"/>
                      <a:pt x="78" y="2469"/>
                    </a:cubicBezTo>
                    <a:cubicBezTo>
                      <a:pt x="0" y="2531"/>
                      <a:pt x="78" y="2640"/>
                      <a:pt x="164" y="2640"/>
                    </a:cubicBezTo>
                    <a:cubicBezTo>
                      <a:pt x="189" y="2640"/>
                      <a:pt x="214" y="2631"/>
                      <a:pt x="236" y="2609"/>
                    </a:cubicBezTo>
                    <a:cubicBezTo>
                      <a:pt x="1148" y="1856"/>
                      <a:pt x="2039" y="1042"/>
                      <a:pt x="2872" y="191"/>
                    </a:cubicBezTo>
                    <a:cubicBezTo>
                      <a:pt x="2949" y="113"/>
                      <a:pt x="2883" y="0"/>
                      <a:pt x="280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72" name="Google Shape;972;p9"/>
              <p:cNvSpPr/>
              <p:nvPr/>
            </p:nvSpPr>
            <p:spPr>
              <a:xfrm>
                <a:off x="3824700" y="1821700"/>
                <a:ext cx="23200" cy="33275"/>
              </a:xfrm>
              <a:custGeom>
                <a:avLst/>
                <a:gdLst/>
                <a:ahLst/>
                <a:cxnLst/>
                <a:rect l="l" t="t" r="r" b="b"/>
                <a:pathLst>
                  <a:path w="928" h="1331" extrusionOk="0">
                    <a:moveTo>
                      <a:pt x="780" y="0"/>
                    </a:moveTo>
                    <a:cubicBezTo>
                      <a:pt x="746" y="0"/>
                      <a:pt x="713" y="16"/>
                      <a:pt x="694" y="54"/>
                    </a:cubicBezTo>
                    <a:cubicBezTo>
                      <a:pt x="496" y="450"/>
                      <a:pt x="278" y="807"/>
                      <a:pt x="20" y="1164"/>
                    </a:cubicBezTo>
                    <a:cubicBezTo>
                      <a:pt x="1" y="1224"/>
                      <a:pt x="20" y="1283"/>
                      <a:pt x="60" y="1323"/>
                    </a:cubicBezTo>
                    <a:cubicBezTo>
                      <a:pt x="76" y="1328"/>
                      <a:pt x="92" y="1331"/>
                      <a:pt x="107" y="1331"/>
                    </a:cubicBezTo>
                    <a:cubicBezTo>
                      <a:pt x="149" y="1331"/>
                      <a:pt x="184" y="1312"/>
                      <a:pt x="199" y="1283"/>
                    </a:cubicBezTo>
                    <a:cubicBezTo>
                      <a:pt x="456" y="926"/>
                      <a:pt x="675" y="550"/>
                      <a:pt x="873" y="154"/>
                    </a:cubicBezTo>
                    <a:cubicBezTo>
                      <a:pt x="927" y="73"/>
                      <a:pt x="852" y="0"/>
                      <a:pt x="78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73" name="Google Shape;973;p9"/>
              <p:cNvSpPr/>
              <p:nvPr/>
            </p:nvSpPr>
            <p:spPr>
              <a:xfrm>
                <a:off x="3826700" y="1836375"/>
                <a:ext cx="65800" cy="68075"/>
              </a:xfrm>
              <a:custGeom>
                <a:avLst/>
                <a:gdLst/>
                <a:ahLst/>
                <a:cxnLst/>
                <a:rect l="l" t="t" r="r" b="b"/>
                <a:pathLst>
                  <a:path w="2632" h="2723" extrusionOk="0">
                    <a:moveTo>
                      <a:pt x="2489" y="0"/>
                    </a:moveTo>
                    <a:cubicBezTo>
                      <a:pt x="2464" y="0"/>
                      <a:pt x="2439" y="12"/>
                      <a:pt x="2419" y="43"/>
                    </a:cubicBezTo>
                    <a:cubicBezTo>
                      <a:pt x="1684" y="915"/>
                      <a:pt x="912" y="1766"/>
                      <a:pt x="79" y="2540"/>
                    </a:cubicBezTo>
                    <a:cubicBezTo>
                      <a:pt x="0" y="2618"/>
                      <a:pt x="72" y="2722"/>
                      <a:pt x="154" y="2722"/>
                    </a:cubicBezTo>
                    <a:cubicBezTo>
                      <a:pt x="175" y="2722"/>
                      <a:pt x="197" y="2715"/>
                      <a:pt x="217" y="2699"/>
                    </a:cubicBezTo>
                    <a:cubicBezTo>
                      <a:pt x="1050" y="1906"/>
                      <a:pt x="1843" y="1073"/>
                      <a:pt x="2557" y="181"/>
                    </a:cubicBezTo>
                    <a:cubicBezTo>
                      <a:pt x="2631" y="107"/>
                      <a:pt x="2562" y="0"/>
                      <a:pt x="248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74" name="Google Shape;974;p9"/>
              <p:cNvSpPr/>
              <p:nvPr/>
            </p:nvSpPr>
            <p:spPr>
              <a:xfrm>
                <a:off x="3905025" y="1860200"/>
                <a:ext cx="22800" cy="27575"/>
              </a:xfrm>
              <a:custGeom>
                <a:avLst/>
                <a:gdLst/>
                <a:ahLst/>
                <a:cxnLst/>
                <a:rect l="l" t="t" r="r" b="b"/>
                <a:pathLst>
                  <a:path w="912" h="1103" extrusionOk="0">
                    <a:moveTo>
                      <a:pt x="799" y="0"/>
                    </a:moveTo>
                    <a:cubicBezTo>
                      <a:pt x="763" y="0"/>
                      <a:pt x="725" y="22"/>
                      <a:pt x="713" y="60"/>
                    </a:cubicBezTo>
                    <a:cubicBezTo>
                      <a:pt x="534" y="377"/>
                      <a:pt x="335" y="655"/>
                      <a:pt x="78" y="913"/>
                    </a:cubicBezTo>
                    <a:cubicBezTo>
                      <a:pt x="1" y="990"/>
                      <a:pt x="68" y="1103"/>
                      <a:pt x="148" y="1103"/>
                    </a:cubicBezTo>
                    <a:cubicBezTo>
                      <a:pt x="171" y="1103"/>
                      <a:pt x="195" y="1094"/>
                      <a:pt x="216" y="1072"/>
                    </a:cubicBezTo>
                    <a:cubicBezTo>
                      <a:pt x="494" y="794"/>
                      <a:pt x="713" y="496"/>
                      <a:pt x="890" y="160"/>
                    </a:cubicBezTo>
                    <a:cubicBezTo>
                      <a:pt x="911" y="100"/>
                      <a:pt x="911" y="41"/>
                      <a:pt x="851" y="20"/>
                    </a:cubicBezTo>
                    <a:cubicBezTo>
                      <a:pt x="837" y="6"/>
                      <a:pt x="818" y="0"/>
                      <a:pt x="79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75" name="Google Shape;975;p9"/>
              <p:cNvSpPr/>
              <p:nvPr/>
            </p:nvSpPr>
            <p:spPr>
              <a:xfrm>
                <a:off x="3709175" y="1748975"/>
                <a:ext cx="23450" cy="43400"/>
              </a:xfrm>
              <a:custGeom>
                <a:avLst/>
                <a:gdLst/>
                <a:ahLst/>
                <a:cxnLst/>
                <a:rect l="l" t="t" r="r" b="b"/>
                <a:pathLst>
                  <a:path w="938" h="1736" extrusionOk="0">
                    <a:moveTo>
                      <a:pt x="147" y="1"/>
                    </a:moveTo>
                    <a:cubicBezTo>
                      <a:pt x="77" y="1"/>
                      <a:pt x="1" y="85"/>
                      <a:pt x="42" y="169"/>
                    </a:cubicBezTo>
                    <a:cubicBezTo>
                      <a:pt x="301" y="644"/>
                      <a:pt x="518" y="1160"/>
                      <a:pt x="716" y="1655"/>
                    </a:cubicBezTo>
                    <a:cubicBezTo>
                      <a:pt x="732" y="1712"/>
                      <a:pt x="775" y="1735"/>
                      <a:pt x="817" y="1735"/>
                    </a:cubicBezTo>
                    <a:cubicBezTo>
                      <a:pt x="878" y="1735"/>
                      <a:pt x="938" y="1685"/>
                      <a:pt x="914" y="1615"/>
                    </a:cubicBezTo>
                    <a:cubicBezTo>
                      <a:pt x="716" y="1081"/>
                      <a:pt x="478" y="565"/>
                      <a:pt x="221" y="50"/>
                    </a:cubicBezTo>
                    <a:cubicBezTo>
                      <a:pt x="204" y="15"/>
                      <a:pt x="176" y="1"/>
                      <a:pt x="14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76" name="Google Shape;976;p9"/>
              <p:cNvSpPr/>
              <p:nvPr/>
            </p:nvSpPr>
            <p:spPr>
              <a:xfrm>
                <a:off x="3765100" y="1735200"/>
                <a:ext cx="29000" cy="75975"/>
              </a:xfrm>
              <a:custGeom>
                <a:avLst/>
                <a:gdLst/>
                <a:ahLst/>
                <a:cxnLst/>
                <a:rect l="l" t="t" r="r" b="b"/>
                <a:pathLst>
                  <a:path w="1160" h="3039" extrusionOk="0">
                    <a:moveTo>
                      <a:pt x="131" y="0"/>
                    </a:moveTo>
                    <a:cubicBezTo>
                      <a:pt x="67" y="0"/>
                      <a:pt x="1" y="51"/>
                      <a:pt x="25" y="125"/>
                    </a:cubicBezTo>
                    <a:cubicBezTo>
                      <a:pt x="403" y="1056"/>
                      <a:pt x="699" y="2007"/>
                      <a:pt x="937" y="2959"/>
                    </a:cubicBezTo>
                    <a:cubicBezTo>
                      <a:pt x="953" y="3014"/>
                      <a:pt x="994" y="3038"/>
                      <a:pt x="1035" y="3038"/>
                    </a:cubicBezTo>
                    <a:cubicBezTo>
                      <a:pt x="1097" y="3038"/>
                      <a:pt x="1159" y="2983"/>
                      <a:pt x="1135" y="2900"/>
                    </a:cubicBezTo>
                    <a:cubicBezTo>
                      <a:pt x="897" y="1949"/>
                      <a:pt x="601" y="997"/>
                      <a:pt x="223" y="65"/>
                    </a:cubicBezTo>
                    <a:cubicBezTo>
                      <a:pt x="208" y="19"/>
                      <a:pt x="170" y="0"/>
                      <a:pt x="13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77" name="Google Shape;977;p9"/>
              <p:cNvSpPr/>
              <p:nvPr/>
            </p:nvSpPr>
            <p:spPr>
              <a:xfrm>
                <a:off x="3829150" y="1773125"/>
                <a:ext cx="20650" cy="50950"/>
              </a:xfrm>
              <a:custGeom>
                <a:avLst/>
                <a:gdLst/>
                <a:ahLst/>
                <a:cxnLst/>
                <a:rect l="l" t="t" r="r" b="b"/>
                <a:pathLst>
                  <a:path w="826" h="2038" extrusionOk="0">
                    <a:moveTo>
                      <a:pt x="138" y="1"/>
                    </a:moveTo>
                    <a:cubicBezTo>
                      <a:pt x="70" y="1"/>
                      <a:pt x="0" y="73"/>
                      <a:pt x="40" y="154"/>
                    </a:cubicBezTo>
                    <a:cubicBezTo>
                      <a:pt x="318" y="728"/>
                      <a:pt x="516" y="1344"/>
                      <a:pt x="616" y="1957"/>
                    </a:cubicBezTo>
                    <a:cubicBezTo>
                      <a:pt x="624" y="2014"/>
                      <a:pt x="661" y="2038"/>
                      <a:pt x="702" y="2038"/>
                    </a:cubicBezTo>
                    <a:cubicBezTo>
                      <a:pt x="760" y="2038"/>
                      <a:pt x="825" y="1988"/>
                      <a:pt x="814" y="1918"/>
                    </a:cubicBezTo>
                    <a:cubicBezTo>
                      <a:pt x="714" y="1264"/>
                      <a:pt x="516" y="630"/>
                      <a:pt x="219" y="54"/>
                    </a:cubicBezTo>
                    <a:cubicBezTo>
                      <a:pt x="200" y="16"/>
                      <a:pt x="169" y="1"/>
                      <a:pt x="13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78" name="Google Shape;978;p9"/>
              <p:cNvSpPr/>
              <p:nvPr/>
            </p:nvSpPr>
            <p:spPr>
              <a:xfrm>
                <a:off x="3884575" y="1775975"/>
                <a:ext cx="17475" cy="68525"/>
              </a:xfrm>
              <a:custGeom>
                <a:avLst/>
                <a:gdLst/>
                <a:ahLst/>
                <a:cxnLst/>
                <a:rect l="l" t="t" r="r" b="b"/>
                <a:pathLst>
                  <a:path w="699" h="2741" extrusionOk="0">
                    <a:moveTo>
                      <a:pt x="125" y="0"/>
                    </a:moveTo>
                    <a:cubicBezTo>
                      <a:pt x="63" y="0"/>
                      <a:pt x="0" y="55"/>
                      <a:pt x="24" y="139"/>
                    </a:cubicBezTo>
                    <a:cubicBezTo>
                      <a:pt x="222" y="952"/>
                      <a:pt x="381" y="1804"/>
                      <a:pt x="479" y="2636"/>
                    </a:cubicBezTo>
                    <a:cubicBezTo>
                      <a:pt x="490" y="2706"/>
                      <a:pt x="544" y="2741"/>
                      <a:pt x="597" y="2741"/>
                    </a:cubicBezTo>
                    <a:cubicBezTo>
                      <a:pt x="649" y="2741"/>
                      <a:pt x="698" y="2706"/>
                      <a:pt x="698" y="2636"/>
                    </a:cubicBezTo>
                    <a:cubicBezTo>
                      <a:pt x="579" y="1785"/>
                      <a:pt x="421" y="931"/>
                      <a:pt x="222" y="80"/>
                    </a:cubicBezTo>
                    <a:cubicBezTo>
                      <a:pt x="207" y="24"/>
                      <a:pt x="166" y="0"/>
                      <a:pt x="12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79" name="Google Shape;979;p9"/>
              <p:cNvSpPr/>
              <p:nvPr/>
            </p:nvSpPr>
            <p:spPr>
              <a:xfrm>
                <a:off x="3933725" y="1837425"/>
                <a:ext cx="9425" cy="38175"/>
              </a:xfrm>
              <a:custGeom>
                <a:avLst/>
                <a:gdLst/>
                <a:ahLst/>
                <a:cxnLst/>
                <a:rect l="l" t="t" r="r" b="b"/>
                <a:pathLst>
                  <a:path w="377" h="1527" extrusionOk="0">
                    <a:moveTo>
                      <a:pt x="120" y="1"/>
                    </a:moveTo>
                    <a:cubicBezTo>
                      <a:pt x="60" y="1"/>
                      <a:pt x="1" y="59"/>
                      <a:pt x="20" y="120"/>
                    </a:cubicBezTo>
                    <a:cubicBezTo>
                      <a:pt x="60" y="556"/>
                      <a:pt x="120" y="992"/>
                      <a:pt x="159" y="1428"/>
                    </a:cubicBezTo>
                    <a:cubicBezTo>
                      <a:pt x="159" y="1467"/>
                      <a:pt x="199" y="1526"/>
                      <a:pt x="258" y="1526"/>
                    </a:cubicBezTo>
                    <a:cubicBezTo>
                      <a:pt x="318" y="1526"/>
                      <a:pt x="377" y="1467"/>
                      <a:pt x="377" y="1428"/>
                    </a:cubicBezTo>
                    <a:cubicBezTo>
                      <a:pt x="318" y="992"/>
                      <a:pt x="278" y="556"/>
                      <a:pt x="218" y="120"/>
                    </a:cubicBezTo>
                    <a:cubicBezTo>
                      <a:pt x="218" y="59"/>
                      <a:pt x="179" y="1"/>
                      <a:pt x="12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80" name="Google Shape;980;p9"/>
              <p:cNvSpPr/>
              <p:nvPr/>
            </p:nvSpPr>
            <p:spPr>
              <a:xfrm>
                <a:off x="4020750" y="1800925"/>
                <a:ext cx="108325" cy="50525"/>
              </a:xfrm>
              <a:custGeom>
                <a:avLst/>
                <a:gdLst/>
                <a:ahLst/>
                <a:cxnLst/>
                <a:rect l="l" t="t" r="r" b="b"/>
                <a:pathLst>
                  <a:path w="4333" h="2021" extrusionOk="0">
                    <a:moveTo>
                      <a:pt x="4160" y="1"/>
                    </a:moveTo>
                    <a:cubicBezTo>
                      <a:pt x="4144" y="1"/>
                      <a:pt x="4128" y="5"/>
                      <a:pt x="4111" y="13"/>
                    </a:cubicBezTo>
                    <a:cubicBezTo>
                      <a:pt x="2803" y="668"/>
                      <a:pt x="1476" y="1262"/>
                      <a:pt x="128" y="1797"/>
                    </a:cubicBezTo>
                    <a:cubicBezTo>
                      <a:pt x="1" y="1852"/>
                      <a:pt x="39" y="2021"/>
                      <a:pt x="137" y="2021"/>
                    </a:cubicBezTo>
                    <a:cubicBezTo>
                      <a:pt x="146" y="2021"/>
                      <a:pt x="157" y="2019"/>
                      <a:pt x="167" y="2016"/>
                    </a:cubicBezTo>
                    <a:cubicBezTo>
                      <a:pt x="1555" y="1461"/>
                      <a:pt x="2903" y="866"/>
                      <a:pt x="4230" y="192"/>
                    </a:cubicBezTo>
                    <a:cubicBezTo>
                      <a:pt x="4333" y="140"/>
                      <a:pt x="4259" y="1"/>
                      <a:pt x="416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81" name="Google Shape;981;p9"/>
              <p:cNvSpPr/>
              <p:nvPr/>
            </p:nvSpPr>
            <p:spPr>
              <a:xfrm>
                <a:off x="3999550" y="1795775"/>
                <a:ext cx="23800" cy="59025"/>
              </a:xfrm>
              <a:custGeom>
                <a:avLst/>
                <a:gdLst/>
                <a:ahLst/>
                <a:cxnLst/>
                <a:rect l="l" t="t" r="r" b="b"/>
                <a:pathLst>
                  <a:path w="952" h="2361" extrusionOk="0">
                    <a:moveTo>
                      <a:pt x="134" y="0"/>
                    </a:moveTo>
                    <a:cubicBezTo>
                      <a:pt x="67" y="0"/>
                      <a:pt x="1" y="50"/>
                      <a:pt x="24" y="120"/>
                    </a:cubicBezTo>
                    <a:cubicBezTo>
                      <a:pt x="262" y="853"/>
                      <a:pt x="500" y="1567"/>
                      <a:pt x="717" y="2280"/>
                    </a:cubicBezTo>
                    <a:cubicBezTo>
                      <a:pt x="733" y="2337"/>
                      <a:pt x="779" y="2361"/>
                      <a:pt x="824" y="2361"/>
                    </a:cubicBezTo>
                    <a:cubicBezTo>
                      <a:pt x="889" y="2361"/>
                      <a:pt x="951" y="2311"/>
                      <a:pt x="915" y="2241"/>
                    </a:cubicBezTo>
                    <a:cubicBezTo>
                      <a:pt x="698" y="1508"/>
                      <a:pt x="460" y="794"/>
                      <a:pt x="241" y="81"/>
                    </a:cubicBezTo>
                    <a:cubicBezTo>
                      <a:pt x="225" y="24"/>
                      <a:pt x="179" y="0"/>
                      <a:pt x="13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82" name="Google Shape;982;p9"/>
              <p:cNvSpPr/>
              <p:nvPr/>
            </p:nvSpPr>
            <p:spPr>
              <a:xfrm>
                <a:off x="4009750" y="1696675"/>
                <a:ext cx="36600" cy="101900"/>
              </a:xfrm>
              <a:custGeom>
                <a:avLst/>
                <a:gdLst/>
                <a:ahLst/>
                <a:cxnLst/>
                <a:rect l="l" t="t" r="r" b="b"/>
                <a:pathLst>
                  <a:path w="1464" h="4076" extrusionOk="0">
                    <a:moveTo>
                      <a:pt x="127" y="1"/>
                    </a:moveTo>
                    <a:cubicBezTo>
                      <a:pt x="67" y="1"/>
                      <a:pt x="0" y="56"/>
                      <a:pt x="13" y="139"/>
                    </a:cubicBezTo>
                    <a:cubicBezTo>
                      <a:pt x="132" y="794"/>
                      <a:pt x="290" y="1428"/>
                      <a:pt x="488" y="2062"/>
                    </a:cubicBezTo>
                    <a:cubicBezTo>
                      <a:pt x="706" y="2716"/>
                      <a:pt x="983" y="3350"/>
                      <a:pt x="1221" y="4005"/>
                    </a:cubicBezTo>
                    <a:cubicBezTo>
                      <a:pt x="1245" y="4053"/>
                      <a:pt x="1293" y="4075"/>
                      <a:pt x="1337" y="4075"/>
                    </a:cubicBezTo>
                    <a:cubicBezTo>
                      <a:pt x="1403" y="4075"/>
                      <a:pt x="1463" y="4028"/>
                      <a:pt x="1440" y="3945"/>
                    </a:cubicBezTo>
                    <a:cubicBezTo>
                      <a:pt x="1181" y="3311"/>
                      <a:pt x="924" y="2657"/>
                      <a:pt x="706" y="2002"/>
                    </a:cubicBezTo>
                    <a:cubicBezTo>
                      <a:pt x="488" y="1368"/>
                      <a:pt x="330" y="734"/>
                      <a:pt x="211" y="80"/>
                    </a:cubicBezTo>
                    <a:cubicBezTo>
                      <a:pt x="203" y="25"/>
                      <a:pt x="166" y="1"/>
                      <a:pt x="12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83" name="Google Shape;983;p9"/>
              <p:cNvSpPr/>
              <p:nvPr/>
            </p:nvSpPr>
            <p:spPr>
              <a:xfrm>
                <a:off x="4042075" y="1782775"/>
                <a:ext cx="39100" cy="17150"/>
              </a:xfrm>
              <a:custGeom>
                <a:avLst/>
                <a:gdLst/>
                <a:ahLst/>
                <a:cxnLst/>
                <a:rect l="l" t="t" r="r" b="b"/>
                <a:pathLst>
                  <a:path w="1564" h="686" extrusionOk="0">
                    <a:moveTo>
                      <a:pt x="1430" y="1"/>
                    </a:moveTo>
                    <a:cubicBezTo>
                      <a:pt x="1419" y="1"/>
                      <a:pt x="1407" y="2"/>
                      <a:pt x="1395" y="6"/>
                    </a:cubicBezTo>
                    <a:cubicBezTo>
                      <a:pt x="979" y="165"/>
                      <a:pt x="543" y="323"/>
                      <a:pt x="126" y="461"/>
                    </a:cubicBezTo>
                    <a:cubicBezTo>
                      <a:pt x="1" y="516"/>
                      <a:pt x="38" y="685"/>
                      <a:pt x="151" y="685"/>
                    </a:cubicBezTo>
                    <a:cubicBezTo>
                      <a:pt x="162" y="685"/>
                      <a:pt x="174" y="684"/>
                      <a:pt x="186" y="680"/>
                    </a:cubicBezTo>
                    <a:cubicBezTo>
                      <a:pt x="602" y="521"/>
                      <a:pt x="1038" y="363"/>
                      <a:pt x="1455" y="204"/>
                    </a:cubicBezTo>
                    <a:cubicBezTo>
                      <a:pt x="1563" y="168"/>
                      <a:pt x="1540" y="1"/>
                      <a:pt x="143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84" name="Google Shape;984;p9"/>
              <p:cNvSpPr/>
              <p:nvPr/>
            </p:nvSpPr>
            <p:spPr>
              <a:xfrm>
                <a:off x="4061750" y="1728275"/>
                <a:ext cx="119525" cy="29400"/>
              </a:xfrm>
              <a:custGeom>
                <a:avLst/>
                <a:gdLst/>
                <a:ahLst/>
                <a:cxnLst/>
                <a:rect l="l" t="t" r="r" b="b"/>
                <a:pathLst>
                  <a:path w="4781" h="1176" extrusionOk="0">
                    <a:moveTo>
                      <a:pt x="4643" y="0"/>
                    </a:moveTo>
                    <a:cubicBezTo>
                      <a:pt x="4633" y="0"/>
                      <a:pt x="4623" y="2"/>
                      <a:pt x="4612" y="6"/>
                    </a:cubicBezTo>
                    <a:cubicBezTo>
                      <a:pt x="3126" y="402"/>
                      <a:pt x="1639" y="719"/>
                      <a:pt x="113" y="976"/>
                    </a:cubicBezTo>
                    <a:cubicBezTo>
                      <a:pt x="0" y="996"/>
                      <a:pt x="47" y="1176"/>
                      <a:pt x="155" y="1176"/>
                    </a:cubicBezTo>
                    <a:cubicBezTo>
                      <a:pt x="160" y="1176"/>
                      <a:pt x="166" y="1175"/>
                      <a:pt x="172" y="1174"/>
                    </a:cubicBezTo>
                    <a:cubicBezTo>
                      <a:pt x="1699" y="936"/>
                      <a:pt x="3185" y="600"/>
                      <a:pt x="4672" y="204"/>
                    </a:cubicBezTo>
                    <a:cubicBezTo>
                      <a:pt x="4781" y="168"/>
                      <a:pt x="4740" y="0"/>
                      <a:pt x="464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85" name="Google Shape;985;p9"/>
              <p:cNvSpPr/>
              <p:nvPr/>
            </p:nvSpPr>
            <p:spPr>
              <a:xfrm>
                <a:off x="4105200" y="1696050"/>
                <a:ext cx="50775" cy="14575"/>
              </a:xfrm>
              <a:custGeom>
                <a:avLst/>
                <a:gdLst/>
                <a:ahLst/>
                <a:cxnLst/>
                <a:rect l="l" t="t" r="r" b="b"/>
                <a:pathLst>
                  <a:path w="2031" h="583" extrusionOk="0">
                    <a:moveTo>
                      <a:pt x="1894" y="0"/>
                    </a:moveTo>
                    <a:cubicBezTo>
                      <a:pt x="1885" y="0"/>
                      <a:pt x="1875" y="2"/>
                      <a:pt x="1864" y="5"/>
                    </a:cubicBezTo>
                    <a:cubicBezTo>
                      <a:pt x="1288" y="184"/>
                      <a:pt x="714" y="322"/>
                      <a:pt x="119" y="383"/>
                    </a:cubicBezTo>
                    <a:cubicBezTo>
                      <a:pt x="6" y="401"/>
                      <a:pt x="1" y="582"/>
                      <a:pt x="104" y="582"/>
                    </a:cubicBezTo>
                    <a:cubicBezTo>
                      <a:pt x="109" y="582"/>
                      <a:pt x="114" y="582"/>
                      <a:pt x="119" y="581"/>
                    </a:cubicBezTo>
                    <a:cubicBezTo>
                      <a:pt x="733" y="521"/>
                      <a:pt x="1328" y="402"/>
                      <a:pt x="1923" y="204"/>
                    </a:cubicBezTo>
                    <a:cubicBezTo>
                      <a:pt x="2031" y="167"/>
                      <a:pt x="1992" y="0"/>
                      <a:pt x="189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86" name="Google Shape;986;p9"/>
              <p:cNvSpPr/>
              <p:nvPr/>
            </p:nvSpPr>
            <p:spPr>
              <a:xfrm>
                <a:off x="4150800" y="1650975"/>
                <a:ext cx="40375" cy="13025"/>
              </a:xfrm>
              <a:custGeom>
                <a:avLst/>
                <a:gdLst/>
                <a:ahLst/>
                <a:cxnLst/>
                <a:rect l="l" t="t" r="r" b="b"/>
                <a:pathLst>
                  <a:path w="1615" h="521" extrusionOk="0">
                    <a:moveTo>
                      <a:pt x="1482" y="0"/>
                    </a:moveTo>
                    <a:cubicBezTo>
                      <a:pt x="1471" y="0"/>
                      <a:pt x="1459" y="2"/>
                      <a:pt x="1447" y="5"/>
                    </a:cubicBezTo>
                    <a:cubicBezTo>
                      <a:pt x="1010" y="164"/>
                      <a:pt x="555" y="262"/>
                      <a:pt x="99" y="302"/>
                    </a:cubicBezTo>
                    <a:cubicBezTo>
                      <a:pt x="40" y="322"/>
                      <a:pt x="0" y="341"/>
                      <a:pt x="0" y="421"/>
                    </a:cubicBezTo>
                    <a:cubicBezTo>
                      <a:pt x="0" y="460"/>
                      <a:pt x="40" y="521"/>
                      <a:pt x="99" y="521"/>
                    </a:cubicBezTo>
                    <a:cubicBezTo>
                      <a:pt x="574" y="460"/>
                      <a:pt x="1050" y="362"/>
                      <a:pt x="1507" y="203"/>
                    </a:cubicBezTo>
                    <a:cubicBezTo>
                      <a:pt x="1615" y="167"/>
                      <a:pt x="1592" y="0"/>
                      <a:pt x="148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87" name="Google Shape;987;p9"/>
              <p:cNvSpPr/>
              <p:nvPr/>
            </p:nvSpPr>
            <p:spPr>
              <a:xfrm>
                <a:off x="4043175" y="1657500"/>
                <a:ext cx="31925" cy="84575"/>
              </a:xfrm>
              <a:custGeom>
                <a:avLst/>
                <a:gdLst/>
                <a:ahLst/>
                <a:cxnLst/>
                <a:rect l="l" t="t" r="r" b="b"/>
                <a:pathLst>
                  <a:path w="1277" h="3383" extrusionOk="0">
                    <a:moveTo>
                      <a:pt x="121" y="0"/>
                    </a:moveTo>
                    <a:cubicBezTo>
                      <a:pt x="60" y="0"/>
                      <a:pt x="0" y="50"/>
                      <a:pt x="24" y="120"/>
                    </a:cubicBezTo>
                    <a:cubicBezTo>
                      <a:pt x="360" y="1190"/>
                      <a:pt x="698" y="2242"/>
                      <a:pt x="1054" y="3312"/>
                    </a:cubicBezTo>
                    <a:cubicBezTo>
                      <a:pt x="1070" y="3361"/>
                      <a:pt x="1113" y="3383"/>
                      <a:pt x="1154" y="3383"/>
                    </a:cubicBezTo>
                    <a:cubicBezTo>
                      <a:pt x="1216" y="3383"/>
                      <a:pt x="1276" y="3335"/>
                      <a:pt x="1253" y="3252"/>
                    </a:cubicBezTo>
                    <a:cubicBezTo>
                      <a:pt x="915" y="2202"/>
                      <a:pt x="558" y="1132"/>
                      <a:pt x="222" y="80"/>
                    </a:cubicBezTo>
                    <a:cubicBezTo>
                      <a:pt x="206" y="24"/>
                      <a:pt x="163" y="0"/>
                      <a:pt x="12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88" name="Google Shape;988;p9"/>
              <p:cNvSpPr/>
              <p:nvPr/>
            </p:nvSpPr>
            <p:spPr>
              <a:xfrm>
                <a:off x="4084775" y="1663975"/>
                <a:ext cx="20525" cy="50050"/>
              </a:xfrm>
              <a:custGeom>
                <a:avLst/>
                <a:gdLst/>
                <a:ahLst/>
                <a:cxnLst/>
                <a:rect l="l" t="t" r="r" b="b"/>
                <a:pathLst>
                  <a:path w="821" h="2002" extrusionOk="0">
                    <a:moveTo>
                      <a:pt x="129" y="1"/>
                    </a:moveTo>
                    <a:cubicBezTo>
                      <a:pt x="63" y="1"/>
                      <a:pt x="1" y="55"/>
                      <a:pt x="25" y="139"/>
                    </a:cubicBezTo>
                    <a:cubicBezTo>
                      <a:pt x="242" y="714"/>
                      <a:pt x="440" y="1328"/>
                      <a:pt x="599" y="1923"/>
                    </a:cubicBezTo>
                    <a:cubicBezTo>
                      <a:pt x="607" y="1978"/>
                      <a:pt x="646" y="2002"/>
                      <a:pt x="688" y="2002"/>
                    </a:cubicBezTo>
                    <a:cubicBezTo>
                      <a:pt x="751" y="2002"/>
                      <a:pt x="821" y="1947"/>
                      <a:pt x="797" y="1864"/>
                    </a:cubicBezTo>
                    <a:cubicBezTo>
                      <a:pt x="638" y="1269"/>
                      <a:pt x="461" y="675"/>
                      <a:pt x="242" y="80"/>
                    </a:cubicBezTo>
                    <a:cubicBezTo>
                      <a:pt x="219" y="24"/>
                      <a:pt x="173" y="1"/>
                      <a:pt x="12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89" name="Google Shape;989;p9"/>
              <p:cNvSpPr/>
              <p:nvPr/>
            </p:nvSpPr>
            <p:spPr>
              <a:xfrm>
                <a:off x="4109350" y="1616625"/>
                <a:ext cx="22225" cy="70200"/>
              </a:xfrm>
              <a:custGeom>
                <a:avLst/>
                <a:gdLst/>
                <a:ahLst/>
                <a:cxnLst/>
                <a:rect l="l" t="t" r="r" b="b"/>
                <a:pathLst>
                  <a:path w="889" h="2808" extrusionOk="0">
                    <a:moveTo>
                      <a:pt x="129" y="0"/>
                    </a:moveTo>
                    <a:cubicBezTo>
                      <a:pt x="66" y="0"/>
                      <a:pt x="1" y="48"/>
                      <a:pt x="12" y="130"/>
                    </a:cubicBezTo>
                    <a:cubicBezTo>
                      <a:pt x="210" y="1002"/>
                      <a:pt x="429" y="1874"/>
                      <a:pt x="667" y="2727"/>
                    </a:cubicBezTo>
                    <a:cubicBezTo>
                      <a:pt x="675" y="2784"/>
                      <a:pt x="716" y="2807"/>
                      <a:pt x="759" y="2807"/>
                    </a:cubicBezTo>
                    <a:cubicBezTo>
                      <a:pt x="822" y="2807"/>
                      <a:pt x="889" y="2758"/>
                      <a:pt x="865" y="2688"/>
                    </a:cubicBezTo>
                    <a:cubicBezTo>
                      <a:pt x="627" y="1815"/>
                      <a:pt x="429" y="943"/>
                      <a:pt x="231" y="71"/>
                    </a:cubicBezTo>
                    <a:cubicBezTo>
                      <a:pt x="215" y="23"/>
                      <a:pt x="173" y="0"/>
                      <a:pt x="12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90" name="Google Shape;990;p9"/>
              <p:cNvSpPr/>
              <p:nvPr/>
            </p:nvSpPr>
            <p:spPr>
              <a:xfrm>
                <a:off x="4143550" y="1611950"/>
                <a:ext cx="15775" cy="40425"/>
              </a:xfrm>
              <a:custGeom>
                <a:avLst/>
                <a:gdLst/>
                <a:ahLst/>
                <a:cxnLst/>
                <a:rect l="l" t="t" r="r" b="b"/>
                <a:pathLst>
                  <a:path w="631" h="1617" extrusionOk="0">
                    <a:moveTo>
                      <a:pt x="127" y="0"/>
                    </a:moveTo>
                    <a:cubicBezTo>
                      <a:pt x="67" y="0"/>
                      <a:pt x="0" y="55"/>
                      <a:pt x="13" y="139"/>
                    </a:cubicBezTo>
                    <a:cubicBezTo>
                      <a:pt x="111" y="615"/>
                      <a:pt x="230" y="1090"/>
                      <a:pt x="409" y="1546"/>
                    </a:cubicBezTo>
                    <a:cubicBezTo>
                      <a:pt x="425" y="1594"/>
                      <a:pt x="468" y="1616"/>
                      <a:pt x="509" y="1616"/>
                    </a:cubicBezTo>
                    <a:cubicBezTo>
                      <a:pt x="571" y="1616"/>
                      <a:pt x="631" y="1569"/>
                      <a:pt x="607" y="1487"/>
                    </a:cubicBezTo>
                    <a:cubicBezTo>
                      <a:pt x="449" y="1030"/>
                      <a:pt x="309" y="554"/>
                      <a:pt x="211" y="79"/>
                    </a:cubicBezTo>
                    <a:cubicBezTo>
                      <a:pt x="203" y="24"/>
                      <a:pt x="167" y="0"/>
                      <a:pt x="12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grpSp>
        <p:nvGrpSpPr>
          <p:cNvPr id="991" name="Google Shape;991;p9"/>
          <p:cNvGrpSpPr/>
          <p:nvPr/>
        </p:nvGrpSpPr>
        <p:grpSpPr>
          <a:xfrm rot="-3780242">
            <a:off x="10698216" y="34921"/>
            <a:ext cx="681504" cy="2240855"/>
            <a:chOff x="2643963" y="1509025"/>
            <a:chExt cx="330600" cy="1087047"/>
          </a:xfrm>
        </p:grpSpPr>
        <p:sp>
          <p:nvSpPr>
            <p:cNvPr id="992" name="Google Shape;992;p9"/>
            <p:cNvSpPr/>
            <p:nvPr/>
          </p:nvSpPr>
          <p:spPr>
            <a:xfrm>
              <a:off x="2643963" y="1509273"/>
              <a:ext cx="330600" cy="1086550"/>
            </a:xfrm>
            <a:custGeom>
              <a:avLst/>
              <a:gdLst/>
              <a:ahLst/>
              <a:cxnLst/>
              <a:rect l="l" t="t" r="r" b="b"/>
              <a:pathLst>
                <a:path w="13224" h="43462" extrusionOk="0">
                  <a:moveTo>
                    <a:pt x="6622" y="0"/>
                  </a:moveTo>
                  <a:cubicBezTo>
                    <a:pt x="4065" y="614"/>
                    <a:pt x="4462" y="9237"/>
                    <a:pt x="4639" y="9713"/>
                  </a:cubicBezTo>
                  <a:cubicBezTo>
                    <a:pt x="4690" y="9837"/>
                    <a:pt x="4711" y="9891"/>
                    <a:pt x="4710" y="9891"/>
                  </a:cubicBezTo>
                  <a:cubicBezTo>
                    <a:pt x="4699" y="9891"/>
                    <a:pt x="3834" y="7899"/>
                    <a:pt x="3391" y="7235"/>
                  </a:cubicBezTo>
                  <a:cubicBezTo>
                    <a:pt x="3197" y="6928"/>
                    <a:pt x="2898" y="6608"/>
                    <a:pt x="2589" y="6608"/>
                  </a:cubicBezTo>
                  <a:cubicBezTo>
                    <a:pt x="2519" y="6608"/>
                    <a:pt x="2449" y="6624"/>
                    <a:pt x="2379" y="6661"/>
                  </a:cubicBezTo>
                  <a:cubicBezTo>
                    <a:pt x="952" y="7572"/>
                    <a:pt x="2678" y="14291"/>
                    <a:pt x="3629" y="18018"/>
                  </a:cubicBezTo>
                  <a:cubicBezTo>
                    <a:pt x="3014" y="16612"/>
                    <a:pt x="2261" y="15303"/>
                    <a:pt x="1349" y="14114"/>
                  </a:cubicBezTo>
                  <a:cubicBezTo>
                    <a:pt x="1181" y="13879"/>
                    <a:pt x="944" y="13630"/>
                    <a:pt x="694" y="13630"/>
                  </a:cubicBezTo>
                  <a:cubicBezTo>
                    <a:pt x="648" y="13630"/>
                    <a:pt x="602" y="13639"/>
                    <a:pt x="556" y="13657"/>
                  </a:cubicBezTo>
                  <a:cubicBezTo>
                    <a:pt x="299" y="13757"/>
                    <a:pt x="220" y="14093"/>
                    <a:pt x="180" y="14371"/>
                  </a:cubicBezTo>
                  <a:cubicBezTo>
                    <a:pt x="1" y="15700"/>
                    <a:pt x="239" y="17048"/>
                    <a:pt x="556" y="18335"/>
                  </a:cubicBezTo>
                  <a:cubicBezTo>
                    <a:pt x="1211" y="20992"/>
                    <a:pt x="2162" y="23549"/>
                    <a:pt x="3371" y="25968"/>
                  </a:cubicBezTo>
                  <a:cubicBezTo>
                    <a:pt x="2955" y="25334"/>
                    <a:pt x="2459" y="24758"/>
                    <a:pt x="1904" y="24282"/>
                  </a:cubicBezTo>
                  <a:cubicBezTo>
                    <a:pt x="1658" y="24070"/>
                    <a:pt x="1358" y="23856"/>
                    <a:pt x="1048" y="23856"/>
                  </a:cubicBezTo>
                  <a:cubicBezTo>
                    <a:pt x="984" y="23856"/>
                    <a:pt x="919" y="23865"/>
                    <a:pt x="854" y="23886"/>
                  </a:cubicBezTo>
                  <a:cubicBezTo>
                    <a:pt x="378" y="24025"/>
                    <a:pt x="220" y="24679"/>
                    <a:pt x="259" y="25215"/>
                  </a:cubicBezTo>
                  <a:cubicBezTo>
                    <a:pt x="318" y="26008"/>
                    <a:pt x="595" y="26761"/>
                    <a:pt x="913" y="27474"/>
                  </a:cubicBezTo>
                  <a:cubicBezTo>
                    <a:pt x="2360" y="31003"/>
                    <a:pt x="4243" y="34333"/>
                    <a:pt x="6463" y="37365"/>
                  </a:cubicBezTo>
                  <a:lnTo>
                    <a:pt x="6463" y="43372"/>
                  </a:lnTo>
                  <a:cubicBezTo>
                    <a:pt x="6463" y="43432"/>
                    <a:pt x="6518" y="43461"/>
                    <a:pt x="6572" y="43461"/>
                  </a:cubicBezTo>
                  <a:cubicBezTo>
                    <a:pt x="6627" y="43461"/>
                    <a:pt x="6682" y="43432"/>
                    <a:pt x="6682" y="43372"/>
                  </a:cubicBezTo>
                  <a:lnTo>
                    <a:pt x="6682" y="37465"/>
                  </a:lnTo>
                  <a:cubicBezTo>
                    <a:pt x="8942" y="34412"/>
                    <a:pt x="10845" y="31042"/>
                    <a:pt x="12330" y="27474"/>
                  </a:cubicBezTo>
                  <a:cubicBezTo>
                    <a:pt x="12629" y="26761"/>
                    <a:pt x="12925" y="26008"/>
                    <a:pt x="12965" y="25215"/>
                  </a:cubicBezTo>
                  <a:cubicBezTo>
                    <a:pt x="13004" y="24679"/>
                    <a:pt x="12846" y="24025"/>
                    <a:pt x="12370" y="23886"/>
                  </a:cubicBezTo>
                  <a:cubicBezTo>
                    <a:pt x="12309" y="23865"/>
                    <a:pt x="12246" y="23856"/>
                    <a:pt x="12184" y="23856"/>
                  </a:cubicBezTo>
                  <a:cubicBezTo>
                    <a:pt x="11886" y="23856"/>
                    <a:pt x="11586" y="24070"/>
                    <a:pt x="11339" y="24282"/>
                  </a:cubicBezTo>
                  <a:cubicBezTo>
                    <a:pt x="10765" y="24758"/>
                    <a:pt x="10269" y="25334"/>
                    <a:pt x="9853" y="25968"/>
                  </a:cubicBezTo>
                  <a:cubicBezTo>
                    <a:pt x="11082" y="23549"/>
                    <a:pt x="12013" y="20992"/>
                    <a:pt x="12668" y="18335"/>
                  </a:cubicBezTo>
                  <a:cubicBezTo>
                    <a:pt x="12985" y="17048"/>
                    <a:pt x="13223" y="15700"/>
                    <a:pt x="13065" y="14371"/>
                  </a:cubicBezTo>
                  <a:cubicBezTo>
                    <a:pt x="13025" y="14093"/>
                    <a:pt x="12925" y="13757"/>
                    <a:pt x="12687" y="13657"/>
                  </a:cubicBezTo>
                  <a:cubicBezTo>
                    <a:pt x="12638" y="13639"/>
                    <a:pt x="12589" y="13630"/>
                    <a:pt x="12541" y="13630"/>
                  </a:cubicBezTo>
                  <a:cubicBezTo>
                    <a:pt x="12280" y="13630"/>
                    <a:pt x="12043" y="13879"/>
                    <a:pt x="11875" y="14114"/>
                  </a:cubicBezTo>
                  <a:cubicBezTo>
                    <a:pt x="10983" y="15303"/>
                    <a:pt x="10210" y="16612"/>
                    <a:pt x="9595" y="18018"/>
                  </a:cubicBezTo>
                  <a:cubicBezTo>
                    <a:pt x="10546" y="14291"/>
                    <a:pt x="12291" y="7572"/>
                    <a:pt x="10864" y="6661"/>
                  </a:cubicBezTo>
                  <a:cubicBezTo>
                    <a:pt x="10791" y="6624"/>
                    <a:pt x="10718" y="6608"/>
                    <a:pt x="10645" y="6608"/>
                  </a:cubicBezTo>
                  <a:cubicBezTo>
                    <a:pt x="10326" y="6608"/>
                    <a:pt x="10027" y="6928"/>
                    <a:pt x="9833" y="7235"/>
                  </a:cubicBezTo>
                  <a:cubicBezTo>
                    <a:pt x="9408" y="7899"/>
                    <a:pt x="8544" y="9891"/>
                    <a:pt x="8521" y="9891"/>
                  </a:cubicBezTo>
                  <a:cubicBezTo>
                    <a:pt x="8518" y="9891"/>
                    <a:pt x="8537" y="9837"/>
                    <a:pt x="8585" y="9713"/>
                  </a:cubicBezTo>
                  <a:cubicBezTo>
                    <a:pt x="8783" y="9237"/>
                    <a:pt x="9179" y="614"/>
                    <a:pt x="6622" y="0"/>
                  </a:cubicBezTo>
                  <a:close/>
                </a:path>
              </a:pathLst>
            </a:custGeom>
            <a:solidFill>
              <a:schemeClr val="dk1"/>
            </a:solidFill>
            <a:ln w="152400" cap="flat" cmpd="sng">
              <a:solidFill>
                <a:schemeClr val="lt2"/>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nvGrpSpPr>
            <p:cNvPr id="993" name="Google Shape;993;p9"/>
            <p:cNvGrpSpPr/>
            <p:nvPr/>
          </p:nvGrpSpPr>
          <p:grpSpPr>
            <a:xfrm>
              <a:off x="2643988" y="1509025"/>
              <a:ext cx="330550" cy="1087047"/>
              <a:chOff x="5683100" y="2795850"/>
              <a:chExt cx="330550" cy="1087047"/>
            </a:xfrm>
          </p:grpSpPr>
          <p:sp>
            <p:nvSpPr>
              <p:cNvPr id="994" name="Google Shape;994;p9"/>
              <p:cNvSpPr/>
              <p:nvPr/>
            </p:nvSpPr>
            <p:spPr>
              <a:xfrm>
                <a:off x="5683100" y="2795850"/>
                <a:ext cx="330550" cy="939100"/>
              </a:xfrm>
              <a:custGeom>
                <a:avLst/>
                <a:gdLst/>
                <a:ahLst/>
                <a:cxnLst/>
                <a:rect l="l" t="t" r="r" b="b"/>
                <a:pathLst>
                  <a:path w="13222" h="37564" extrusionOk="0">
                    <a:moveTo>
                      <a:pt x="6621" y="1"/>
                    </a:moveTo>
                    <a:cubicBezTo>
                      <a:pt x="4063" y="614"/>
                      <a:pt x="4459" y="9257"/>
                      <a:pt x="4639" y="9733"/>
                    </a:cubicBezTo>
                    <a:cubicBezTo>
                      <a:pt x="4689" y="9852"/>
                      <a:pt x="4710" y="9905"/>
                      <a:pt x="4709" y="9905"/>
                    </a:cubicBezTo>
                    <a:cubicBezTo>
                      <a:pt x="4701" y="9905"/>
                      <a:pt x="3832" y="7920"/>
                      <a:pt x="3389" y="7256"/>
                    </a:cubicBezTo>
                    <a:cubicBezTo>
                      <a:pt x="3192" y="6943"/>
                      <a:pt x="2885" y="6617"/>
                      <a:pt x="2572" y="6617"/>
                    </a:cubicBezTo>
                    <a:cubicBezTo>
                      <a:pt x="2508" y="6617"/>
                      <a:pt x="2443" y="6631"/>
                      <a:pt x="2379" y="6661"/>
                    </a:cubicBezTo>
                    <a:cubicBezTo>
                      <a:pt x="952" y="7592"/>
                      <a:pt x="2675" y="14313"/>
                      <a:pt x="3627" y="18019"/>
                    </a:cubicBezTo>
                    <a:cubicBezTo>
                      <a:pt x="3013" y="16631"/>
                      <a:pt x="2260" y="15323"/>
                      <a:pt x="1348" y="14115"/>
                    </a:cubicBezTo>
                    <a:cubicBezTo>
                      <a:pt x="1185" y="13886"/>
                      <a:pt x="953" y="13643"/>
                      <a:pt x="711" y="13643"/>
                    </a:cubicBezTo>
                    <a:cubicBezTo>
                      <a:pt x="659" y="13643"/>
                      <a:pt x="607" y="13654"/>
                      <a:pt x="555" y="13678"/>
                    </a:cubicBezTo>
                    <a:cubicBezTo>
                      <a:pt x="297" y="13777"/>
                      <a:pt x="217" y="14094"/>
                      <a:pt x="178" y="14392"/>
                    </a:cubicBezTo>
                    <a:cubicBezTo>
                      <a:pt x="0" y="15700"/>
                      <a:pt x="238" y="17048"/>
                      <a:pt x="555" y="18336"/>
                    </a:cubicBezTo>
                    <a:cubicBezTo>
                      <a:pt x="1208" y="20992"/>
                      <a:pt x="2160" y="23569"/>
                      <a:pt x="3370" y="25968"/>
                    </a:cubicBezTo>
                    <a:cubicBezTo>
                      <a:pt x="2953" y="25334"/>
                      <a:pt x="2458" y="24779"/>
                      <a:pt x="1903" y="24283"/>
                    </a:cubicBezTo>
                    <a:cubicBezTo>
                      <a:pt x="1659" y="24073"/>
                      <a:pt x="1364" y="23875"/>
                      <a:pt x="1058" y="23875"/>
                    </a:cubicBezTo>
                    <a:cubicBezTo>
                      <a:pt x="989" y="23875"/>
                      <a:pt x="921" y="23885"/>
                      <a:pt x="852" y="23907"/>
                    </a:cubicBezTo>
                    <a:cubicBezTo>
                      <a:pt x="376" y="24045"/>
                      <a:pt x="217" y="24700"/>
                      <a:pt x="257" y="25234"/>
                    </a:cubicBezTo>
                    <a:cubicBezTo>
                      <a:pt x="317" y="26027"/>
                      <a:pt x="595" y="26761"/>
                      <a:pt x="912" y="27494"/>
                    </a:cubicBezTo>
                    <a:cubicBezTo>
                      <a:pt x="2398" y="31102"/>
                      <a:pt x="4321" y="34492"/>
                      <a:pt x="6621" y="37564"/>
                    </a:cubicBezTo>
                    <a:cubicBezTo>
                      <a:pt x="8920" y="34492"/>
                      <a:pt x="10842" y="31102"/>
                      <a:pt x="12330" y="27494"/>
                    </a:cubicBezTo>
                    <a:cubicBezTo>
                      <a:pt x="12626" y="26761"/>
                      <a:pt x="12924" y="26027"/>
                      <a:pt x="12964" y="25234"/>
                    </a:cubicBezTo>
                    <a:cubicBezTo>
                      <a:pt x="13004" y="24700"/>
                      <a:pt x="12845" y="24045"/>
                      <a:pt x="12369" y="23907"/>
                    </a:cubicBezTo>
                    <a:cubicBezTo>
                      <a:pt x="12304" y="23885"/>
                      <a:pt x="12239" y="23875"/>
                      <a:pt x="12173" y="23875"/>
                    </a:cubicBezTo>
                    <a:cubicBezTo>
                      <a:pt x="11878" y="23875"/>
                      <a:pt x="11581" y="24073"/>
                      <a:pt x="11339" y="24283"/>
                    </a:cubicBezTo>
                    <a:cubicBezTo>
                      <a:pt x="10763" y="24779"/>
                      <a:pt x="10268" y="25334"/>
                      <a:pt x="9851" y="25968"/>
                    </a:cubicBezTo>
                    <a:cubicBezTo>
                      <a:pt x="11080" y="23569"/>
                      <a:pt x="12013" y="20992"/>
                      <a:pt x="12666" y="18336"/>
                    </a:cubicBezTo>
                    <a:cubicBezTo>
                      <a:pt x="12983" y="17048"/>
                      <a:pt x="13221" y="15700"/>
                      <a:pt x="13062" y="14392"/>
                    </a:cubicBezTo>
                    <a:cubicBezTo>
                      <a:pt x="13023" y="14094"/>
                      <a:pt x="12924" y="13777"/>
                      <a:pt x="12687" y="13678"/>
                    </a:cubicBezTo>
                    <a:cubicBezTo>
                      <a:pt x="12631" y="13654"/>
                      <a:pt x="12576" y="13643"/>
                      <a:pt x="12522" y="13643"/>
                    </a:cubicBezTo>
                    <a:cubicBezTo>
                      <a:pt x="12268" y="13643"/>
                      <a:pt x="12037" y="13886"/>
                      <a:pt x="11873" y="14115"/>
                    </a:cubicBezTo>
                    <a:cubicBezTo>
                      <a:pt x="10982" y="15323"/>
                      <a:pt x="10208" y="16631"/>
                      <a:pt x="9594" y="18019"/>
                    </a:cubicBezTo>
                    <a:cubicBezTo>
                      <a:pt x="10546" y="14313"/>
                      <a:pt x="12290" y="7592"/>
                      <a:pt x="10863" y="6661"/>
                    </a:cubicBezTo>
                    <a:cubicBezTo>
                      <a:pt x="10795" y="6631"/>
                      <a:pt x="10728" y="6617"/>
                      <a:pt x="10661" y="6617"/>
                    </a:cubicBezTo>
                    <a:cubicBezTo>
                      <a:pt x="10336" y="6617"/>
                      <a:pt x="10029" y="6943"/>
                      <a:pt x="9832" y="7256"/>
                    </a:cubicBezTo>
                    <a:cubicBezTo>
                      <a:pt x="9405" y="7920"/>
                      <a:pt x="8540" y="9905"/>
                      <a:pt x="8520" y="9905"/>
                    </a:cubicBezTo>
                    <a:cubicBezTo>
                      <a:pt x="8516" y="9905"/>
                      <a:pt x="8535" y="9852"/>
                      <a:pt x="8583" y="9733"/>
                    </a:cubicBezTo>
                    <a:cubicBezTo>
                      <a:pt x="8781" y="9257"/>
                      <a:pt x="9177" y="614"/>
                      <a:pt x="662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95" name="Google Shape;995;p9"/>
              <p:cNvSpPr/>
              <p:nvPr/>
            </p:nvSpPr>
            <p:spPr>
              <a:xfrm>
                <a:off x="5759400" y="2990350"/>
                <a:ext cx="178425" cy="703986"/>
              </a:xfrm>
              <a:custGeom>
                <a:avLst/>
                <a:gdLst/>
                <a:ahLst/>
                <a:cxnLst/>
                <a:rect l="l" t="t" r="r" b="b"/>
                <a:pathLst>
                  <a:path w="7137" h="26563" extrusionOk="0">
                    <a:moveTo>
                      <a:pt x="3569" y="0"/>
                    </a:moveTo>
                    <a:cubicBezTo>
                      <a:pt x="2181" y="436"/>
                      <a:pt x="2399" y="6542"/>
                      <a:pt x="2498" y="6879"/>
                    </a:cubicBezTo>
                    <a:cubicBezTo>
                      <a:pt x="2524" y="6966"/>
                      <a:pt x="2534" y="7004"/>
                      <a:pt x="2532" y="7004"/>
                    </a:cubicBezTo>
                    <a:cubicBezTo>
                      <a:pt x="2520" y="7004"/>
                      <a:pt x="2063" y="5594"/>
                      <a:pt x="1824" y="5135"/>
                    </a:cubicBezTo>
                    <a:cubicBezTo>
                      <a:pt x="1727" y="4908"/>
                      <a:pt x="1563" y="4681"/>
                      <a:pt x="1388" y="4681"/>
                    </a:cubicBezTo>
                    <a:cubicBezTo>
                      <a:pt x="1349" y="4681"/>
                      <a:pt x="1309" y="4693"/>
                      <a:pt x="1269" y="4718"/>
                    </a:cubicBezTo>
                    <a:cubicBezTo>
                      <a:pt x="496" y="5373"/>
                      <a:pt x="1447" y="10110"/>
                      <a:pt x="1962" y="12747"/>
                    </a:cubicBezTo>
                    <a:cubicBezTo>
                      <a:pt x="1626" y="11756"/>
                      <a:pt x="1209" y="10823"/>
                      <a:pt x="733" y="9972"/>
                    </a:cubicBezTo>
                    <a:cubicBezTo>
                      <a:pt x="632" y="9819"/>
                      <a:pt x="501" y="9638"/>
                      <a:pt x="367" y="9638"/>
                    </a:cubicBezTo>
                    <a:cubicBezTo>
                      <a:pt x="344" y="9638"/>
                      <a:pt x="320" y="9643"/>
                      <a:pt x="297" y="9655"/>
                    </a:cubicBezTo>
                    <a:cubicBezTo>
                      <a:pt x="159" y="9734"/>
                      <a:pt x="99" y="9972"/>
                      <a:pt x="80" y="10170"/>
                    </a:cubicBezTo>
                    <a:cubicBezTo>
                      <a:pt x="1" y="11101"/>
                      <a:pt x="120" y="12052"/>
                      <a:pt x="297" y="12964"/>
                    </a:cubicBezTo>
                    <a:cubicBezTo>
                      <a:pt x="654" y="14848"/>
                      <a:pt x="1150" y="16651"/>
                      <a:pt x="1824" y="18356"/>
                    </a:cubicBezTo>
                    <a:cubicBezTo>
                      <a:pt x="1587" y="17920"/>
                      <a:pt x="1328" y="17504"/>
                      <a:pt x="1011" y="17167"/>
                    </a:cubicBezTo>
                    <a:cubicBezTo>
                      <a:pt x="879" y="17019"/>
                      <a:pt x="719" y="16870"/>
                      <a:pt x="555" y="16870"/>
                    </a:cubicBezTo>
                    <a:cubicBezTo>
                      <a:pt x="522" y="16870"/>
                      <a:pt x="489" y="16876"/>
                      <a:pt x="456" y="16889"/>
                    </a:cubicBezTo>
                    <a:cubicBezTo>
                      <a:pt x="199" y="16989"/>
                      <a:pt x="120" y="17465"/>
                      <a:pt x="139" y="17841"/>
                    </a:cubicBezTo>
                    <a:cubicBezTo>
                      <a:pt x="159" y="18396"/>
                      <a:pt x="318" y="18932"/>
                      <a:pt x="477" y="19426"/>
                    </a:cubicBezTo>
                    <a:cubicBezTo>
                      <a:pt x="1288" y="21984"/>
                      <a:pt x="2319" y="24382"/>
                      <a:pt x="3569" y="26563"/>
                    </a:cubicBezTo>
                    <a:cubicBezTo>
                      <a:pt x="4798" y="24382"/>
                      <a:pt x="5848" y="21984"/>
                      <a:pt x="6641" y="19426"/>
                    </a:cubicBezTo>
                    <a:cubicBezTo>
                      <a:pt x="6799" y="18932"/>
                      <a:pt x="6958" y="18396"/>
                      <a:pt x="6997" y="17841"/>
                    </a:cubicBezTo>
                    <a:cubicBezTo>
                      <a:pt x="7018" y="17465"/>
                      <a:pt x="6918" y="16989"/>
                      <a:pt x="6680" y="16889"/>
                    </a:cubicBezTo>
                    <a:cubicBezTo>
                      <a:pt x="6647" y="16876"/>
                      <a:pt x="6613" y="16870"/>
                      <a:pt x="6579" y="16870"/>
                    </a:cubicBezTo>
                    <a:cubicBezTo>
                      <a:pt x="6411" y="16870"/>
                      <a:pt x="6238" y="17019"/>
                      <a:pt x="6106" y="17167"/>
                    </a:cubicBezTo>
                    <a:cubicBezTo>
                      <a:pt x="5808" y="17504"/>
                      <a:pt x="5531" y="17920"/>
                      <a:pt x="5313" y="18356"/>
                    </a:cubicBezTo>
                    <a:cubicBezTo>
                      <a:pt x="5967" y="16651"/>
                      <a:pt x="6482" y="14848"/>
                      <a:pt x="6839" y="12964"/>
                    </a:cubicBezTo>
                    <a:cubicBezTo>
                      <a:pt x="6997" y="12052"/>
                      <a:pt x="7137" y="11101"/>
                      <a:pt x="7037" y="10170"/>
                    </a:cubicBezTo>
                    <a:cubicBezTo>
                      <a:pt x="7018" y="9972"/>
                      <a:pt x="6978" y="9734"/>
                      <a:pt x="6839" y="9655"/>
                    </a:cubicBezTo>
                    <a:cubicBezTo>
                      <a:pt x="6816" y="9643"/>
                      <a:pt x="6792" y="9638"/>
                      <a:pt x="6769" y="9638"/>
                    </a:cubicBezTo>
                    <a:cubicBezTo>
                      <a:pt x="6630" y="9638"/>
                      <a:pt x="6488" y="9819"/>
                      <a:pt x="6403" y="9972"/>
                    </a:cubicBezTo>
                    <a:cubicBezTo>
                      <a:pt x="5908" y="10823"/>
                      <a:pt x="5511" y="11756"/>
                      <a:pt x="5174" y="12747"/>
                    </a:cubicBezTo>
                    <a:cubicBezTo>
                      <a:pt x="5689" y="10110"/>
                      <a:pt x="6622" y="5373"/>
                      <a:pt x="5848" y="4718"/>
                    </a:cubicBezTo>
                    <a:cubicBezTo>
                      <a:pt x="5811" y="4693"/>
                      <a:pt x="5775" y="4681"/>
                      <a:pt x="5738" y="4681"/>
                    </a:cubicBezTo>
                    <a:cubicBezTo>
                      <a:pt x="5573" y="4681"/>
                      <a:pt x="5407" y="4908"/>
                      <a:pt x="5293" y="5135"/>
                    </a:cubicBezTo>
                    <a:cubicBezTo>
                      <a:pt x="5072" y="5594"/>
                      <a:pt x="4602" y="7004"/>
                      <a:pt x="4587" y="7004"/>
                    </a:cubicBezTo>
                    <a:cubicBezTo>
                      <a:pt x="4584" y="7004"/>
                      <a:pt x="4594" y="6966"/>
                      <a:pt x="4619" y="6879"/>
                    </a:cubicBezTo>
                    <a:cubicBezTo>
                      <a:pt x="4738" y="6542"/>
                      <a:pt x="4936" y="436"/>
                      <a:pt x="3569" y="0"/>
                    </a:cubicBezTo>
                    <a:close/>
                  </a:path>
                </a:pathLst>
              </a:custGeom>
              <a:solidFill>
                <a:srgbClr val="191919">
                  <a:alpha val="128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96" name="Google Shape;996;p9"/>
              <p:cNvSpPr/>
              <p:nvPr/>
            </p:nvSpPr>
            <p:spPr>
              <a:xfrm>
                <a:off x="5725918" y="3408154"/>
                <a:ext cx="120741" cy="278783"/>
              </a:xfrm>
              <a:custGeom>
                <a:avLst/>
                <a:gdLst/>
                <a:ahLst/>
                <a:cxnLst/>
                <a:rect l="l" t="t" r="r" b="b"/>
                <a:pathLst>
                  <a:path w="6176" h="11910" extrusionOk="0">
                    <a:moveTo>
                      <a:pt x="144" y="0"/>
                    </a:moveTo>
                    <a:cubicBezTo>
                      <a:pt x="75" y="0"/>
                      <a:pt x="0" y="73"/>
                      <a:pt x="28" y="154"/>
                    </a:cubicBezTo>
                    <a:cubicBezTo>
                      <a:pt x="722" y="1740"/>
                      <a:pt x="1396" y="3345"/>
                      <a:pt x="2110" y="4930"/>
                    </a:cubicBezTo>
                    <a:cubicBezTo>
                      <a:pt x="2803" y="6458"/>
                      <a:pt x="3635" y="7924"/>
                      <a:pt x="4488" y="9371"/>
                    </a:cubicBezTo>
                    <a:cubicBezTo>
                      <a:pt x="4964" y="10203"/>
                      <a:pt x="5459" y="11036"/>
                      <a:pt x="5935" y="11868"/>
                    </a:cubicBezTo>
                    <a:cubicBezTo>
                      <a:pt x="5957" y="11897"/>
                      <a:pt x="5988" y="11909"/>
                      <a:pt x="6020" y="11909"/>
                    </a:cubicBezTo>
                    <a:cubicBezTo>
                      <a:pt x="6097" y="11909"/>
                      <a:pt x="6176" y="11834"/>
                      <a:pt x="6133" y="11749"/>
                    </a:cubicBezTo>
                    <a:cubicBezTo>
                      <a:pt x="5261" y="10283"/>
                      <a:pt x="4369" y="8816"/>
                      <a:pt x="3556" y="7309"/>
                    </a:cubicBezTo>
                    <a:cubicBezTo>
                      <a:pt x="2744" y="5842"/>
                      <a:pt x="2049" y="4296"/>
                      <a:pt x="1375" y="2750"/>
                    </a:cubicBezTo>
                    <a:cubicBezTo>
                      <a:pt x="1000" y="1838"/>
                      <a:pt x="603" y="947"/>
                      <a:pt x="226" y="54"/>
                    </a:cubicBezTo>
                    <a:cubicBezTo>
                      <a:pt x="207" y="16"/>
                      <a:pt x="176" y="0"/>
                      <a:pt x="14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97" name="Google Shape;997;p9"/>
              <p:cNvSpPr/>
              <p:nvPr/>
            </p:nvSpPr>
            <p:spPr>
              <a:xfrm>
                <a:off x="5843926" y="3418358"/>
                <a:ext cx="149968" cy="209895"/>
              </a:xfrm>
              <a:custGeom>
                <a:avLst/>
                <a:gdLst/>
                <a:ahLst/>
                <a:cxnLst/>
                <a:rect l="l" t="t" r="r" b="b"/>
                <a:pathLst>
                  <a:path w="7671" h="8967" extrusionOk="0">
                    <a:moveTo>
                      <a:pt x="7533" y="1"/>
                    </a:moveTo>
                    <a:cubicBezTo>
                      <a:pt x="7501" y="1"/>
                      <a:pt x="7471" y="16"/>
                      <a:pt x="7452" y="54"/>
                    </a:cubicBezTo>
                    <a:cubicBezTo>
                      <a:pt x="5945" y="2631"/>
                      <a:pt x="4101" y="4991"/>
                      <a:pt x="1960" y="7071"/>
                    </a:cubicBezTo>
                    <a:cubicBezTo>
                      <a:pt x="1366" y="7666"/>
                      <a:pt x="731" y="8242"/>
                      <a:pt x="78" y="8797"/>
                    </a:cubicBezTo>
                    <a:cubicBezTo>
                      <a:pt x="1" y="8858"/>
                      <a:pt x="78" y="8967"/>
                      <a:pt x="163" y="8967"/>
                    </a:cubicBezTo>
                    <a:cubicBezTo>
                      <a:pt x="188" y="8967"/>
                      <a:pt x="214" y="8957"/>
                      <a:pt x="236" y="8935"/>
                    </a:cubicBezTo>
                    <a:cubicBezTo>
                      <a:pt x="2536" y="6992"/>
                      <a:pt x="4577" y="4772"/>
                      <a:pt x="6282" y="2295"/>
                    </a:cubicBezTo>
                    <a:cubicBezTo>
                      <a:pt x="6757" y="1600"/>
                      <a:pt x="7214" y="887"/>
                      <a:pt x="7630" y="154"/>
                    </a:cubicBezTo>
                    <a:cubicBezTo>
                      <a:pt x="7671" y="73"/>
                      <a:pt x="7600" y="1"/>
                      <a:pt x="753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98" name="Google Shape;998;p9"/>
              <p:cNvSpPr/>
              <p:nvPr/>
            </p:nvSpPr>
            <p:spPr>
              <a:xfrm>
                <a:off x="5841638" y="3353504"/>
                <a:ext cx="128522" cy="169026"/>
              </a:xfrm>
              <a:custGeom>
                <a:avLst/>
                <a:gdLst/>
                <a:ahLst/>
                <a:cxnLst/>
                <a:rect l="l" t="t" r="r" b="b"/>
                <a:pathLst>
                  <a:path w="6574" h="7221" extrusionOk="0">
                    <a:moveTo>
                      <a:pt x="6428" y="0"/>
                    </a:moveTo>
                    <a:cubicBezTo>
                      <a:pt x="6396" y="0"/>
                      <a:pt x="6364" y="14"/>
                      <a:pt x="6340" y="50"/>
                    </a:cubicBezTo>
                    <a:cubicBezTo>
                      <a:pt x="4932" y="2053"/>
                      <a:pt x="3208" y="3777"/>
                      <a:pt x="1503" y="5542"/>
                    </a:cubicBezTo>
                    <a:cubicBezTo>
                      <a:pt x="1027" y="6036"/>
                      <a:pt x="531" y="6533"/>
                      <a:pt x="76" y="7048"/>
                    </a:cubicBezTo>
                    <a:cubicBezTo>
                      <a:pt x="0" y="7123"/>
                      <a:pt x="73" y="7221"/>
                      <a:pt x="147" y="7221"/>
                    </a:cubicBezTo>
                    <a:cubicBezTo>
                      <a:pt x="171" y="7221"/>
                      <a:pt x="195" y="7210"/>
                      <a:pt x="214" y="7186"/>
                    </a:cubicBezTo>
                    <a:cubicBezTo>
                      <a:pt x="1900" y="5383"/>
                      <a:pt x="3684" y="3678"/>
                      <a:pt x="5269" y="1775"/>
                    </a:cubicBezTo>
                    <a:cubicBezTo>
                      <a:pt x="5706" y="1260"/>
                      <a:pt x="6121" y="724"/>
                      <a:pt x="6518" y="150"/>
                    </a:cubicBezTo>
                    <a:cubicBezTo>
                      <a:pt x="6573" y="80"/>
                      <a:pt x="6502" y="0"/>
                      <a:pt x="642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99" name="Google Shape;999;p9"/>
              <p:cNvSpPr/>
              <p:nvPr/>
            </p:nvSpPr>
            <p:spPr>
              <a:xfrm>
                <a:off x="5843965" y="3224896"/>
                <a:ext cx="141014" cy="199291"/>
              </a:xfrm>
              <a:custGeom>
                <a:avLst/>
                <a:gdLst/>
                <a:ahLst/>
                <a:cxnLst/>
                <a:rect l="l" t="t" r="r" b="b"/>
                <a:pathLst>
                  <a:path w="7213" h="8514" extrusionOk="0">
                    <a:moveTo>
                      <a:pt x="7070" y="1"/>
                    </a:moveTo>
                    <a:cubicBezTo>
                      <a:pt x="7035" y="1"/>
                      <a:pt x="7000" y="17"/>
                      <a:pt x="6974" y="55"/>
                    </a:cubicBezTo>
                    <a:cubicBezTo>
                      <a:pt x="5566" y="2434"/>
                      <a:pt x="3684" y="4495"/>
                      <a:pt x="1781" y="6517"/>
                    </a:cubicBezTo>
                    <a:cubicBezTo>
                      <a:pt x="1205" y="7112"/>
                      <a:pt x="650" y="7725"/>
                      <a:pt x="76" y="8341"/>
                    </a:cubicBezTo>
                    <a:cubicBezTo>
                      <a:pt x="0" y="8415"/>
                      <a:pt x="73" y="8513"/>
                      <a:pt x="147" y="8513"/>
                    </a:cubicBezTo>
                    <a:cubicBezTo>
                      <a:pt x="171" y="8513"/>
                      <a:pt x="195" y="8503"/>
                      <a:pt x="214" y="8479"/>
                    </a:cubicBezTo>
                    <a:cubicBezTo>
                      <a:pt x="2177" y="6417"/>
                      <a:pt x="4178" y="4376"/>
                      <a:pt x="5864" y="2096"/>
                    </a:cubicBezTo>
                    <a:cubicBezTo>
                      <a:pt x="6340" y="1461"/>
                      <a:pt x="6776" y="827"/>
                      <a:pt x="7172" y="153"/>
                    </a:cubicBezTo>
                    <a:cubicBezTo>
                      <a:pt x="7212" y="72"/>
                      <a:pt x="7143" y="1"/>
                      <a:pt x="707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00" name="Google Shape;1000;p9"/>
              <p:cNvSpPr/>
              <p:nvPr/>
            </p:nvSpPr>
            <p:spPr>
              <a:xfrm>
                <a:off x="5706250" y="3179070"/>
                <a:ext cx="141464" cy="285642"/>
              </a:xfrm>
              <a:custGeom>
                <a:avLst/>
                <a:gdLst/>
                <a:ahLst/>
                <a:cxnLst/>
                <a:rect l="l" t="t" r="r" b="b"/>
                <a:pathLst>
                  <a:path w="7236" h="12203" extrusionOk="0">
                    <a:moveTo>
                      <a:pt x="154" y="0"/>
                    </a:moveTo>
                    <a:cubicBezTo>
                      <a:pt x="78" y="0"/>
                      <a:pt x="1" y="84"/>
                      <a:pt x="42" y="168"/>
                    </a:cubicBezTo>
                    <a:cubicBezTo>
                      <a:pt x="975" y="1696"/>
                      <a:pt x="1747" y="3281"/>
                      <a:pt x="2561" y="4867"/>
                    </a:cubicBezTo>
                    <a:cubicBezTo>
                      <a:pt x="3393" y="6493"/>
                      <a:pt x="4265" y="8058"/>
                      <a:pt x="5257" y="9564"/>
                    </a:cubicBezTo>
                    <a:cubicBezTo>
                      <a:pt x="5831" y="10437"/>
                      <a:pt x="6425" y="11290"/>
                      <a:pt x="7001" y="12162"/>
                    </a:cubicBezTo>
                    <a:cubicBezTo>
                      <a:pt x="7024" y="12190"/>
                      <a:pt x="7055" y="12202"/>
                      <a:pt x="7085" y="12202"/>
                    </a:cubicBezTo>
                    <a:cubicBezTo>
                      <a:pt x="7161" y="12202"/>
                      <a:pt x="7235" y="12128"/>
                      <a:pt x="7179" y="12043"/>
                    </a:cubicBezTo>
                    <a:cubicBezTo>
                      <a:pt x="6168" y="10537"/>
                      <a:pt x="5117" y="9030"/>
                      <a:pt x="4186" y="7444"/>
                    </a:cubicBezTo>
                    <a:cubicBezTo>
                      <a:pt x="3293" y="5898"/>
                      <a:pt x="2521" y="4292"/>
                      <a:pt x="1688" y="2706"/>
                    </a:cubicBezTo>
                    <a:cubicBezTo>
                      <a:pt x="1232" y="1815"/>
                      <a:pt x="756" y="922"/>
                      <a:pt x="241" y="50"/>
                    </a:cubicBezTo>
                    <a:cubicBezTo>
                      <a:pt x="217" y="15"/>
                      <a:pt x="186" y="0"/>
                      <a:pt x="15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01" name="Google Shape;1001;p9"/>
              <p:cNvSpPr/>
              <p:nvPr/>
            </p:nvSpPr>
            <p:spPr>
              <a:xfrm>
                <a:off x="5748851" y="3051725"/>
                <a:ext cx="97379" cy="277824"/>
              </a:xfrm>
              <a:custGeom>
                <a:avLst/>
                <a:gdLst/>
                <a:ahLst/>
                <a:cxnLst/>
                <a:rect l="l" t="t" r="r" b="b"/>
                <a:pathLst>
                  <a:path w="4981" h="11869" extrusionOk="0">
                    <a:moveTo>
                      <a:pt x="126" y="0"/>
                    </a:moveTo>
                    <a:cubicBezTo>
                      <a:pt x="63" y="0"/>
                      <a:pt x="1" y="55"/>
                      <a:pt x="25" y="138"/>
                    </a:cubicBezTo>
                    <a:cubicBezTo>
                      <a:pt x="1035" y="3251"/>
                      <a:pt x="2285" y="6264"/>
                      <a:pt x="3612" y="9257"/>
                    </a:cubicBezTo>
                    <a:cubicBezTo>
                      <a:pt x="3989" y="10110"/>
                      <a:pt x="4386" y="10962"/>
                      <a:pt x="4762" y="11815"/>
                    </a:cubicBezTo>
                    <a:cubicBezTo>
                      <a:pt x="4781" y="11853"/>
                      <a:pt x="4812" y="11868"/>
                      <a:pt x="4843" y="11868"/>
                    </a:cubicBezTo>
                    <a:cubicBezTo>
                      <a:pt x="4911" y="11868"/>
                      <a:pt x="4981" y="11796"/>
                      <a:pt x="4941" y="11715"/>
                    </a:cubicBezTo>
                    <a:cubicBezTo>
                      <a:pt x="3593" y="8722"/>
                      <a:pt x="2245" y="5728"/>
                      <a:pt x="1114" y="2636"/>
                    </a:cubicBezTo>
                    <a:cubicBezTo>
                      <a:pt x="797" y="1785"/>
                      <a:pt x="520" y="931"/>
                      <a:pt x="223" y="80"/>
                    </a:cubicBezTo>
                    <a:cubicBezTo>
                      <a:pt x="207" y="24"/>
                      <a:pt x="166" y="0"/>
                      <a:pt x="12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02" name="Google Shape;1002;p9"/>
              <p:cNvSpPr/>
              <p:nvPr/>
            </p:nvSpPr>
            <p:spPr>
              <a:xfrm>
                <a:off x="5843476" y="3059355"/>
                <a:ext cx="119333" cy="199643"/>
              </a:xfrm>
              <a:custGeom>
                <a:avLst/>
                <a:gdLst/>
                <a:ahLst/>
                <a:cxnLst/>
                <a:rect l="l" t="t" r="r" b="b"/>
                <a:pathLst>
                  <a:path w="6104" h="8529" extrusionOk="0">
                    <a:moveTo>
                      <a:pt x="5948" y="1"/>
                    </a:moveTo>
                    <a:cubicBezTo>
                      <a:pt x="5917" y="1"/>
                      <a:pt x="5886" y="15"/>
                      <a:pt x="5868" y="50"/>
                    </a:cubicBezTo>
                    <a:cubicBezTo>
                      <a:pt x="4441" y="2251"/>
                      <a:pt x="3035" y="4451"/>
                      <a:pt x="1468" y="6552"/>
                    </a:cubicBezTo>
                    <a:cubicBezTo>
                      <a:pt x="1013" y="7167"/>
                      <a:pt x="537" y="7762"/>
                      <a:pt x="61" y="8336"/>
                    </a:cubicBezTo>
                    <a:cubicBezTo>
                      <a:pt x="1" y="8427"/>
                      <a:pt x="66" y="8529"/>
                      <a:pt x="145" y="8529"/>
                    </a:cubicBezTo>
                    <a:cubicBezTo>
                      <a:pt x="170" y="8529"/>
                      <a:pt x="196" y="8519"/>
                      <a:pt x="220" y="8495"/>
                    </a:cubicBezTo>
                    <a:cubicBezTo>
                      <a:pt x="1904" y="6454"/>
                      <a:pt x="3391" y="4253"/>
                      <a:pt x="4838" y="2033"/>
                    </a:cubicBezTo>
                    <a:cubicBezTo>
                      <a:pt x="5234" y="1419"/>
                      <a:pt x="5651" y="785"/>
                      <a:pt x="6048" y="150"/>
                    </a:cubicBezTo>
                    <a:cubicBezTo>
                      <a:pt x="6103" y="80"/>
                      <a:pt x="6022" y="1"/>
                      <a:pt x="594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03" name="Google Shape;1003;p9"/>
              <p:cNvSpPr/>
              <p:nvPr/>
            </p:nvSpPr>
            <p:spPr>
              <a:xfrm>
                <a:off x="5842349" y="2975202"/>
                <a:ext cx="56049" cy="93803"/>
              </a:xfrm>
              <a:custGeom>
                <a:avLst/>
                <a:gdLst/>
                <a:ahLst/>
                <a:cxnLst/>
                <a:rect l="l" t="t" r="r" b="b"/>
                <a:pathLst>
                  <a:path w="3427" h="4803" extrusionOk="0">
                    <a:moveTo>
                      <a:pt x="3275" y="0"/>
                    </a:moveTo>
                    <a:cubicBezTo>
                      <a:pt x="3245" y="0"/>
                      <a:pt x="3214" y="12"/>
                      <a:pt x="3191" y="41"/>
                    </a:cubicBezTo>
                    <a:cubicBezTo>
                      <a:pt x="2339" y="1190"/>
                      <a:pt x="1784" y="2538"/>
                      <a:pt x="912" y="3688"/>
                    </a:cubicBezTo>
                    <a:cubicBezTo>
                      <a:pt x="674" y="4026"/>
                      <a:pt x="397" y="4343"/>
                      <a:pt x="80" y="4620"/>
                    </a:cubicBezTo>
                    <a:cubicBezTo>
                      <a:pt x="0" y="4699"/>
                      <a:pt x="84" y="4802"/>
                      <a:pt x="172" y="4802"/>
                    </a:cubicBezTo>
                    <a:cubicBezTo>
                      <a:pt x="194" y="4802"/>
                      <a:pt x="218" y="4795"/>
                      <a:pt x="238" y="4779"/>
                    </a:cubicBezTo>
                    <a:cubicBezTo>
                      <a:pt x="1309" y="3767"/>
                      <a:pt x="1943" y="2440"/>
                      <a:pt x="2676" y="1211"/>
                    </a:cubicBezTo>
                    <a:cubicBezTo>
                      <a:pt x="2894" y="834"/>
                      <a:pt x="3112" y="497"/>
                      <a:pt x="3370" y="160"/>
                    </a:cubicBezTo>
                    <a:cubicBezTo>
                      <a:pt x="3427" y="75"/>
                      <a:pt x="3352" y="0"/>
                      <a:pt x="327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04" name="Google Shape;1004;p9"/>
              <p:cNvSpPr/>
              <p:nvPr/>
            </p:nvSpPr>
            <p:spPr>
              <a:xfrm>
                <a:off x="5797825" y="2921315"/>
                <a:ext cx="47956" cy="79890"/>
              </a:xfrm>
              <a:custGeom>
                <a:avLst/>
                <a:gdLst/>
                <a:ahLst/>
                <a:cxnLst/>
                <a:rect l="l" t="t" r="r" b="b"/>
                <a:pathLst>
                  <a:path w="2453" h="3413" extrusionOk="0">
                    <a:moveTo>
                      <a:pt x="160" y="1"/>
                    </a:moveTo>
                    <a:cubicBezTo>
                      <a:pt x="85" y="1"/>
                      <a:pt x="1" y="75"/>
                      <a:pt x="57" y="160"/>
                    </a:cubicBezTo>
                    <a:cubicBezTo>
                      <a:pt x="771" y="1230"/>
                      <a:pt x="1503" y="2301"/>
                      <a:pt x="2217" y="3371"/>
                    </a:cubicBezTo>
                    <a:cubicBezTo>
                      <a:pt x="2240" y="3400"/>
                      <a:pt x="2271" y="3412"/>
                      <a:pt x="2302" y="3412"/>
                    </a:cubicBezTo>
                    <a:cubicBezTo>
                      <a:pt x="2378" y="3412"/>
                      <a:pt x="2453" y="3337"/>
                      <a:pt x="2396" y="3252"/>
                    </a:cubicBezTo>
                    <a:cubicBezTo>
                      <a:pt x="1683" y="2182"/>
                      <a:pt x="969" y="1112"/>
                      <a:pt x="235" y="41"/>
                    </a:cubicBezTo>
                    <a:cubicBezTo>
                      <a:pt x="218" y="13"/>
                      <a:pt x="190" y="1"/>
                      <a:pt x="16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05" name="Google Shape;1005;p9"/>
              <p:cNvSpPr/>
              <p:nvPr/>
            </p:nvSpPr>
            <p:spPr>
              <a:xfrm>
                <a:off x="5842342" y="2908700"/>
                <a:ext cx="4262" cy="974197"/>
              </a:xfrm>
              <a:custGeom>
                <a:avLst/>
                <a:gdLst/>
                <a:ahLst/>
                <a:cxnLst/>
                <a:rect l="l" t="t" r="r" b="b"/>
                <a:pathLst>
                  <a:path w="218" h="41619" extrusionOk="0">
                    <a:moveTo>
                      <a:pt x="109" y="1"/>
                    </a:moveTo>
                    <a:cubicBezTo>
                      <a:pt x="55" y="1"/>
                      <a:pt x="0" y="35"/>
                      <a:pt x="0" y="104"/>
                    </a:cubicBezTo>
                    <a:lnTo>
                      <a:pt x="0" y="16300"/>
                    </a:lnTo>
                    <a:lnTo>
                      <a:pt x="0" y="32415"/>
                    </a:lnTo>
                    <a:lnTo>
                      <a:pt x="0" y="41515"/>
                    </a:lnTo>
                    <a:cubicBezTo>
                      <a:pt x="0" y="41584"/>
                      <a:pt x="55" y="41618"/>
                      <a:pt x="109" y="41618"/>
                    </a:cubicBezTo>
                    <a:cubicBezTo>
                      <a:pt x="163" y="41618"/>
                      <a:pt x="218" y="41584"/>
                      <a:pt x="218" y="41515"/>
                    </a:cubicBezTo>
                    <a:lnTo>
                      <a:pt x="218" y="25319"/>
                    </a:lnTo>
                    <a:lnTo>
                      <a:pt x="218" y="9204"/>
                    </a:lnTo>
                    <a:lnTo>
                      <a:pt x="218" y="104"/>
                    </a:lnTo>
                    <a:cubicBezTo>
                      <a:pt x="218" y="35"/>
                      <a:pt x="163" y="1"/>
                      <a:pt x="10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grpSp>
        <p:nvGrpSpPr>
          <p:cNvPr id="1006" name="Google Shape;1006;p9"/>
          <p:cNvGrpSpPr/>
          <p:nvPr/>
        </p:nvGrpSpPr>
        <p:grpSpPr>
          <a:xfrm rot="1590691">
            <a:off x="8988917" y="4435957"/>
            <a:ext cx="2578564" cy="3405688"/>
            <a:chOff x="4027650" y="2008513"/>
            <a:chExt cx="792200" cy="1046275"/>
          </a:xfrm>
        </p:grpSpPr>
        <p:sp>
          <p:nvSpPr>
            <p:cNvPr id="1007" name="Google Shape;1007;p9"/>
            <p:cNvSpPr/>
            <p:nvPr/>
          </p:nvSpPr>
          <p:spPr>
            <a:xfrm>
              <a:off x="4027675" y="2008513"/>
              <a:ext cx="792150" cy="1046275"/>
            </a:xfrm>
            <a:custGeom>
              <a:avLst/>
              <a:gdLst/>
              <a:ahLst/>
              <a:cxnLst/>
              <a:rect l="l" t="t" r="r" b="b"/>
              <a:pathLst>
                <a:path w="31686" h="41851" extrusionOk="0">
                  <a:moveTo>
                    <a:pt x="15787" y="27097"/>
                  </a:moveTo>
                  <a:cubicBezTo>
                    <a:pt x="15668" y="27316"/>
                    <a:pt x="15570" y="27533"/>
                    <a:pt x="15451" y="27752"/>
                  </a:cubicBezTo>
                  <a:cubicBezTo>
                    <a:pt x="15510" y="27554"/>
                    <a:pt x="15549" y="27335"/>
                    <a:pt x="15570" y="27097"/>
                  </a:cubicBezTo>
                  <a:close/>
                  <a:moveTo>
                    <a:pt x="10337" y="34471"/>
                  </a:moveTo>
                  <a:cubicBezTo>
                    <a:pt x="10514" y="34492"/>
                    <a:pt x="10713" y="34531"/>
                    <a:pt x="10911" y="34550"/>
                  </a:cubicBezTo>
                  <a:cubicBezTo>
                    <a:pt x="10752" y="34729"/>
                    <a:pt x="10594" y="34907"/>
                    <a:pt x="10416" y="35105"/>
                  </a:cubicBezTo>
                  <a:lnTo>
                    <a:pt x="10197" y="35324"/>
                  </a:lnTo>
                  <a:cubicBezTo>
                    <a:pt x="10258" y="35066"/>
                    <a:pt x="10297" y="34769"/>
                    <a:pt x="10337" y="34471"/>
                  </a:cubicBezTo>
                  <a:close/>
                  <a:moveTo>
                    <a:pt x="23003" y="0"/>
                  </a:moveTo>
                  <a:cubicBezTo>
                    <a:pt x="21536" y="1388"/>
                    <a:pt x="19990" y="2675"/>
                    <a:pt x="18900" y="4380"/>
                  </a:cubicBezTo>
                  <a:cubicBezTo>
                    <a:pt x="18385" y="5213"/>
                    <a:pt x="17949" y="6125"/>
                    <a:pt x="17830" y="7097"/>
                  </a:cubicBezTo>
                  <a:cubicBezTo>
                    <a:pt x="17592" y="9058"/>
                    <a:pt x="18900" y="11952"/>
                    <a:pt x="20407" y="13221"/>
                  </a:cubicBezTo>
                  <a:cubicBezTo>
                    <a:pt x="19990" y="15005"/>
                    <a:pt x="19535" y="16789"/>
                    <a:pt x="19038" y="18554"/>
                  </a:cubicBezTo>
                  <a:cubicBezTo>
                    <a:pt x="19038" y="18613"/>
                    <a:pt x="19019" y="18673"/>
                    <a:pt x="18999" y="18732"/>
                  </a:cubicBezTo>
                  <a:cubicBezTo>
                    <a:pt x="19336" y="16789"/>
                    <a:pt x="18821" y="14233"/>
                    <a:pt x="17671" y="12885"/>
                  </a:cubicBezTo>
                  <a:cubicBezTo>
                    <a:pt x="17037" y="12132"/>
                    <a:pt x="16184" y="11616"/>
                    <a:pt x="15293" y="11199"/>
                  </a:cubicBezTo>
                  <a:cubicBezTo>
                    <a:pt x="13448" y="10367"/>
                    <a:pt x="11447" y="10129"/>
                    <a:pt x="9484" y="9772"/>
                  </a:cubicBezTo>
                  <a:lnTo>
                    <a:pt x="9484" y="9772"/>
                  </a:lnTo>
                  <a:cubicBezTo>
                    <a:pt x="9742" y="11754"/>
                    <a:pt x="9861" y="13776"/>
                    <a:pt x="10614" y="15660"/>
                  </a:cubicBezTo>
                  <a:cubicBezTo>
                    <a:pt x="10971" y="16572"/>
                    <a:pt x="11447" y="17444"/>
                    <a:pt x="12161" y="18137"/>
                  </a:cubicBezTo>
                  <a:cubicBezTo>
                    <a:pt x="13280" y="19181"/>
                    <a:pt x="15411" y="19809"/>
                    <a:pt x="17199" y="19809"/>
                  </a:cubicBezTo>
                  <a:cubicBezTo>
                    <a:pt x="17720" y="19809"/>
                    <a:pt x="18212" y="19756"/>
                    <a:pt x="18642" y="19644"/>
                  </a:cubicBezTo>
                  <a:lnTo>
                    <a:pt x="18721" y="19723"/>
                  </a:lnTo>
                  <a:cubicBezTo>
                    <a:pt x="18702" y="19744"/>
                    <a:pt x="18702" y="19763"/>
                    <a:pt x="18702" y="19783"/>
                  </a:cubicBezTo>
                  <a:cubicBezTo>
                    <a:pt x="18483" y="19842"/>
                    <a:pt x="18285" y="19921"/>
                    <a:pt x="18068" y="19981"/>
                  </a:cubicBezTo>
                  <a:cubicBezTo>
                    <a:pt x="17959" y="20018"/>
                    <a:pt x="17983" y="20203"/>
                    <a:pt x="18094" y="20203"/>
                  </a:cubicBezTo>
                  <a:cubicBezTo>
                    <a:pt x="18104" y="20203"/>
                    <a:pt x="18115" y="20202"/>
                    <a:pt x="18126" y="20199"/>
                  </a:cubicBezTo>
                  <a:cubicBezTo>
                    <a:pt x="18285" y="20140"/>
                    <a:pt x="18464" y="20080"/>
                    <a:pt x="18623" y="20021"/>
                  </a:cubicBezTo>
                  <a:lnTo>
                    <a:pt x="18623" y="20021"/>
                  </a:lnTo>
                  <a:cubicBezTo>
                    <a:pt x="18425" y="20714"/>
                    <a:pt x="18206" y="21409"/>
                    <a:pt x="17968" y="22083"/>
                  </a:cubicBezTo>
                  <a:cubicBezTo>
                    <a:pt x="17492" y="23431"/>
                    <a:pt x="16897" y="24739"/>
                    <a:pt x="16303" y="26027"/>
                  </a:cubicBezTo>
                  <a:cubicBezTo>
                    <a:pt x="16165" y="26304"/>
                    <a:pt x="16025" y="26602"/>
                    <a:pt x="15887" y="26880"/>
                  </a:cubicBezTo>
                  <a:lnTo>
                    <a:pt x="15610" y="26880"/>
                  </a:lnTo>
                  <a:cubicBezTo>
                    <a:pt x="15808" y="25016"/>
                    <a:pt x="15272" y="22696"/>
                    <a:pt x="14222" y="21448"/>
                  </a:cubicBezTo>
                  <a:cubicBezTo>
                    <a:pt x="13588" y="20695"/>
                    <a:pt x="12735" y="20180"/>
                    <a:pt x="11843" y="19763"/>
                  </a:cubicBezTo>
                  <a:cubicBezTo>
                    <a:pt x="9999" y="18930"/>
                    <a:pt x="7998" y="18692"/>
                    <a:pt x="6035" y="18335"/>
                  </a:cubicBezTo>
                  <a:lnTo>
                    <a:pt x="6035" y="18335"/>
                  </a:lnTo>
                  <a:cubicBezTo>
                    <a:pt x="6272" y="20318"/>
                    <a:pt x="6412" y="22339"/>
                    <a:pt x="7145" y="24223"/>
                  </a:cubicBezTo>
                  <a:cubicBezTo>
                    <a:pt x="7501" y="25135"/>
                    <a:pt x="7977" y="26007"/>
                    <a:pt x="8711" y="26681"/>
                  </a:cubicBezTo>
                  <a:cubicBezTo>
                    <a:pt x="9832" y="27741"/>
                    <a:pt x="11964" y="28372"/>
                    <a:pt x="13753" y="28372"/>
                  </a:cubicBezTo>
                  <a:cubicBezTo>
                    <a:pt x="14273" y="28372"/>
                    <a:pt x="14764" y="28319"/>
                    <a:pt x="15193" y="28207"/>
                  </a:cubicBezTo>
                  <a:cubicBezTo>
                    <a:pt x="15193" y="28207"/>
                    <a:pt x="15213" y="28207"/>
                    <a:pt x="15213" y="28228"/>
                  </a:cubicBezTo>
                  <a:cubicBezTo>
                    <a:pt x="14043" y="30408"/>
                    <a:pt x="12716" y="32489"/>
                    <a:pt x="11090" y="34352"/>
                  </a:cubicBezTo>
                  <a:cubicBezTo>
                    <a:pt x="10832" y="34333"/>
                    <a:pt x="10594" y="34293"/>
                    <a:pt x="10337" y="34273"/>
                  </a:cubicBezTo>
                  <a:cubicBezTo>
                    <a:pt x="10456" y="32449"/>
                    <a:pt x="9940" y="30329"/>
                    <a:pt x="8949" y="29139"/>
                  </a:cubicBezTo>
                  <a:cubicBezTo>
                    <a:pt x="8294" y="28386"/>
                    <a:pt x="7443" y="27871"/>
                    <a:pt x="6571" y="27474"/>
                  </a:cubicBezTo>
                  <a:cubicBezTo>
                    <a:pt x="4726" y="26621"/>
                    <a:pt x="2704" y="26383"/>
                    <a:pt x="743" y="26027"/>
                  </a:cubicBezTo>
                  <a:lnTo>
                    <a:pt x="743" y="26027"/>
                  </a:lnTo>
                  <a:cubicBezTo>
                    <a:pt x="1000" y="28029"/>
                    <a:pt x="1139" y="30031"/>
                    <a:pt x="1872" y="31915"/>
                  </a:cubicBezTo>
                  <a:cubicBezTo>
                    <a:pt x="2229" y="32827"/>
                    <a:pt x="2704" y="33718"/>
                    <a:pt x="3418" y="34392"/>
                  </a:cubicBezTo>
                  <a:cubicBezTo>
                    <a:pt x="4556" y="35447"/>
                    <a:pt x="6695" y="36077"/>
                    <a:pt x="8488" y="36077"/>
                  </a:cubicBezTo>
                  <a:cubicBezTo>
                    <a:pt x="8851" y="36077"/>
                    <a:pt x="9200" y="36052"/>
                    <a:pt x="9523" y="35998"/>
                  </a:cubicBezTo>
                  <a:lnTo>
                    <a:pt x="9523" y="35998"/>
                  </a:lnTo>
                  <a:cubicBezTo>
                    <a:pt x="7184" y="38218"/>
                    <a:pt x="4409" y="39982"/>
                    <a:pt x="1396" y="41171"/>
                  </a:cubicBezTo>
                  <a:cubicBezTo>
                    <a:pt x="981" y="41330"/>
                    <a:pt x="544" y="41488"/>
                    <a:pt x="108" y="41647"/>
                  </a:cubicBezTo>
                  <a:cubicBezTo>
                    <a:pt x="0" y="41683"/>
                    <a:pt x="39" y="41850"/>
                    <a:pt x="136" y="41850"/>
                  </a:cubicBezTo>
                  <a:cubicBezTo>
                    <a:pt x="146" y="41850"/>
                    <a:pt x="156" y="41849"/>
                    <a:pt x="167" y="41845"/>
                  </a:cubicBezTo>
                  <a:cubicBezTo>
                    <a:pt x="3637" y="40695"/>
                    <a:pt x="6827" y="38792"/>
                    <a:pt x="9504" y="36295"/>
                  </a:cubicBezTo>
                  <a:cubicBezTo>
                    <a:pt x="9642" y="36176"/>
                    <a:pt x="9782" y="36038"/>
                    <a:pt x="9920" y="35919"/>
                  </a:cubicBezTo>
                  <a:cubicBezTo>
                    <a:pt x="10099" y="36117"/>
                    <a:pt x="10297" y="36315"/>
                    <a:pt x="10495" y="36514"/>
                  </a:cubicBezTo>
                  <a:cubicBezTo>
                    <a:pt x="10519" y="36537"/>
                    <a:pt x="10545" y="36547"/>
                    <a:pt x="10570" y="36547"/>
                  </a:cubicBezTo>
                  <a:cubicBezTo>
                    <a:pt x="10647" y="36547"/>
                    <a:pt x="10709" y="36450"/>
                    <a:pt x="10633" y="36374"/>
                  </a:cubicBezTo>
                  <a:cubicBezTo>
                    <a:pt x="10456" y="36176"/>
                    <a:pt x="10258" y="35978"/>
                    <a:pt x="10078" y="35779"/>
                  </a:cubicBezTo>
                  <a:lnTo>
                    <a:pt x="10078" y="35740"/>
                  </a:lnTo>
                  <a:cubicBezTo>
                    <a:pt x="10456" y="35383"/>
                    <a:pt x="10792" y="35007"/>
                    <a:pt x="11149" y="34611"/>
                  </a:cubicBezTo>
                  <a:cubicBezTo>
                    <a:pt x="11902" y="36434"/>
                    <a:pt x="14281" y="38515"/>
                    <a:pt x="16223" y="38872"/>
                  </a:cubicBezTo>
                  <a:cubicBezTo>
                    <a:pt x="16508" y="38918"/>
                    <a:pt x="16794" y="38939"/>
                    <a:pt x="17081" y="38939"/>
                  </a:cubicBezTo>
                  <a:cubicBezTo>
                    <a:pt x="17773" y="38939"/>
                    <a:pt x="18465" y="38817"/>
                    <a:pt x="19138" y="38634"/>
                  </a:cubicBezTo>
                  <a:cubicBezTo>
                    <a:pt x="21081" y="38099"/>
                    <a:pt x="22786" y="37008"/>
                    <a:pt x="24530" y="36017"/>
                  </a:cubicBezTo>
                  <a:cubicBezTo>
                    <a:pt x="23063" y="34650"/>
                    <a:pt x="21675" y="33183"/>
                    <a:pt x="19910" y="32211"/>
                  </a:cubicBezTo>
                  <a:cubicBezTo>
                    <a:pt x="19038" y="31735"/>
                    <a:pt x="18107" y="31360"/>
                    <a:pt x="17135" y="31299"/>
                  </a:cubicBezTo>
                  <a:cubicBezTo>
                    <a:pt x="17066" y="31296"/>
                    <a:pt x="16996" y="31294"/>
                    <a:pt x="16925" y="31294"/>
                  </a:cubicBezTo>
                  <a:cubicBezTo>
                    <a:pt x="15490" y="31294"/>
                    <a:pt x="13701" y="32045"/>
                    <a:pt x="12398" y="33083"/>
                  </a:cubicBezTo>
                  <a:cubicBezTo>
                    <a:pt x="13509" y="31598"/>
                    <a:pt x="14479" y="30012"/>
                    <a:pt x="15351" y="28386"/>
                  </a:cubicBezTo>
                  <a:cubicBezTo>
                    <a:pt x="15491" y="28524"/>
                    <a:pt x="15629" y="28683"/>
                    <a:pt x="15787" y="28822"/>
                  </a:cubicBezTo>
                  <a:cubicBezTo>
                    <a:pt x="15805" y="28844"/>
                    <a:pt x="15826" y="28853"/>
                    <a:pt x="15848" y="28853"/>
                  </a:cubicBezTo>
                  <a:cubicBezTo>
                    <a:pt x="15924" y="28853"/>
                    <a:pt x="16003" y="28740"/>
                    <a:pt x="15927" y="28664"/>
                  </a:cubicBezTo>
                  <a:cubicBezTo>
                    <a:pt x="15768" y="28505"/>
                    <a:pt x="15610" y="28347"/>
                    <a:pt x="15470" y="28188"/>
                  </a:cubicBezTo>
                  <a:cubicBezTo>
                    <a:pt x="15589" y="27950"/>
                    <a:pt x="15708" y="27712"/>
                    <a:pt x="15827" y="27493"/>
                  </a:cubicBezTo>
                  <a:cubicBezTo>
                    <a:pt x="15867" y="27374"/>
                    <a:pt x="15927" y="27276"/>
                    <a:pt x="15986" y="27176"/>
                  </a:cubicBezTo>
                  <a:cubicBezTo>
                    <a:pt x="17037" y="28841"/>
                    <a:pt x="19673" y="30506"/>
                    <a:pt x="21615" y="30546"/>
                  </a:cubicBezTo>
                  <a:cubicBezTo>
                    <a:pt x="21675" y="30548"/>
                    <a:pt x="21734" y="30550"/>
                    <a:pt x="21794" y="30550"/>
                  </a:cubicBezTo>
                  <a:cubicBezTo>
                    <a:pt x="22721" y="30550"/>
                    <a:pt x="23613" y="30265"/>
                    <a:pt x="24470" y="29893"/>
                  </a:cubicBezTo>
                  <a:cubicBezTo>
                    <a:pt x="26314" y="29060"/>
                    <a:pt x="27821" y="27712"/>
                    <a:pt x="29406" y="26483"/>
                  </a:cubicBezTo>
                  <a:cubicBezTo>
                    <a:pt x="27741" y="25353"/>
                    <a:pt x="26135" y="24105"/>
                    <a:pt x="24232" y="23410"/>
                  </a:cubicBezTo>
                  <a:cubicBezTo>
                    <a:pt x="23471" y="23129"/>
                    <a:pt x="22669" y="22930"/>
                    <a:pt x="21848" y="22930"/>
                  </a:cubicBezTo>
                  <a:cubicBezTo>
                    <a:pt x="21686" y="22930"/>
                    <a:pt x="21522" y="22938"/>
                    <a:pt x="21358" y="22955"/>
                  </a:cubicBezTo>
                  <a:cubicBezTo>
                    <a:pt x="19792" y="23093"/>
                    <a:pt x="17869" y="24303"/>
                    <a:pt x="16680" y="25730"/>
                  </a:cubicBezTo>
                  <a:cubicBezTo>
                    <a:pt x="17096" y="24837"/>
                    <a:pt x="17492" y="23925"/>
                    <a:pt x="17849" y="23013"/>
                  </a:cubicBezTo>
                  <a:cubicBezTo>
                    <a:pt x="18245" y="22003"/>
                    <a:pt x="18563" y="20973"/>
                    <a:pt x="18861" y="19942"/>
                  </a:cubicBezTo>
                  <a:lnTo>
                    <a:pt x="18919" y="19942"/>
                  </a:lnTo>
                  <a:cubicBezTo>
                    <a:pt x="19019" y="20040"/>
                    <a:pt x="19118" y="20159"/>
                    <a:pt x="19236" y="20259"/>
                  </a:cubicBezTo>
                  <a:cubicBezTo>
                    <a:pt x="19260" y="20282"/>
                    <a:pt x="19283" y="20292"/>
                    <a:pt x="19306" y="20292"/>
                  </a:cubicBezTo>
                  <a:cubicBezTo>
                    <a:pt x="19322" y="20292"/>
                    <a:pt x="19339" y="20287"/>
                    <a:pt x="19355" y="20278"/>
                  </a:cubicBezTo>
                  <a:cubicBezTo>
                    <a:pt x="20585" y="21166"/>
                    <a:pt x="22511" y="21796"/>
                    <a:pt x="24126" y="21796"/>
                  </a:cubicBezTo>
                  <a:cubicBezTo>
                    <a:pt x="24568" y="21796"/>
                    <a:pt x="24987" y="21749"/>
                    <a:pt x="25362" y="21646"/>
                  </a:cubicBezTo>
                  <a:cubicBezTo>
                    <a:pt x="26314" y="21409"/>
                    <a:pt x="27166" y="20854"/>
                    <a:pt x="27900" y="20219"/>
                  </a:cubicBezTo>
                  <a:cubicBezTo>
                    <a:pt x="29446" y="18911"/>
                    <a:pt x="30516" y="17186"/>
                    <a:pt x="31685" y="15560"/>
                  </a:cubicBezTo>
                  <a:cubicBezTo>
                    <a:pt x="29782" y="14946"/>
                    <a:pt x="27900" y="14212"/>
                    <a:pt x="25878" y="14074"/>
                  </a:cubicBezTo>
                  <a:cubicBezTo>
                    <a:pt x="25668" y="14061"/>
                    <a:pt x="25456" y="14054"/>
                    <a:pt x="25244" y="14054"/>
                  </a:cubicBezTo>
                  <a:cubicBezTo>
                    <a:pt x="24474" y="14054"/>
                    <a:pt x="23699" y="14151"/>
                    <a:pt x="22984" y="14431"/>
                  </a:cubicBezTo>
                  <a:cubicBezTo>
                    <a:pt x="21576" y="14986"/>
                    <a:pt x="20148" y="16551"/>
                    <a:pt x="19376" y="18158"/>
                  </a:cubicBezTo>
                  <a:cubicBezTo>
                    <a:pt x="19831" y="16551"/>
                    <a:pt x="20228" y="14926"/>
                    <a:pt x="20605" y="13300"/>
                  </a:cubicBezTo>
                  <a:cubicBezTo>
                    <a:pt x="22606" y="12666"/>
                    <a:pt x="24847" y="10427"/>
                    <a:pt x="25323" y="8464"/>
                  </a:cubicBezTo>
                  <a:cubicBezTo>
                    <a:pt x="25561" y="7493"/>
                    <a:pt x="25481" y="6502"/>
                    <a:pt x="25283" y="5550"/>
                  </a:cubicBezTo>
                  <a:cubicBezTo>
                    <a:pt x="24866" y="3568"/>
                    <a:pt x="23875" y="1803"/>
                    <a:pt x="23003" y="0"/>
                  </a:cubicBezTo>
                  <a:close/>
                </a:path>
              </a:pathLst>
            </a:custGeom>
            <a:solidFill>
              <a:schemeClr val="dk1"/>
            </a:solidFill>
            <a:ln w="152400" cap="flat" cmpd="sng">
              <a:solidFill>
                <a:schemeClr val="lt2"/>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nvGrpSpPr>
            <p:cNvPr id="1008" name="Google Shape;1008;p9"/>
            <p:cNvGrpSpPr/>
            <p:nvPr/>
          </p:nvGrpSpPr>
          <p:grpSpPr>
            <a:xfrm>
              <a:off x="4027650" y="2008763"/>
              <a:ext cx="792200" cy="1045800"/>
              <a:chOff x="5261600" y="1784375"/>
              <a:chExt cx="792200" cy="1045800"/>
            </a:xfrm>
          </p:grpSpPr>
          <p:sp>
            <p:nvSpPr>
              <p:cNvPr id="1009" name="Google Shape;1009;p9"/>
              <p:cNvSpPr/>
              <p:nvPr/>
            </p:nvSpPr>
            <p:spPr>
              <a:xfrm>
                <a:off x="5498750" y="2028200"/>
                <a:ext cx="249775" cy="251275"/>
              </a:xfrm>
              <a:custGeom>
                <a:avLst/>
                <a:gdLst/>
                <a:ahLst/>
                <a:cxnLst/>
                <a:rect l="l" t="t" r="r" b="b"/>
                <a:pathLst>
                  <a:path w="9991" h="10051" extrusionOk="0">
                    <a:moveTo>
                      <a:pt x="0" y="1"/>
                    </a:moveTo>
                    <a:lnTo>
                      <a:pt x="0" y="1"/>
                    </a:lnTo>
                    <a:cubicBezTo>
                      <a:pt x="257" y="2003"/>
                      <a:pt x="376" y="4025"/>
                      <a:pt x="1129" y="5908"/>
                    </a:cubicBezTo>
                    <a:cubicBezTo>
                      <a:pt x="1486" y="6820"/>
                      <a:pt x="1962" y="7692"/>
                      <a:pt x="2675" y="8366"/>
                    </a:cubicBezTo>
                    <a:cubicBezTo>
                      <a:pt x="3805" y="9419"/>
                      <a:pt x="5938" y="10050"/>
                      <a:pt x="7733" y="10050"/>
                    </a:cubicBezTo>
                    <a:cubicBezTo>
                      <a:pt x="8303" y="10050"/>
                      <a:pt x="8838" y="9987"/>
                      <a:pt x="9296" y="9853"/>
                    </a:cubicBezTo>
                    <a:cubicBezTo>
                      <a:pt x="9991" y="7890"/>
                      <a:pt x="9515" y="4699"/>
                      <a:pt x="8186" y="3133"/>
                    </a:cubicBezTo>
                    <a:cubicBezTo>
                      <a:pt x="7552" y="2379"/>
                      <a:pt x="6700" y="1845"/>
                      <a:pt x="5807" y="1448"/>
                    </a:cubicBezTo>
                    <a:cubicBezTo>
                      <a:pt x="3965" y="616"/>
                      <a:pt x="1962" y="357"/>
                      <a:pt x="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10" name="Google Shape;1010;p9"/>
              <p:cNvSpPr/>
              <p:nvPr/>
            </p:nvSpPr>
            <p:spPr>
              <a:xfrm>
                <a:off x="5570575" y="2105025"/>
                <a:ext cx="170500" cy="171325"/>
              </a:xfrm>
              <a:custGeom>
                <a:avLst/>
                <a:gdLst/>
                <a:ahLst/>
                <a:cxnLst/>
                <a:rect l="l" t="t" r="r" b="b"/>
                <a:pathLst>
                  <a:path w="6820" h="6853" extrusionOk="0">
                    <a:moveTo>
                      <a:pt x="1" y="1"/>
                    </a:moveTo>
                    <a:cubicBezTo>
                      <a:pt x="180" y="1349"/>
                      <a:pt x="259" y="2716"/>
                      <a:pt x="774" y="4005"/>
                    </a:cubicBezTo>
                    <a:cubicBezTo>
                      <a:pt x="1012" y="4639"/>
                      <a:pt x="1329" y="5234"/>
                      <a:pt x="1824" y="5689"/>
                    </a:cubicBezTo>
                    <a:cubicBezTo>
                      <a:pt x="2595" y="6414"/>
                      <a:pt x="4057" y="6852"/>
                      <a:pt x="5288" y="6852"/>
                    </a:cubicBezTo>
                    <a:cubicBezTo>
                      <a:pt x="5671" y="6852"/>
                      <a:pt x="6033" y="6810"/>
                      <a:pt x="6344" y="6720"/>
                    </a:cubicBezTo>
                    <a:cubicBezTo>
                      <a:pt x="6820" y="5372"/>
                      <a:pt x="6483" y="3192"/>
                      <a:pt x="5591" y="2121"/>
                    </a:cubicBezTo>
                    <a:cubicBezTo>
                      <a:pt x="5154" y="1606"/>
                      <a:pt x="4580" y="1249"/>
                      <a:pt x="3965" y="971"/>
                    </a:cubicBezTo>
                    <a:cubicBezTo>
                      <a:pt x="2717" y="397"/>
                      <a:pt x="1348" y="239"/>
                      <a:pt x="1" y="1"/>
                    </a:cubicBezTo>
                    <a:close/>
                  </a:path>
                </a:pathLst>
              </a:custGeom>
              <a:solidFill>
                <a:srgbClr val="191919">
                  <a:alpha val="128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11" name="Google Shape;1011;p9"/>
              <p:cNvSpPr/>
              <p:nvPr/>
            </p:nvSpPr>
            <p:spPr>
              <a:xfrm>
                <a:off x="5528400" y="2060625"/>
                <a:ext cx="219575" cy="231050"/>
              </a:xfrm>
              <a:custGeom>
                <a:avLst/>
                <a:gdLst/>
                <a:ahLst/>
                <a:cxnLst/>
                <a:rect l="l" t="t" r="r" b="b"/>
                <a:pathLst>
                  <a:path w="8783" h="9242" extrusionOk="0">
                    <a:moveTo>
                      <a:pt x="151" y="1"/>
                    </a:moveTo>
                    <a:cubicBezTo>
                      <a:pt x="71" y="1"/>
                      <a:pt x="1" y="114"/>
                      <a:pt x="62" y="191"/>
                    </a:cubicBezTo>
                    <a:cubicBezTo>
                      <a:pt x="1074" y="1341"/>
                      <a:pt x="2124" y="2451"/>
                      <a:pt x="3194" y="3561"/>
                    </a:cubicBezTo>
                    <a:cubicBezTo>
                      <a:pt x="4383" y="4849"/>
                      <a:pt x="5612" y="6117"/>
                      <a:pt x="6822" y="7386"/>
                    </a:cubicBezTo>
                    <a:cubicBezTo>
                      <a:pt x="7396" y="8001"/>
                      <a:pt x="7991" y="8596"/>
                      <a:pt x="8567" y="9210"/>
                    </a:cubicBezTo>
                    <a:cubicBezTo>
                      <a:pt x="8585" y="9232"/>
                      <a:pt x="8606" y="9241"/>
                      <a:pt x="8628" y="9241"/>
                    </a:cubicBezTo>
                    <a:cubicBezTo>
                      <a:pt x="8704" y="9241"/>
                      <a:pt x="8782" y="9129"/>
                      <a:pt x="8705" y="9051"/>
                    </a:cubicBezTo>
                    <a:cubicBezTo>
                      <a:pt x="7615" y="7901"/>
                      <a:pt x="6505" y="6752"/>
                      <a:pt x="5414" y="5602"/>
                    </a:cubicBezTo>
                    <a:cubicBezTo>
                      <a:pt x="4206" y="4333"/>
                      <a:pt x="2996" y="3065"/>
                      <a:pt x="1827" y="1796"/>
                    </a:cubicBezTo>
                    <a:cubicBezTo>
                      <a:pt x="1272" y="1222"/>
                      <a:pt x="736" y="627"/>
                      <a:pt x="221" y="32"/>
                    </a:cubicBezTo>
                    <a:cubicBezTo>
                      <a:pt x="199" y="10"/>
                      <a:pt x="175" y="1"/>
                      <a:pt x="15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12" name="Google Shape;1012;p9"/>
              <p:cNvSpPr/>
              <p:nvPr/>
            </p:nvSpPr>
            <p:spPr>
              <a:xfrm>
                <a:off x="5528475" y="2062425"/>
                <a:ext cx="40150" cy="35325"/>
              </a:xfrm>
              <a:custGeom>
                <a:avLst/>
                <a:gdLst/>
                <a:ahLst/>
                <a:cxnLst/>
                <a:rect l="l" t="t" r="r" b="b"/>
                <a:pathLst>
                  <a:path w="1606" h="1413" extrusionOk="0">
                    <a:moveTo>
                      <a:pt x="1447" y="0"/>
                    </a:moveTo>
                    <a:cubicBezTo>
                      <a:pt x="1407" y="0"/>
                      <a:pt x="1348" y="59"/>
                      <a:pt x="1348" y="119"/>
                    </a:cubicBezTo>
                    <a:cubicBezTo>
                      <a:pt x="1388" y="397"/>
                      <a:pt x="1269" y="693"/>
                      <a:pt x="1050" y="891"/>
                    </a:cubicBezTo>
                    <a:cubicBezTo>
                      <a:pt x="931" y="991"/>
                      <a:pt x="773" y="1071"/>
                      <a:pt x="635" y="1129"/>
                    </a:cubicBezTo>
                    <a:cubicBezTo>
                      <a:pt x="500" y="1175"/>
                      <a:pt x="366" y="1197"/>
                      <a:pt x="231" y="1197"/>
                    </a:cubicBezTo>
                    <a:cubicBezTo>
                      <a:pt x="187" y="1197"/>
                      <a:pt x="143" y="1194"/>
                      <a:pt x="99" y="1189"/>
                    </a:cubicBezTo>
                    <a:cubicBezTo>
                      <a:pt x="59" y="1189"/>
                      <a:pt x="0" y="1248"/>
                      <a:pt x="0" y="1288"/>
                    </a:cubicBezTo>
                    <a:cubicBezTo>
                      <a:pt x="0" y="1367"/>
                      <a:pt x="59" y="1388"/>
                      <a:pt x="99" y="1407"/>
                    </a:cubicBezTo>
                    <a:cubicBezTo>
                      <a:pt x="135" y="1410"/>
                      <a:pt x="172" y="1412"/>
                      <a:pt x="209" y="1412"/>
                    </a:cubicBezTo>
                    <a:cubicBezTo>
                      <a:pt x="375" y="1412"/>
                      <a:pt x="548" y="1377"/>
                      <a:pt x="693" y="1327"/>
                    </a:cubicBezTo>
                    <a:cubicBezTo>
                      <a:pt x="873" y="1248"/>
                      <a:pt x="1050" y="1169"/>
                      <a:pt x="1190" y="1050"/>
                    </a:cubicBezTo>
                    <a:cubicBezTo>
                      <a:pt x="1467" y="812"/>
                      <a:pt x="1605" y="455"/>
                      <a:pt x="1566" y="119"/>
                    </a:cubicBezTo>
                    <a:cubicBezTo>
                      <a:pt x="1547" y="59"/>
                      <a:pt x="1507" y="0"/>
                      <a:pt x="144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13" name="Google Shape;1013;p9"/>
              <p:cNvSpPr/>
              <p:nvPr/>
            </p:nvSpPr>
            <p:spPr>
              <a:xfrm>
                <a:off x="5532925" y="2070300"/>
                <a:ext cx="69900" cy="59650"/>
              </a:xfrm>
              <a:custGeom>
                <a:avLst/>
                <a:gdLst/>
                <a:ahLst/>
                <a:cxnLst/>
                <a:rect l="l" t="t" r="r" b="b"/>
                <a:pathLst>
                  <a:path w="2796" h="2386" extrusionOk="0">
                    <a:moveTo>
                      <a:pt x="2604" y="1"/>
                    </a:moveTo>
                    <a:cubicBezTo>
                      <a:pt x="2541" y="1"/>
                      <a:pt x="2474" y="51"/>
                      <a:pt x="2498" y="121"/>
                    </a:cubicBezTo>
                    <a:cubicBezTo>
                      <a:pt x="2577" y="438"/>
                      <a:pt x="2439" y="775"/>
                      <a:pt x="2260" y="1033"/>
                    </a:cubicBezTo>
                    <a:cubicBezTo>
                      <a:pt x="2122" y="1290"/>
                      <a:pt x="1924" y="1488"/>
                      <a:pt x="1705" y="1667"/>
                    </a:cubicBezTo>
                    <a:cubicBezTo>
                      <a:pt x="1290" y="2007"/>
                      <a:pt x="767" y="2184"/>
                      <a:pt x="223" y="2184"/>
                    </a:cubicBezTo>
                    <a:cubicBezTo>
                      <a:pt x="195" y="2184"/>
                      <a:pt x="167" y="2184"/>
                      <a:pt x="140" y="2183"/>
                    </a:cubicBezTo>
                    <a:cubicBezTo>
                      <a:pt x="0" y="2183"/>
                      <a:pt x="0" y="2381"/>
                      <a:pt x="140" y="2381"/>
                    </a:cubicBezTo>
                    <a:cubicBezTo>
                      <a:pt x="186" y="2384"/>
                      <a:pt x="231" y="2385"/>
                      <a:pt x="277" y="2385"/>
                    </a:cubicBezTo>
                    <a:cubicBezTo>
                      <a:pt x="862" y="2385"/>
                      <a:pt x="1424" y="2154"/>
                      <a:pt x="1884" y="1786"/>
                    </a:cubicBezTo>
                    <a:cubicBezTo>
                      <a:pt x="2122" y="1607"/>
                      <a:pt x="2339" y="1350"/>
                      <a:pt x="2479" y="1092"/>
                    </a:cubicBezTo>
                    <a:cubicBezTo>
                      <a:pt x="2656" y="775"/>
                      <a:pt x="2796" y="418"/>
                      <a:pt x="2696" y="82"/>
                    </a:cubicBezTo>
                    <a:cubicBezTo>
                      <a:pt x="2688" y="25"/>
                      <a:pt x="2647" y="1"/>
                      <a:pt x="260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14" name="Google Shape;1014;p9"/>
              <p:cNvSpPr/>
              <p:nvPr/>
            </p:nvSpPr>
            <p:spPr>
              <a:xfrm>
                <a:off x="5551275" y="2087200"/>
                <a:ext cx="81075" cy="75375"/>
              </a:xfrm>
              <a:custGeom>
                <a:avLst/>
                <a:gdLst/>
                <a:ahLst/>
                <a:cxnLst/>
                <a:rect l="l" t="t" r="r" b="b"/>
                <a:pathLst>
                  <a:path w="3243" h="3015" extrusionOk="0">
                    <a:moveTo>
                      <a:pt x="3116" y="0"/>
                    </a:moveTo>
                    <a:cubicBezTo>
                      <a:pt x="3077" y="0"/>
                      <a:pt x="3041" y="24"/>
                      <a:pt x="3032" y="80"/>
                    </a:cubicBezTo>
                    <a:cubicBezTo>
                      <a:pt x="2815" y="1546"/>
                      <a:pt x="1605" y="2696"/>
                      <a:pt x="119" y="2815"/>
                    </a:cubicBezTo>
                    <a:cubicBezTo>
                      <a:pt x="5" y="2815"/>
                      <a:pt x="0" y="3014"/>
                      <a:pt x="105" y="3014"/>
                    </a:cubicBezTo>
                    <a:cubicBezTo>
                      <a:pt x="109" y="3014"/>
                      <a:pt x="114" y="3014"/>
                      <a:pt x="119" y="3013"/>
                    </a:cubicBezTo>
                    <a:cubicBezTo>
                      <a:pt x="1705" y="2913"/>
                      <a:pt x="3013" y="1705"/>
                      <a:pt x="3231" y="138"/>
                    </a:cubicBezTo>
                    <a:cubicBezTo>
                      <a:pt x="3243" y="55"/>
                      <a:pt x="3176" y="0"/>
                      <a:pt x="311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15" name="Google Shape;1015;p9"/>
              <p:cNvSpPr/>
              <p:nvPr/>
            </p:nvSpPr>
            <p:spPr>
              <a:xfrm>
                <a:off x="5562325" y="2096475"/>
                <a:ext cx="98975" cy="103775"/>
              </a:xfrm>
              <a:custGeom>
                <a:avLst/>
                <a:gdLst/>
                <a:ahLst/>
                <a:cxnLst/>
                <a:rect l="l" t="t" r="r" b="b"/>
                <a:pathLst>
                  <a:path w="3959" h="4151" extrusionOk="0">
                    <a:moveTo>
                      <a:pt x="3832" y="0"/>
                    </a:moveTo>
                    <a:cubicBezTo>
                      <a:pt x="3780" y="0"/>
                      <a:pt x="3731" y="35"/>
                      <a:pt x="3740" y="105"/>
                    </a:cubicBezTo>
                    <a:cubicBezTo>
                      <a:pt x="3780" y="1651"/>
                      <a:pt x="2690" y="2920"/>
                      <a:pt x="1361" y="3534"/>
                    </a:cubicBezTo>
                    <a:cubicBezTo>
                      <a:pt x="965" y="3732"/>
                      <a:pt x="549" y="3851"/>
                      <a:pt x="132" y="3930"/>
                    </a:cubicBezTo>
                    <a:cubicBezTo>
                      <a:pt x="1" y="3968"/>
                      <a:pt x="48" y="4150"/>
                      <a:pt x="174" y="4150"/>
                    </a:cubicBezTo>
                    <a:cubicBezTo>
                      <a:pt x="180" y="4150"/>
                      <a:pt x="186" y="4150"/>
                      <a:pt x="193" y="4149"/>
                    </a:cubicBezTo>
                    <a:cubicBezTo>
                      <a:pt x="1718" y="3832"/>
                      <a:pt x="3145" y="2899"/>
                      <a:pt x="3721" y="1393"/>
                    </a:cubicBezTo>
                    <a:cubicBezTo>
                      <a:pt x="3880" y="977"/>
                      <a:pt x="3959" y="541"/>
                      <a:pt x="3938" y="105"/>
                    </a:cubicBezTo>
                    <a:cubicBezTo>
                      <a:pt x="3938" y="35"/>
                      <a:pt x="3884" y="0"/>
                      <a:pt x="383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16" name="Google Shape;1016;p9"/>
              <p:cNvSpPr/>
              <p:nvPr/>
            </p:nvSpPr>
            <p:spPr>
              <a:xfrm>
                <a:off x="5590675" y="2124075"/>
                <a:ext cx="94200" cy="98075"/>
              </a:xfrm>
              <a:custGeom>
                <a:avLst/>
                <a:gdLst/>
                <a:ahLst/>
                <a:cxnLst/>
                <a:rect l="l" t="t" r="r" b="b"/>
                <a:pathLst>
                  <a:path w="3768" h="3923" extrusionOk="0">
                    <a:moveTo>
                      <a:pt x="3640" y="1"/>
                    </a:moveTo>
                    <a:cubicBezTo>
                      <a:pt x="3597" y="1"/>
                      <a:pt x="3555" y="23"/>
                      <a:pt x="3538" y="71"/>
                    </a:cubicBezTo>
                    <a:cubicBezTo>
                      <a:pt x="3301" y="1438"/>
                      <a:pt x="2408" y="2628"/>
                      <a:pt x="1199" y="3302"/>
                    </a:cubicBezTo>
                    <a:cubicBezTo>
                      <a:pt x="862" y="3481"/>
                      <a:pt x="505" y="3619"/>
                      <a:pt x="108" y="3719"/>
                    </a:cubicBezTo>
                    <a:cubicBezTo>
                      <a:pt x="0" y="3755"/>
                      <a:pt x="40" y="3922"/>
                      <a:pt x="138" y="3922"/>
                    </a:cubicBezTo>
                    <a:cubicBezTo>
                      <a:pt x="148" y="3922"/>
                      <a:pt x="158" y="3921"/>
                      <a:pt x="169" y="3917"/>
                    </a:cubicBezTo>
                    <a:cubicBezTo>
                      <a:pt x="1556" y="3579"/>
                      <a:pt x="2746" y="2569"/>
                      <a:pt x="3359" y="1300"/>
                    </a:cubicBezTo>
                    <a:cubicBezTo>
                      <a:pt x="3538" y="923"/>
                      <a:pt x="3676" y="527"/>
                      <a:pt x="3756" y="130"/>
                    </a:cubicBezTo>
                    <a:cubicBezTo>
                      <a:pt x="3768" y="48"/>
                      <a:pt x="3703" y="1"/>
                      <a:pt x="364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17" name="Google Shape;1017;p9"/>
              <p:cNvSpPr/>
              <p:nvPr/>
            </p:nvSpPr>
            <p:spPr>
              <a:xfrm>
                <a:off x="5623625" y="2168600"/>
                <a:ext cx="78825" cy="71775"/>
              </a:xfrm>
              <a:custGeom>
                <a:avLst/>
                <a:gdLst/>
                <a:ahLst/>
                <a:cxnLst/>
                <a:rect l="l" t="t" r="r" b="b"/>
                <a:pathLst>
                  <a:path w="3153" h="2871" extrusionOk="0">
                    <a:moveTo>
                      <a:pt x="3015" y="0"/>
                    </a:moveTo>
                    <a:cubicBezTo>
                      <a:pt x="2984" y="0"/>
                      <a:pt x="2953" y="16"/>
                      <a:pt x="2934" y="54"/>
                    </a:cubicBezTo>
                    <a:cubicBezTo>
                      <a:pt x="2657" y="649"/>
                      <a:pt x="2279" y="1185"/>
                      <a:pt x="1803" y="1660"/>
                    </a:cubicBezTo>
                    <a:cubicBezTo>
                      <a:pt x="1348" y="2115"/>
                      <a:pt x="793" y="2572"/>
                      <a:pt x="138" y="2651"/>
                    </a:cubicBezTo>
                    <a:cubicBezTo>
                      <a:pt x="7" y="2670"/>
                      <a:pt x="1" y="2870"/>
                      <a:pt x="121" y="2870"/>
                    </a:cubicBezTo>
                    <a:cubicBezTo>
                      <a:pt x="126" y="2870"/>
                      <a:pt x="132" y="2870"/>
                      <a:pt x="138" y="2869"/>
                    </a:cubicBezTo>
                    <a:cubicBezTo>
                      <a:pt x="833" y="2770"/>
                      <a:pt x="1407" y="2353"/>
                      <a:pt x="1903" y="1878"/>
                    </a:cubicBezTo>
                    <a:cubicBezTo>
                      <a:pt x="2398" y="1383"/>
                      <a:pt x="2815" y="788"/>
                      <a:pt x="3112" y="154"/>
                    </a:cubicBezTo>
                    <a:cubicBezTo>
                      <a:pt x="3153" y="73"/>
                      <a:pt x="3083" y="0"/>
                      <a:pt x="301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18" name="Google Shape;1018;p9"/>
              <p:cNvSpPr/>
              <p:nvPr/>
            </p:nvSpPr>
            <p:spPr>
              <a:xfrm>
                <a:off x="5661550" y="2202650"/>
                <a:ext cx="48725" cy="48700"/>
              </a:xfrm>
              <a:custGeom>
                <a:avLst/>
                <a:gdLst/>
                <a:ahLst/>
                <a:cxnLst/>
                <a:rect l="l" t="t" r="r" b="b"/>
                <a:pathLst>
                  <a:path w="1949" h="1948" extrusionOk="0">
                    <a:moveTo>
                      <a:pt x="1817" y="1"/>
                    </a:moveTo>
                    <a:cubicBezTo>
                      <a:pt x="1773" y="1"/>
                      <a:pt x="1729" y="25"/>
                      <a:pt x="1714" y="79"/>
                    </a:cubicBezTo>
                    <a:cubicBezTo>
                      <a:pt x="1476" y="853"/>
                      <a:pt x="881" y="1488"/>
                      <a:pt x="109" y="1745"/>
                    </a:cubicBezTo>
                    <a:cubicBezTo>
                      <a:pt x="1" y="1781"/>
                      <a:pt x="39" y="1948"/>
                      <a:pt x="137" y="1948"/>
                    </a:cubicBezTo>
                    <a:cubicBezTo>
                      <a:pt x="147" y="1948"/>
                      <a:pt x="157" y="1946"/>
                      <a:pt x="167" y="1943"/>
                    </a:cubicBezTo>
                    <a:cubicBezTo>
                      <a:pt x="1000" y="1665"/>
                      <a:pt x="1655" y="972"/>
                      <a:pt x="1912" y="140"/>
                    </a:cubicBezTo>
                    <a:cubicBezTo>
                      <a:pt x="1948" y="56"/>
                      <a:pt x="1883" y="1"/>
                      <a:pt x="181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19" name="Google Shape;1019;p9"/>
              <p:cNvSpPr/>
              <p:nvPr/>
            </p:nvSpPr>
            <p:spPr>
              <a:xfrm>
                <a:off x="5693000" y="2239825"/>
                <a:ext cx="24875" cy="22350"/>
              </a:xfrm>
              <a:custGeom>
                <a:avLst/>
                <a:gdLst/>
                <a:ahLst/>
                <a:cxnLst/>
                <a:rect l="l" t="t" r="r" b="b"/>
                <a:pathLst>
                  <a:path w="995" h="894" extrusionOk="0">
                    <a:moveTo>
                      <a:pt x="862" y="1"/>
                    </a:moveTo>
                    <a:cubicBezTo>
                      <a:pt x="820" y="1"/>
                      <a:pt x="781" y="24"/>
                      <a:pt x="773" y="80"/>
                    </a:cubicBezTo>
                    <a:cubicBezTo>
                      <a:pt x="754" y="159"/>
                      <a:pt x="714" y="199"/>
                      <a:pt x="675" y="278"/>
                    </a:cubicBezTo>
                    <a:cubicBezTo>
                      <a:pt x="635" y="318"/>
                      <a:pt x="575" y="397"/>
                      <a:pt x="516" y="437"/>
                    </a:cubicBezTo>
                    <a:cubicBezTo>
                      <a:pt x="376" y="535"/>
                      <a:pt x="218" y="614"/>
                      <a:pt x="80" y="694"/>
                    </a:cubicBezTo>
                    <a:cubicBezTo>
                      <a:pt x="20" y="714"/>
                      <a:pt x="1" y="794"/>
                      <a:pt x="40" y="833"/>
                    </a:cubicBezTo>
                    <a:cubicBezTo>
                      <a:pt x="53" y="871"/>
                      <a:pt x="82" y="893"/>
                      <a:pt x="118" y="893"/>
                    </a:cubicBezTo>
                    <a:cubicBezTo>
                      <a:pt x="137" y="893"/>
                      <a:pt x="158" y="887"/>
                      <a:pt x="178" y="873"/>
                    </a:cubicBezTo>
                    <a:cubicBezTo>
                      <a:pt x="516" y="714"/>
                      <a:pt x="873" y="516"/>
                      <a:pt x="971" y="139"/>
                    </a:cubicBezTo>
                    <a:cubicBezTo>
                      <a:pt x="995" y="55"/>
                      <a:pt x="926" y="1"/>
                      <a:pt x="86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20" name="Google Shape;1020;p9"/>
              <p:cNvSpPr/>
              <p:nvPr/>
            </p:nvSpPr>
            <p:spPr>
              <a:xfrm>
                <a:off x="5412500" y="2242275"/>
                <a:ext cx="249800" cy="251275"/>
              </a:xfrm>
              <a:custGeom>
                <a:avLst/>
                <a:gdLst/>
                <a:ahLst/>
                <a:cxnLst/>
                <a:rect l="l" t="t" r="r" b="b"/>
                <a:pathLst>
                  <a:path w="9992" h="10051" extrusionOk="0">
                    <a:moveTo>
                      <a:pt x="1" y="1"/>
                    </a:moveTo>
                    <a:cubicBezTo>
                      <a:pt x="239" y="2004"/>
                      <a:pt x="377" y="4005"/>
                      <a:pt x="1111" y="5889"/>
                    </a:cubicBezTo>
                    <a:cubicBezTo>
                      <a:pt x="1468" y="6801"/>
                      <a:pt x="1944" y="7692"/>
                      <a:pt x="2676" y="8366"/>
                    </a:cubicBezTo>
                    <a:cubicBezTo>
                      <a:pt x="3790" y="9420"/>
                      <a:pt x="5932" y="10051"/>
                      <a:pt x="7723" y="10051"/>
                    </a:cubicBezTo>
                    <a:cubicBezTo>
                      <a:pt x="8291" y="10051"/>
                      <a:pt x="8824" y="9987"/>
                      <a:pt x="9278" y="9854"/>
                    </a:cubicBezTo>
                    <a:cubicBezTo>
                      <a:pt x="9992" y="7890"/>
                      <a:pt x="9516" y="4679"/>
                      <a:pt x="8187" y="3133"/>
                    </a:cubicBezTo>
                    <a:cubicBezTo>
                      <a:pt x="7553" y="2361"/>
                      <a:pt x="6701" y="1845"/>
                      <a:pt x="5808" y="1449"/>
                    </a:cubicBezTo>
                    <a:cubicBezTo>
                      <a:pt x="3965" y="596"/>
                      <a:pt x="1963" y="358"/>
                      <a:pt x="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21" name="Google Shape;1021;p9"/>
              <p:cNvSpPr/>
              <p:nvPr/>
            </p:nvSpPr>
            <p:spPr>
              <a:xfrm>
                <a:off x="5484350" y="2318600"/>
                <a:ext cx="170500" cy="171400"/>
              </a:xfrm>
              <a:custGeom>
                <a:avLst/>
                <a:gdLst/>
                <a:ahLst/>
                <a:cxnLst/>
                <a:rect l="l" t="t" r="r" b="b"/>
                <a:pathLst>
                  <a:path w="6820" h="6856" extrusionOk="0">
                    <a:moveTo>
                      <a:pt x="0" y="1"/>
                    </a:moveTo>
                    <a:lnTo>
                      <a:pt x="0" y="1"/>
                    </a:lnTo>
                    <a:cubicBezTo>
                      <a:pt x="159" y="1369"/>
                      <a:pt x="259" y="2736"/>
                      <a:pt x="754" y="4025"/>
                    </a:cubicBezTo>
                    <a:cubicBezTo>
                      <a:pt x="1012" y="4660"/>
                      <a:pt x="1329" y="5254"/>
                      <a:pt x="1824" y="5710"/>
                    </a:cubicBezTo>
                    <a:cubicBezTo>
                      <a:pt x="2591" y="6431"/>
                      <a:pt x="4040" y="6856"/>
                      <a:pt x="5266" y="6856"/>
                    </a:cubicBezTo>
                    <a:cubicBezTo>
                      <a:pt x="5658" y="6856"/>
                      <a:pt x="6027" y="6812"/>
                      <a:pt x="6344" y="6721"/>
                    </a:cubicBezTo>
                    <a:cubicBezTo>
                      <a:pt x="6819" y="5373"/>
                      <a:pt x="6483" y="3212"/>
                      <a:pt x="5590" y="2141"/>
                    </a:cubicBezTo>
                    <a:cubicBezTo>
                      <a:pt x="5154" y="1626"/>
                      <a:pt x="4580" y="1269"/>
                      <a:pt x="3965" y="992"/>
                    </a:cubicBezTo>
                    <a:cubicBezTo>
                      <a:pt x="2696" y="418"/>
                      <a:pt x="1348" y="259"/>
                      <a:pt x="0" y="1"/>
                    </a:cubicBezTo>
                    <a:close/>
                  </a:path>
                </a:pathLst>
              </a:custGeom>
              <a:solidFill>
                <a:srgbClr val="191919">
                  <a:alpha val="128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22" name="Google Shape;1022;p9"/>
              <p:cNvSpPr/>
              <p:nvPr/>
            </p:nvSpPr>
            <p:spPr>
              <a:xfrm>
                <a:off x="5441800" y="2274725"/>
                <a:ext cx="219900" cy="230600"/>
              </a:xfrm>
              <a:custGeom>
                <a:avLst/>
                <a:gdLst/>
                <a:ahLst/>
                <a:cxnLst/>
                <a:rect l="l" t="t" r="r" b="b"/>
                <a:pathLst>
                  <a:path w="8796" h="9224" extrusionOk="0">
                    <a:moveTo>
                      <a:pt x="155" y="0"/>
                    </a:moveTo>
                    <a:cubicBezTo>
                      <a:pt x="79" y="0"/>
                      <a:pt x="1" y="113"/>
                      <a:pt x="77" y="190"/>
                    </a:cubicBezTo>
                    <a:cubicBezTo>
                      <a:pt x="1089" y="1320"/>
                      <a:pt x="2138" y="2450"/>
                      <a:pt x="3190" y="3560"/>
                    </a:cubicBezTo>
                    <a:cubicBezTo>
                      <a:pt x="4398" y="4829"/>
                      <a:pt x="5627" y="6117"/>
                      <a:pt x="6837" y="7385"/>
                    </a:cubicBezTo>
                    <a:cubicBezTo>
                      <a:pt x="7411" y="7980"/>
                      <a:pt x="7987" y="8595"/>
                      <a:pt x="8582" y="9190"/>
                    </a:cubicBezTo>
                    <a:cubicBezTo>
                      <a:pt x="8601" y="9214"/>
                      <a:pt x="8625" y="9224"/>
                      <a:pt x="8648" y="9224"/>
                    </a:cubicBezTo>
                    <a:cubicBezTo>
                      <a:pt x="8723" y="9224"/>
                      <a:pt x="8795" y="9126"/>
                      <a:pt x="8720" y="9050"/>
                    </a:cubicBezTo>
                    <a:cubicBezTo>
                      <a:pt x="7630" y="7901"/>
                      <a:pt x="6520" y="6751"/>
                      <a:pt x="5410" y="5582"/>
                    </a:cubicBezTo>
                    <a:cubicBezTo>
                      <a:pt x="4221" y="4333"/>
                      <a:pt x="3011" y="3064"/>
                      <a:pt x="1821" y="1795"/>
                    </a:cubicBezTo>
                    <a:cubicBezTo>
                      <a:pt x="1287" y="1221"/>
                      <a:pt x="751" y="627"/>
                      <a:pt x="216" y="32"/>
                    </a:cubicBezTo>
                    <a:cubicBezTo>
                      <a:pt x="199" y="9"/>
                      <a:pt x="177" y="0"/>
                      <a:pt x="15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23" name="Google Shape;1023;p9"/>
              <p:cNvSpPr/>
              <p:nvPr/>
            </p:nvSpPr>
            <p:spPr>
              <a:xfrm>
                <a:off x="5442250" y="2276500"/>
                <a:ext cx="40150" cy="35325"/>
              </a:xfrm>
              <a:custGeom>
                <a:avLst/>
                <a:gdLst/>
                <a:ahLst/>
                <a:cxnLst/>
                <a:rect l="l" t="t" r="r" b="b"/>
                <a:pathLst>
                  <a:path w="1606" h="1413" extrusionOk="0">
                    <a:moveTo>
                      <a:pt x="1447" y="1"/>
                    </a:moveTo>
                    <a:cubicBezTo>
                      <a:pt x="1388" y="1"/>
                      <a:pt x="1328" y="59"/>
                      <a:pt x="1348" y="99"/>
                    </a:cubicBezTo>
                    <a:cubicBezTo>
                      <a:pt x="1388" y="397"/>
                      <a:pt x="1269" y="694"/>
                      <a:pt x="1050" y="892"/>
                    </a:cubicBezTo>
                    <a:cubicBezTo>
                      <a:pt x="931" y="992"/>
                      <a:pt x="773" y="1071"/>
                      <a:pt x="635" y="1111"/>
                    </a:cubicBezTo>
                    <a:cubicBezTo>
                      <a:pt x="486" y="1159"/>
                      <a:pt x="339" y="1195"/>
                      <a:pt x="191" y="1195"/>
                    </a:cubicBezTo>
                    <a:cubicBezTo>
                      <a:pt x="160" y="1195"/>
                      <a:pt x="129" y="1193"/>
                      <a:pt x="99" y="1190"/>
                    </a:cubicBezTo>
                    <a:cubicBezTo>
                      <a:pt x="40" y="1190"/>
                      <a:pt x="0" y="1249"/>
                      <a:pt x="0" y="1288"/>
                    </a:cubicBezTo>
                    <a:cubicBezTo>
                      <a:pt x="0" y="1348"/>
                      <a:pt x="40" y="1388"/>
                      <a:pt x="99" y="1407"/>
                    </a:cubicBezTo>
                    <a:cubicBezTo>
                      <a:pt x="134" y="1411"/>
                      <a:pt x="169" y="1413"/>
                      <a:pt x="205" y="1413"/>
                    </a:cubicBezTo>
                    <a:cubicBezTo>
                      <a:pt x="373" y="1413"/>
                      <a:pt x="547" y="1374"/>
                      <a:pt x="693" y="1309"/>
                    </a:cubicBezTo>
                    <a:cubicBezTo>
                      <a:pt x="872" y="1249"/>
                      <a:pt x="1050" y="1169"/>
                      <a:pt x="1190" y="1031"/>
                    </a:cubicBezTo>
                    <a:cubicBezTo>
                      <a:pt x="1467" y="812"/>
                      <a:pt x="1605" y="456"/>
                      <a:pt x="1546" y="99"/>
                    </a:cubicBezTo>
                    <a:cubicBezTo>
                      <a:pt x="1546" y="59"/>
                      <a:pt x="1507" y="1"/>
                      <a:pt x="144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24" name="Google Shape;1024;p9"/>
              <p:cNvSpPr/>
              <p:nvPr/>
            </p:nvSpPr>
            <p:spPr>
              <a:xfrm>
                <a:off x="5446700" y="2284125"/>
                <a:ext cx="69900" cy="59900"/>
              </a:xfrm>
              <a:custGeom>
                <a:avLst/>
                <a:gdLst/>
                <a:ahLst/>
                <a:cxnLst/>
                <a:rect l="l" t="t" r="r" b="b"/>
                <a:pathLst>
                  <a:path w="2796" h="2396" extrusionOk="0">
                    <a:moveTo>
                      <a:pt x="2605" y="1"/>
                    </a:moveTo>
                    <a:cubicBezTo>
                      <a:pt x="2542" y="1"/>
                      <a:pt x="2474" y="49"/>
                      <a:pt x="2498" y="132"/>
                    </a:cubicBezTo>
                    <a:cubicBezTo>
                      <a:pt x="2577" y="449"/>
                      <a:pt x="2418" y="785"/>
                      <a:pt x="2260" y="1043"/>
                    </a:cubicBezTo>
                    <a:cubicBezTo>
                      <a:pt x="2122" y="1281"/>
                      <a:pt x="1923" y="1499"/>
                      <a:pt x="1705" y="1678"/>
                    </a:cubicBezTo>
                    <a:cubicBezTo>
                      <a:pt x="1270" y="1999"/>
                      <a:pt x="743" y="2194"/>
                      <a:pt x="213" y="2194"/>
                    </a:cubicBezTo>
                    <a:cubicBezTo>
                      <a:pt x="188" y="2194"/>
                      <a:pt x="164" y="2194"/>
                      <a:pt x="139" y="2193"/>
                    </a:cubicBezTo>
                    <a:cubicBezTo>
                      <a:pt x="133" y="2192"/>
                      <a:pt x="127" y="2192"/>
                      <a:pt x="121" y="2192"/>
                    </a:cubicBezTo>
                    <a:cubicBezTo>
                      <a:pt x="0" y="2192"/>
                      <a:pt x="6" y="2391"/>
                      <a:pt x="139" y="2391"/>
                    </a:cubicBezTo>
                    <a:cubicBezTo>
                      <a:pt x="185" y="2394"/>
                      <a:pt x="231" y="2396"/>
                      <a:pt x="277" y="2396"/>
                    </a:cubicBezTo>
                    <a:cubicBezTo>
                      <a:pt x="862" y="2396"/>
                      <a:pt x="1423" y="2164"/>
                      <a:pt x="1884" y="1797"/>
                    </a:cubicBezTo>
                    <a:cubicBezTo>
                      <a:pt x="2122" y="1598"/>
                      <a:pt x="2339" y="1361"/>
                      <a:pt x="2478" y="1102"/>
                    </a:cubicBezTo>
                    <a:cubicBezTo>
                      <a:pt x="2656" y="785"/>
                      <a:pt x="2796" y="428"/>
                      <a:pt x="2696" y="71"/>
                    </a:cubicBezTo>
                    <a:cubicBezTo>
                      <a:pt x="2688" y="23"/>
                      <a:pt x="2647" y="1"/>
                      <a:pt x="260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25" name="Google Shape;1025;p9"/>
              <p:cNvSpPr/>
              <p:nvPr/>
            </p:nvSpPr>
            <p:spPr>
              <a:xfrm>
                <a:off x="5464525" y="2301275"/>
                <a:ext cx="81600" cy="75375"/>
              </a:xfrm>
              <a:custGeom>
                <a:avLst/>
                <a:gdLst/>
                <a:ahLst/>
                <a:cxnLst/>
                <a:rect l="l" t="t" r="r" b="b"/>
                <a:pathLst>
                  <a:path w="3264" h="3015" extrusionOk="0">
                    <a:moveTo>
                      <a:pt x="3137" y="1"/>
                    </a:moveTo>
                    <a:cubicBezTo>
                      <a:pt x="3098" y="1"/>
                      <a:pt x="3061" y="24"/>
                      <a:pt x="3053" y="80"/>
                    </a:cubicBezTo>
                    <a:cubicBezTo>
                      <a:pt x="2836" y="1547"/>
                      <a:pt x="1626" y="2697"/>
                      <a:pt x="140" y="2795"/>
                    </a:cubicBezTo>
                    <a:cubicBezTo>
                      <a:pt x="6" y="2815"/>
                      <a:pt x="1" y="3015"/>
                      <a:pt x="123" y="3015"/>
                    </a:cubicBezTo>
                    <a:cubicBezTo>
                      <a:pt x="129" y="3015"/>
                      <a:pt x="134" y="3014"/>
                      <a:pt x="140" y="3014"/>
                    </a:cubicBezTo>
                    <a:cubicBezTo>
                      <a:pt x="1726" y="2914"/>
                      <a:pt x="3034" y="1705"/>
                      <a:pt x="3251" y="139"/>
                    </a:cubicBezTo>
                    <a:cubicBezTo>
                      <a:pt x="3264" y="55"/>
                      <a:pt x="3197" y="1"/>
                      <a:pt x="313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26" name="Google Shape;1026;p9"/>
              <p:cNvSpPr/>
              <p:nvPr/>
            </p:nvSpPr>
            <p:spPr>
              <a:xfrm>
                <a:off x="5476250" y="2310550"/>
                <a:ext cx="98825" cy="103350"/>
              </a:xfrm>
              <a:custGeom>
                <a:avLst/>
                <a:gdLst/>
                <a:ahLst/>
                <a:cxnLst/>
                <a:rect l="l" t="t" r="r" b="b"/>
                <a:pathLst>
                  <a:path w="3953" h="4134" extrusionOk="0">
                    <a:moveTo>
                      <a:pt x="3823" y="1"/>
                    </a:moveTo>
                    <a:cubicBezTo>
                      <a:pt x="3769" y="1"/>
                      <a:pt x="3715" y="36"/>
                      <a:pt x="3715" y="105"/>
                    </a:cubicBezTo>
                    <a:cubicBezTo>
                      <a:pt x="3755" y="1631"/>
                      <a:pt x="2684" y="2920"/>
                      <a:pt x="1336" y="3534"/>
                    </a:cubicBezTo>
                    <a:cubicBezTo>
                      <a:pt x="959" y="3713"/>
                      <a:pt x="543" y="3851"/>
                      <a:pt x="126" y="3930"/>
                    </a:cubicBezTo>
                    <a:cubicBezTo>
                      <a:pt x="1" y="3966"/>
                      <a:pt x="38" y="4134"/>
                      <a:pt x="135" y="4134"/>
                    </a:cubicBezTo>
                    <a:cubicBezTo>
                      <a:pt x="145" y="4134"/>
                      <a:pt x="155" y="4132"/>
                      <a:pt x="166" y="4129"/>
                    </a:cubicBezTo>
                    <a:cubicBezTo>
                      <a:pt x="1693" y="3811"/>
                      <a:pt x="3139" y="2900"/>
                      <a:pt x="3715" y="1393"/>
                    </a:cubicBezTo>
                    <a:cubicBezTo>
                      <a:pt x="3873" y="978"/>
                      <a:pt x="3953" y="541"/>
                      <a:pt x="3932" y="105"/>
                    </a:cubicBezTo>
                    <a:cubicBezTo>
                      <a:pt x="3932" y="36"/>
                      <a:pt x="3878" y="1"/>
                      <a:pt x="382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27" name="Google Shape;1027;p9"/>
              <p:cNvSpPr/>
              <p:nvPr/>
            </p:nvSpPr>
            <p:spPr>
              <a:xfrm>
                <a:off x="5504425" y="2337950"/>
                <a:ext cx="94050" cy="98275"/>
              </a:xfrm>
              <a:custGeom>
                <a:avLst/>
                <a:gdLst/>
                <a:ahLst/>
                <a:cxnLst/>
                <a:rect l="l" t="t" r="r" b="b"/>
                <a:pathLst>
                  <a:path w="3762" h="3931" extrusionOk="0">
                    <a:moveTo>
                      <a:pt x="3628" y="0"/>
                    </a:moveTo>
                    <a:cubicBezTo>
                      <a:pt x="3586" y="0"/>
                      <a:pt x="3547" y="24"/>
                      <a:pt x="3539" y="80"/>
                    </a:cubicBezTo>
                    <a:cubicBezTo>
                      <a:pt x="3281" y="1428"/>
                      <a:pt x="2409" y="2636"/>
                      <a:pt x="1200" y="3291"/>
                    </a:cubicBezTo>
                    <a:cubicBezTo>
                      <a:pt x="862" y="3489"/>
                      <a:pt x="487" y="3627"/>
                      <a:pt x="109" y="3727"/>
                    </a:cubicBezTo>
                    <a:cubicBezTo>
                      <a:pt x="0" y="3745"/>
                      <a:pt x="24" y="3930"/>
                      <a:pt x="137" y="3930"/>
                    </a:cubicBezTo>
                    <a:cubicBezTo>
                      <a:pt x="147" y="3930"/>
                      <a:pt x="158" y="3929"/>
                      <a:pt x="169" y="3925"/>
                    </a:cubicBezTo>
                    <a:cubicBezTo>
                      <a:pt x="1557" y="3588"/>
                      <a:pt x="2746" y="2577"/>
                      <a:pt x="3360" y="1288"/>
                    </a:cubicBezTo>
                    <a:cubicBezTo>
                      <a:pt x="3539" y="931"/>
                      <a:pt x="3677" y="535"/>
                      <a:pt x="3738" y="138"/>
                    </a:cubicBezTo>
                    <a:cubicBezTo>
                      <a:pt x="3761" y="55"/>
                      <a:pt x="3692" y="0"/>
                      <a:pt x="362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28" name="Google Shape;1028;p9"/>
              <p:cNvSpPr/>
              <p:nvPr/>
            </p:nvSpPr>
            <p:spPr>
              <a:xfrm>
                <a:off x="5537400" y="2382475"/>
                <a:ext cx="78825" cy="71950"/>
              </a:xfrm>
              <a:custGeom>
                <a:avLst/>
                <a:gdLst/>
                <a:ahLst/>
                <a:cxnLst/>
                <a:rect l="l" t="t" r="r" b="b"/>
                <a:pathLst>
                  <a:path w="3153" h="2878" extrusionOk="0">
                    <a:moveTo>
                      <a:pt x="3015" y="0"/>
                    </a:moveTo>
                    <a:cubicBezTo>
                      <a:pt x="2984" y="0"/>
                      <a:pt x="2953" y="18"/>
                      <a:pt x="2934" y="62"/>
                    </a:cubicBezTo>
                    <a:cubicBezTo>
                      <a:pt x="2656" y="657"/>
                      <a:pt x="2279" y="1193"/>
                      <a:pt x="1803" y="1669"/>
                    </a:cubicBezTo>
                    <a:cubicBezTo>
                      <a:pt x="1348" y="2124"/>
                      <a:pt x="793" y="2560"/>
                      <a:pt x="138" y="2660"/>
                    </a:cubicBezTo>
                    <a:cubicBezTo>
                      <a:pt x="0" y="2679"/>
                      <a:pt x="0" y="2877"/>
                      <a:pt x="138" y="2877"/>
                    </a:cubicBezTo>
                    <a:cubicBezTo>
                      <a:pt x="833" y="2779"/>
                      <a:pt x="1407" y="2362"/>
                      <a:pt x="1903" y="1886"/>
                    </a:cubicBezTo>
                    <a:cubicBezTo>
                      <a:pt x="2398" y="1391"/>
                      <a:pt x="2815" y="796"/>
                      <a:pt x="3112" y="162"/>
                    </a:cubicBezTo>
                    <a:cubicBezTo>
                      <a:pt x="3153" y="81"/>
                      <a:pt x="3083" y="0"/>
                      <a:pt x="301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29" name="Google Shape;1029;p9"/>
              <p:cNvSpPr/>
              <p:nvPr/>
            </p:nvSpPr>
            <p:spPr>
              <a:xfrm>
                <a:off x="5575325" y="2416750"/>
                <a:ext cx="48400" cy="48700"/>
              </a:xfrm>
              <a:custGeom>
                <a:avLst/>
                <a:gdLst/>
                <a:ahLst/>
                <a:cxnLst/>
                <a:rect l="l" t="t" r="r" b="b"/>
                <a:pathLst>
                  <a:path w="1936" h="1948" extrusionOk="0">
                    <a:moveTo>
                      <a:pt x="1811" y="0"/>
                    </a:moveTo>
                    <a:cubicBezTo>
                      <a:pt x="1770" y="0"/>
                      <a:pt x="1729" y="24"/>
                      <a:pt x="1714" y="79"/>
                    </a:cubicBezTo>
                    <a:cubicBezTo>
                      <a:pt x="1476" y="832"/>
                      <a:pt x="862" y="1466"/>
                      <a:pt x="109" y="1744"/>
                    </a:cubicBezTo>
                    <a:cubicBezTo>
                      <a:pt x="0" y="1780"/>
                      <a:pt x="24" y="1947"/>
                      <a:pt x="132" y="1947"/>
                    </a:cubicBezTo>
                    <a:cubicBezTo>
                      <a:pt x="143" y="1947"/>
                      <a:pt x="155" y="1946"/>
                      <a:pt x="167" y="1942"/>
                    </a:cubicBezTo>
                    <a:cubicBezTo>
                      <a:pt x="1000" y="1646"/>
                      <a:pt x="1655" y="972"/>
                      <a:pt x="1912" y="139"/>
                    </a:cubicBezTo>
                    <a:cubicBezTo>
                      <a:pt x="1936" y="55"/>
                      <a:pt x="1873" y="0"/>
                      <a:pt x="181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30" name="Google Shape;1030;p9"/>
              <p:cNvSpPr/>
              <p:nvPr/>
            </p:nvSpPr>
            <p:spPr>
              <a:xfrm>
                <a:off x="5606775" y="2453875"/>
                <a:ext cx="24600" cy="22150"/>
              </a:xfrm>
              <a:custGeom>
                <a:avLst/>
                <a:gdLst/>
                <a:ahLst/>
                <a:cxnLst/>
                <a:rect l="l" t="t" r="r" b="b"/>
                <a:pathLst>
                  <a:path w="984" h="886" extrusionOk="0">
                    <a:moveTo>
                      <a:pt x="856" y="1"/>
                    </a:moveTo>
                    <a:cubicBezTo>
                      <a:pt x="812" y="1"/>
                      <a:pt x="770" y="24"/>
                      <a:pt x="754" y="81"/>
                    </a:cubicBezTo>
                    <a:cubicBezTo>
                      <a:pt x="733" y="140"/>
                      <a:pt x="714" y="200"/>
                      <a:pt x="674" y="280"/>
                    </a:cubicBezTo>
                    <a:lnTo>
                      <a:pt x="516" y="438"/>
                    </a:lnTo>
                    <a:cubicBezTo>
                      <a:pt x="376" y="536"/>
                      <a:pt x="218" y="616"/>
                      <a:pt x="59" y="695"/>
                    </a:cubicBezTo>
                    <a:cubicBezTo>
                      <a:pt x="19" y="716"/>
                      <a:pt x="0" y="795"/>
                      <a:pt x="40" y="835"/>
                    </a:cubicBezTo>
                    <a:cubicBezTo>
                      <a:pt x="52" y="872"/>
                      <a:pt x="81" y="886"/>
                      <a:pt x="116" y="886"/>
                    </a:cubicBezTo>
                    <a:cubicBezTo>
                      <a:pt x="135" y="886"/>
                      <a:pt x="157" y="881"/>
                      <a:pt x="178" y="874"/>
                    </a:cubicBezTo>
                    <a:cubicBezTo>
                      <a:pt x="495" y="716"/>
                      <a:pt x="852" y="517"/>
                      <a:pt x="971" y="121"/>
                    </a:cubicBezTo>
                    <a:cubicBezTo>
                      <a:pt x="983" y="51"/>
                      <a:pt x="919" y="1"/>
                      <a:pt x="85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31" name="Google Shape;1031;p9"/>
              <p:cNvSpPr/>
              <p:nvPr/>
            </p:nvSpPr>
            <p:spPr>
              <a:xfrm>
                <a:off x="5280175" y="2435075"/>
                <a:ext cx="249800" cy="250975"/>
              </a:xfrm>
              <a:custGeom>
                <a:avLst/>
                <a:gdLst/>
                <a:ahLst/>
                <a:cxnLst/>
                <a:rect l="l" t="t" r="r" b="b"/>
                <a:pathLst>
                  <a:path w="9992" h="10039" extrusionOk="0">
                    <a:moveTo>
                      <a:pt x="0" y="1"/>
                    </a:moveTo>
                    <a:cubicBezTo>
                      <a:pt x="259" y="1983"/>
                      <a:pt x="397" y="4005"/>
                      <a:pt x="1131" y="5887"/>
                    </a:cubicBezTo>
                    <a:cubicBezTo>
                      <a:pt x="1488" y="6799"/>
                      <a:pt x="1964" y="7671"/>
                      <a:pt x="2677" y="8345"/>
                    </a:cubicBezTo>
                    <a:cubicBezTo>
                      <a:pt x="3813" y="9406"/>
                      <a:pt x="5968" y="10038"/>
                      <a:pt x="7771" y="10038"/>
                    </a:cubicBezTo>
                    <a:cubicBezTo>
                      <a:pt x="8327" y="10038"/>
                      <a:pt x="8849" y="9978"/>
                      <a:pt x="9298" y="9852"/>
                    </a:cubicBezTo>
                    <a:cubicBezTo>
                      <a:pt x="9991" y="7870"/>
                      <a:pt x="9515" y="4679"/>
                      <a:pt x="8207" y="3112"/>
                    </a:cubicBezTo>
                    <a:cubicBezTo>
                      <a:pt x="7554" y="2359"/>
                      <a:pt x="6700" y="1843"/>
                      <a:pt x="5828" y="1428"/>
                    </a:cubicBezTo>
                    <a:cubicBezTo>
                      <a:pt x="3986" y="595"/>
                      <a:pt x="1964" y="358"/>
                      <a:pt x="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32" name="Google Shape;1032;p9"/>
              <p:cNvSpPr/>
              <p:nvPr/>
            </p:nvSpPr>
            <p:spPr>
              <a:xfrm>
                <a:off x="5352050" y="2511400"/>
                <a:ext cx="170500" cy="171300"/>
              </a:xfrm>
              <a:custGeom>
                <a:avLst/>
                <a:gdLst/>
                <a:ahLst/>
                <a:cxnLst/>
                <a:rect l="l" t="t" r="r" b="b"/>
                <a:pathLst>
                  <a:path w="6820" h="6852" extrusionOk="0">
                    <a:moveTo>
                      <a:pt x="1" y="0"/>
                    </a:moveTo>
                    <a:lnTo>
                      <a:pt x="1" y="0"/>
                    </a:lnTo>
                    <a:cubicBezTo>
                      <a:pt x="178" y="1348"/>
                      <a:pt x="257" y="2736"/>
                      <a:pt x="773" y="4024"/>
                    </a:cubicBezTo>
                    <a:cubicBezTo>
                      <a:pt x="1011" y="4639"/>
                      <a:pt x="1328" y="5234"/>
                      <a:pt x="1824" y="5689"/>
                    </a:cubicBezTo>
                    <a:cubicBezTo>
                      <a:pt x="2594" y="6414"/>
                      <a:pt x="4067" y="6852"/>
                      <a:pt x="5295" y="6852"/>
                    </a:cubicBezTo>
                    <a:cubicBezTo>
                      <a:pt x="5678" y="6852"/>
                      <a:pt x="6037" y="6809"/>
                      <a:pt x="6344" y="6720"/>
                    </a:cubicBezTo>
                    <a:cubicBezTo>
                      <a:pt x="6820" y="5372"/>
                      <a:pt x="6502" y="3191"/>
                      <a:pt x="5591" y="2121"/>
                    </a:cubicBezTo>
                    <a:cubicBezTo>
                      <a:pt x="5154" y="1605"/>
                      <a:pt x="4579" y="1249"/>
                      <a:pt x="3965" y="971"/>
                    </a:cubicBezTo>
                    <a:cubicBezTo>
                      <a:pt x="2715" y="397"/>
                      <a:pt x="1348" y="238"/>
                      <a:pt x="1" y="0"/>
                    </a:cubicBezTo>
                    <a:close/>
                  </a:path>
                </a:pathLst>
              </a:custGeom>
              <a:solidFill>
                <a:srgbClr val="191919">
                  <a:alpha val="128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33" name="Google Shape;1033;p9"/>
              <p:cNvSpPr/>
              <p:nvPr/>
            </p:nvSpPr>
            <p:spPr>
              <a:xfrm>
                <a:off x="5309925" y="2467200"/>
                <a:ext cx="219500" cy="230825"/>
              </a:xfrm>
              <a:custGeom>
                <a:avLst/>
                <a:gdLst/>
                <a:ahLst/>
                <a:cxnLst/>
                <a:rect l="l" t="t" r="r" b="b"/>
                <a:pathLst>
                  <a:path w="8780" h="9233" extrusionOk="0">
                    <a:moveTo>
                      <a:pt x="140" y="1"/>
                    </a:moveTo>
                    <a:cubicBezTo>
                      <a:pt x="63" y="1"/>
                      <a:pt x="1" y="108"/>
                      <a:pt x="60" y="183"/>
                    </a:cubicBezTo>
                    <a:cubicBezTo>
                      <a:pt x="1091" y="1332"/>
                      <a:pt x="2141" y="2442"/>
                      <a:pt x="3192" y="3553"/>
                    </a:cubicBezTo>
                    <a:cubicBezTo>
                      <a:pt x="4400" y="4840"/>
                      <a:pt x="5610" y="6109"/>
                      <a:pt x="6819" y="7378"/>
                    </a:cubicBezTo>
                    <a:cubicBezTo>
                      <a:pt x="7413" y="7993"/>
                      <a:pt x="7989" y="8587"/>
                      <a:pt x="8563" y="9201"/>
                    </a:cubicBezTo>
                    <a:cubicBezTo>
                      <a:pt x="8586" y="9224"/>
                      <a:pt x="8610" y="9233"/>
                      <a:pt x="8633" y="9233"/>
                    </a:cubicBezTo>
                    <a:cubicBezTo>
                      <a:pt x="8713" y="9233"/>
                      <a:pt x="8779" y="9120"/>
                      <a:pt x="8703" y="9043"/>
                    </a:cubicBezTo>
                    <a:cubicBezTo>
                      <a:pt x="7612" y="7893"/>
                      <a:pt x="6502" y="6743"/>
                      <a:pt x="5412" y="5593"/>
                    </a:cubicBezTo>
                    <a:cubicBezTo>
                      <a:pt x="4202" y="4325"/>
                      <a:pt x="3013" y="3077"/>
                      <a:pt x="1823" y="1788"/>
                    </a:cubicBezTo>
                    <a:cubicBezTo>
                      <a:pt x="1268" y="1213"/>
                      <a:pt x="734" y="619"/>
                      <a:pt x="219" y="43"/>
                    </a:cubicBezTo>
                    <a:cubicBezTo>
                      <a:pt x="193" y="13"/>
                      <a:pt x="166" y="1"/>
                      <a:pt x="14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34" name="Google Shape;1034;p9"/>
              <p:cNvSpPr/>
              <p:nvPr/>
            </p:nvSpPr>
            <p:spPr>
              <a:xfrm>
                <a:off x="5309900" y="2468775"/>
                <a:ext cx="40200" cy="35325"/>
              </a:xfrm>
              <a:custGeom>
                <a:avLst/>
                <a:gdLst/>
                <a:ahLst/>
                <a:cxnLst/>
                <a:rect l="l" t="t" r="r" b="b"/>
                <a:pathLst>
                  <a:path w="1608" h="1413" extrusionOk="0">
                    <a:moveTo>
                      <a:pt x="1449" y="1"/>
                    </a:moveTo>
                    <a:cubicBezTo>
                      <a:pt x="1409" y="1"/>
                      <a:pt x="1349" y="59"/>
                      <a:pt x="1349" y="120"/>
                    </a:cubicBezTo>
                    <a:cubicBezTo>
                      <a:pt x="1388" y="416"/>
                      <a:pt x="1290" y="694"/>
                      <a:pt x="1052" y="892"/>
                    </a:cubicBezTo>
                    <a:cubicBezTo>
                      <a:pt x="933" y="992"/>
                      <a:pt x="775" y="1071"/>
                      <a:pt x="635" y="1130"/>
                    </a:cubicBezTo>
                    <a:cubicBezTo>
                      <a:pt x="507" y="1173"/>
                      <a:pt x="389" y="1206"/>
                      <a:pt x="266" y="1206"/>
                    </a:cubicBezTo>
                    <a:cubicBezTo>
                      <a:pt x="218" y="1206"/>
                      <a:pt x="170" y="1201"/>
                      <a:pt x="120" y="1190"/>
                    </a:cubicBezTo>
                    <a:cubicBezTo>
                      <a:pt x="61" y="1190"/>
                      <a:pt x="1" y="1249"/>
                      <a:pt x="1" y="1309"/>
                    </a:cubicBezTo>
                    <a:cubicBezTo>
                      <a:pt x="1" y="1368"/>
                      <a:pt x="61" y="1407"/>
                      <a:pt x="120" y="1407"/>
                    </a:cubicBezTo>
                    <a:cubicBezTo>
                      <a:pt x="156" y="1411"/>
                      <a:pt x="192" y="1413"/>
                      <a:pt x="228" y="1413"/>
                    </a:cubicBezTo>
                    <a:cubicBezTo>
                      <a:pt x="389" y="1413"/>
                      <a:pt x="549" y="1377"/>
                      <a:pt x="695" y="1328"/>
                    </a:cubicBezTo>
                    <a:cubicBezTo>
                      <a:pt x="873" y="1249"/>
                      <a:pt x="1052" y="1169"/>
                      <a:pt x="1211" y="1051"/>
                    </a:cubicBezTo>
                    <a:cubicBezTo>
                      <a:pt x="1468" y="813"/>
                      <a:pt x="1607" y="456"/>
                      <a:pt x="1568" y="120"/>
                    </a:cubicBezTo>
                    <a:cubicBezTo>
                      <a:pt x="1547" y="59"/>
                      <a:pt x="1528" y="1"/>
                      <a:pt x="144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35" name="Google Shape;1035;p9"/>
              <p:cNvSpPr/>
              <p:nvPr/>
            </p:nvSpPr>
            <p:spPr>
              <a:xfrm>
                <a:off x="5314875" y="2476700"/>
                <a:ext cx="69400" cy="60000"/>
              </a:xfrm>
              <a:custGeom>
                <a:avLst/>
                <a:gdLst/>
                <a:ahLst/>
                <a:cxnLst/>
                <a:rect l="l" t="t" r="r" b="b"/>
                <a:pathLst>
                  <a:path w="2776" h="2400" extrusionOk="0">
                    <a:moveTo>
                      <a:pt x="2597" y="1"/>
                    </a:moveTo>
                    <a:cubicBezTo>
                      <a:pt x="2533" y="1"/>
                      <a:pt x="2466" y="56"/>
                      <a:pt x="2479" y="139"/>
                    </a:cubicBezTo>
                    <a:cubicBezTo>
                      <a:pt x="2558" y="437"/>
                      <a:pt x="2418" y="773"/>
                      <a:pt x="2260" y="1051"/>
                    </a:cubicBezTo>
                    <a:cubicBezTo>
                      <a:pt x="2101" y="1289"/>
                      <a:pt x="1903" y="1507"/>
                      <a:pt x="1686" y="1666"/>
                    </a:cubicBezTo>
                    <a:cubicBezTo>
                      <a:pt x="1271" y="2006"/>
                      <a:pt x="748" y="2183"/>
                      <a:pt x="220" y="2183"/>
                    </a:cubicBezTo>
                    <a:cubicBezTo>
                      <a:pt x="193" y="2183"/>
                      <a:pt x="166" y="2182"/>
                      <a:pt x="140" y="2181"/>
                    </a:cubicBezTo>
                    <a:cubicBezTo>
                      <a:pt x="0" y="2181"/>
                      <a:pt x="0" y="2380"/>
                      <a:pt x="140" y="2399"/>
                    </a:cubicBezTo>
                    <a:cubicBezTo>
                      <a:pt x="166" y="2400"/>
                      <a:pt x="193" y="2400"/>
                      <a:pt x="219" y="2400"/>
                    </a:cubicBezTo>
                    <a:cubicBezTo>
                      <a:pt x="808" y="2400"/>
                      <a:pt x="1408" y="2183"/>
                      <a:pt x="1863" y="1804"/>
                    </a:cubicBezTo>
                    <a:cubicBezTo>
                      <a:pt x="2101" y="1606"/>
                      <a:pt x="2320" y="1368"/>
                      <a:pt x="2479" y="1090"/>
                    </a:cubicBezTo>
                    <a:cubicBezTo>
                      <a:pt x="2637" y="794"/>
                      <a:pt x="2775" y="416"/>
                      <a:pt x="2696" y="80"/>
                    </a:cubicBezTo>
                    <a:cubicBezTo>
                      <a:pt x="2680" y="25"/>
                      <a:pt x="2639" y="1"/>
                      <a:pt x="259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36" name="Google Shape;1036;p9"/>
              <p:cNvSpPr/>
              <p:nvPr/>
            </p:nvSpPr>
            <p:spPr>
              <a:xfrm>
                <a:off x="5332700" y="2493925"/>
                <a:ext cx="81125" cy="75450"/>
              </a:xfrm>
              <a:custGeom>
                <a:avLst/>
                <a:gdLst/>
                <a:ahLst/>
                <a:cxnLst/>
                <a:rect l="l" t="t" r="r" b="b"/>
                <a:pathLst>
                  <a:path w="3245" h="3018" extrusionOk="0">
                    <a:moveTo>
                      <a:pt x="3113" y="0"/>
                    </a:moveTo>
                    <a:cubicBezTo>
                      <a:pt x="3075" y="0"/>
                      <a:pt x="3042" y="20"/>
                      <a:pt x="3034" y="65"/>
                    </a:cubicBezTo>
                    <a:cubicBezTo>
                      <a:pt x="2836" y="1551"/>
                      <a:pt x="1626" y="2701"/>
                      <a:pt x="140" y="2801"/>
                    </a:cubicBezTo>
                    <a:cubicBezTo>
                      <a:pt x="1" y="2801"/>
                      <a:pt x="1" y="3018"/>
                      <a:pt x="140" y="3018"/>
                    </a:cubicBezTo>
                    <a:cubicBezTo>
                      <a:pt x="1705" y="2899"/>
                      <a:pt x="3014" y="1691"/>
                      <a:pt x="3233" y="124"/>
                    </a:cubicBezTo>
                    <a:cubicBezTo>
                      <a:pt x="3244" y="50"/>
                      <a:pt x="3173" y="0"/>
                      <a:pt x="311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37" name="Google Shape;1037;p9"/>
              <p:cNvSpPr/>
              <p:nvPr/>
            </p:nvSpPr>
            <p:spPr>
              <a:xfrm>
                <a:off x="5343775" y="2502825"/>
                <a:ext cx="98975" cy="103775"/>
              </a:xfrm>
              <a:custGeom>
                <a:avLst/>
                <a:gdLst/>
                <a:ahLst/>
                <a:cxnLst/>
                <a:rect l="l" t="t" r="r" b="b"/>
                <a:pathLst>
                  <a:path w="3959" h="4151" extrusionOk="0">
                    <a:moveTo>
                      <a:pt x="3840" y="1"/>
                    </a:moveTo>
                    <a:cubicBezTo>
                      <a:pt x="3791" y="1"/>
                      <a:pt x="3741" y="36"/>
                      <a:pt x="3741" y="106"/>
                    </a:cubicBezTo>
                    <a:cubicBezTo>
                      <a:pt x="3781" y="1652"/>
                      <a:pt x="2690" y="2920"/>
                      <a:pt x="1362" y="3555"/>
                    </a:cubicBezTo>
                    <a:cubicBezTo>
                      <a:pt x="966" y="3732"/>
                      <a:pt x="549" y="3851"/>
                      <a:pt x="133" y="3951"/>
                    </a:cubicBezTo>
                    <a:cubicBezTo>
                      <a:pt x="0" y="3969"/>
                      <a:pt x="49" y="4151"/>
                      <a:pt x="174" y="4151"/>
                    </a:cubicBezTo>
                    <a:cubicBezTo>
                      <a:pt x="180" y="4151"/>
                      <a:pt x="186" y="4150"/>
                      <a:pt x="192" y="4149"/>
                    </a:cubicBezTo>
                    <a:cubicBezTo>
                      <a:pt x="1719" y="3832"/>
                      <a:pt x="3146" y="2900"/>
                      <a:pt x="3720" y="1393"/>
                    </a:cubicBezTo>
                    <a:cubicBezTo>
                      <a:pt x="3879" y="978"/>
                      <a:pt x="3958" y="542"/>
                      <a:pt x="3939" y="106"/>
                    </a:cubicBezTo>
                    <a:cubicBezTo>
                      <a:pt x="3939" y="36"/>
                      <a:pt x="3890" y="1"/>
                      <a:pt x="384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38" name="Google Shape;1038;p9"/>
              <p:cNvSpPr/>
              <p:nvPr/>
            </p:nvSpPr>
            <p:spPr>
              <a:xfrm>
                <a:off x="5372175" y="2530575"/>
                <a:ext cx="94175" cy="97925"/>
              </a:xfrm>
              <a:custGeom>
                <a:avLst/>
                <a:gdLst/>
                <a:ahLst/>
                <a:cxnLst/>
                <a:rect l="l" t="t" r="r" b="b"/>
                <a:pathLst>
                  <a:path w="3767" h="3917" extrusionOk="0">
                    <a:moveTo>
                      <a:pt x="3630" y="1"/>
                    </a:moveTo>
                    <a:cubicBezTo>
                      <a:pt x="3590" y="1"/>
                      <a:pt x="3551" y="20"/>
                      <a:pt x="3536" y="66"/>
                    </a:cubicBezTo>
                    <a:cubicBezTo>
                      <a:pt x="3298" y="1433"/>
                      <a:pt x="2407" y="2622"/>
                      <a:pt x="1197" y="3296"/>
                    </a:cubicBezTo>
                    <a:cubicBezTo>
                      <a:pt x="861" y="3476"/>
                      <a:pt x="504" y="3614"/>
                      <a:pt x="126" y="3713"/>
                    </a:cubicBezTo>
                    <a:cubicBezTo>
                      <a:pt x="1" y="3749"/>
                      <a:pt x="38" y="3917"/>
                      <a:pt x="135" y="3917"/>
                    </a:cubicBezTo>
                    <a:cubicBezTo>
                      <a:pt x="145" y="3917"/>
                      <a:pt x="155" y="3915"/>
                      <a:pt x="166" y="3912"/>
                    </a:cubicBezTo>
                    <a:cubicBezTo>
                      <a:pt x="1554" y="3574"/>
                      <a:pt x="2764" y="2583"/>
                      <a:pt x="3377" y="1295"/>
                    </a:cubicBezTo>
                    <a:cubicBezTo>
                      <a:pt x="3536" y="918"/>
                      <a:pt x="3675" y="542"/>
                      <a:pt x="3755" y="125"/>
                    </a:cubicBezTo>
                    <a:cubicBezTo>
                      <a:pt x="3766" y="51"/>
                      <a:pt x="3696" y="1"/>
                      <a:pt x="363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39" name="Google Shape;1039;p9"/>
              <p:cNvSpPr/>
              <p:nvPr/>
            </p:nvSpPr>
            <p:spPr>
              <a:xfrm>
                <a:off x="5405075" y="2574950"/>
                <a:ext cx="78825" cy="71775"/>
              </a:xfrm>
              <a:custGeom>
                <a:avLst/>
                <a:gdLst/>
                <a:ahLst/>
                <a:cxnLst/>
                <a:rect l="l" t="t" r="r" b="b"/>
                <a:pathLst>
                  <a:path w="3153" h="2871" extrusionOk="0">
                    <a:moveTo>
                      <a:pt x="3015" y="1"/>
                    </a:moveTo>
                    <a:cubicBezTo>
                      <a:pt x="2984" y="1"/>
                      <a:pt x="2953" y="17"/>
                      <a:pt x="2934" y="54"/>
                    </a:cubicBezTo>
                    <a:cubicBezTo>
                      <a:pt x="2656" y="649"/>
                      <a:pt x="2280" y="1204"/>
                      <a:pt x="1823" y="1661"/>
                    </a:cubicBezTo>
                    <a:cubicBezTo>
                      <a:pt x="1368" y="2116"/>
                      <a:pt x="793" y="2573"/>
                      <a:pt x="139" y="2652"/>
                    </a:cubicBezTo>
                    <a:cubicBezTo>
                      <a:pt x="6" y="2670"/>
                      <a:pt x="0" y="2871"/>
                      <a:pt x="121" y="2871"/>
                    </a:cubicBezTo>
                    <a:cubicBezTo>
                      <a:pt x="127" y="2871"/>
                      <a:pt x="133" y="2870"/>
                      <a:pt x="139" y="2869"/>
                    </a:cubicBezTo>
                    <a:cubicBezTo>
                      <a:pt x="832" y="2771"/>
                      <a:pt x="1408" y="2354"/>
                      <a:pt x="1903" y="1878"/>
                    </a:cubicBezTo>
                    <a:cubicBezTo>
                      <a:pt x="2399" y="1383"/>
                      <a:pt x="2815" y="808"/>
                      <a:pt x="3113" y="154"/>
                    </a:cubicBezTo>
                    <a:cubicBezTo>
                      <a:pt x="3153" y="73"/>
                      <a:pt x="3083" y="1"/>
                      <a:pt x="301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40" name="Google Shape;1040;p9"/>
              <p:cNvSpPr/>
              <p:nvPr/>
            </p:nvSpPr>
            <p:spPr>
              <a:xfrm>
                <a:off x="5443075" y="2609225"/>
                <a:ext cx="48825" cy="48625"/>
              </a:xfrm>
              <a:custGeom>
                <a:avLst/>
                <a:gdLst/>
                <a:ahLst/>
                <a:cxnLst/>
                <a:rect l="l" t="t" r="r" b="b"/>
                <a:pathLst>
                  <a:path w="1953" h="1945" extrusionOk="0">
                    <a:moveTo>
                      <a:pt x="1818" y="1"/>
                    </a:moveTo>
                    <a:cubicBezTo>
                      <a:pt x="1773" y="1"/>
                      <a:pt x="1728" y="23"/>
                      <a:pt x="1712" y="71"/>
                    </a:cubicBezTo>
                    <a:cubicBezTo>
                      <a:pt x="1493" y="845"/>
                      <a:pt x="879" y="1479"/>
                      <a:pt x="105" y="1736"/>
                    </a:cubicBezTo>
                    <a:cubicBezTo>
                      <a:pt x="1" y="1771"/>
                      <a:pt x="35" y="1945"/>
                      <a:pt x="125" y="1945"/>
                    </a:cubicBezTo>
                    <a:cubicBezTo>
                      <a:pt x="138" y="1945"/>
                      <a:pt x="151" y="1942"/>
                      <a:pt x="165" y="1934"/>
                    </a:cubicBezTo>
                    <a:cubicBezTo>
                      <a:pt x="998" y="1657"/>
                      <a:pt x="1672" y="964"/>
                      <a:pt x="1929" y="131"/>
                    </a:cubicBezTo>
                    <a:cubicBezTo>
                      <a:pt x="1952" y="48"/>
                      <a:pt x="1885" y="1"/>
                      <a:pt x="181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41" name="Google Shape;1041;p9"/>
              <p:cNvSpPr/>
              <p:nvPr/>
            </p:nvSpPr>
            <p:spPr>
              <a:xfrm>
                <a:off x="5474950" y="2646200"/>
                <a:ext cx="24400" cy="22500"/>
              </a:xfrm>
              <a:custGeom>
                <a:avLst/>
                <a:gdLst/>
                <a:ahLst/>
                <a:cxnLst/>
                <a:rect l="l" t="t" r="r" b="b"/>
                <a:pathLst>
                  <a:path w="976" h="900" extrusionOk="0">
                    <a:moveTo>
                      <a:pt x="842" y="0"/>
                    </a:moveTo>
                    <a:cubicBezTo>
                      <a:pt x="801" y="0"/>
                      <a:pt x="761" y="24"/>
                      <a:pt x="754" y="80"/>
                    </a:cubicBezTo>
                    <a:cubicBezTo>
                      <a:pt x="733" y="159"/>
                      <a:pt x="694" y="218"/>
                      <a:pt x="654" y="278"/>
                    </a:cubicBezTo>
                    <a:cubicBezTo>
                      <a:pt x="614" y="336"/>
                      <a:pt x="556" y="397"/>
                      <a:pt x="495" y="436"/>
                    </a:cubicBezTo>
                    <a:cubicBezTo>
                      <a:pt x="376" y="555"/>
                      <a:pt x="218" y="614"/>
                      <a:pt x="59" y="693"/>
                    </a:cubicBezTo>
                    <a:cubicBezTo>
                      <a:pt x="1" y="733"/>
                      <a:pt x="1" y="793"/>
                      <a:pt x="20" y="852"/>
                    </a:cubicBezTo>
                    <a:cubicBezTo>
                      <a:pt x="35" y="881"/>
                      <a:pt x="81" y="900"/>
                      <a:pt x="120" y="900"/>
                    </a:cubicBezTo>
                    <a:cubicBezTo>
                      <a:pt x="135" y="900"/>
                      <a:pt x="148" y="897"/>
                      <a:pt x="159" y="891"/>
                    </a:cubicBezTo>
                    <a:cubicBezTo>
                      <a:pt x="495" y="714"/>
                      <a:pt x="852" y="516"/>
                      <a:pt x="952" y="138"/>
                    </a:cubicBezTo>
                    <a:cubicBezTo>
                      <a:pt x="976" y="55"/>
                      <a:pt x="906" y="0"/>
                      <a:pt x="84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42" name="Google Shape;1042;p9"/>
              <p:cNvSpPr/>
              <p:nvPr/>
            </p:nvSpPr>
            <p:spPr>
              <a:xfrm>
                <a:off x="5732650" y="2135475"/>
                <a:ext cx="321150" cy="193650"/>
              </a:xfrm>
              <a:custGeom>
                <a:avLst/>
                <a:gdLst/>
                <a:ahLst/>
                <a:cxnLst/>
                <a:rect l="l" t="t" r="r" b="b"/>
                <a:pathLst>
                  <a:path w="12846" h="7746" extrusionOk="0">
                    <a:moveTo>
                      <a:pt x="6315" y="0"/>
                    </a:moveTo>
                    <a:cubicBezTo>
                      <a:pt x="5574" y="0"/>
                      <a:pt x="4830" y="104"/>
                      <a:pt x="4143" y="388"/>
                    </a:cubicBezTo>
                    <a:cubicBezTo>
                      <a:pt x="2240" y="1141"/>
                      <a:pt x="318" y="3718"/>
                      <a:pt x="0" y="5800"/>
                    </a:cubicBezTo>
                    <a:cubicBezTo>
                      <a:pt x="1142" y="6910"/>
                      <a:pt x="3434" y="7745"/>
                      <a:pt x="5305" y="7745"/>
                    </a:cubicBezTo>
                    <a:cubicBezTo>
                      <a:pt x="5740" y="7745"/>
                      <a:pt x="6152" y="7700"/>
                      <a:pt x="6521" y="7603"/>
                    </a:cubicBezTo>
                    <a:cubicBezTo>
                      <a:pt x="7473" y="7346"/>
                      <a:pt x="8326" y="6810"/>
                      <a:pt x="9059" y="6176"/>
                    </a:cubicBezTo>
                    <a:cubicBezTo>
                      <a:pt x="10605" y="4849"/>
                      <a:pt x="11675" y="3144"/>
                      <a:pt x="12845" y="1498"/>
                    </a:cubicBezTo>
                    <a:cubicBezTo>
                      <a:pt x="10942" y="884"/>
                      <a:pt x="9059" y="150"/>
                      <a:pt x="7037" y="31"/>
                    </a:cubicBezTo>
                    <a:cubicBezTo>
                      <a:pt x="6798" y="11"/>
                      <a:pt x="6557" y="0"/>
                      <a:pt x="631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43" name="Google Shape;1043;p9"/>
              <p:cNvSpPr/>
              <p:nvPr/>
            </p:nvSpPr>
            <p:spPr>
              <a:xfrm>
                <a:off x="5735100" y="2180725"/>
                <a:ext cx="219075" cy="132450"/>
              </a:xfrm>
              <a:custGeom>
                <a:avLst/>
                <a:gdLst/>
                <a:ahLst/>
                <a:cxnLst/>
                <a:rect l="l" t="t" r="r" b="b"/>
                <a:pathLst>
                  <a:path w="8763" h="5298" extrusionOk="0">
                    <a:moveTo>
                      <a:pt x="4280" y="1"/>
                    </a:moveTo>
                    <a:cubicBezTo>
                      <a:pt x="3787" y="1"/>
                      <a:pt x="3290" y="72"/>
                      <a:pt x="2836" y="263"/>
                    </a:cubicBezTo>
                    <a:cubicBezTo>
                      <a:pt x="1528" y="779"/>
                      <a:pt x="220" y="2542"/>
                      <a:pt x="1" y="3950"/>
                    </a:cubicBezTo>
                    <a:cubicBezTo>
                      <a:pt x="772" y="4722"/>
                      <a:pt x="2339" y="5297"/>
                      <a:pt x="3623" y="5297"/>
                    </a:cubicBezTo>
                    <a:cubicBezTo>
                      <a:pt x="3922" y="5297"/>
                      <a:pt x="4207" y="5266"/>
                      <a:pt x="4462" y="5198"/>
                    </a:cubicBezTo>
                    <a:cubicBezTo>
                      <a:pt x="5115" y="5021"/>
                      <a:pt x="5670" y="4643"/>
                      <a:pt x="6185" y="4207"/>
                    </a:cubicBezTo>
                    <a:cubicBezTo>
                      <a:pt x="7237" y="3316"/>
                      <a:pt x="7969" y="2146"/>
                      <a:pt x="8762" y="1036"/>
                    </a:cubicBezTo>
                    <a:cubicBezTo>
                      <a:pt x="7475" y="600"/>
                      <a:pt x="6185" y="105"/>
                      <a:pt x="4798" y="26"/>
                    </a:cubicBezTo>
                    <a:cubicBezTo>
                      <a:pt x="4627" y="10"/>
                      <a:pt x="4454" y="1"/>
                      <a:pt x="4280" y="1"/>
                    </a:cubicBezTo>
                    <a:close/>
                  </a:path>
                </a:pathLst>
              </a:custGeom>
              <a:solidFill>
                <a:srgbClr val="191919">
                  <a:alpha val="128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44" name="Google Shape;1044;p9"/>
              <p:cNvSpPr/>
              <p:nvPr/>
            </p:nvSpPr>
            <p:spPr>
              <a:xfrm>
                <a:off x="5710600" y="2185650"/>
                <a:ext cx="300800" cy="103375"/>
              </a:xfrm>
              <a:custGeom>
                <a:avLst/>
                <a:gdLst/>
                <a:ahLst/>
                <a:cxnLst/>
                <a:rect l="l" t="t" r="r" b="b"/>
                <a:pathLst>
                  <a:path w="12032" h="4135" extrusionOk="0">
                    <a:moveTo>
                      <a:pt x="11895" y="1"/>
                    </a:moveTo>
                    <a:cubicBezTo>
                      <a:pt x="11885" y="1"/>
                      <a:pt x="11875" y="3"/>
                      <a:pt x="11864" y="6"/>
                    </a:cubicBezTo>
                    <a:cubicBezTo>
                      <a:pt x="10416" y="542"/>
                      <a:pt x="8970" y="1018"/>
                      <a:pt x="7522" y="1513"/>
                    </a:cubicBezTo>
                    <a:cubicBezTo>
                      <a:pt x="5838" y="2068"/>
                      <a:pt x="4173" y="2604"/>
                      <a:pt x="2508" y="3138"/>
                    </a:cubicBezTo>
                    <a:cubicBezTo>
                      <a:pt x="1694" y="3416"/>
                      <a:pt x="901" y="3674"/>
                      <a:pt x="108" y="3931"/>
                    </a:cubicBezTo>
                    <a:cubicBezTo>
                      <a:pt x="0" y="3967"/>
                      <a:pt x="23" y="4134"/>
                      <a:pt x="133" y="4134"/>
                    </a:cubicBezTo>
                    <a:cubicBezTo>
                      <a:pt x="144" y="4134"/>
                      <a:pt x="156" y="4133"/>
                      <a:pt x="169" y="4129"/>
                    </a:cubicBezTo>
                    <a:cubicBezTo>
                      <a:pt x="1675" y="3635"/>
                      <a:pt x="3201" y="3138"/>
                      <a:pt x="4707" y="2643"/>
                    </a:cubicBezTo>
                    <a:cubicBezTo>
                      <a:pt x="6372" y="2107"/>
                      <a:pt x="8019" y="1573"/>
                      <a:pt x="9684" y="997"/>
                    </a:cubicBezTo>
                    <a:cubicBezTo>
                      <a:pt x="10416" y="740"/>
                      <a:pt x="11170" y="482"/>
                      <a:pt x="11923" y="204"/>
                    </a:cubicBezTo>
                    <a:cubicBezTo>
                      <a:pt x="12031" y="168"/>
                      <a:pt x="11992" y="1"/>
                      <a:pt x="1189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45" name="Google Shape;1045;p9"/>
              <p:cNvSpPr/>
              <p:nvPr/>
            </p:nvSpPr>
            <p:spPr>
              <a:xfrm>
                <a:off x="5969525" y="2171900"/>
                <a:ext cx="27500" cy="47275"/>
              </a:xfrm>
              <a:custGeom>
                <a:avLst/>
                <a:gdLst/>
                <a:ahLst/>
                <a:cxnLst/>
                <a:rect l="l" t="t" r="r" b="b"/>
                <a:pathLst>
                  <a:path w="1100" h="1891" extrusionOk="0">
                    <a:moveTo>
                      <a:pt x="344" y="0"/>
                    </a:moveTo>
                    <a:cubicBezTo>
                      <a:pt x="312" y="0"/>
                      <a:pt x="281" y="12"/>
                      <a:pt x="258" y="41"/>
                    </a:cubicBezTo>
                    <a:cubicBezTo>
                      <a:pt x="40" y="358"/>
                      <a:pt x="1" y="754"/>
                      <a:pt x="159" y="1092"/>
                    </a:cubicBezTo>
                    <a:cubicBezTo>
                      <a:pt x="297" y="1428"/>
                      <a:pt x="595" y="1746"/>
                      <a:pt x="931" y="1885"/>
                    </a:cubicBezTo>
                    <a:cubicBezTo>
                      <a:pt x="944" y="1889"/>
                      <a:pt x="956" y="1890"/>
                      <a:pt x="967" y="1890"/>
                    </a:cubicBezTo>
                    <a:cubicBezTo>
                      <a:pt x="1077" y="1890"/>
                      <a:pt x="1100" y="1723"/>
                      <a:pt x="992" y="1687"/>
                    </a:cubicBezTo>
                    <a:cubicBezTo>
                      <a:pt x="714" y="1568"/>
                      <a:pt x="476" y="1290"/>
                      <a:pt x="337" y="1013"/>
                    </a:cubicBezTo>
                    <a:cubicBezTo>
                      <a:pt x="218" y="735"/>
                      <a:pt x="258" y="398"/>
                      <a:pt x="437" y="141"/>
                    </a:cubicBezTo>
                    <a:cubicBezTo>
                      <a:pt x="493" y="70"/>
                      <a:pt x="419" y="0"/>
                      <a:pt x="34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46" name="Google Shape;1046;p9"/>
              <p:cNvSpPr/>
              <p:nvPr/>
            </p:nvSpPr>
            <p:spPr>
              <a:xfrm>
                <a:off x="5932350" y="2162650"/>
                <a:ext cx="45200" cy="82450"/>
              </a:xfrm>
              <a:custGeom>
                <a:avLst/>
                <a:gdLst/>
                <a:ahLst/>
                <a:cxnLst/>
                <a:rect l="l" t="t" r="r" b="b"/>
                <a:pathLst>
                  <a:path w="1808" h="3298" extrusionOk="0">
                    <a:moveTo>
                      <a:pt x="512" y="0"/>
                    </a:moveTo>
                    <a:cubicBezTo>
                      <a:pt x="487" y="0"/>
                      <a:pt x="461" y="11"/>
                      <a:pt x="436" y="35"/>
                    </a:cubicBezTo>
                    <a:cubicBezTo>
                      <a:pt x="0" y="511"/>
                      <a:pt x="100" y="1343"/>
                      <a:pt x="338" y="1898"/>
                    </a:cubicBezTo>
                    <a:cubicBezTo>
                      <a:pt x="576" y="2493"/>
                      <a:pt x="1012" y="3008"/>
                      <a:pt x="1586" y="3286"/>
                    </a:cubicBezTo>
                    <a:cubicBezTo>
                      <a:pt x="1602" y="3294"/>
                      <a:pt x="1619" y="3298"/>
                      <a:pt x="1635" y="3298"/>
                    </a:cubicBezTo>
                    <a:cubicBezTo>
                      <a:pt x="1733" y="3298"/>
                      <a:pt x="1807" y="3159"/>
                      <a:pt x="1705" y="3107"/>
                    </a:cubicBezTo>
                    <a:cubicBezTo>
                      <a:pt x="1189" y="2850"/>
                      <a:pt x="774" y="2414"/>
                      <a:pt x="555" y="1878"/>
                    </a:cubicBezTo>
                    <a:cubicBezTo>
                      <a:pt x="436" y="1621"/>
                      <a:pt x="378" y="1343"/>
                      <a:pt x="357" y="1045"/>
                    </a:cubicBezTo>
                    <a:cubicBezTo>
                      <a:pt x="357" y="749"/>
                      <a:pt x="378" y="411"/>
                      <a:pt x="595" y="173"/>
                    </a:cubicBezTo>
                    <a:cubicBezTo>
                      <a:pt x="655" y="98"/>
                      <a:pt x="590" y="0"/>
                      <a:pt x="51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47" name="Google Shape;1047;p9"/>
              <p:cNvSpPr/>
              <p:nvPr/>
            </p:nvSpPr>
            <p:spPr>
              <a:xfrm>
                <a:off x="5899150" y="2162975"/>
                <a:ext cx="46750" cy="102425"/>
              </a:xfrm>
              <a:custGeom>
                <a:avLst/>
                <a:gdLst/>
                <a:ahLst/>
                <a:cxnLst/>
                <a:rect l="l" t="t" r="r" b="b"/>
                <a:pathLst>
                  <a:path w="1870" h="4097" extrusionOk="0">
                    <a:moveTo>
                      <a:pt x="415" y="1"/>
                    </a:moveTo>
                    <a:cubicBezTo>
                      <a:pt x="370" y="1"/>
                      <a:pt x="322" y="24"/>
                      <a:pt x="297" y="81"/>
                    </a:cubicBezTo>
                    <a:cubicBezTo>
                      <a:pt x="20" y="834"/>
                      <a:pt x="20" y="1687"/>
                      <a:pt x="318" y="2440"/>
                    </a:cubicBezTo>
                    <a:cubicBezTo>
                      <a:pt x="575" y="3114"/>
                      <a:pt x="1051" y="3688"/>
                      <a:pt x="1666" y="4085"/>
                    </a:cubicBezTo>
                    <a:cubicBezTo>
                      <a:pt x="1683" y="4093"/>
                      <a:pt x="1699" y="4097"/>
                      <a:pt x="1714" y="4097"/>
                    </a:cubicBezTo>
                    <a:cubicBezTo>
                      <a:pt x="1809" y="4097"/>
                      <a:pt x="1869" y="3958"/>
                      <a:pt x="1785" y="3907"/>
                    </a:cubicBezTo>
                    <a:cubicBezTo>
                      <a:pt x="516" y="3114"/>
                      <a:pt x="1" y="1528"/>
                      <a:pt x="516" y="120"/>
                    </a:cubicBezTo>
                    <a:cubicBezTo>
                      <a:pt x="540" y="50"/>
                      <a:pt x="480" y="1"/>
                      <a:pt x="41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48" name="Google Shape;1048;p9"/>
              <p:cNvSpPr/>
              <p:nvPr/>
            </p:nvSpPr>
            <p:spPr>
              <a:xfrm>
                <a:off x="5857025" y="2157200"/>
                <a:ext cx="60900" cy="135475"/>
              </a:xfrm>
              <a:custGeom>
                <a:avLst/>
                <a:gdLst/>
                <a:ahLst/>
                <a:cxnLst/>
                <a:rect l="l" t="t" r="r" b="b"/>
                <a:pathLst>
                  <a:path w="2436" h="5419" extrusionOk="0">
                    <a:moveTo>
                      <a:pt x="908" y="1"/>
                    </a:moveTo>
                    <a:cubicBezTo>
                      <a:pt x="874" y="1"/>
                      <a:pt x="839" y="17"/>
                      <a:pt x="814" y="55"/>
                    </a:cubicBezTo>
                    <a:cubicBezTo>
                      <a:pt x="0" y="1461"/>
                      <a:pt x="357" y="3206"/>
                      <a:pt x="1308" y="4455"/>
                    </a:cubicBezTo>
                    <a:cubicBezTo>
                      <a:pt x="1586" y="4792"/>
                      <a:pt x="1884" y="5109"/>
                      <a:pt x="2220" y="5386"/>
                    </a:cubicBezTo>
                    <a:cubicBezTo>
                      <a:pt x="2243" y="5409"/>
                      <a:pt x="2267" y="5418"/>
                      <a:pt x="2291" y="5418"/>
                    </a:cubicBezTo>
                    <a:cubicBezTo>
                      <a:pt x="2371" y="5418"/>
                      <a:pt x="2436" y="5310"/>
                      <a:pt x="2360" y="5248"/>
                    </a:cubicBezTo>
                    <a:cubicBezTo>
                      <a:pt x="1229" y="4297"/>
                      <a:pt x="417" y="2909"/>
                      <a:pt x="595" y="1382"/>
                    </a:cubicBezTo>
                    <a:cubicBezTo>
                      <a:pt x="655" y="946"/>
                      <a:pt x="793" y="530"/>
                      <a:pt x="991" y="153"/>
                    </a:cubicBezTo>
                    <a:cubicBezTo>
                      <a:pt x="1045" y="72"/>
                      <a:pt x="980" y="1"/>
                      <a:pt x="90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49" name="Google Shape;1049;p9"/>
              <p:cNvSpPr/>
              <p:nvPr/>
            </p:nvSpPr>
            <p:spPr>
              <a:xfrm>
                <a:off x="5832225" y="2170450"/>
                <a:ext cx="50575" cy="128475"/>
              </a:xfrm>
              <a:custGeom>
                <a:avLst/>
                <a:gdLst/>
                <a:ahLst/>
                <a:cxnLst/>
                <a:rect l="l" t="t" r="r" b="b"/>
                <a:pathLst>
                  <a:path w="2023" h="5139" extrusionOk="0">
                    <a:moveTo>
                      <a:pt x="542" y="0"/>
                    </a:moveTo>
                    <a:cubicBezTo>
                      <a:pt x="497" y="0"/>
                      <a:pt x="453" y="24"/>
                      <a:pt x="437" y="80"/>
                    </a:cubicBezTo>
                    <a:cubicBezTo>
                      <a:pt x="1" y="1447"/>
                      <a:pt x="239" y="2993"/>
                      <a:pt x="1013" y="4182"/>
                    </a:cubicBezTo>
                    <a:cubicBezTo>
                      <a:pt x="1230" y="4520"/>
                      <a:pt x="1488" y="4837"/>
                      <a:pt x="1806" y="5115"/>
                    </a:cubicBezTo>
                    <a:cubicBezTo>
                      <a:pt x="1826" y="5131"/>
                      <a:pt x="1848" y="5138"/>
                      <a:pt x="1869" y="5138"/>
                    </a:cubicBezTo>
                    <a:cubicBezTo>
                      <a:pt x="1951" y="5138"/>
                      <a:pt x="2023" y="5034"/>
                      <a:pt x="1944" y="4956"/>
                    </a:cubicBezTo>
                    <a:cubicBezTo>
                      <a:pt x="933" y="4044"/>
                      <a:pt x="378" y="2657"/>
                      <a:pt x="437" y="1269"/>
                    </a:cubicBezTo>
                    <a:cubicBezTo>
                      <a:pt x="458" y="892"/>
                      <a:pt x="537" y="495"/>
                      <a:pt x="656" y="138"/>
                    </a:cubicBezTo>
                    <a:cubicBezTo>
                      <a:pt x="680" y="55"/>
                      <a:pt x="610" y="0"/>
                      <a:pt x="54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50" name="Google Shape;1050;p9"/>
              <p:cNvSpPr/>
              <p:nvPr/>
            </p:nvSpPr>
            <p:spPr>
              <a:xfrm>
                <a:off x="5806000" y="2201525"/>
                <a:ext cx="39225" cy="97775"/>
              </a:xfrm>
              <a:custGeom>
                <a:avLst/>
                <a:gdLst/>
                <a:ahLst/>
                <a:cxnLst/>
                <a:rect l="l" t="t" r="r" b="b"/>
                <a:pathLst>
                  <a:path w="1569" h="3911" extrusionOk="0">
                    <a:moveTo>
                      <a:pt x="146" y="1"/>
                    </a:moveTo>
                    <a:cubicBezTo>
                      <a:pt x="94" y="1"/>
                      <a:pt x="40" y="36"/>
                      <a:pt x="40" y="105"/>
                    </a:cubicBezTo>
                    <a:cubicBezTo>
                      <a:pt x="0" y="838"/>
                      <a:pt x="98" y="1591"/>
                      <a:pt x="336" y="2286"/>
                    </a:cubicBezTo>
                    <a:cubicBezTo>
                      <a:pt x="535" y="2900"/>
                      <a:pt x="833" y="3515"/>
                      <a:pt x="1367" y="3891"/>
                    </a:cubicBezTo>
                    <a:cubicBezTo>
                      <a:pt x="1388" y="3905"/>
                      <a:pt x="1408" y="3911"/>
                      <a:pt x="1427" y="3911"/>
                    </a:cubicBezTo>
                    <a:cubicBezTo>
                      <a:pt x="1515" y="3911"/>
                      <a:pt x="1568" y="3778"/>
                      <a:pt x="1486" y="3713"/>
                    </a:cubicBezTo>
                    <a:cubicBezTo>
                      <a:pt x="971" y="3336"/>
                      <a:pt x="693" y="2741"/>
                      <a:pt x="495" y="2146"/>
                    </a:cubicBezTo>
                    <a:cubicBezTo>
                      <a:pt x="297" y="1493"/>
                      <a:pt x="198" y="798"/>
                      <a:pt x="238" y="105"/>
                    </a:cubicBezTo>
                    <a:cubicBezTo>
                      <a:pt x="248" y="36"/>
                      <a:pt x="198" y="1"/>
                      <a:pt x="14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51" name="Google Shape;1051;p9"/>
              <p:cNvSpPr/>
              <p:nvPr/>
            </p:nvSpPr>
            <p:spPr>
              <a:xfrm>
                <a:off x="5779700" y="2227900"/>
                <a:ext cx="26700" cy="63350"/>
              </a:xfrm>
              <a:custGeom>
                <a:avLst/>
                <a:gdLst/>
                <a:ahLst/>
                <a:cxnLst/>
                <a:rect l="l" t="t" r="r" b="b"/>
                <a:pathLst>
                  <a:path w="1068" h="2534" extrusionOk="0">
                    <a:moveTo>
                      <a:pt x="261" y="1"/>
                    </a:moveTo>
                    <a:cubicBezTo>
                      <a:pt x="218" y="1"/>
                      <a:pt x="175" y="24"/>
                      <a:pt x="159" y="81"/>
                    </a:cubicBezTo>
                    <a:cubicBezTo>
                      <a:pt x="1" y="933"/>
                      <a:pt x="259" y="1845"/>
                      <a:pt x="854" y="2500"/>
                    </a:cubicBezTo>
                    <a:cubicBezTo>
                      <a:pt x="873" y="2523"/>
                      <a:pt x="897" y="2533"/>
                      <a:pt x="921" y="2533"/>
                    </a:cubicBezTo>
                    <a:cubicBezTo>
                      <a:pt x="995" y="2533"/>
                      <a:pt x="1068" y="2436"/>
                      <a:pt x="992" y="2360"/>
                    </a:cubicBezTo>
                    <a:cubicBezTo>
                      <a:pt x="457" y="1765"/>
                      <a:pt x="220" y="914"/>
                      <a:pt x="378" y="121"/>
                    </a:cubicBezTo>
                    <a:cubicBezTo>
                      <a:pt x="389" y="50"/>
                      <a:pt x="325" y="1"/>
                      <a:pt x="26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52" name="Google Shape;1052;p9"/>
              <p:cNvSpPr/>
              <p:nvPr/>
            </p:nvSpPr>
            <p:spPr>
              <a:xfrm>
                <a:off x="5757425" y="2257025"/>
                <a:ext cx="15875" cy="28925"/>
              </a:xfrm>
              <a:custGeom>
                <a:avLst/>
                <a:gdLst/>
                <a:ahLst/>
                <a:cxnLst/>
                <a:rect l="l" t="t" r="r" b="b"/>
                <a:pathLst>
                  <a:path w="635" h="1157" extrusionOk="0">
                    <a:moveTo>
                      <a:pt x="174" y="1"/>
                    </a:moveTo>
                    <a:cubicBezTo>
                      <a:pt x="133" y="1"/>
                      <a:pt x="95" y="20"/>
                      <a:pt x="80" y="66"/>
                    </a:cubicBezTo>
                    <a:cubicBezTo>
                      <a:pt x="0" y="462"/>
                      <a:pt x="218" y="799"/>
                      <a:pt x="437" y="1097"/>
                    </a:cubicBezTo>
                    <a:cubicBezTo>
                      <a:pt x="449" y="1135"/>
                      <a:pt x="479" y="1157"/>
                      <a:pt x="514" y="1157"/>
                    </a:cubicBezTo>
                    <a:cubicBezTo>
                      <a:pt x="533" y="1157"/>
                      <a:pt x="554" y="1150"/>
                      <a:pt x="575" y="1136"/>
                    </a:cubicBezTo>
                    <a:cubicBezTo>
                      <a:pt x="614" y="1116"/>
                      <a:pt x="635" y="1036"/>
                      <a:pt x="614" y="997"/>
                    </a:cubicBezTo>
                    <a:cubicBezTo>
                      <a:pt x="437" y="759"/>
                      <a:pt x="218" y="462"/>
                      <a:pt x="297" y="125"/>
                    </a:cubicBezTo>
                    <a:cubicBezTo>
                      <a:pt x="310" y="51"/>
                      <a:pt x="239" y="1"/>
                      <a:pt x="17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53" name="Google Shape;1053;p9"/>
              <p:cNvSpPr/>
              <p:nvPr/>
            </p:nvSpPr>
            <p:spPr>
              <a:xfrm>
                <a:off x="5658300" y="2357375"/>
                <a:ext cx="338500" cy="190750"/>
              </a:xfrm>
              <a:custGeom>
                <a:avLst/>
                <a:gdLst/>
                <a:ahLst/>
                <a:cxnLst/>
                <a:rect l="l" t="t" r="r" b="b"/>
                <a:pathLst>
                  <a:path w="13540" h="7630" extrusionOk="0">
                    <a:moveTo>
                      <a:pt x="5905" y="0"/>
                    </a:moveTo>
                    <a:cubicBezTo>
                      <a:pt x="5767" y="0"/>
                      <a:pt x="5629" y="5"/>
                      <a:pt x="5491" y="16"/>
                    </a:cubicBezTo>
                    <a:cubicBezTo>
                      <a:pt x="3469" y="215"/>
                      <a:pt x="873" y="2157"/>
                      <a:pt x="1" y="4060"/>
                    </a:cubicBezTo>
                    <a:cubicBezTo>
                      <a:pt x="952" y="5784"/>
                      <a:pt x="3728" y="7568"/>
                      <a:pt x="5750" y="7628"/>
                    </a:cubicBezTo>
                    <a:cubicBezTo>
                      <a:pt x="5780" y="7629"/>
                      <a:pt x="5810" y="7629"/>
                      <a:pt x="5840" y="7629"/>
                    </a:cubicBezTo>
                    <a:cubicBezTo>
                      <a:pt x="6799" y="7629"/>
                      <a:pt x="7720" y="7339"/>
                      <a:pt x="8604" y="6954"/>
                    </a:cubicBezTo>
                    <a:cubicBezTo>
                      <a:pt x="10447" y="6141"/>
                      <a:pt x="11953" y="4793"/>
                      <a:pt x="13539" y="3545"/>
                    </a:cubicBezTo>
                    <a:cubicBezTo>
                      <a:pt x="11874" y="2414"/>
                      <a:pt x="10269" y="1185"/>
                      <a:pt x="8366" y="492"/>
                    </a:cubicBezTo>
                    <a:cubicBezTo>
                      <a:pt x="7581" y="202"/>
                      <a:pt x="6752" y="0"/>
                      <a:pt x="590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54" name="Google Shape;1054;p9"/>
              <p:cNvSpPr/>
              <p:nvPr/>
            </p:nvSpPr>
            <p:spPr>
              <a:xfrm>
                <a:off x="5660775" y="2389650"/>
                <a:ext cx="230950" cy="130225"/>
              </a:xfrm>
              <a:custGeom>
                <a:avLst/>
                <a:gdLst/>
                <a:ahLst/>
                <a:cxnLst/>
                <a:rect l="l" t="t" r="r" b="b"/>
                <a:pathLst>
                  <a:path w="9238" h="5209" extrusionOk="0">
                    <a:moveTo>
                      <a:pt x="4047" y="1"/>
                    </a:moveTo>
                    <a:cubicBezTo>
                      <a:pt x="3954" y="1"/>
                      <a:pt x="3860" y="5"/>
                      <a:pt x="3767" y="13"/>
                    </a:cubicBezTo>
                    <a:cubicBezTo>
                      <a:pt x="2379" y="153"/>
                      <a:pt x="595" y="1461"/>
                      <a:pt x="0" y="2769"/>
                    </a:cubicBezTo>
                    <a:cubicBezTo>
                      <a:pt x="655" y="3938"/>
                      <a:pt x="2558" y="5167"/>
                      <a:pt x="3925" y="5207"/>
                    </a:cubicBezTo>
                    <a:cubicBezTo>
                      <a:pt x="3957" y="5208"/>
                      <a:pt x="3990" y="5208"/>
                      <a:pt x="4022" y="5208"/>
                    </a:cubicBezTo>
                    <a:cubicBezTo>
                      <a:pt x="4662" y="5208"/>
                      <a:pt x="5283" y="5016"/>
                      <a:pt x="5868" y="4752"/>
                    </a:cubicBezTo>
                    <a:cubicBezTo>
                      <a:pt x="7136" y="4176"/>
                      <a:pt x="8167" y="3264"/>
                      <a:pt x="9238" y="2412"/>
                    </a:cubicBezTo>
                    <a:cubicBezTo>
                      <a:pt x="8109" y="1639"/>
                      <a:pt x="7018" y="806"/>
                      <a:pt x="5730" y="330"/>
                    </a:cubicBezTo>
                    <a:cubicBezTo>
                      <a:pt x="5186" y="144"/>
                      <a:pt x="4613" y="1"/>
                      <a:pt x="4047" y="1"/>
                    </a:cubicBezTo>
                    <a:close/>
                  </a:path>
                </a:pathLst>
              </a:custGeom>
              <a:solidFill>
                <a:srgbClr val="191919">
                  <a:alpha val="128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55" name="Google Shape;1055;p9"/>
              <p:cNvSpPr/>
              <p:nvPr/>
            </p:nvSpPr>
            <p:spPr>
              <a:xfrm>
                <a:off x="5635525" y="2445000"/>
                <a:ext cx="316175" cy="16900"/>
              </a:xfrm>
              <a:custGeom>
                <a:avLst/>
                <a:gdLst/>
                <a:ahLst/>
                <a:cxnLst/>
                <a:rect l="l" t="t" r="r" b="b"/>
                <a:pathLst>
                  <a:path w="12647" h="676" extrusionOk="0">
                    <a:moveTo>
                      <a:pt x="12507" y="0"/>
                    </a:moveTo>
                    <a:cubicBezTo>
                      <a:pt x="10982" y="99"/>
                      <a:pt x="9455" y="159"/>
                      <a:pt x="7909" y="217"/>
                    </a:cubicBezTo>
                    <a:cubicBezTo>
                      <a:pt x="6164" y="278"/>
                      <a:pt x="4401" y="336"/>
                      <a:pt x="2636" y="397"/>
                    </a:cubicBezTo>
                    <a:cubicBezTo>
                      <a:pt x="1803" y="416"/>
                      <a:pt x="971" y="436"/>
                      <a:pt x="138" y="476"/>
                    </a:cubicBezTo>
                    <a:cubicBezTo>
                      <a:pt x="6" y="476"/>
                      <a:pt x="0" y="675"/>
                      <a:pt x="121" y="675"/>
                    </a:cubicBezTo>
                    <a:cubicBezTo>
                      <a:pt x="127" y="675"/>
                      <a:pt x="132" y="675"/>
                      <a:pt x="138" y="674"/>
                    </a:cubicBezTo>
                    <a:cubicBezTo>
                      <a:pt x="1724" y="635"/>
                      <a:pt x="3310" y="574"/>
                      <a:pt x="4916" y="535"/>
                    </a:cubicBezTo>
                    <a:cubicBezTo>
                      <a:pt x="6661" y="476"/>
                      <a:pt x="8384" y="416"/>
                      <a:pt x="10129" y="336"/>
                    </a:cubicBezTo>
                    <a:cubicBezTo>
                      <a:pt x="10922" y="317"/>
                      <a:pt x="11715" y="278"/>
                      <a:pt x="12507" y="217"/>
                    </a:cubicBezTo>
                    <a:cubicBezTo>
                      <a:pt x="12647" y="198"/>
                      <a:pt x="12647" y="0"/>
                      <a:pt x="1250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56" name="Google Shape;1056;p9"/>
              <p:cNvSpPr/>
              <p:nvPr/>
            </p:nvSpPr>
            <p:spPr>
              <a:xfrm>
                <a:off x="5911050" y="2423375"/>
                <a:ext cx="19275" cy="50075"/>
              </a:xfrm>
              <a:custGeom>
                <a:avLst/>
                <a:gdLst/>
                <a:ahLst/>
                <a:cxnLst/>
                <a:rect l="l" t="t" r="r" b="b"/>
                <a:pathLst>
                  <a:path w="771" h="2003" extrusionOk="0">
                    <a:moveTo>
                      <a:pt x="507" y="1"/>
                    </a:moveTo>
                    <a:cubicBezTo>
                      <a:pt x="483" y="1"/>
                      <a:pt x="459" y="10"/>
                      <a:pt x="437" y="33"/>
                    </a:cubicBezTo>
                    <a:cubicBezTo>
                      <a:pt x="138" y="250"/>
                      <a:pt x="1" y="627"/>
                      <a:pt x="40" y="984"/>
                    </a:cubicBezTo>
                    <a:cubicBezTo>
                      <a:pt x="80" y="1360"/>
                      <a:pt x="278" y="1756"/>
                      <a:pt x="575" y="1975"/>
                    </a:cubicBezTo>
                    <a:cubicBezTo>
                      <a:pt x="594" y="1994"/>
                      <a:pt x="614" y="2002"/>
                      <a:pt x="632" y="2002"/>
                    </a:cubicBezTo>
                    <a:cubicBezTo>
                      <a:pt x="711" y="2002"/>
                      <a:pt x="771" y="1860"/>
                      <a:pt x="675" y="1796"/>
                    </a:cubicBezTo>
                    <a:cubicBezTo>
                      <a:pt x="437" y="1618"/>
                      <a:pt x="278" y="1262"/>
                      <a:pt x="238" y="964"/>
                    </a:cubicBezTo>
                    <a:cubicBezTo>
                      <a:pt x="199" y="667"/>
                      <a:pt x="337" y="369"/>
                      <a:pt x="575" y="171"/>
                    </a:cubicBezTo>
                    <a:cubicBezTo>
                      <a:pt x="652" y="109"/>
                      <a:pt x="586" y="1"/>
                      <a:pt x="50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57" name="Google Shape;1057;p9"/>
              <p:cNvSpPr/>
              <p:nvPr/>
            </p:nvSpPr>
            <p:spPr>
              <a:xfrm>
                <a:off x="5876825" y="2405325"/>
                <a:ext cx="27275" cy="87350"/>
              </a:xfrm>
              <a:custGeom>
                <a:avLst/>
                <a:gdLst/>
                <a:ahLst/>
                <a:cxnLst/>
                <a:rect l="l" t="t" r="r" b="b"/>
                <a:pathLst>
                  <a:path w="1091" h="3494" extrusionOk="0">
                    <a:moveTo>
                      <a:pt x="715" y="1"/>
                    </a:moveTo>
                    <a:cubicBezTo>
                      <a:pt x="697" y="1"/>
                      <a:pt x="677" y="7"/>
                      <a:pt x="656" y="20"/>
                    </a:cubicBezTo>
                    <a:cubicBezTo>
                      <a:pt x="378" y="200"/>
                      <a:pt x="220" y="517"/>
                      <a:pt x="120" y="813"/>
                    </a:cubicBezTo>
                    <a:cubicBezTo>
                      <a:pt x="22" y="1131"/>
                      <a:pt x="1" y="1448"/>
                      <a:pt x="22" y="1785"/>
                    </a:cubicBezTo>
                    <a:cubicBezTo>
                      <a:pt x="101" y="2420"/>
                      <a:pt x="378" y="3033"/>
                      <a:pt x="854" y="3470"/>
                    </a:cubicBezTo>
                    <a:cubicBezTo>
                      <a:pt x="875" y="3486"/>
                      <a:pt x="898" y="3493"/>
                      <a:pt x="920" y="3493"/>
                    </a:cubicBezTo>
                    <a:cubicBezTo>
                      <a:pt x="1007" y="3493"/>
                      <a:pt x="1091" y="3390"/>
                      <a:pt x="1013" y="3311"/>
                    </a:cubicBezTo>
                    <a:cubicBezTo>
                      <a:pt x="577" y="2935"/>
                      <a:pt x="318" y="2380"/>
                      <a:pt x="239" y="1804"/>
                    </a:cubicBezTo>
                    <a:cubicBezTo>
                      <a:pt x="220" y="1527"/>
                      <a:pt x="220" y="1249"/>
                      <a:pt x="299" y="972"/>
                    </a:cubicBezTo>
                    <a:cubicBezTo>
                      <a:pt x="378" y="675"/>
                      <a:pt x="497" y="358"/>
                      <a:pt x="754" y="200"/>
                    </a:cubicBezTo>
                    <a:cubicBezTo>
                      <a:pt x="852" y="134"/>
                      <a:pt x="803" y="1"/>
                      <a:pt x="71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58" name="Google Shape;1058;p9"/>
              <p:cNvSpPr/>
              <p:nvPr/>
            </p:nvSpPr>
            <p:spPr>
              <a:xfrm>
                <a:off x="5840175" y="2395650"/>
                <a:ext cx="27800" cy="107700"/>
              </a:xfrm>
              <a:custGeom>
                <a:avLst/>
                <a:gdLst/>
                <a:ahLst/>
                <a:cxnLst/>
                <a:rect l="l" t="t" r="r" b="b"/>
                <a:pathLst>
                  <a:path w="1112" h="4308" extrusionOk="0">
                    <a:moveTo>
                      <a:pt x="802" y="1"/>
                    </a:moveTo>
                    <a:cubicBezTo>
                      <a:pt x="770" y="1"/>
                      <a:pt x="737" y="15"/>
                      <a:pt x="714" y="51"/>
                    </a:cubicBezTo>
                    <a:cubicBezTo>
                      <a:pt x="238" y="666"/>
                      <a:pt x="0" y="1459"/>
                      <a:pt x="40" y="2231"/>
                    </a:cubicBezTo>
                    <a:cubicBezTo>
                      <a:pt x="79" y="2984"/>
                      <a:pt x="397" y="3719"/>
                      <a:pt x="893" y="4274"/>
                    </a:cubicBezTo>
                    <a:cubicBezTo>
                      <a:pt x="917" y="4297"/>
                      <a:pt x="943" y="4307"/>
                      <a:pt x="968" y="4307"/>
                    </a:cubicBezTo>
                    <a:cubicBezTo>
                      <a:pt x="1046" y="4307"/>
                      <a:pt x="1112" y="4210"/>
                      <a:pt x="1051" y="4134"/>
                    </a:cubicBezTo>
                    <a:cubicBezTo>
                      <a:pt x="60" y="3005"/>
                      <a:pt x="0" y="1340"/>
                      <a:pt x="893" y="151"/>
                    </a:cubicBezTo>
                    <a:cubicBezTo>
                      <a:pt x="949" y="80"/>
                      <a:pt x="877" y="1"/>
                      <a:pt x="80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59" name="Google Shape;1059;p9"/>
              <p:cNvSpPr/>
              <p:nvPr/>
            </p:nvSpPr>
            <p:spPr>
              <a:xfrm>
                <a:off x="5798525" y="2381750"/>
                <a:ext cx="38650" cy="139925"/>
              </a:xfrm>
              <a:custGeom>
                <a:avLst/>
                <a:gdLst/>
                <a:ahLst/>
                <a:cxnLst/>
                <a:rect l="l" t="t" r="r" b="b"/>
                <a:pathLst>
                  <a:path w="1546" h="5597" extrusionOk="0">
                    <a:moveTo>
                      <a:pt x="1382" y="1"/>
                    </a:moveTo>
                    <a:cubicBezTo>
                      <a:pt x="1357" y="1"/>
                      <a:pt x="1332" y="10"/>
                      <a:pt x="1309" y="33"/>
                    </a:cubicBezTo>
                    <a:cubicBezTo>
                      <a:pt x="180" y="1143"/>
                      <a:pt x="1" y="2866"/>
                      <a:pt x="516" y="4294"/>
                    </a:cubicBezTo>
                    <a:cubicBezTo>
                      <a:pt x="675" y="4750"/>
                      <a:pt x="894" y="5166"/>
                      <a:pt x="1171" y="5543"/>
                    </a:cubicBezTo>
                    <a:cubicBezTo>
                      <a:pt x="1190" y="5581"/>
                      <a:pt x="1223" y="5597"/>
                      <a:pt x="1256" y="5597"/>
                    </a:cubicBezTo>
                    <a:cubicBezTo>
                      <a:pt x="1328" y="5597"/>
                      <a:pt x="1403" y="5525"/>
                      <a:pt x="1349" y="5443"/>
                    </a:cubicBezTo>
                    <a:cubicBezTo>
                      <a:pt x="516" y="4195"/>
                      <a:pt x="120" y="2570"/>
                      <a:pt x="775" y="1162"/>
                    </a:cubicBezTo>
                    <a:cubicBezTo>
                      <a:pt x="933" y="786"/>
                      <a:pt x="1171" y="469"/>
                      <a:pt x="1468" y="191"/>
                    </a:cubicBezTo>
                    <a:cubicBezTo>
                      <a:pt x="1545" y="114"/>
                      <a:pt x="1467" y="1"/>
                      <a:pt x="138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60" name="Google Shape;1060;p9"/>
              <p:cNvSpPr/>
              <p:nvPr/>
            </p:nvSpPr>
            <p:spPr>
              <a:xfrm>
                <a:off x="5769325" y="2385175"/>
                <a:ext cx="31250" cy="132550"/>
              </a:xfrm>
              <a:custGeom>
                <a:avLst/>
                <a:gdLst/>
                <a:ahLst/>
                <a:cxnLst/>
                <a:rect l="l" t="t" r="r" b="b"/>
                <a:pathLst>
                  <a:path w="1250" h="5302" extrusionOk="0">
                    <a:moveTo>
                      <a:pt x="1106" y="0"/>
                    </a:moveTo>
                    <a:cubicBezTo>
                      <a:pt x="1071" y="0"/>
                      <a:pt x="1036" y="16"/>
                      <a:pt x="1010" y="54"/>
                    </a:cubicBezTo>
                    <a:cubicBezTo>
                      <a:pt x="217" y="1223"/>
                      <a:pt x="0" y="2769"/>
                      <a:pt x="416" y="4138"/>
                    </a:cubicBezTo>
                    <a:cubicBezTo>
                      <a:pt x="535" y="4534"/>
                      <a:pt x="693" y="4910"/>
                      <a:pt x="912" y="5248"/>
                    </a:cubicBezTo>
                    <a:cubicBezTo>
                      <a:pt x="931" y="5286"/>
                      <a:pt x="963" y="5301"/>
                      <a:pt x="997" y="5301"/>
                    </a:cubicBezTo>
                    <a:cubicBezTo>
                      <a:pt x="1069" y="5301"/>
                      <a:pt x="1144" y="5229"/>
                      <a:pt x="1090" y="5148"/>
                    </a:cubicBezTo>
                    <a:cubicBezTo>
                      <a:pt x="376" y="3979"/>
                      <a:pt x="238" y="2492"/>
                      <a:pt x="674" y="1183"/>
                    </a:cubicBezTo>
                    <a:cubicBezTo>
                      <a:pt x="812" y="826"/>
                      <a:pt x="991" y="470"/>
                      <a:pt x="1209" y="152"/>
                    </a:cubicBezTo>
                    <a:cubicBezTo>
                      <a:pt x="1250" y="72"/>
                      <a:pt x="1180" y="0"/>
                      <a:pt x="110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61" name="Google Shape;1061;p9"/>
              <p:cNvSpPr/>
              <p:nvPr/>
            </p:nvSpPr>
            <p:spPr>
              <a:xfrm>
                <a:off x="5742050" y="2404700"/>
                <a:ext cx="19875" cy="103100"/>
              </a:xfrm>
              <a:custGeom>
                <a:avLst/>
                <a:gdLst/>
                <a:ahLst/>
                <a:cxnLst/>
                <a:rect l="l" t="t" r="r" b="b"/>
                <a:pathLst>
                  <a:path w="795" h="4124" extrusionOk="0">
                    <a:moveTo>
                      <a:pt x="450" y="1"/>
                    </a:moveTo>
                    <a:cubicBezTo>
                      <a:pt x="411" y="1"/>
                      <a:pt x="372" y="20"/>
                      <a:pt x="357" y="66"/>
                    </a:cubicBezTo>
                    <a:cubicBezTo>
                      <a:pt x="100" y="759"/>
                      <a:pt x="0" y="1512"/>
                      <a:pt x="21" y="2247"/>
                    </a:cubicBezTo>
                    <a:cubicBezTo>
                      <a:pt x="40" y="2900"/>
                      <a:pt x="159" y="3574"/>
                      <a:pt x="576" y="4089"/>
                    </a:cubicBezTo>
                    <a:cubicBezTo>
                      <a:pt x="595" y="4114"/>
                      <a:pt x="619" y="4124"/>
                      <a:pt x="643" y="4124"/>
                    </a:cubicBezTo>
                    <a:cubicBezTo>
                      <a:pt x="718" y="4124"/>
                      <a:pt x="794" y="4026"/>
                      <a:pt x="734" y="3951"/>
                    </a:cubicBezTo>
                    <a:cubicBezTo>
                      <a:pt x="338" y="3436"/>
                      <a:pt x="238" y="2762"/>
                      <a:pt x="238" y="2147"/>
                    </a:cubicBezTo>
                    <a:cubicBezTo>
                      <a:pt x="219" y="1454"/>
                      <a:pt x="338" y="780"/>
                      <a:pt x="555" y="125"/>
                    </a:cubicBezTo>
                    <a:cubicBezTo>
                      <a:pt x="580" y="51"/>
                      <a:pt x="514" y="1"/>
                      <a:pt x="45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62" name="Google Shape;1062;p9"/>
              <p:cNvSpPr/>
              <p:nvPr/>
            </p:nvSpPr>
            <p:spPr>
              <a:xfrm>
                <a:off x="5711325" y="2423325"/>
                <a:ext cx="15900" cy="65650"/>
              </a:xfrm>
              <a:custGeom>
                <a:avLst/>
                <a:gdLst/>
                <a:ahLst/>
                <a:cxnLst/>
                <a:rect l="l" t="t" r="r" b="b"/>
                <a:pathLst>
                  <a:path w="636" h="2626" extrusionOk="0">
                    <a:moveTo>
                      <a:pt x="498" y="0"/>
                    </a:moveTo>
                    <a:cubicBezTo>
                      <a:pt x="467" y="0"/>
                      <a:pt x="436" y="16"/>
                      <a:pt x="417" y="54"/>
                    </a:cubicBezTo>
                    <a:cubicBezTo>
                      <a:pt x="0" y="847"/>
                      <a:pt x="0" y="1779"/>
                      <a:pt x="397" y="2572"/>
                    </a:cubicBezTo>
                    <a:cubicBezTo>
                      <a:pt x="416" y="2610"/>
                      <a:pt x="447" y="2625"/>
                      <a:pt x="478" y="2625"/>
                    </a:cubicBezTo>
                    <a:cubicBezTo>
                      <a:pt x="546" y="2625"/>
                      <a:pt x="616" y="2553"/>
                      <a:pt x="576" y="2472"/>
                    </a:cubicBezTo>
                    <a:cubicBezTo>
                      <a:pt x="219" y="1739"/>
                      <a:pt x="219" y="867"/>
                      <a:pt x="595" y="154"/>
                    </a:cubicBezTo>
                    <a:cubicBezTo>
                      <a:pt x="636" y="72"/>
                      <a:pt x="566" y="0"/>
                      <a:pt x="49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63" name="Google Shape;1063;p9"/>
              <p:cNvSpPr/>
              <p:nvPr/>
            </p:nvSpPr>
            <p:spPr>
              <a:xfrm>
                <a:off x="5685550" y="2444625"/>
                <a:ext cx="11525" cy="30250"/>
              </a:xfrm>
              <a:custGeom>
                <a:avLst/>
                <a:gdLst/>
                <a:ahLst/>
                <a:cxnLst/>
                <a:rect l="l" t="t" r="r" b="b"/>
                <a:pathLst>
                  <a:path w="461" h="1210" extrusionOk="0">
                    <a:moveTo>
                      <a:pt x="275" y="1"/>
                    </a:moveTo>
                    <a:cubicBezTo>
                      <a:pt x="240" y="1"/>
                      <a:pt x="205" y="17"/>
                      <a:pt x="180" y="55"/>
                    </a:cubicBezTo>
                    <a:cubicBezTo>
                      <a:pt x="0" y="391"/>
                      <a:pt x="100" y="788"/>
                      <a:pt x="219" y="1144"/>
                    </a:cubicBezTo>
                    <a:cubicBezTo>
                      <a:pt x="234" y="1190"/>
                      <a:pt x="276" y="1209"/>
                      <a:pt x="319" y="1209"/>
                    </a:cubicBezTo>
                    <a:cubicBezTo>
                      <a:pt x="388" y="1209"/>
                      <a:pt x="461" y="1159"/>
                      <a:pt x="437" y="1086"/>
                    </a:cubicBezTo>
                    <a:cubicBezTo>
                      <a:pt x="318" y="788"/>
                      <a:pt x="199" y="451"/>
                      <a:pt x="378" y="153"/>
                    </a:cubicBezTo>
                    <a:cubicBezTo>
                      <a:pt x="418" y="72"/>
                      <a:pt x="348" y="1"/>
                      <a:pt x="27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64" name="Google Shape;1064;p9"/>
              <p:cNvSpPr/>
              <p:nvPr/>
            </p:nvSpPr>
            <p:spPr>
              <a:xfrm>
                <a:off x="5538850" y="2566750"/>
                <a:ext cx="336025" cy="191000"/>
              </a:xfrm>
              <a:custGeom>
                <a:avLst/>
                <a:gdLst/>
                <a:ahLst/>
                <a:cxnLst/>
                <a:rect l="l" t="t" r="r" b="b"/>
                <a:pathLst>
                  <a:path w="13441" h="7640" extrusionOk="0">
                    <a:moveTo>
                      <a:pt x="5819" y="0"/>
                    </a:moveTo>
                    <a:cubicBezTo>
                      <a:pt x="3798" y="0"/>
                      <a:pt x="1108" y="1477"/>
                      <a:pt x="1" y="3158"/>
                    </a:cubicBezTo>
                    <a:cubicBezTo>
                      <a:pt x="675" y="5002"/>
                      <a:pt x="3133" y="7201"/>
                      <a:pt x="5136" y="7558"/>
                    </a:cubicBezTo>
                    <a:cubicBezTo>
                      <a:pt x="5438" y="7614"/>
                      <a:pt x="5743" y="7639"/>
                      <a:pt x="6048" y="7639"/>
                    </a:cubicBezTo>
                    <a:cubicBezTo>
                      <a:pt x="6721" y="7639"/>
                      <a:pt x="7394" y="7518"/>
                      <a:pt x="8049" y="7341"/>
                    </a:cubicBezTo>
                    <a:cubicBezTo>
                      <a:pt x="9992" y="6805"/>
                      <a:pt x="11696" y="5695"/>
                      <a:pt x="13441" y="4704"/>
                    </a:cubicBezTo>
                    <a:cubicBezTo>
                      <a:pt x="11974" y="3356"/>
                      <a:pt x="10586" y="1889"/>
                      <a:pt x="8823" y="898"/>
                    </a:cubicBezTo>
                    <a:cubicBezTo>
                      <a:pt x="7951" y="443"/>
                      <a:pt x="7018" y="65"/>
                      <a:pt x="6048" y="7"/>
                    </a:cubicBezTo>
                    <a:cubicBezTo>
                      <a:pt x="5973" y="2"/>
                      <a:pt x="5896" y="0"/>
                      <a:pt x="581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65" name="Google Shape;1065;p9"/>
              <p:cNvSpPr/>
              <p:nvPr/>
            </p:nvSpPr>
            <p:spPr>
              <a:xfrm>
                <a:off x="5541350" y="2592050"/>
                <a:ext cx="229450" cy="130300"/>
              </a:xfrm>
              <a:custGeom>
                <a:avLst/>
                <a:gdLst/>
                <a:ahLst/>
                <a:cxnLst/>
                <a:rect l="l" t="t" r="r" b="b"/>
                <a:pathLst>
                  <a:path w="9178" h="5212" extrusionOk="0">
                    <a:moveTo>
                      <a:pt x="3971" y="0"/>
                    </a:moveTo>
                    <a:cubicBezTo>
                      <a:pt x="2597" y="0"/>
                      <a:pt x="765" y="1000"/>
                      <a:pt x="1" y="2166"/>
                    </a:cubicBezTo>
                    <a:cubicBezTo>
                      <a:pt x="477" y="3414"/>
                      <a:pt x="2142" y="4921"/>
                      <a:pt x="3509" y="5159"/>
                    </a:cubicBezTo>
                    <a:cubicBezTo>
                      <a:pt x="3710" y="5195"/>
                      <a:pt x="3916" y="5211"/>
                      <a:pt x="4122" y="5211"/>
                    </a:cubicBezTo>
                    <a:cubicBezTo>
                      <a:pt x="4585" y="5211"/>
                      <a:pt x="5052" y="5130"/>
                      <a:pt x="5491" y="5021"/>
                    </a:cubicBezTo>
                    <a:cubicBezTo>
                      <a:pt x="6820" y="4643"/>
                      <a:pt x="7989" y="3890"/>
                      <a:pt x="9178" y="3216"/>
                    </a:cubicBezTo>
                    <a:cubicBezTo>
                      <a:pt x="8168" y="2285"/>
                      <a:pt x="7235" y="1294"/>
                      <a:pt x="6006" y="620"/>
                    </a:cubicBezTo>
                    <a:cubicBezTo>
                      <a:pt x="5432" y="303"/>
                      <a:pt x="4798" y="44"/>
                      <a:pt x="4124" y="5"/>
                    </a:cubicBezTo>
                    <a:cubicBezTo>
                      <a:pt x="4074" y="2"/>
                      <a:pt x="4023" y="0"/>
                      <a:pt x="3971" y="0"/>
                    </a:cubicBezTo>
                    <a:close/>
                  </a:path>
                </a:pathLst>
              </a:custGeom>
              <a:solidFill>
                <a:srgbClr val="191919">
                  <a:alpha val="128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66" name="Google Shape;1066;p9"/>
              <p:cNvSpPr/>
              <p:nvPr/>
            </p:nvSpPr>
            <p:spPr>
              <a:xfrm>
                <a:off x="5516075" y="2640700"/>
                <a:ext cx="314200" cy="40725"/>
              </a:xfrm>
              <a:custGeom>
                <a:avLst/>
                <a:gdLst/>
                <a:ahLst/>
                <a:cxnLst/>
                <a:rect l="l" t="t" r="r" b="b"/>
                <a:pathLst>
                  <a:path w="12568" h="1629" extrusionOk="0">
                    <a:moveTo>
                      <a:pt x="123" y="0"/>
                    </a:moveTo>
                    <a:cubicBezTo>
                      <a:pt x="0" y="0"/>
                      <a:pt x="6" y="201"/>
                      <a:pt x="140" y="220"/>
                    </a:cubicBezTo>
                    <a:cubicBezTo>
                      <a:pt x="1705" y="398"/>
                      <a:pt x="3291" y="596"/>
                      <a:pt x="4876" y="794"/>
                    </a:cubicBezTo>
                    <a:cubicBezTo>
                      <a:pt x="6602" y="993"/>
                      <a:pt x="8326" y="1211"/>
                      <a:pt x="10070" y="1389"/>
                    </a:cubicBezTo>
                    <a:cubicBezTo>
                      <a:pt x="10863" y="1489"/>
                      <a:pt x="11656" y="1568"/>
                      <a:pt x="12430" y="1627"/>
                    </a:cubicBezTo>
                    <a:cubicBezTo>
                      <a:pt x="12436" y="1628"/>
                      <a:pt x="12442" y="1628"/>
                      <a:pt x="12447" y="1628"/>
                    </a:cubicBezTo>
                    <a:cubicBezTo>
                      <a:pt x="12567" y="1628"/>
                      <a:pt x="12561" y="1429"/>
                      <a:pt x="12430" y="1429"/>
                    </a:cubicBezTo>
                    <a:cubicBezTo>
                      <a:pt x="10903" y="1291"/>
                      <a:pt x="9396" y="1111"/>
                      <a:pt x="7870" y="934"/>
                    </a:cubicBezTo>
                    <a:cubicBezTo>
                      <a:pt x="6126" y="736"/>
                      <a:pt x="4382" y="517"/>
                      <a:pt x="2617" y="300"/>
                    </a:cubicBezTo>
                    <a:cubicBezTo>
                      <a:pt x="1784" y="200"/>
                      <a:pt x="972" y="101"/>
                      <a:pt x="140" y="1"/>
                    </a:cubicBezTo>
                    <a:cubicBezTo>
                      <a:pt x="134" y="1"/>
                      <a:pt x="128" y="0"/>
                      <a:pt x="12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67" name="Google Shape;1067;p9"/>
              <p:cNvSpPr/>
              <p:nvPr/>
            </p:nvSpPr>
            <p:spPr>
              <a:xfrm>
                <a:off x="5790600" y="2650850"/>
                <a:ext cx="19425" cy="50150"/>
              </a:xfrm>
              <a:custGeom>
                <a:avLst/>
                <a:gdLst/>
                <a:ahLst/>
                <a:cxnLst/>
                <a:rect l="l" t="t" r="r" b="b"/>
                <a:pathLst>
                  <a:path w="777" h="2006" extrusionOk="0">
                    <a:moveTo>
                      <a:pt x="605" y="0"/>
                    </a:moveTo>
                    <a:cubicBezTo>
                      <a:pt x="589" y="0"/>
                      <a:pt x="573" y="4"/>
                      <a:pt x="556" y="12"/>
                    </a:cubicBezTo>
                    <a:cubicBezTo>
                      <a:pt x="239" y="190"/>
                      <a:pt x="40" y="528"/>
                      <a:pt x="21" y="885"/>
                    </a:cubicBezTo>
                    <a:cubicBezTo>
                      <a:pt x="1" y="1261"/>
                      <a:pt x="120" y="1697"/>
                      <a:pt x="397" y="1974"/>
                    </a:cubicBezTo>
                    <a:cubicBezTo>
                      <a:pt x="415" y="1997"/>
                      <a:pt x="437" y="2006"/>
                      <a:pt x="459" y="2006"/>
                    </a:cubicBezTo>
                    <a:cubicBezTo>
                      <a:pt x="535" y="2006"/>
                      <a:pt x="613" y="1893"/>
                      <a:pt x="537" y="1816"/>
                    </a:cubicBezTo>
                    <a:cubicBezTo>
                      <a:pt x="318" y="1598"/>
                      <a:pt x="220" y="1221"/>
                      <a:pt x="220" y="924"/>
                    </a:cubicBezTo>
                    <a:cubicBezTo>
                      <a:pt x="239" y="626"/>
                      <a:pt x="418" y="349"/>
                      <a:pt x="675" y="190"/>
                    </a:cubicBezTo>
                    <a:cubicBezTo>
                      <a:pt x="777" y="140"/>
                      <a:pt x="704" y="0"/>
                      <a:pt x="60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68" name="Google Shape;1068;p9"/>
              <p:cNvSpPr/>
              <p:nvPr/>
            </p:nvSpPr>
            <p:spPr>
              <a:xfrm>
                <a:off x="5755925" y="2628700"/>
                <a:ext cx="27500" cy="87450"/>
              </a:xfrm>
              <a:custGeom>
                <a:avLst/>
                <a:gdLst/>
                <a:ahLst/>
                <a:cxnLst/>
                <a:rect l="l" t="t" r="r" b="b"/>
                <a:pathLst>
                  <a:path w="1100" h="3498" extrusionOk="0">
                    <a:moveTo>
                      <a:pt x="963" y="0"/>
                    </a:moveTo>
                    <a:cubicBezTo>
                      <a:pt x="954" y="0"/>
                      <a:pt x="943" y="2"/>
                      <a:pt x="933" y="6"/>
                    </a:cubicBezTo>
                    <a:cubicBezTo>
                      <a:pt x="338" y="264"/>
                      <a:pt x="80" y="1057"/>
                      <a:pt x="40" y="1652"/>
                    </a:cubicBezTo>
                    <a:cubicBezTo>
                      <a:pt x="0" y="2305"/>
                      <a:pt x="198" y="2960"/>
                      <a:pt x="595" y="3455"/>
                    </a:cubicBezTo>
                    <a:cubicBezTo>
                      <a:pt x="620" y="3485"/>
                      <a:pt x="648" y="3497"/>
                      <a:pt x="674" y="3497"/>
                    </a:cubicBezTo>
                    <a:cubicBezTo>
                      <a:pt x="751" y="3497"/>
                      <a:pt x="813" y="3390"/>
                      <a:pt x="753" y="3317"/>
                    </a:cubicBezTo>
                    <a:cubicBezTo>
                      <a:pt x="397" y="2860"/>
                      <a:pt x="219" y="2286"/>
                      <a:pt x="238" y="1731"/>
                    </a:cubicBezTo>
                    <a:cubicBezTo>
                      <a:pt x="259" y="1454"/>
                      <a:pt x="317" y="1176"/>
                      <a:pt x="417" y="918"/>
                    </a:cubicBezTo>
                    <a:cubicBezTo>
                      <a:pt x="516" y="640"/>
                      <a:pt x="695" y="323"/>
                      <a:pt x="991" y="204"/>
                    </a:cubicBezTo>
                    <a:cubicBezTo>
                      <a:pt x="1100" y="168"/>
                      <a:pt x="1061" y="0"/>
                      <a:pt x="96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69" name="Google Shape;1069;p9"/>
              <p:cNvSpPr/>
              <p:nvPr/>
            </p:nvSpPr>
            <p:spPr>
              <a:xfrm>
                <a:off x="5712300" y="2613675"/>
                <a:ext cx="38650" cy="107375"/>
              </a:xfrm>
              <a:custGeom>
                <a:avLst/>
                <a:gdLst/>
                <a:ahLst/>
                <a:cxnLst/>
                <a:rect l="l" t="t" r="r" b="b"/>
                <a:pathLst>
                  <a:path w="1546" h="4295" extrusionOk="0">
                    <a:moveTo>
                      <a:pt x="1399" y="1"/>
                    </a:moveTo>
                    <a:cubicBezTo>
                      <a:pt x="1376" y="1"/>
                      <a:pt x="1352" y="10"/>
                      <a:pt x="1330" y="33"/>
                    </a:cubicBezTo>
                    <a:cubicBezTo>
                      <a:pt x="199" y="1143"/>
                      <a:pt x="1" y="2927"/>
                      <a:pt x="854" y="4254"/>
                    </a:cubicBezTo>
                    <a:cubicBezTo>
                      <a:pt x="877" y="4283"/>
                      <a:pt x="908" y="4295"/>
                      <a:pt x="938" y="4295"/>
                    </a:cubicBezTo>
                    <a:cubicBezTo>
                      <a:pt x="1014" y="4295"/>
                      <a:pt x="1088" y="4220"/>
                      <a:pt x="1032" y="4135"/>
                    </a:cubicBezTo>
                    <a:cubicBezTo>
                      <a:pt x="635" y="3521"/>
                      <a:pt x="458" y="2787"/>
                      <a:pt x="556" y="2055"/>
                    </a:cubicBezTo>
                    <a:cubicBezTo>
                      <a:pt x="635" y="1341"/>
                      <a:pt x="973" y="686"/>
                      <a:pt x="1468" y="191"/>
                    </a:cubicBezTo>
                    <a:cubicBezTo>
                      <a:pt x="1545" y="114"/>
                      <a:pt x="1479" y="1"/>
                      <a:pt x="139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70" name="Google Shape;1070;p9"/>
              <p:cNvSpPr/>
              <p:nvPr/>
            </p:nvSpPr>
            <p:spPr>
              <a:xfrm>
                <a:off x="5678125" y="2596150"/>
                <a:ext cx="48550" cy="138100"/>
              </a:xfrm>
              <a:custGeom>
                <a:avLst/>
                <a:gdLst/>
                <a:ahLst/>
                <a:cxnLst/>
                <a:rect l="l" t="t" r="r" b="b"/>
                <a:pathLst>
                  <a:path w="1942" h="5524" extrusionOk="0">
                    <a:moveTo>
                      <a:pt x="1798" y="0"/>
                    </a:moveTo>
                    <a:cubicBezTo>
                      <a:pt x="1780" y="0"/>
                      <a:pt x="1763" y="6"/>
                      <a:pt x="1745" y="20"/>
                    </a:cubicBezTo>
                    <a:cubicBezTo>
                      <a:pt x="437" y="932"/>
                      <a:pt x="1" y="2597"/>
                      <a:pt x="297" y="4103"/>
                    </a:cubicBezTo>
                    <a:cubicBezTo>
                      <a:pt x="377" y="4579"/>
                      <a:pt x="535" y="5034"/>
                      <a:pt x="754" y="5470"/>
                    </a:cubicBezTo>
                    <a:cubicBezTo>
                      <a:pt x="767" y="5508"/>
                      <a:pt x="795" y="5524"/>
                      <a:pt x="825" y="5524"/>
                    </a:cubicBezTo>
                    <a:cubicBezTo>
                      <a:pt x="893" y="5524"/>
                      <a:pt x="973" y="5447"/>
                      <a:pt x="932" y="5352"/>
                    </a:cubicBezTo>
                    <a:cubicBezTo>
                      <a:pt x="496" y="4440"/>
                      <a:pt x="297" y="3390"/>
                      <a:pt x="477" y="2399"/>
                    </a:cubicBezTo>
                    <a:cubicBezTo>
                      <a:pt x="654" y="1527"/>
                      <a:pt x="1111" y="713"/>
                      <a:pt x="1844" y="198"/>
                    </a:cubicBezTo>
                    <a:cubicBezTo>
                      <a:pt x="1942" y="132"/>
                      <a:pt x="1878" y="0"/>
                      <a:pt x="179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71" name="Google Shape;1071;p9"/>
              <p:cNvSpPr/>
              <p:nvPr/>
            </p:nvSpPr>
            <p:spPr>
              <a:xfrm>
                <a:off x="5649400" y="2593800"/>
                <a:ext cx="41025" cy="130850"/>
              </a:xfrm>
              <a:custGeom>
                <a:avLst/>
                <a:gdLst/>
                <a:ahLst/>
                <a:cxnLst/>
                <a:rect l="l" t="t" r="r" b="b"/>
                <a:pathLst>
                  <a:path w="1641" h="5234" extrusionOk="0">
                    <a:moveTo>
                      <a:pt x="1486" y="0"/>
                    </a:moveTo>
                    <a:cubicBezTo>
                      <a:pt x="1459" y="0"/>
                      <a:pt x="1431" y="10"/>
                      <a:pt x="1407" y="35"/>
                    </a:cubicBezTo>
                    <a:cubicBezTo>
                      <a:pt x="436" y="1085"/>
                      <a:pt x="0" y="2572"/>
                      <a:pt x="178" y="3999"/>
                    </a:cubicBezTo>
                    <a:cubicBezTo>
                      <a:pt x="238" y="4396"/>
                      <a:pt x="336" y="4792"/>
                      <a:pt x="495" y="5168"/>
                    </a:cubicBezTo>
                    <a:cubicBezTo>
                      <a:pt x="518" y="5214"/>
                      <a:pt x="561" y="5233"/>
                      <a:pt x="604" y="5233"/>
                    </a:cubicBezTo>
                    <a:cubicBezTo>
                      <a:pt x="672" y="5233"/>
                      <a:pt x="738" y="5183"/>
                      <a:pt x="714" y="5109"/>
                    </a:cubicBezTo>
                    <a:cubicBezTo>
                      <a:pt x="178" y="3841"/>
                      <a:pt x="257" y="2353"/>
                      <a:pt x="891" y="1145"/>
                    </a:cubicBezTo>
                    <a:cubicBezTo>
                      <a:pt x="1071" y="788"/>
                      <a:pt x="1308" y="471"/>
                      <a:pt x="1565" y="173"/>
                    </a:cubicBezTo>
                    <a:cubicBezTo>
                      <a:pt x="1641" y="98"/>
                      <a:pt x="1569" y="0"/>
                      <a:pt x="148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72" name="Google Shape;1072;p9"/>
              <p:cNvSpPr/>
              <p:nvPr/>
            </p:nvSpPr>
            <p:spPr>
              <a:xfrm>
                <a:off x="5619650" y="2606300"/>
                <a:ext cx="24375" cy="103075"/>
              </a:xfrm>
              <a:custGeom>
                <a:avLst/>
                <a:gdLst/>
                <a:ahLst/>
                <a:cxnLst/>
                <a:rect l="l" t="t" r="r" b="b"/>
                <a:pathLst>
                  <a:path w="975" h="4123" extrusionOk="0">
                    <a:moveTo>
                      <a:pt x="828" y="1"/>
                    </a:moveTo>
                    <a:cubicBezTo>
                      <a:pt x="799" y="1"/>
                      <a:pt x="771" y="15"/>
                      <a:pt x="754" y="50"/>
                    </a:cubicBezTo>
                    <a:cubicBezTo>
                      <a:pt x="416" y="684"/>
                      <a:pt x="178" y="1377"/>
                      <a:pt x="99" y="2091"/>
                    </a:cubicBezTo>
                    <a:cubicBezTo>
                      <a:pt x="1" y="2746"/>
                      <a:pt x="1" y="3460"/>
                      <a:pt x="337" y="4073"/>
                    </a:cubicBezTo>
                    <a:cubicBezTo>
                      <a:pt x="360" y="4108"/>
                      <a:pt x="392" y="4123"/>
                      <a:pt x="424" y="4123"/>
                    </a:cubicBezTo>
                    <a:cubicBezTo>
                      <a:pt x="501" y="4123"/>
                      <a:pt x="578" y="4038"/>
                      <a:pt x="535" y="3954"/>
                    </a:cubicBezTo>
                    <a:cubicBezTo>
                      <a:pt x="199" y="3380"/>
                      <a:pt x="218" y="2686"/>
                      <a:pt x="297" y="2072"/>
                    </a:cubicBezTo>
                    <a:cubicBezTo>
                      <a:pt x="397" y="1398"/>
                      <a:pt x="614" y="764"/>
                      <a:pt x="932" y="169"/>
                    </a:cubicBezTo>
                    <a:cubicBezTo>
                      <a:pt x="974" y="85"/>
                      <a:pt x="897" y="1"/>
                      <a:pt x="82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73" name="Google Shape;1073;p9"/>
              <p:cNvSpPr/>
              <p:nvPr/>
            </p:nvSpPr>
            <p:spPr>
              <a:xfrm>
                <a:off x="5589925" y="2620875"/>
                <a:ext cx="22250" cy="64500"/>
              </a:xfrm>
              <a:custGeom>
                <a:avLst/>
                <a:gdLst/>
                <a:ahLst/>
                <a:cxnLst/>
                <a:rect l="l" t="t" r="r" b="b"/>
                <a:pathLst>
                  <a:path w="890" h="2580" extrusionOk="0">
                    <a:moveTo>
                      <a:pt x="740" y="0"/>
                    </a:moveTo>
                    <a:cubicBezTo>
                      <a:pt x="709" y="0"/>
                      <a:pt x="677" y="12"/>
                      <a:pt x="654" y="41"/>
                    </a:cubicBezTo>
                    <a:cubicBezTo>
                      <a:pt x="138" y="736"/>
                      <a:pt x="0" y="1687"/>
                      <a:pt x="257" y="2499"/>
                    </a:cubicBezTo>
                    <a:cubicBezTo>
                      <a:pt x="273" y="2556"/>
                      <a:pt x="316" y="2580"/>
                      <a:pt x="358" y="2580"/>
                    </a:cubicBezTo>
                    <a:cubicBezTo>
                      <a:pt x="419" y="2580"/>
                      <a:pt x="479" y="2530"/>
                      <a:pt x="456" y="2460"/>
                    </a:cubicBezTo>
                    <a:cubicBezTo>
                      <a:pt x="218" y="1667"/>
                      <a:pt x="357" y="815"/>
                      <a:pt x="833" y="141"/>
                    </a:cubicBezTo>
                    <a:cubicBezTo>
                      <a:pt x="889" y="70"/>
                      <a:pt x="816" y="0"/>
                      <a:pt x="74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74" name="Google Shape;1074;p9"/>
              <p:cNvSpPr/>
              <p:nvPr/>
            </p:nvSpPr>
            <p:spPr>
              <a:xfrm>
                <a:off x="5566125" y="2636700"/>
                <a:ext cx="10950" cy="30450"/>
              </a:xfrm>
              <a:custGeom>
                <a:avLst/>
                <a:gdLst/>
                <a:ahLst/>
                <a:cxnLst/>
                <a:rect l="l" t="t" r="r" b="b"/>
                <a:pathLst>
                  <a:path w="438" h="1218" extrusionOk="0">
                    <a:moveTo>
                      <a:pt x="309" y="0"/>
                    </a:moveTo>
                    <a:cubicBezTo>
                      <a:pt x="286" y="0"/>
                      <a:pt x="267" y="7"/>
                      <a:pt x="258" y="23"/>
                    </a:cubicBezTo>
                    <a:cubicBezTo>
                      <a:pt x="1" y="360"/>
                      <a:pt x="60" y="756"/>
                      <a:pt x="120" y="1134"/>
                    </a:cubicBezTo>
                    <a:cubicBezTo>
                      <a:pt x="120" y="1182"/>
                      <a:pt x="174" y="1218"/>
                      <a:pt x="215" y="1218"/>
                    </a:cubicBezTo>
                    <a:cubicBezTo>
                      <a:pt x="224" y="1218"/>
                      <a:pt x="232" y="1216"/>
                      <a:pt x="239" y="1213"/>
                    </a:cubicBezTo>
                    <a:cubicBezTo>
                      <a:pt x="297" y="1192"/>
                      <a:pt x="337" y="1134"/>
                      <a:pt x="318" y="1073"/>
                    </a:cubicBezTo>
                    <a:cubicBezTo>
                      <a:pt x="278" y="796"/>
                      <a:pt x="199" y="439"/>
                      <a:pt x="397" y="182"/>
                    </a:cubicBezTo>
                    <a:cubicBezTo>
                      <a:pt x="437" y="142"/>
                      <a:pt x="437" y="82"/>
                      <a:pt x="397" y="23"/>
                    </a:cubicBezTo>
                    <a:cubicBezTo>
                      <a:pt x="375" y="12"/>
                      <a:pt x="339" y="0"/>
                      <a:pt x="30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75" name="Google Shape;1075;p9"/>
              <p:cNvSpPr/>
              <p:nvPr/>
            </p:nvSpPr>
            <p:spPr>
              <a:xfrm>
                <a:off x="5701400" y="1784375"/>
                <a:ext cx="199250" cy="332575"/>
              </a:xfrm>
              <a:custGeom>
                <a:avLst/>
                <a:gdLst/>
                <a:ahLst/>
                <a:cxnLst/>
                <a:rect l="l" t="t" r="r" b="b"/>
                <a:pathLst>
                  <a:path w="7970" h="13303" extrusionOk="0">
                    <a:moveTo>
                      <a:pt x="5413" y="1"/>
                    </a:moveTo>
                    <a:cubicBezTo>
                      <a:pt x="3946" y="1369"/>
                      <a:pt x="2400" y="2678"/>
                      <a:pt x="1309" y="4382"/>
                    </a:cubicBezTo>
                    <a:cubicBezTo>
                      <a:pt x="794" y="5215"/>
                      <a:pt x="358" y="6106"/>
                      <a:pt x="239" y="7097"/>
                    </a:cubicBezTo>
                    <a:cubicBezTo>
                      <a:pt x="1" y="9100"/>
                      <a:pt x="1388" y="12113"/>
                      <a:pt x="2955" y="13303"/>
                    </a:cubicBezTo>
                    <a:cubicBezTo>
                      <a:pt x="4956" y="12708"/>
                      <a:pt x="7256" y="10427"/>
                      <a:pt x="7732" y="8445"/>
                    </a:cubicBezTo>
                    <a:cubicBezTo>
                      <a:pt x="7969" y="7494"/>
                      <a:pt x="7890" y="6503"/>
                      <a:pt x="7692" y="5532"/>
                    </a:cubicBezTo>
                    <a:cubicBezTo>
                      <a:pt x="7276" y="3550"/>
                      <a:pt x="6285" y="1785"/>
                      <a:pt x="541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76" name="Google Shape;1076;p9"/>
              <p:cNvSpPr/>
              <p:nvPr/>
            </p:nvSpPr>
            <p:spPr>
              <a:xfrm>
                <a:off x="5726175" y="1882025"/>
                <a:ext cx="138800" cy="230450"/>
              </a:xfrm>
              <a:custGeom>
                <a:avLst/>
                <a:gdLst/>
                <a:ahLst/>
                <a:cxnLst/>
                <a:rect l="l" t="t" r="r" b="b"/>
                <a:pathLst>
                  <a:path w="5552" h="9218" extrusionOk="0">
                    <a:moveTo>
                      <a:pt x="3827" y="1"/>
                    </a:moveTo>
                    <a:cubicBezTo>
                      <a:pt x="2797" y="952"/>
                      <a:pt x="1726" y="1843"/>
                      <a:pt x="952" y="3014"/>
                    </a:cubicBezTo>
                    <a:cubicBezTo>
                      <a:pt x="577" y="3588"/>
                      <a:pt x="278" y="4203"/>
                      <a:pt x="180" y="4877"/>
                    </a:cubicBezTo>
                    <a:cubicBezTo>
                      <a:pt x="1" y="6284"/>
                      <a:pt x="933" y="8366"/>
                      <a:pt x="2023" y="9217"/>
                    </a:cubicBezTo>
                    <a:cubicBezTo>
                      <a:pt x="3410" y="8821"/>
                      <a:pt x="5017" y="7256"/>
                      <a:pt x="5374" y="5887"/>
                    </a:cubicBezTo>
                    <a:cubicBezTo>
                      <a:pt x="5551" y="5213"/>
                      <a:pt x="5493" y="4520"/>
                      <a:pt x="5374" y="3865"/>
                    </a:cubicBezTo>
                    <a:cubicBezTo>
                      <a:pt x="5096" y="2478"/>
                      <a:pt x="4422" y="1249"/>
                      <a:pt x="3827" y="1"/>
                    </a:cubicBezTo>
                    <a:close/>
                  </a:path>
                </a:pathLst>
              </a:custGeom>
              <a:solidFill>
                <a:srgbClr val="191919">
                  <a:alpha val="128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77" name="Google Shape;1077;p9"/>
              <p:cNvSpPr/>
              <p:nvPr/>
            </p:nvSpPr>
            <p:spPr>
              <a:xfrm>
                <a:off x="5261600" y="1822400"/>
                <a:ext cx="573950" cy="1007775"/>
              </a:xfrm>
              <a:custGeom>
                <a:avLst/>
                <a:gdLst/>
                <a:ahLst/>
                <a:cxnLst/>
                <a:rect l="l" t="t" r="r" b="b"/>
                <a:pathLst>
                  <a:path w="22958" h="40311" extrusionOk="0">
                    <a:moveTo>
                      <a:pt x="22825" y="1"/>
                    </a:moveTo>
                    <a:cubicBezTo>
                      <a:pt x="22788" y="1"/>
                      <a:pt x="22754" y="20"/>
                      <a:pt x="22747" y="66"/>
                    </a:cubicBezTo>
                    <a:cubicBezTo>
                      <a:pt x="22311" y="2801"/>
                      <a:pt x="21776" y="5497"/>
                      <a:pt x="21200" y="8193"/>
                    </a:cubicBezTo>
                    <a:cubicBezTo>
                      <a:pt x="20547" y="11166"/>
                      <a:pt x="19873" y="14121"/>
                      <a:pt x="19041" y="17034"/>
                    </a:cubicBezTo>
                    <a:cubicBezTo>
                      <a:pt x="18723" y="18223"/>
                      <a:pt x="18367" y="19394"/>
                      <a:pt x="17970" y="20562"/>
                    </a:cubicBezTo>
                    <a:cubicBezTo>
                      <a:pt x="17494" y="21910"/>
                      <a:pt x="16900" y="23219"/>
                      <a:pt x="16305" y="24508"/>
                    </a:cubicBezTo>
                    <a:cubicBezTo>
                      <a:pt x="14759" y="27778"/>
                      <a:pt x="12896" y="30930"/>
                      <a:pt x="10417" y="33566"/>
                    </a:cubicBezTo>
                    <a:cubicBezTo>
                      <a:pt x="7919" y="36222"/>
                      <a:pt x="4808" y="38304"/>
                      <a:pt x="1398" y="39652"/>
                    </a:cubicBezTo>
                    <a:cubicBezTo>
                      <a:pt x="981" y="39811"/>
                      <a:pt x="545" y="39970"/>
                      <a:pt x="109" y="40107"/>
                    </a:cubicBezTo>
                    <a:cubicBezTo>
                      <a:pt x="1" y="40144"/>
                      <a:pt x="41" y="40311"/>
                      <a:pt x="139" y="40311"/>
                    </a:cubicBezTo>
                    <a:cubicBezTo>
                      <a:pt x="148" y="40311"/>
                      <a:pt x="159" y="40309"/>
                      <a:pt x="169" y="40306"/>
                    </a:cubicBezTo>
                    <a:cubicBezTo>
                      <a:pt x="3638" y="39156"/>
                      <a:pt x="6830" y="37274"/>
                      <a:pt x="9505" y="34776"/>
                    </a:cubicBezTo>
                    <a:cubicBezTo>
                      <a:pt x="12161" y="32278"/>
                      <a:pt x="14183" y="29205"/>
                      <a:pt x="15829" y="25954"/>
                    </a:cubicBezTo>
                    <a:cubicBezTo>
                      <a:pt x="16562" y="24508"/>
                      <a:pt x="17257" y="23001"/>
                      <a:pt x="17851" y="21474"/>
                    </a:cubicBezTo>
                    <a:cubicBezTo>
                      <a:pt x="18267" y="20385"/>
                      <a:pt x="18624" y="19275"/>
                      <a:pt x="18941" y="18165"/>
                    </a:cubicBezTo>
                    <a:cubicBezTo>
                      <a:pt x="19794" y="15289"/>
                      <a:pt x="20487" y="12376"/>
                      <a:pt x="21142" y="9462"/>
                    </a:cubicBezTo>
                    <a:cubicBezTo>
                      <a:pt x="21755" y="6647"/>
                      <a:pt x="22331" y="3832"/>
                      <a:pt x="22807" y="977"/>
                    </a:cubicBezTo>
                    <a:cubicBezTo>
                      <a:pt x="22847" y="700"/>
                      <a:pt x="22905" y="422"/>
                      <a:pt x="22945" y="126"/>
                    </a:cubicBezTo>
                    <a:cubicBezTo>
                      <a:pt x="22958" y="52"/>
                      <a:pt x="22886" y="1"/>
                      <a:pt x="2282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78" name="Google Shape;1078;p9"/>
              <p:cNvSpPr/>
              <p:nvPr/>
            </p:nvSpPr>
            <p:spPr>
              <a:xfrm>
                <a:off x="5728250" y="2002150"/>
                <a:ext cx="132325" cy="38725"/>
              </a:xfrm>
              <a:custGeom>
                <a:avLst/>
                <a:gdLst/>
                <a:ahLst/>
                <a:cxnLst/>
                <a:rect l="l" t="t" r="r" b="b"/>
                <a:pathLst>
                  <a:path w="5293" h="1549" extrusionOk="0">
                    <a:moveTo>
                      <a:pt x="163" y="0"/>
                    </a:moveTo>
                    <a:cubicBezTo>
                      <a:pt x="78" y="0"/>
                      <a:pt x="0" y="109"/>
                      <a:pt x="76" y="170"/>
                    </a:cubicBezTo>
                    <a:cubicBezTo>
                      <a:pt x="692" y="805"/>
                      <a:pt x="1504" y="1261"/>
                      <a:pt x="2357" y="1439"/>
                    </a:cubicBezTo>
                    <a:cubicBezTo>
                      <a:pt x="2678" y="1513"/>
                      <a:pt x="3003" y="1548"/>
                      <a:pt x="3328" y="1548"/>
                    </a:cubicBezTo>
                    <a:cubicBezTo>
                      <a:pt x="3966" y="1548"/>
                      <a:pt x="4600" y="1412"/>
                      <a:pt x="5191" y="1161"/>
                    </a:cubicBezTo>
                    <a:cubicBezTo>
                      <a:pt x="5293" y="1111"/>
                      <a:pt x="5219" y="972"/>
                      <a:pt x="5121" y="972"/>
                    </a:cubicBezTo>
                    <a:cubicBezTo>
                      <a:pt x="5105" y="972"/>
                      <a:pt x="5089" y="975"/>
                      <a:pt x="5072" y="984"/>
                    </a:cubicBezTo>
                    <a:cubicBezTo>
                      <a:pt x="4524" y="1222"/>
                      <a:pt x="3942" y="1336"/>
                      <a:pt x="3365" y="1336"/>
                    </a:cubicBezTo>
                    <a:cubicBezTo>
                      <a:pt x="2209" y="1336"/>
                      <a:pt x="1068" y="878"/>
                      <a:pt x="235" y="32"/>
                    </a:cubicBezTo>
                    <a:cubicBezTo>
                      <a:pt x="213" y="10"/>
                      <a:pt x="187" y="0"/>
                      <a:pt x="16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79" name="Google Shape;1079;p9"/>
              <p:cNvSpPr/>
              <p:nvPr/>
            </p:nvSpPr>
            <p:spPr>
              <a:xfrm>
                <a:off x="5731275" y="1966675"/>
                <a:ext cx="137350" cy="35775"/>
              </a:xfrm>
              <a:custGeom>
                <a:avLst/>
                <a:gdLst/>
                <a:ahLst/>
                <a:cxnLst/>
                <a:rect l="l" t="t" r="r" b="b"/>
                <a:pathLst>
                  <a:path w="5494" h="1431" extrusionOk="0">
                    <a:moveTo>
                      <a:pt x="167" y="1"/>
                    </a:moveTo>
                    <a:cubicBezTo>
                      <a:pt x="81" y="1"/>
                      <a:pt x="1" y="104"/>
                      <a:pt x="95" y="183"/>
                    </a:cubicBezTo>
                    <a:cubicBezTo>
                      <a:pt x="1041" y="994"/>
                      <a:pt x="2290" y="1431"/>
                      <a:pt x="3535" y="1431"/>
                    </a:cubicBezTo>
                    <a:cubicBezTo>
                      <a:pt x="3750" y="1431"/>
                      <a:pt x="3965" y="1418"/>
                      <a:pt x="4178" y="1391"/>
                    </a:cubicBezTo>
                    <a:cubicBezTo>
                      <a:pt x="4594" y="1332"/>
                      <a:pt x="4990" y="1233"/>
                      <a:pt x="5368" y="1095"/>
                    </a:cubicBezTo>
                    <a:cubicBezTo>
                      <a:pt x="5493" y="1040"/>
                      <a:pt x="5456" y="871"/>
                      <a:pt x="5343" y="871"/>
                    </a:cubicBezTo>
                    <a:cubicBezTo>
                      <a:pt x="5332" y="871"/>
                      <a:pt x="5320" y="872"/>
                      <a:pt x="5308" y="876"/>
                    </a:cubicBezTo>
                    <a:cubicBezTo>
                      <a:pt x="4732" y="1102"/>
                      <a:pt x="4119" y="1214"/>
                      <a:pt x="3505" y="1214"/>
                    </a:cubicBezTo>
                    <a:cubicBezTo>
                      <a:pt x="2724" y="1214"/>
                      <a:pt x="1944" y="1033"/>
                      <a:pt x="1245" y="677"/>
                    </a:cubicBezTo>
                    <a:cubicBezTo>
                      <a:pt x="888" y="500"/>
                      <a:pt x="550" y="281"/>
                      <a:pt x="233" y="24"/>
                    </a:cubicBezTo>
                    <a:cubicBezTo>
                      <a:pt x="213" y="8"/>
                      <a:pt x="189" y="1"/>
                      <a:pt x="16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80" name="Google Shape;1080;p9"/>
              <p:cNvSpPr/>
              <p:nvPr/>
            </p:nvSpPr>
            <p:spPr>
              <a:xfrm>
                <a:off x="5733075" y="1931575"/>
                <a:ext cx="143525" cy="33050"/>
              </a:xfrm>
              <a:custGeom>
                <a:avLst/>
                <a:gdLst/>
                <a:ahLst/>
                <a:cxnLst/>
                <a:rect l="l" t="t" r="r" b="b"/>
                <a:pathLst>
                  <a:path w="5741" h="1322" extrusionOk="0">
                    <a:moveTo>
                      <a:pt x="141" y="0"/>
                    </a:moveTo>
                    <a:cubicBezTo>
                      <a:pt x="53" y="0"/>
                      <a:pt x="1" y="134"/>
                      <a:pt x="82" y="199"/>
                    </a:cubicBezTo>
                    <a:cubicBezTo>
                      <a:pt x="1097" y="935"/>
                      <a:pt x="2343" y="1321"/>
                      <a:pt x="3595" y="1321"/>
                    </a:cubicBezTo>
                    <a:cubicBezTo>
                      <a:pt x="3859" y="1321"/>
                      <a:pt x="4122" y="1304"/>
                      <a:pt x="4384" y="1270"/>
                    </a:cubicBezTo>
                    <a:cubicBezTo>
                      <a:pt x="4820" y="1209"/>
                      <a:pt x="5236" y="1090"/>
                      <a:pt x="5632" y="952"/>
                    </a:cubicBezTo>
                    <a:cubicBezTo>
                      <a:pt x="5740" y="898"/>
                      <a:pt x="5717" y="728"/>
                      <a:pt x="5608" y="728"/>
                    </a:cubicBezTo>
                    <a:cubicBezTo>
                      <a:pt x="5597" y="728"/>
                      <a:pt x="5586" y="730"/>
                      <a:pt x="5573" y="734"/>
                    </a:cubicBezTo>
                    <a:cubicBezTo>
                      <a:pt x="4938" y="982"/>
                      <a:pt x="4255" y="1103"/>
                      <a:pt x="3572" y="1103"/>
                    </a:cubicBezTo>
                    <a:cubicBezTo>
                      <a:pt x="2783" y="1103"/>
                      <a:pt x="1993" y="943"/>
                      <a:pt x="1271" y="635"/>
                    </a:cubicBezTo>
                    <a:cubicBezTo>
                      <a:pt x="895" y="456"/>
                      <a:pt x="538" y="258"/>
                      <a:pt x="201" y="20"/>
                    </a:cubicBezTo>
                    <a:cubicBezTo>
                      <a:pt x="180" y="6"/>
                      <a:pt x="160" y="0"/>
                      <a:pt x="14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81" name="Google Shape;1081;p9"/>
              <p:cNvSpPr/>
              <p:nvPr/>
            </p:nvSpPr>
            <p:spPr>
              <a:xfrm>
                <a:off x="5753575" y="1903725"/>
                <a:ext cx="118975" cy="30625"/>
              </a:xfrm>
              <a:custGeom>
                <a:avLst/>
                <a:gdLst/>
                <a:ahLst/>
                <a:cxnLst/>
                <a:rect l="l" t="t" r="r" b="b"/>
                <a:pathLst>
                  <a:path w="4759" h="1225" extrusionOk="0">
                    <a:moveTo>
                      <a:pt x="167" y="0"/>
                    </a:moveTo>
                    <a:cubicBezTo>
                      <a:pt x="80" y="0"/>
                      <a:pt x="0" y="101"/>
                      <a:pt x="94" y="163"/>
                    </a:cubicBezTo>
                    <a:cubicBezTo>
                      <a:pt x="922" y="859"/>
                      <a:pt x="1985" y="1225"/>
                      <a:pt x="3052" y="1225"/>
                    </a:cubicBezTo>
                    <a:cubicBezTo>
                      <a:pt x="3595" y="1225"/>
                      <a:pt x="4139" y="1130"/>
                      <a:pt x="4653" y="936"/>
                    </a:cubicBezTo>
                    <a:cubicBezTo>
                      <a:pt x="4758" y="901"/>
                      <a:pt x="4725" y="727"/>
                      <a:pt x="4634" y="727"/>
                    </a:cubicBezTo>
                    <a:cubicBezTo>
                      <a:pt x="4622" y="727"/>
                      <a:pt x="4609" y="731"/>
                      <a:pt x="4595" y="737"/>
                    </a:cubicBezTo>
                    <a:cubicBezTo>
                      <a:pt x="4100" y="921"/>
                      <a:pt x="3575" y="1011"/>
                      <a:pt x="3050" y="1011"/>
                    </a:cubicBezTo>
                    <a:cubicBezTo>
                      <a:pt x="2039" y="1011"/>
                      <a:pt x="1029" y="676"/>
                      <a:pt x="234" y="24"/>
                    </a:cubicBezTo>
                    <a:cubicBezTo>
                      <a:pt x="213" y="7"/>
                      <a:pt x="189" y="0"/>
                      <a:pt x="16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82" name="Google Shape;1082;p9"/>
              <p:cNvSpPr/>
              <p:nvPr/>
            </p:nvSpPr>
            <p:spPr>
              <a:xfrm>
                <a:off x="5770475" y="1878250"/>
                <a:ext cx="96325" cy="23825"/>
              </a:xfrm>
              <a:custGeom>
                <a:avLst/>
                <a:gdLst/>
                <a:ahLst/>
                <a:cxnLst/>
                <a:rect l="l" t="t" r="r" b="b"/>
                <a:pathLst>
                  <a:path w="3853" h="953" extrusionOk="0">
                    <a:moveTo>
                      <a:pt x="159" y="1"/>
                    </a:moveTo>
                    <a:cubicBezTo>
                      <a:pt x="74" y="1"/>
                      <a:pt x="0" y="109"/>
                      <a:pt x="92" y="171"/>
                    </a:cubicBezTo>
                    <a:cubicBezTo>
                      <a:pt x="748" y="774"/>
                      <a:pt x="1585" y="952"/>
                      <a:pt x="2433" y="952"/>
                    </a:cubicBezTo>
                    <a:cubicBezTo>
                      <a:pt x="2867" y="952"/>
                      <a:pt x="3304" y="905"/>
                      <a:pt x="3721" y="845"/>
                    </a:cubicBezTo>
                    <a:cubicBezTo>
                      <a:pt x="3852" y="826"/>
                      <a:pt x="3805" y="645"/>
                      <a:pt x="3697" y="645"/>
                    </a:cubicBezTo>
                    <a:cubicBezTo>
                      <a:pt x="3692" y="645"/>
                      <a:pt x="3686" y="646"/>
                      <a:pt x="3681" y="646"/>
                    </a:cubicBezTo>
                    <a:cubicBezTo>
                      <a:pt x="3273" y="702"/>
                      <a:pt x="2844" y="747"/>
                      <a:pt x="2418" y="747"/>
                    </a:cubicBezTo>
                    <a:cubicBezTo>
                      <a:pt x="1622" y="747"/>
                      <a:pt x="838" y="588"/>
                      <a:pt x="232" y="33"/>
                    </a:cubicBezTo>
                    <a:cubicBezTo>
                      <a:pt x="209" y="10"/>
                      <a:pt x="183" y="1"/>
                      <a:pt x="15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83" name="Google Shape;1083;p9"/>
              <p:cNvSpPr/>
              <p:nvPr/>
            </p:nvSpPr>
            <p:spPr>
              <a:xfrm>
                <a:off x="5795000" y="1859725"/>
                <a:ext cx="60425" cy="16125"/>
              </a:xfrm>
              <a:custGeom>
                <a:avLst/>
                <a:gdLst/>
                <a:ahLst/>
                <a:cxnLst/>
                <a:rect l="l" t="t" r="r" b="b"/>
                <a:pathLst>
                  <a:path w="2417" h="645" extrusionOk="0">
                    <a:moveTo>
                      <a:pt x="142" y="0"/>
                    </a:moveTo>
                    <a:cubicBezTo>
                      <a:pt x="54" y="0"/>
                      <a:pt x="1" y="133"/>
                      <a:pt x="83" y="198"/>
                    </a:cubicBezTo>
                    <a:cubicBezTo>
                      <a:pt x="517" y="524"/>
                      <a:pt x="1044" y="645"/>
                      <a:pt x="1575" y="645"/>
                    </a:cubicBezTo>
                    <a:cubicBezTo>
                      <a:pt x="1820" y="645"/>
                      <a:pt x="2066" y="619"/>
                      <a:pt x="2303" y="575"/>
                    </a:cubicBezTo>
                    <a:cubicBezTo>
                      <a:pt x="2417" y="538"/>
                      <a:pt x="2386" y="355"/>
                      <a:pt x="2262" y="355"/>
                    </a:cubicBezTo>
                    <a:cubicBezTo>
                      <a:pt x="2256" y="355"/>
                      <a:pt x="2250" y="356"/>
                      <a:pt x="2243" y="357"/>
                    </a:cubicBezTo>
                    <a:cubicBezTo>
                      <a:pt x="2018" y="402"/>
                      <a:pt x="1784" y="428"/>
                      <a:pt x="1551" y="428"/>
                    </a:cubicBezTo>
                    <a:cubicBezTo>
                      <a:pt x="1068" y="428"/>
                      <a:pt x="590" y="315"/>
                      <a:pt x="202" y="20"/>
                    </a:cubicBezTo>
                    <a:cubicBezTo>
                      <a:pt x="181" y="6"/>
                      <a:pt x="161" y="0"/>
                      <a:pt x="14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84" name="Google Shape;1084;p9"/>
              <p:cNvSpPr/>
              <p:nvPr/>
            </p:nvSpPr>
            <p:spPr>
              <a:xfrm>
                <a:off x="5814900" y="1839600"/>
                <a:ext cx="32225" cy="9800"/>
              </a:xfrm>
              <a:custGeom>
                <a:avLst/>
                <a:gdLst/>
                <a:ahLst/>
                <a:cxnLst/>
                <a:rect l="l" t="t" r="r" b="b"/>
                <a:pathLst>
                  <a:path w="1289" h="392" extrusionOk="0">
                    <a:moveTo>
                      <a:pt x="110" y="1"/>
                    </a:moveTo>
                    <a:cubicBezTo>
                      <a:pt x="79" y="1"/>
                      <a:pt x="45" y="14"/>
                      <a:pt x="20" y="52"/>
                    </a:cubicBezTo>
                    <a:cubicBezTo>
                      <a:pt x="1" y="91"/>
                      <a:pt x="1" y="170"/>
                      <a:pt x="60" y="191"/>
                    </a:cubicBezTo>
                    <a:cubicBezTo>
                      <a:pt x="327" y="324"/>
                      <a:pt x="616" y="391"/>
                      <a:pt x="912" y="391"/>
                    </a:cubicBezTo>
                    <a:cubicBezTo>
                      <a:pt x="1010" y="391"/>
                      <a:pt x="1110" y="384"/>
                      <a:pt x="1209" y="369"/>
                    </a:cubicBezTo>
                    <a:cubicBezTo>
                      <a:pt x="1270" y="369"/>
                      <a:pt x="1289" y="289"/>
                      <a:pt x="1270" y="231"/>
                    </a:cubicBezTo>
                    <a:cubicBezTo>
                      <a:pt x="1270" y="185"/>
                      <a:pt x="1235" y="163"/>
                      <a:pt x="1194" y="163"/>
                    </a:cubicBezTo>
                    <a:cubicBezTo>
                      <a:pt x="1180" y="163"/>
                      <a:pt x="1165" y="166"/>
                      <a:pt x="1151" y="170"/>
                    </a:cubicBezTo>
                    <a:cubicBezTo>
                      <a:pt x="1081" y="179"/>
                      <a:pt x="1012" y="183"/>
                      <a:pt x="943" y="183"/>
                    </a:cubicBezTo>
                    <a:cubicBezTo>
                      <a:pt x="676" y="183"/>
                      <a:pt x="412" y="123"/>
                      <a:pt x="160" y="12"/>
                    </a:cubicBezTo>
                    <a:cubicBezTo>
                      <a:pt x="145" y="5"/>
                      <a:pt x="128" y="1"/>
                      <a:pt x="11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85" name="Google Shape;1085;p9"/>
              <p:cNvSpPr/>
              <p:nvPr/>
            </p:nvSpPr>
            <p:spPr>
              <a:xfrm>
                <a:off x="5752025" y="2054675"/>
                <a:ext cx="65875" cy="17600"/>
              </a:xfrm>
              <a:custGeom>
                <a:avLst/>
                <a:gdLst/>
                <a:ahLst/>
                <a:cxnLst/>
                <a:rect l="l" t="t" r="r" b="b"/>
                <a:pathLst>
                  <a:path w="2635" h="704" extrusionOk="0">
                    <a:moveTo>
                      <a:pt x="163" y="1"/>
                    </a:moveTo>
                    <a:cubicBezTo>
                      <a:pt x="78" y="1"/>
                      <a:pt x="1" y="109"/>
                      <a:pt x="77" y="171"/>
                    </a:cubicBezTo>
                    <a:cubicBezTo>
                      <a:pt x="595" y="613"/>
                      <a:pt x="1254" y="703"/>
                      <a:pt x="1909" y="703"/>
                    </a:cubicBezTo>
                    <a:cubicBezTo>
                      <a:pt x="2106" y="703"/>
                      <a:pt x="2303" y="695"/>
                      <a:pt x="2495" y="686"/>
                    </a:cubicBezTo>
                    <a:cubicBezTo>
                      <a:pt x="2629" y="686"/>
                      <a:pt x="2635" y="487"/>
                      <a:pt x="2512" y="487"/>
                    </a:cubicBezTo>
                    <a:cubicBezTo>
                      <a:pt x="2507" y="487"/>
                      <a:pt x="2501" y="487"/>
                      <a:pt x="2495" y="488"/>
                    </a:cubicBezTo>
                    <a:cubicBezTo>
                      <a:pt x="2321" y="492"/>
                      <a:pt x="2142" y="498"/>
                      <a:pt x="1962" y="498"/>
                    </a:cubicBezTo>
                    <a:cubicBezTo>
                      <a:pt x="1343" y="498"/>
                      <a:pt x="712" y="432"/>
                      <a:pt x="236" y="33"/>
                    </a:cubicBezTo>
                    <a:cubicBezTo>
                      <a:pt x="213" y="10"/>
                      <a:pt x="188" y="1"/>
                      <a:pt x="16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grpSp>
        <p:nvGrpSpPr>
          <p:cNvPr id="1086" name="Google Shape;1086;p9"/>
          <p:cNvGrpSpPr/>
          <p:nvPr/>
        </p:nvGrpSpPr>
        <p:grpSpPr>
          <a:xfrm rot="7173862">
            <a:off x="224267" y="44403"/>
            <a:ext cx="1604396" cy="1450147"/>
            <a:chOff x="2401900" y="1895088"/>
            <a:chExt cx="1203300" cy="1087613"/>
          </a:xfrm>
        </p:grpSpPr>
        <p:sp>
          <p:nvSpPr>
            <p:cNvPr id="1087" name="Google Shape;1087;p9"/>
            <p:cNvSpPr/>
            <p:nvPr/>
          </p:nvSpPr>
          <p:spPr>
            <a:xfrm>
              <a:off x="2401900" y="1899500"/>
              <a:ext cx="1203300" cy="1083200"/>
            </a:xfrm>
            <a:custGeom>
              <a:avLst/>
              <a:gdLst/>
              <a:ahLst/>
              <a:cxnLst/>
              <a:rect l="l" t="t" r="r" b="b"/>
              <a:pathLst>
                <a:path w="48132" h="43328" extrusionOk="0">
                  <a:moveTo>
                    <a:pt x="0" y="1"/>
                  </a:moveTo>
                  <a:lnTo>
                    <a:pt x="0" y="1"/>
                  </a:lnTo>
                  <a:cubicBezTo>
                    <a:pt x="21" y="576"/>
                    <a:pt x="40" y="1131"/>
                    <a:pt x="60" y="1705"/>
                  </a:cubicBezTo>
                  <a:cubicBezTo>
                    <a:pt x="238" y="6661"/>
                    <a:pt x="555" y="11637"/>
                    <a:pt x="2141" y="16316"/>
                  </a:cubicBezTo>
                  <a:cubicBezTo>
                    <a:pt x="2141" y="16316"/>
                    <a:pt x="2954" y="16453"/>
                    <a:pt x="4087" y="16453"/>
                  </a:cubicBezTo>
                  <a:cubicBezTo>
                    <a:pt x="4923" y="16453"/>
                    <a:pt x="5933" y="16378"/>
                    <a:pt x="6919" y="16117"/>
                  </a:cubicBezTo>
                  <a:lnTo>
                    <a:pt x="6919" y="16117"/>
                  </a:lnTo>
                  <a:cubicBezTo>
                    <a:pt x="6919" y="16117"/>
                    <a:pt x="4718" y="17841"/>
                    <a:pt x="3192" y="18475"/>
                  </a:cubicBezTo>
                  <a:cubicBezTo>
                    <a:pt x="3192" y="18475"/>
                    <a:pt x="5590" y="22123"/>
                    <a:pt x="7672" y="24919"/>
                  </a:cubicBezTo>
                  <a:cubicBezTo>
                    <a:pt x="7672" y="24919"/>
                    <a:pt x="8603" y="24641"/>
                    <a:pt x="10427" y="23412"/>
                  </a:cubicBezTo>
                  <a:lnTo>
                    <a:pt x="10427" y="23412"/>
                  </a:lnTo>
                  <a:cubicBezTo>
                    <a:pt x="10427" y="23412"/>
                    <a:pt x="10249" y="24562"/>
                    <a:pt x="9396" y="26465"/>
                  </a:cubicBezTo>
                  <a:cubicBezTo>
                    <a:pt x="9396" y="26465"/>
                    <a:pt x="12409" y="29616"/>
                    <a:pt x="14808" y="31936"/>
                  </a:cubicBezTo>
                  <a:lnTo>
                    <a:pt x="17861" y="29655"/>
                  </a:lnTo>
                  <a:lnTo>
                    <a:pt x="17861" y="29655"/>
                  </a:lnTo>
                  <a:cubicBezTo>
                    <a:pt x="17861" y="29656"/>
                    <a:pt x="18139" y="31043"/>
                    <a:pt x="17385" y="33105"/>
                  </a:cubicBezTo>
                  <a:cubicBezTo>
                    <a:pt x="17385" y="33105"/>
                    <a:pt x="25198" y="37212"/>
                    <a:pt x="34368" y="37212"/>
                  </a:cubicBezTo>
                  <a:cubicBezTo>
                    <a:pt x="37081" y="37212"/>
                    <a:pt x="39914" y="36852"/>
                    <a:pt x="42698" y="35919"/>
                  </a:cubicBezTo>
                  <a:cubicBezTo>
                    <a:pt x="43015" y="36237"/>
                    <a:pt x="43313" y="36574"/>
                    <a:pt x="43631" y="36911"/>
                  </a:cubicBezTo>
                  <a:cubicBezTo>
                    <a:pt x="44979" y="38457"/>
                    <a:pt x="46287" y="40103"/>
                    <a:pt x="47257" y="41906"/>
                  </a:cubicBezTo>
                  <a:cubicBezTo>
                    <a:pt x="47495" y="42342"/>
                    <a:pt x="47714" y="42799"/>
                    <a:pt x="47912" y="43274"/>
                  </a:cubicBezTo>
                  <a:cubicBezTo>
                    <a:pt x="47931" y="43312"/>
                    <a:pt x="47961" y="43327"/>
                    <a:pt x="47991" y="43327"/>
                  </a:cubicBezTo>
                  <a:cubicBezTo>
                    <a:pt x="48059" y="43327"/>
                    <a:pt x="48131" y="43250"/>
                    <a:pt x="48090" y="43156"/>
                  </a:cubicBezTo>
                  <a:cubicBezTo>
                    <a:pt x="47297" y="41272"/>
                    <a:pt x="46108" y="39587"/>
                    <a:pt x="44820" y="38002"/>
                  </a:cubicBezTo>
                  <a:cubicBezTo>
                    <a:pt x="44186" y="37228"/>
                    <a:pt x="43531" y="36474"/>
                    <a:pt x="42838" y="35742"/>
                  </a:cubicBezTo>
                  <a:cubicBezTo>
                    <a:pt x="44384" y="25830"/>
                    <a:pt x="38139" y="19704"/>
                    <a:pt x="38139" y="19704"/>
                  </a:cubicBezTo>
                  <a:cubicBezTo>
                    <a:pt x="37049" y="20973"/>
                    <a:pt x="35345" y="21330"/>
                    <a:pt x="35345" y="21330"/>
                  </a:cubicBezTo>
                  <a:cubicBezTo>
                    <a:pt x="36257" y="20042"/>
                    <a:pt x="36851" y="18100"/>
                    <a:pt x="36851" y="18100"/>
                  </a:cubicBezTo>
                  <a:cubicBezTo>
                    <a:pt x="33957" y="14254"/>
                    <a:pt x="29893" y="11974"/>
                    <a:pt x="29893" y="11974"/>
                  </a:cubicBezTo>
                  <a:cubicBezTo>
                    <a:pt x="28584" y="13639"/>
                    <a:pt x="26919" y="15145"/>
                    <a:pt x="26919" y="15145"/>
                  </a:cubicBezTo>
                  <a:cubicBezTo>
                    <a:pt x="27316" y="13421"/>
                    <a:pt x="27376" y="10527"/>
                    <a:pt x="27376" y="10527"/>
                  </a:cubicBezTo>
                  <a:cubicBezTo>
                    <a:pt x="25135" y="8802"/>
                    <a:pt x="19407" y="6682"/>
                    <a:pt x="19407" y="6682"/>
                  </a:cubicBezTo>
                  <a:cubicBezTo>
                    <a:pt x="18514" y="8228"/>
                    <a:pt x="16434" y="9853"/>
                    <a:pt x="16434" y="9853"/>
                  </a:cubicBezTo>
                  <a:cubicBezTo>
                    <a:pt x="16989" y="7771"/>
                    <a:pt x="17246" y="5392"/>
                    <a:pt x="17246" y="5392"/>
                  </a:cubicBezTo>
                  <a:cubicBezTo>
                    <a:pt x="17246" y="5392"/>
                    <a:pt x="12528" y="2538"/>
                    <a:pt x="8286" y="2221"/>
                  </a:cubicBezTo>
                  <a:cubicBezTo>
                    <a:pt x="4025" y="1924"/>
                    <a:pt x="0" y="1"/>
                    <a:pt x="0" y="1"/>
                  </a:cubicBezTo>
                  <a:close/>
                </a:path>
              </a:pathLst>
            </a:custGeom>
            <a:solidFill>
              <a:schemeClr val="dk1"/>
            </a:solidFill>
            <a:ln w="152400" cap="flat" cmpd="sng">
              <a:solidFill>
                <a:schemeClr val="lt2"/>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nvGrpSpPr>
            <p:cNvPr id="1088" name="Google Shape;1088;p9"/>
            <p:cNvGrpSpPr/>
            <p:nvPr/>
          </p:nvGrpSpPr>
          <p:grpSpPr>
            <a:xfrm>
              <a:off x="2402050" y="1895088"/>
              <a:ext cx="1156651" cy="1051648"/>
              <a:chOff x="3295800" y="1931075"/>
              <a:chExt cx="1156651" cy="1051648"/>
            </a:xfrm>
          </p:grpSpPr>
          <p:sp>
            <p:nvSpPr>
              <p:cNvPr id="1089" name="Google Shape;1089;p9"/>
              <p:cNvSpPr/>
              <p:nvPr/>
            </p:nvSpPr>
            <p:spPr>
              <a:xfrm>
                <a:off x="3295800" y="1931075"/>
                <a:ext cx="1111075" cy="930525"/>
              </a:xfrm>
              <a:custGeom>
                <a:avLst/>
                <a:gdLst/>
                <a:ahLst/>
                <a:cxnLst/>
                <a:rect l="l" t="t" r="r" b="b"/>
                <a:pathLst>
                  <a:path w="44443" h="37221" extrusionOk="0">
                    <a:moveTo>
                      <a:pt x="0" y="0"/>
                    </a:moveTo>
                    <a:lnTo>
                      <a:pt x="59" y="1726"/>
                    </a:lnTo>
                    <a:cubicBezTo>
                      <a:pt x="238" y="6661"/>
                      <a:pt x="555" y="11656"/>
                      <a:pt x="2141" y="16334"/>
                    </a:cubicBezTo>
                    <a:cubicBezTo>
                      <a:pt x="2141" y="16334"/>
                      <a:pt x="2944" y="16464"/>
                      <a:pt x="4064" y="16464"/>
                    </a:cubicBezTo>
                    <a:cubicBezTo>
                      <a:pt x="4905" y="16464"/>
                      <a:pt x="5924" y="16391"/>
                      <a:pt x="6918" y="16136"/>
                    </a:cubicBezTo>
                    <a:lnTo>
                      <a:pt x="6918" y="16136"/>
                    </a:lnTo>
                    <a:cubicBezTo>
                      <a:pt x="6918" y="16136"/>
                      <a:pt x="4718" y="17841"/>
                      <a:pt x="3191" y="18475"/>
                    </a:cubicBezTo>
                    <a:cubicBezTo>
                      <a:pt x="3191" y="18475"/>
                      <a:pt x="5590" y="22143"/>
                      <a:pt x="7671" y="24937"/>
                    </a:cubicBezTo>
                    <a:cubicBezTo>
                      <a:pt x="7671" y="24937"/>
                      <a:pt x="8603" y="24660"/>
                      <a:pt x="10427" y="23431"/>
                    </a:cubicBezTo>
                    <a:lnTo>
                      <a:pt x="10427" y="23431"/>
                    </a:lnTo>
                    <a:cubicBezTo>
                      <a:pt x="10427" y="23431"/>
                      <a:pt x="10248" y="24561"/>
                      <a:pt x="9396" y="26483"/>
                    </a:cubicBezTo>
                    <a:cubicBezTo>
                      <a:pt x="9396" y="26483"/>
                      <a:pt x="12409" y="29636"/>
                      <a:pt x="14807" y="31955"/>
                    </a:cubicBezTo>
                    <a:lnTo>
                      <a:pt x="17860" y="29655"/>
                    </a:lnTo>
                    <a:lnTo>
                      <a:pt x="17860" y="29655"/>
                    </a:lnTo>
                    <a:cubicBezTo>
                      <a:pt x="17860" y="29655"/>
                      <a:pt x="18137" y="31063"/>
                      <a:pt x="17384" y="33125"/>
                    </a:cubicBezTo>
                    <a:cubicBezTo>
                      <a:pt x="17384" y="33125"/>
                      <a:pt x="25178" y="37221"/>
                      <a:pt x="34337" y="37221"/>
                    </a:cubicBezTo>
                    <a:cubicBezTo>
                      <a:pt x="37099" y="37221"/>
                      <a:pt x="39984" y="36848"/>
                      <a:pt x="42817" y="35879"/>
                    </a:cubicBezTo>
                    <a:cubicBezTo>
                      <a:pt x="44443" y="25889"/>
                      <a:pt x="38139" y="19704"/>
                      <a:pt x="38139" y="19704"/>
                    </a:cubicBezTo>
                    <a:cubicBezTo>
                      <a:pt x="37048" y="20993"/>
                      <a:pt x="35343" y="21350"/>
                      <a:pt x="35343" y="21350"/>
                    </a:cubicBezTo>
                    <a:cubicBezTo>
                      <a:pt x="36255" y="20061"/>
                      <a:pt x="36850" y="18099"/>
                      <a:pt x="36850" y="18099"/>
                    </a:cubicBezTo>
                    <a:cubicBezTo>
                      <a:pt x="33956" y="14273"/>
                      <a:pt x="29893" y="11994"/>
                      <a:pt x="29893" y="11994"/>
                    </a:cubicBezTo>
                    <a:cubicBezTo>
                      <a:pt x="28585" y="13638"/>
                      <a:pt x="26920" y="15145"/>
                      <a:pt x="26920" y="15145"/>
                    </a:cubicBezTo>
                    <a:cubicBezTo>
                      <a:pt x="27316" y="13440"/>
                      <a:pt x="27375" y="10546"/>
                      <a:pt x="27375" y="10546"/>
                    </a:cubicBezTo>
                    <a:cubicBezTo>
                      <a:pt x="25136" y="8822"/>
                      <a:pt x="19406" y="6700"/>
                      <a:pt x="19406" y="6700"/>
                    </a:cubicBezTo>
                    <a:cubicBezTo>
                      <a:pt x="18515" y="8227"/>
                      <a:pt x="16433" y="9853"/>
                      <a:pt x="16433" y="9853"/>
                    </a:cubicBezTo>
                    <a:cubicBezTo>
                      <a:pt x="16988" y="7791"/>
                      <a:pt x="17246" y="5413"/>
                      <a:pt x="17246" y="5413"/>
                    </a:cubicBezTo>
                    <a:cubicBezTo>
                      <a:pt x="17246" y="5413"/>
                      <a:pt x="12528" y="2538"/>
                      <a:pt x="8286" y="2241"/>
                    </a:cubicBezTo>
                    <a:cubicBezTo>
                      <a:pt x="4024" y="1924"/>
                      <a:pt x="0" y="0"/>
                      <a:pt x="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90" name="Google Shape;1090;p9"/>
              <p:cNvSpPr/>
              <p:nvPr/>
            </p:nvSpPr>
            <p:spPr>
              <a:xfrm>
                <a:off x="3371377" y="2028475"/>
                <a:ext cx="989373" cy="786271"/>
              </a:xfrm>
              <a:custGeom>
                <a:avLst/>
                <a:gdLst/>
                <a:ahLst/>
                <a:cxnLst/>
                <a:rect l="l" t="t" r="r" b="b"/>
                <a:pathLst>
                  <a:path w="37494" h="29487" extrusionOk="0">
                    <a:moveTo>
                      <a:pt x="1" y="1"/>
                    </a:moveTo>
                    <a:lnTo>
                      <a:pt x="1" y="1"/>
                    </a:lnTo>
                    <a:cubicBezTo>
                      <a:pt x="9247" y="27141"/>
                      <a:pt x="30385" y="29486"/>
                      <a:pt x="36060" y="29486"/>
                    </a:cubicBezTo>
                    <a:cubicBezTo>
                      <a:pt x="36980" y="29486"/>
                      <a:pt x="37493" y="29425"/>
                      <a:pt x="37485" y="29397"/>
                    </a:cubicBezTo>
                    <a:cubicBezTo>
                      <a:pt x="30726" y="10348"/>
                      <a:pt x="1" y="1"/>
                      <a:pt x="1" y="1"/>
                    </a:cubicBezTo>
                    <a:close/>
                  </a:path>
                </a:pathLst>
              </a:custGeom>
              <a:solidFill>
                <a:srgbClr val="191919">
                  <a:alpha val="128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91" name="Google Shape;1091;p9"/>
              <p:cNvSpPr/>
              <p:nvPr/>
            </p:nvSpPr>
            <p:spPr>
              <a:xfrm>
                <a:off x="3601474" y="2047537"/>
                <a:ext cx="54905" cy="195530"/>
              </a:xfrm>
              <a:custGeom>
                <a:avLst/>
                <a:gdLst/>
                <a:ahLst/>
                <a:cxnLst/>
                <a:rect l="l" t="t" r="r" b="b"/>
                <a:pathLst>
                  <a:path w="2924" h="10413" extrusionOk="0">
                    <a:moveTo>
                      <a:pt x="2785" y="1"/>
                    </a:moveTo>
                    <a:cubicBezTo>
                      <a:pt x="2745" y="1"/>
                      <a:pt x="2708" y="20"/>
                      <a:pt x="2701" y="66"/>
                    </a:cubicBezTo>
                    <a:cubicBezTo>
                      <a:pt x="2205" y="2762"/>
                      <a:pt x="1551" y="5437"/>
                      <a:pt x="738" y="8054"/>
                    </a:cubicBezTo>
                    <a:cubicBezTo>
                      <a:pt x="521" y="8807"/>
                      <a:pt x="283" y="9541"/>
                      <a:pt x="24" y="10274"/>
                    </a:cubicBezTo>
                    <a:cubicBezTo>
                      <a:pt x="0" y="10358"/>
                      <a:pt x="63" y="10413"/>
                      <a:pt x="125" y="10413"/>
                    </a:cubicBezTo>
                    <a:cubicBezTo>
                      <a:pt x="166" y="10413"/>
                      <a:pt x="207" y="10389"/>
                      <a:pt x="222" y="10334"/>
                    </a:cubicBezTo>
                    <a:cubicBezTo>
                      <a:pt x="1115" y="7737"/>
                      <a:pt x="1848" y="5101"/>
                      <a:pt x="2443" y="2424"/>
                    </a:cubicBezTo>
                    <a:cubicBezTo>
                      <a:pt x="2622" y="1652"/>
                      <a:pt x="2760" y="898"/>
                      <a:pt x="2899" y="125"/>
                    </a:cubicBezTo>
                    <a:cubicBezTo>
                      <a:pt x="2924" y="51"/>
                      <a:pt x="2850" y="1"/>
                      <a:pt x="278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92" name="Google Shape;1092;p9"/>
              <p:cNvSpPr/>
              <p:nvPr/>
            </p:nvSpPr>
            <p:spPr>
              <a:xfrm>
                <a:off x="3566492" y="2035275"/>
                <a:ext cx="38813" cy="173917"/>
              </a:xfrm>
              <a:custGeom>
                <a:avLst/>
                <a:gdLst/>
                <a:ahLst/>
                <a:cxnLst/>
                <a:rect l="l" t="t" r="r" b="b"/>
                <a:pathLst>
                  <a:path w="2067" h="9262" extrusionOk="0">
                    <a:moveTo>
                      <a:pt x="1965" y="0"/>
                    </a:moveTo>
                    <a:cubicBezTo>
                      <a:pt x="1913" y="0"/>
                      <a:pt x="1858" y="35"/>
                      <a:pt x="1848" y="104"/>
                    </a:cubicBezTo>
                    <a:cubicBezTo>
                      <a:pt x="1630" y="2482"/>
                      <a:pt x="1213" y="4861"/>
                      <a:pt x="600" y="7181"/>
                    </a:cubicBezTo>
                    <a:cubicBezTo>
                      <a:pt x="420" y="7834"/>
                      <a:pt x="222" y="8489"/>
                      <a:pt x="24" y="9124"/>
                    </a:cubicBezTo>
                    <a:cubicBezTo>
                      <a:pt x="0" y="9207"/>
                      <a:pt x="63" y="9262"/>
                      <a:pt x="125" y="9262"/>
                    </a:cubicBezTo>
                    <a:cubicBezTo>
                      <a:pt x="166" y="9262"/>
                      <a:pt x="206" y="9238"/>
                      <a:pt x="222" y="9182"/>
                    </a:cubicBezTo>
                    <a:cubicBezTo>
                      <a:pt x="956" y="6883"/>
                      <a:pt x="1491" y="4504"/>
                      <a:pt x="1829" y="2107"/>
                    </a:cubicBezTo>
                    <a:cubicBezTo>
                      <a:pt x="1927" y="1433"/>
                      <a:pt x="1987" y="759"/>
                      <a:pt x="2066" y="104"/>
                    </a:cubicBezTo>
                    <a:cubicBezTo>
                      <a:pt x="2066" y="35"/>
                      <a:pt x="2017" y="0"/>
                      <a:pt x="196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93" name="Google Shape;1093;p9"/>
              <p:cNvSpPr/>
              <p:nvPr/>
            </p:nvSpPr>
            <p:spPr>
              <a:xfrm>
                <a:off x="3440775" y="2290111"/>
                <a:ext cx="216054" cy="20993"/>
              </a:xfrm>
              <a:custGeom>
                <a:avLst/>
                <a:gdLst/>
                <a:ahLst/>
                <a:cxnLst/>
                <a:rect l="l" t="t" r="r" b="b"/>
                <a:pathLst>
                  <a:path w="11506" h="1118" extrusionOk="0">
                    <a:moveTo>
                      <a:pt x="11373" y="1"/>
                    </a:moveTo>
                    <a:cubicBezTo>
                      <a:pt x="11362" y="1"/>
                      <a:pt x="11351" y="2"/>
                      <a:pt x="11338" y="6"/>
                    </a:cubicBezTo>
                    <a:cubicBezTo>
                      <a:pt x="8652" y="622"/>
                      <a:pt x="5895" y="921"/>
                      <a:pt x="3134" y="921"/>
                    </a:cubicBezTo>
                    <a:cubicBezTo>
                      <a:pt x="2962" y="921"/>
                      <a:pt x="2789" y="920"/>
                      <a:pt x="2616" y="918"/>
                    </a:cubicBezTo>
                    <a:cubicBezTo>
                      <a:pt x="1784" y="899"/>
                      <a:pt x="951" y="839"/>
                      <a:pt x="138" y="780"/>
                    </a:cubicBezTo>
                    <a:cubicBezTo>
                      <a:pt x="132" y="779"/>
                      <a:pt x="126" y="779"/>
                      <a:pt x="120" y="779"/>
                    </a:cubicBezTo>
                    <a:cubicBezTo>
                      <a:pt x="0" y="779"/>
                      <a:pt x="6" y="978"/>
                      <a:pt x="138" y="978"/>
                    </a:cubicBezTo>
                    <a:cubicBezTo>
                      <a:pt x="1197" y="1071"/>
                      <a:pt x="2259" y="1117"/>
                      <a:pt x="3320" y="1117"/>
                    </a:cubicBezTo>
                    <a:cubicBezTo>
                      <a:pt x="5199" y="1117"/>
                      <a:pt x="7078" y="972"/>
                      <a:pt x="8939" y="680"/>
                    </a:cubicBezTo>
                    <a:cubicBezTo>
                      <a:pt x="9772" y="542"/>
                      <a:pt x="10585" y="383"/>
                      <a:pt x="11397" y="204"/>
                    </a:cubicBezTo>
                    <a:cubicBezTo>
                      <a:pt x="11505" y="168"/>
                      <a:pt x="11482" y="1"/>
                      <a:pt x="1137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94" name="Google Shape;1094;p9"/>
              <p:cNvSpPr/>
              <p:nvPr/>
            </p:nvSpPr>
            <p:spPr>
              <a:xfrm>
                <a:off x="3437790" y="2269090"/>
                <a:ext cx="195324" cy="17163"/>
              </a:xfrm>
              <a:custGeom>
                <a:avLst/>
                <a:gdLst/>
                <a:ahLst/>
                <a:cxnLst/>
                <a:rect l="l" t="t" r="r" b="b"/>
                <a:pathLst>
                  <a:path w="10402" h="914" extrusionOk="0">
                    <a:moveTo>
                      <a:pt x="10244" y="1"/>
                    </a:moveTo>
                    <a:cubicBezTo>
                      <a:pt x="10239" y="1"/>
                      <a:pt x="10234" y="1"/>
                      <a:pt x="10229" y="2"/>
                    </a:cubicBezTo>
                    <a:cubicBezTo>
                      <a:pt x="7612" y="378"/>
                      <a:pt x="4996" y="597"/>
                      <a:pt x="2379" y="676"/>
                    </a:cubicBezTo>
                    <a:cubicBezTo>
                      <a:pt x="1626" y="695"/>
                      <a:pt x="891" y="716"/>
                      <a:pt x="138" y="716"/>
                    </a:cubicBezTo>
                    <a:cubicBezTo>
                      <a:pt x="0" y="716"/>
                      <a:pt x="0" y="914"/>
                      <a:pt x="138" y="914"/>
                    </a:cubicBezTo>
                    <a:cubicBezTo>
                      <a:pt x="2794" y="914"/>
                      <a:pt x="5451" y="774"/>
                      <a:pt x="8088" y="478"/>
                    </a:cubicBezTo>
                    <a:cubicBezTo>
                      <a:pt x="8821" y="398"/>
                      <a:pt x="9555" y="319"/>
                      <a:pt x="10287" y="219"/>
                    </a:cubicBezTo>
                    <a:cubicBezTo>
                      <a:pt x="10401" y="201"/>
                      <a:pt x="10353" y="1"/>
                      <a:pt x="1024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95" name="Google Shape;1095;p9"/>
              <p:cNvSpPr/>
              <p:nvPr/>
            </p:nvSpPr>
            <p:spPr>
              <a:xfrm>
                <a:off x="3423462" y="2177081"/>
                <a:ext cx="122636" cy="9783"/>
              </a:xfrm>
              <a:custGeom>
                <a:avLst/>
                <a:gdLst/>
                <a:ahLst/>
                <a:cxnLst/>
                <a:rect l="l" t="t" r="r" b="b"/>
                <a:pathLst>
                  <a:path w="6531" h="521" extrusionOk="0">
                    <a:moveTo>
                      <a:pt x="140" y="0"/>
                    </a:moveTo>
                    <a:cubicBezTo>
                      <a:pt x="41" y="0"/>
                      <a:pt x="1" y="186"/>
                      <a:pt x="129" y="203"/>
                    </a:cubicBezTo>
                    <a:cubicBezTo>
                      <a:pt x="1139" y="382"/>
                      <a:pt x="2170" y="462"/>
                      <a:pt x="3221" y="481"/>
                    </a:cubicBezTo>
                    <a:cubicBezTo>
                      <a:pt x="4271" y="501"/>
                      <a:pt x="5322" y="501"/>
                      <a:pt x="6393" y="520"/>
                    </a:cubicBezTo>
                    <a:cubicBezTo>
                      <a:pt x="6531" y="520"/>
                      <a:pt x="6531" y="303"/>
                      <a:pt x="6393" y="303"/>
                    </a:cubicBezTo>
                    <a:cubicBezTo>
                      <a:pt x="5341" y="303"/>
                      <a:pt x="4311" y="282"/>
                      <a:pt x="3261" y="263"/>
                    </a:cubicBezTo>
                    <a:cubicBezTo>
                      <a:pt x="2230" y="263"/>
                      <a:pt x="1199" y="184"/>
                      <a:pt x="169" y="5"/>
                    </a:cubicBezTo>
                    <a:cubicBezTo>
                      <a:pt x="159" y="2"/>
                      <a:pt x="149" y="0"/>
                      <a:pt x="14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96" name="Google Shape;1096;p9"/>
              <p:cNvSpPr/>
              <p:nvPr/>
            </p:nvSpPr>
            <p:spPr>
              <a:xfrm>
                <a:off x="3732945" y="2143563"/>
                <a:ext cx="30213" cy="211904"/>
              </a:xfrm>
              <a:custGeom>
                <a:avLst/>
                <a:gdLst/>
                <a:ahLst/>
                <a:cxnLst/>
                <a:rect l="l" t="t" r="r" b="b"/>
                <a:pathLst>
                  <a:path w="1609" h="11285" extrusionOk="0">
                    <a:moveTo>
                      <a:pt x="1507" y="1"/>
                    </a:moveTo>
                    <a:cubicBezTo>
                      <a:pt x="1455" y="1"/>
                      <a:pt x="1400" y="36"/>
                      <a:pt x="1400" y="105"/>
                    </a:cubicBezTo>
                    <a:cubicBezTo>
                      <a:pt x="1341" y="2999"/>
                      <a:pt x="1064" y="5894"/>
                      <a:pt x="528" y="8748"/>
                    </a:cubicBezTo>
                    <a:cubicBezTo>
                      <a:pt x="369" y="9541"/>
                      <a:pt x="210" y="10353"/>
                      <a:pt x="12" y="11146"/>
                    </a:cubicBezTo>
                    <a:cubicBezTo>
                      <a:pt x="1" y="11230"/>
                      <a:pt x="68" y="11285"/>
                      <a:pt x="132" y="11285"/>
                    </a:cubicBezTo>
                    <a:cubicBezTo>
                      <a:pt x="175" y="11285"/>
                      <a:pt x="215" y="11261"/>
                      <a:pt x="231" y="11206"/>
                    </a:cubicBezTo>
                    <a:cubicBezTo>
                      <a:pt x="884" y="8371"/>
                      <a:pt x="1321" y="5477"/>
                      <a:pt x="1500" y="2563"/>
                    </a:cubicBezTo>
                    <a:cubicBezTo>
                      <a:pt x="1558" y="1750"/>
                      <a:pt x="1598" y="938"/>
                      <a:pt x="1598" y="105"/>
                    </a:cubicBezTo>
                    <a:cubicBezTo>
                      <a:pt x="1608" y="36"/>
                      <a:pt x="1559" y="1"/>
                      <a:pt x="150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97" name="Google Shape;1097;p9"/>
              <p:cNvSpPr/>
              <p:nvPr/>
            </p:nvSpPr>
            <p:spPr>
              <a:xfrm>
                <a:off x="3759732" y="2141620"/>
                <a:ext cx="95146" cy="229668"/>
              </a:xfrm>
              <a:custGeom>
                <a:avLst/>
                <a:gdLst/>
                <a:ahLst/>
                <a:cxnLst/>
                <a:rect l="l" t="t" r="r" b="b"/>
                <a:pathLst>
                  <a:path w="5067" h="12231" extrusionOk="0">
                    <a:moveTo>
                      <a:pt x="4962" y="0"/>
                    </a:moveTo>
                    <a:cubicBezTo>
                      <a:pt x="4908" y="0"/>
                      <a:pt x="4848" y="35"/>
                      <a:pt x="4838" y="104"/>
                    </a:cubicBezTo>
                    <a:cubicBezTo>
                      <a:pt x="4719" y="1729"/>
                      <a:pt x="4164" y="3296"/>
                      <a:pt x="3511" y="4782"/>
                    </a:cubicBezTo>
                    <a:cubicBezTo>
                      <a:pt x="2837" y="6349"/>
                      <a:pt x="2083" y="7874"/>
                      <a:pt x="1330" y="9421"/>
                    </a:cubicBezTo>
                    <a:cubicBezTo>
                      <a:pt x="913" y="10313"/>
                      <a:pt x="477" y="11186"/>
                      <a:pt x="41" y="12077"/>
                    </a:cubicBezTo>
                    <a:cubicBezTo>
                      <a:pt x="1" y="12158"/>
                      <a:pt x="71" y="12230"/>
                      <a:pt x="138" y="12230"/>
                    </a:cubicBezTo>
                    <a:cubicBezTo>
                      <a:pt x="170" y="12230"/>
                      <a:pt x="201" y="12214"/>
                      <a:pt x="220" y="12177"/>
                    </a:cubicBezTo>
                    <a:cubicBezTo>
                      <a:pt x="1013" y="10591"/>
                      <a:pt x="1785" y="8984"/>
                      <a:pt x="2538" y="7380"/>
                    </a:cubicBezTo>
                    <a:cubicBezTo>
                      <a:pt x="3252" y="5892"/>
                      <a:pt x="3986" y="4386"/>
                      <a:pt x="4502" y="2800"/>
                    </a:cubicBezTo>
                    <a:cubicBezTo>
                      <a:pt x="4779" y="1928"/>
                      <a:pt x="4977" y="1016"/>
                      <a:pt x="5057" y="104"/>
                    </a:cubicBezTo>
                    <a:cubicBezTo>
                      <a:pt x="5066" y="35"/>
                      <a:pt x="5017" y="0"/>
                      <a:pt x="496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98" name="Google Shape;1098;p9"/>
              <p:cNvSpPr/>
              <p:nvPr/>
            </p:nvSpPr>
            <p:spPr>
              <a:xfrm>
                <a:off x="3790246" y="2166162"/>
                <a:ext cx="114637" cy="227396"/>
              </a:xfrm>
              <a:custGeom>
                <a:avLst/>
                <a:gdLst/>
                <a:ahLst/>
                <a:cxnLst/>
                <a:rect l="l" t="t" r="r" b="b"/>
                <a:pathLst>
                  <a:path w="6105" h="12110" extrusionOk="0">
                    <a:moveTo>
                      <a:pt x="5976" y="1"/>
                    </a:moveTo>
                    <a:cubicBezTo>
                      <a:pt x="5935" y="1"/>
                      <a:pt x="5892" y="20"/>
                      <a:pt x="5869" y="66"/>
                    </a:cubicBezTo>
                    <a:cubicBezTo>
                      <a:pt x="5176" y="1731"/>
                      <a:pt x="4462" y="3396"/>
                      <a:pt x="3749" y="5042"/>
                    </a:cubicBezTo>
                    <a:cubicBezTo>
                      <a:pt x="3392" y="5854"/>
                      <a:pt x="3015" y="6686"/>
                      <a:pt x="2639" y="7500"/>
                    </a:cubicBezTo>
                    <a:cubicBezTo>
                      <a:pt x="2301" y="8232"/>
                      <a:pt x="1965" y="8967"/>
                      <a:pt x="1587" y="9680"/>
                    </a:cubicBezTo>
                    <a:cubicBezTo>
                      <a:pt x="1151" y="10473"/>
                      <a:pt x="676" y="11246"/>
                      <a:pt x="62" y="11919"/>
                    </a:cubicBezTo>
                    <a:cubicBezTo>
                      <a:pt x="0" y="11997"/>
                      <a:pt x="70" y="12110"/>
                      <a:pt x="150" y="12110"/>
                    </a:cubicBezTo>
                    <a:cubicBezTo>
                      <a:pt x="174" y="12110"/>
                      <a:pt x="198" y="12100"/>
                      <a:pt x="220" y="12078"/>
                    </a:cubicBezTo>
                    <a:cubicBezTo>
                      <a:pt x="1291" y="10849"/>
                      <a:pt x="2023" y="9382"/>
                      <a:pt x="2678" y="7915"/>
                    </a:cubicBezTo>
                    <a:cubicBezTo>
                      <a:pt x="3432" y="6271"/>
                      <a:pt x="4164" y="4606"/>
                      <a:pt x="4878" y="2960"/>
                    </a:cubicBezTo>
                    <a:cubicBezTo>
                      <a:pt x="5274" y="2008"/>
                      <a:pt x="5671" y="1077"/>
                      <a:pt x="6067" y="126"/>
                    </a:cubicBezTo>
                    <a:cubicBezTo>
                      <a:pt x="6105" y="52"/>
                      <a:pt x="6043" y="1"/>
                      <a:pt x="597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99" name="Google Shape;1099;p9"/>
              <p:cNvSpPr/>
              <p:nvPr/>
            </p:nvSpPr>
            <p:spPr>
              <a:xfrm>
                <a:off x="3513614" y="2338651"/>
                <a:ext cx="203342" cy="114073"/>
              </a:xfrm>
              <a:custGeom>
                <a:avLst/>
                <a:gdLst/>
                <a:ahLst/>
                <a:cxnLst/>
                <a:rect l="l" t="t" r="r" b="b"/>
                <a:pathLst>
                  <a:path w="10829" h="6075" extrusionOk="0">
                    <a:moveTo>
                      <a:pt x="10667" y="0"/>
                    </a:moveTo>
                    <a:cubicBezTo>
                      <a:pt x="10649" y="0"/>
                      <a:pt x="10630" y="6"/>
                      <a:pt x="10610" y="19"/>
                    </a:cubicBezTo>
                    <a:cubicBezTo>
                      <a:pt x="7994" y="1703"/>
                      <a:pt x="5338" y="3388"/>
                      <a:pt x="2543" y="4776"/>
                    </a:cubicBezTo>
                    <a:cubicBezTo>
                      <a:pt x="1730" y="5152"/>
                      <a:pt x="937" y="5529"/>
                      <a:pt x="104" y="5865"/>
                    </a:cubicBezTo>
                    <a:cubicBezTo>
                      <a:pt x="1" y="5918"/>
                      <a:pt x="33" y="6075"/>
                      <a:pt x="122" y="6075"/>
                    </a:cubicBezTo>
                    <a:cubicBezTo>
                      <a:pt x="135" y="6075"/>
                      <a:pt x="149" y="6072"/>
                      <a:pt x="165" y="6064"/>
                    </a:cubicBezTo>
                    <a:cubicBezTo>
                      <a:pt x="3078" y="4874"/>
                      <a:pt x="5813" y="3289"/>
                      <a:pt x="8490" y="1623"/>
                    </a:cubicBezTo>
                    <a:cubicBezTo>
                      <a:pt x="9243" y="1148"/>
                      <a:pt x="9976" y="672"/>
                      <a:pt x="10729" y="196"/>
                    </a:cubicBezTo>
                    <a:cubicBezTo>
                      <a:pt x="10829" y="147"/>
                      <a:pt x="10762" y="0"/>
                      <a:pt x="1066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00" name="Google Shape;1100;p9"/>
              <p:cNvSpPr/>
              <p:nvPr/>
            </p:nvSpPr>
            <p:spPr>
              <a:xfrm>
                <a:off x="3609755" y="2415075"/>
                <a:ext cx="222269" cy="170331"/>
              </a:xfrm>
              <a:custGeom>
                <a:avLst/>
                <a:gdLst/>
                <a:ahLst/>
                <a:cxnLst/>
                <a:rect l="l" t="t" r="r" b="b"/>
                <a:pathLst>
                  <a:path w="11837" h="9071" extrusionOk="0">
                    <a:moveTo>
                      <a:pt x="11686" y="0"/>
                    </a:moveTo>
                    <a:cubicBezTo>
                      <a:pt x="11663" y="0"/>
                      <a:pt x="11638" y="10"/>
                      <a:pt x="11616" y="32"/>
                    </a:cubicBezTo>
                    <a:cubicBezTo>
                      <a:pt x="10427" y="1380"/>
                      <a:pt x="9000" y="2450"/>
                      <a:pt x="7552" y="3500"/>
                    </a:cubicBezTo>
                    <a:cubicBezTo>
                      <a:pt x="5966" y="4631"/>
                      <a:pt x="4401" y="5781"/>
                      <a:pt x="2815" y="6910"/>
                    </a:cubicBezTo>
                    <a:cubicBezTo>
                      <a:pt x="1903" y="7565"/>
                      <a:pt x="1010" y="8218"/>
                      <a:pt x="99" y="8873"/>
                    </a:cubicBezTo>
                    <a:cubicBezTo>
                      <a:pt x="1" y="8938"/>
                      <a:pt x="64" y="9071"/>
                      <a:pt x="146" y="9071"/>
                    </a:cubicBezTo>
                    <a:cubicBezTo>
                      <a:pt x="163" y="9071"/>
                      <a:pt x="181" y="9065"/>
                      <a:pt x="199" y="9051"/>
                    </a:cubicBezTo>
                    <a:cubicBezTo>
                      <a:pt x="1824" y="7882"/>
                      <a:pt x="3429" y="6732"/>
                      <a:pt x="5035" y="5562"/>
                    </a:cubicBezTo>
                    <a:cubicBezTo>
                      <a:pt x="6542" y="4472"/>
                      <a:pt x="8107" y="3421"/>
                      <a:pt x="9555" y="2252"/>
                    </a:cubicBezTo>
                    <a:cubicBezTo>
                      <a:pt x="10348" y="1618"/>
                      <a:pt x="11101" y="944"/>
                      <a:pt x="11775" y="191"/>
                    </a:cubicBezTo>
                    <a:cubicBezTo>
                      <a:pt x="11837" y="113"/>
                      <a:pt x="11766" y="0"/>
                      <a:pt x="1168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01" name="Google Shape;1101;p9"/>
              <p:cNvSpPr/>
              <p:nvPr/>
            </p:nvSpPr>
            <p:spPr>
              <a:xfrm>
                <a:off x="3687176" y="2432706"/>
                <a:ext cx="29406" cy="25857"/>
              </a:xfrm>
              <a:custGeom>
                <a:avLst/>
                <a:gdLst/>
                <a:ahLst/>
                <a:cxnLst/>
                <a:rect l="l" t="t" r="r" b="b"/>
                <a:pathLst>
                  <a:path w="1566" h="1377" extrusionOk="0">
                    <a:moveTo>
                      <a:pt x="1412" y="1"/>
                    </a:moveTo>
                    <a:cubicBezTo>
                      <a:pt x="1391" y="1"/>
                      <a:pt x="1369" y="8"/>
                      <a:pt x="1348" y="24"/>
                    </a:cubicBezTo>
                    <a:cubicBezTo>
                      <a:pt x="931" y="420"/>
                      <a:pt x="495" y="817"/>
                      <a:pt x="80" y="1194"/>
                    </a:cubicBezTo>
                    <a:cubicBezTo>
                      <a:pt x="0" y="1272"/>
                      <a:pt x="84" y="1376"/>
                      <a:pt x="172" y="1376"/>
                    </a:cubicBezTo>
                    <a:cubicBezTo>
                      <a:pt x="195" y="1376"/>
                      <a:pt x="218" y="1369"/>
                      <a:pt x="238" y="1353"/>
                    </a:cubicBezTo>
                    <a:cubicBezTo>
                      <a:pt x="654" y="956"/>
                      <a:pt x="1071" y="560"/>
                      <a:pt x="1486" y="183"/>
                    </a:cubicBezTo>
                    <a:cubicBezTo>
                      <a:pt x="1566" y="104"/>
                      <a:pt x="1494" y="1"/>
                      <a:pt x="141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02" name="Google Shape;1102;p9"/>
              <p:cNvSpPr/>
              <p:nvPr/>
            </p:nvSpPr>
            <p:spPr>
              <a:xfrm>
                <a:off x="3501540" y="2231404"/>
                <a:ext cx="27960" cy="10215"/>
              </a:xfrm>
              <a:custGeom>
                <a:avLst/>
                <a:gdLst/>
                <a:ahLst/>
                <a:cxnLst/>
                <a:rect l="l" t="t" r="r" b="b"/>
                <a:pathLst>
                  <a:path w="1489" h="544" extrusionOk="0">
                    <a:moveTo>
                      <a:pt x="1338" y="1"/>
                    </a:moveTo>
                    <a:cubicBezTo>
                      <a:pt x="1327" y="1"/>
                      <a:pt x="1315" y="3"/>
                      <a:pt x="1302" y="6"/>
                    </a:cubicBezTo>
                    <a:cubicBezTo>
                      <a:pt x="906" y="106"/>
                      <a:pt x="510" y="225"/>
                      <a:pt x="134" y="323"/>
                    </a:cubicBezTo>
                    <a:cubicBezTo>
                      <a:pt x="0" y="361"/>
                      <a:pt x="49" y="543"/>
                      <a:pt x="157" y="543"/>
                    </a:cubicBezTo>
                    <a:cubicBezTo>
                      <a:pt x="163" y="543"/>
                      <a:pt x="168" y="543"/>
                      <a:pt x="173" y="542"/>
                    </a:cubicBezTo>
                    <a:cubicBezTo>
                      <a:pt x="570" y="423"/>
                      <a:pt x="966" y="304"/>
                      <a:pt x="1363" y="204"/>
                    </a:cubicBezTo>
                    <a:cubicBezTo>
                      <a:pt x="1488" y="168"/>
                      <a:pt x="1451" y="1"/>
                      <a:pt x="133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03" name="Google Shape;1103;p9"/>
              <p:cNvSpPr/>
              <p:nvPr/>
            </p:nvSpPr>
            <p:spPr>
              <a:xfrm>
                <a:off x="3904189" y="2274038"/>
                <a:ext cx="152154" cy="193821"/>
              </a:xfrm>
              <a:custGeom>
                <a:avLst/>
                <a:gdLst/>
                <a:ahLst/>
                <a:cxnLst/>
                <a:rect l="l" t="t" r="r" b="b"/>
                <a:pathLst>
                  <a:path w="8103" h="10322" extrusionOk="0">
                    <a:moveTo>
                      <a:pt x="7958" y="0"/>
                    </a:moveTo>
                    <a:cubicBezTo>
                      <a:pt x="7926" y="0"/>
                      <a:pt x="7893" y="15"/>
                      <a:pt x="7870" y="50"/>
                    </a:cubicBezTo>
                    <a:cubicBezTo>
                      <a:pt x="6879" y="1477"/>
                      <a:pt x="5887" y="2905"/>
                      <a:pt x="4876" y="4332"/>
                    </a:cubicBezTo>
                    <a:cubicBezTo>
                      <a:pt x="4381" y="5045"/>
                      <a:pt x="3866" y="5738"/>
                      <a:pt x="3369" y="6452"/>
                    </a:cubicBezTo>
                    <a:cubicBezTo>
                      <a:pt x="2914" y="7086"/>
                      <a:pt x="2457" y="7702"/>
                      <a:pt x="1942" y="8315"/>
                    </a:cubicBezTo>
                    <a:cubicBezTo>
                      <a:pt x="1387" y="8989"/>
                      <a:pt x="773" y="9605"/>
                      <a:pt x="79" y="10160"/>
                    </a:cubicBezTo>
                    <a:cubicBezTo>
                      <a:pt x="1" y="10222"/>
                      <a:pt x="71" y="10321"/>
                      <a:pt x="162" y="10321"/>
                    </a:cubicBezTo>
                    <a:cubicBezTo>
                      <a:pt x="186" y="10321"/>
                      <a:pt x="212" y="10314"/>
                      <a:pt x="237" y="10298"/>
                    </a:cubicBezTo>
                    <a:cubicBezTo>
                      <a:pt x="1466" y="9346"/>
                      <a:pt x="2438" y="8098"/>
                      <a:pt x="3350" y="6829"/>
                    </a:cubicBezTo>
                    <a:cubicBezTo>
                      <a:pt x="4360" y="5442"/>
                      <a:pt x="5351" y="4015"/>
                      <a:pt x="6343" y="2606"/>
                    </a:cubicBezTo>
                    <a:cubicBezTo>
                      <a:pt x="6918" y="1794"/>
                      <a:pt x="7492" y="981"/>
                      <a:pt x="8047" y="148"/>
                    </a:cubicBezTo>
                    <a:cubicBezTo>
                      <a:pt x="8103" y="79"/>
                      <a:pt x="8032" y="0"/>
                      <a:pt x="795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04" name="Google Shape;1104;p9"/>
              <p:cNvSpPr/>
              <p:nvPr/>
            </p:nvSpPr>
            <p:spPr>
              <a:xfrm>
                <a:off x="3941016" y="2271563"/>
                <a:ext cx="155196" cy="218401"/>
              </a:xfrm>
              <a:custGeom>
                <a:avLst/>
                <a:gdLst/>
                <a:ahLst/>
                <a:cxnLst/>
                <a:rect l="l" t="t" r="r" b="b"/>
                <a:pathLst>
                  <a:path w="8265" h="11631" extrusionOk="0">
                    <a:moveTo>
                      <a:pt x="8128" y="0"/>
                    </a:moveTo>
                    <a:cubicBezTo>
                      <a:pt x="8096" y="0"/>
                      <a:pt x="8065" y="18"/>
                      <a:pt x="8046" y="62"/>
                    </a:cubicBezTo>
                    <a:cubicBezTo>
                      <a:pt x="7292" y="1708"/>
                      <a:pt x="6441" y="3313"/>
                      <a:pt x="5450" y="4840"/>
                    </a:cubicBezTo>
                    <a:cubicBezTo>
                      <a:pt x="4477" y="6366"/>
                      <a:pt x="3388" y="7833"/>
                      <a:pt x="2199" y="9201"/>
                    </a:cubicBezTo>
                    <a:cubicBezTo>
                      <a:pt x="1525" y="9974"/>
                      <a:pt x="811" y="10727"/>
                      <a:pt x="77" y="11440"/>
                    </a:cubicBezTo>
                    <a:cubicBezTo>
                      <a:pt x="1" y="11518"/>
                      <a:pt x="79" y="11631"/>
                      <a:pt x="164" y="11631"/>
                    </a:cubicBezTo>
                    <a:cubicBezTo>
                      <a:pt x="188" y="11631"/>
                      <a:pt x="213" y="11621"/>
                      <a:pt x="235" y="11599"/>
                    </a:cubicBezTo>
                    <a:cubicBezTo>
                      <a:pt x="1525" y="10330"/>
                      <a:pt x="2733" y="8963"/>
                      <a:pt x="3843" y="7497"/>
                    </a:cubicBezTo>
                    <a:cubicBezTo>
                      <a:pt x="4953" y="6049"/>
                      <a:pt x="5965" y="4523"/>
                      <a:pt x="6837" y="2917"/>
                    </a:cubicBezTo>
                    <a:cubicBezTo>
                      <a:pt x="7353" y="2025"/>
                      <a:pt x="7808" y="1093"/>
                      <a:pt x="8225" y="162"/>
                    </a:cubicBezTo>
                    <a:cubicBezTo>
                      <a:pt x="8265" y="81"/>
                      <a:pt x="8195" y="0"/>
                      <a:pt x="812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05" name="Google Shape;1105;p9"/>
              <p:cNvSpPr/>
              <p:nvPr/>
            </p:nvSpPr>
            <p:spPr>
              <a:xfrm>
                <a:off x="3783350" y="2479575"/>
                <a:ext cx="147758" cy="285641"/>
              </a:xfrm>
              <a:custGeom>
                <a:avLst/>
                <a:gdLst/>
                <a:ahLst/>
                <a:cxnLst/>
                <a:rect l="l" t="t" r="r" b="b"/>
                <a:pathLst>
                  <a:path w="8368" h="16163" extrusionOk="0">
                    <a:moveTo>
                      <a:pt x="8237" y="1"/>
                    </a:moveTo>
                    <a:cubicBezTo>
                      <a:pt x="8197" y="1"/>
                      <a:pt x="8159" y="20"/>
                      <a:pt x="8144" y="65"/>
                    </a:cubicBezTo>
                    <a:cubicBezTo>
                      <a:pt x="7291" y="2246"/>
                      <a:pt x="6360" y="4387"/>
                      <a:pt x="5348" y="6488"/>
                    </a:cubicBezTo>
                    <a:cubicBezTo>
                      <a:pt x="4357" y="8589"/>
                      <a:pt x="3268" y="10632"/>
                      <a:pt x="2098" y="12653"/>
                    </a:cubicBezTo>
                    <a:cubicBezTo>
                      <a:pt x="1444" y="13783"/>
                      <a:pt x="770" y="14913"/>
                      <a:pt x="57" y="16003"/>
                    </a:cubicBezTo>
                    <a:cubicBezTo>
                      <a:pt x="0" y="16087"/>
                      <a:pt x="85" y="16163"/>
                      <a:pt x="159" y="16163"/>
                    </a:cubicBezTo>
                    <a:cubicBezTo>
                      <a:pt x="189" y="16163"/>
                      <a:pt x="217" y="16150"/>
                      <a:pt x="234" y="16122"/>
                    </a:cubicBezTo>
                    <a:cubicBezTo>
                      <a:pt x="1503" y="14139"/>
                      <a:pt x="2692" y="12117"/>
                      <a:pt x="3783" y="10037"/>
                    </a:cubicBezTo>
                    <a:cubicBezTo>
                      <a:pt x="4893" y="7994"/>
                      <a:pt x="5904" y="5893"/>
                      <a:pt x="6836" y="3752"/>
                    </a:cubicBezTo>
                    <a:cubicBezTo>
                      <a:pt x="7370" y="2563"/>
                      <a:pt x="7867" y="1355"/>
                      <a:pt x="8343" y="126"/>
                    </a:cubicBezTo>
                    <a:cubicBezTo>
                      <a:pt x="8367" y="52"/>
                      <a:pt x="8300" y="1"/>
                      <a:pt x="823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06" name="Google Shape;1106;p9"/>
              <p:cNvSpPr/>
              <p:nvPr/>
            </p:nvSpPr>
            <p:spPr>
              <a:xfrm>
                <a:off x="3945993" y="2559020"/>
                <a:ext cx="95014" cy="238869"/>
              </a:xfrm>
              <a:custGeom>
                <a:avLst/>
                <a:gdLst/>
                <a:ahLst/>
                <a:cxnLst/>
                <a:rect l="l" t="t" r="r" b="b"/>
                <a:pathLst>
                  <a:path w="5060" h="12721" extrusionOk="0">
                    <a:moveTo>
                      <a:pt x="4930" y="0"/>
                    </a:moveTo>
                    <a:cubicBezTo>
                      <a:pt x="4887" y="0"/>
                      <a:pt x="4846" y="22"/>
                      <a:pt x="4838" y="71"/>
                    </a:cubicBezTo>
                    <a:cubicBezTo>
                      <a:pt x="4421" y="1755"/>
                      <a:pt x="3926" y="3420"/>
                      <a:pt x="3351" y="5066"/>
                    </a:cubicBezTo>
                    <a:cubicBezTo>
                      <a:pt x="2756" y="6711"/>
                      <a:pt x="2103" y="8336"/>
                      <a:pt x="1368" y="9922"/>
                    </a:cubicBezTo>
                    <a:cubicBezTo>
                      <a:pt x="953" y="10815"/>
                      <a:pt x="496" y="11687"/>
                      <a:pt x="41" y="12559"/>
                    </a:cubicBezTo>
                    <a:cubicBezTo>
                      <a:pt x="0" y="12640"/>
                      <a:pt x="69" y="12720"/>
                      <a:pt x="137" y="12720"/>
                    </a:cubicBezTo>
                    <a:cubicBezTo>
                      <a:pt x="168" y="12720"/>
                      <a:pt x="200" y="12702"/>
                      <a:pt x="219" y="12657"/>
                    </a:cubicBezTo>
                    <a:cubicBezTo>
                      <a:pt x="1051" y="11132"/>
                      <a:pt x="1804" y="9546"/>
                      <a:pt x="2459" y="7940"/>
                    </a:cubicBezTo>
                    <a:cubicBezTo>
                      <a:pt x="3133" y="6314"/>
                      <a:pt x="3728" y="4670"/>
                      <a:pt x="4243" y="3005"/>
                    </a:cubicBezTo>
                    <a:cubicBezTo>
                      <a:pt x="4540" y="2053"/>
                      <a:pt x="4799" y="1102"/>
                      <a:pt x="5036" y="129"/>
                    </a:cubicBezTo>
                    <a:cubicBezTo>
                      <a:pt x="5060" y="48"/>
                      <a:pt x="4992" y="0"/>
                      <a:pt x="493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07" name="Google Shape;1107;p9"/>
              <p:cNvSpPr/>
              <p:nvPr/>
            </p:nvSpPr>
            <p:spPr>
              <a:xfrm>
                <a:off x="4003675" y="2583852"/>
                <a:ext cx="76781" cy="209087"/>
              </a:xfrm>
              <a:custGeom>
                <a:avLst/>
                <a:gdLst/>
                <a:ahLst/>
                <a:cxnLst/>
                <a:rect l="l" t="t" r="r" b="b"/>
                <a:pathLst>
                  <a:path w="4089" h="11135" extrusionOk="0">
                    <a:moveTo>
                      <a:pt x="3956" y="1"/>
                    </a:moveTo>
                    <a:cubicBezTo>
                      <a:pt x="3914" y="1"/>
                      <a:pt x="3875" y="25"/>
                      <a:pt x="3867" y="80"/>
                    </a:cubicBezTo>
                    <a:cubicBezTo>
                      <a:pt x="3134" y="2993"/>
                      <a:pt x="2202" y="5848"/>
                      <a:pt x="1052" y="8623"/>
                    </a:cubicBezTo>
                    <a:cubicBezTo>
                      <a:pt x="735" y="9416"/>
                      <a:pt x="399" y="10190"/>
                      <a:pt x="42" y="10962"/>
                    </a:cubicBezTo>
                    <a:cubicBezTo>
                      <a:pt x="0" y="11058"/>
                      <a:pt x="72" y="11134"/>
                      <a:pt x="140" y="11134"/>
                    </a:cubicBezTo>
                    <a:cubicBezTo>
                      <a:pt x="171" y="11134"/>
                      <a:pt x="201" y="11118"/>
                      <a:pt x="219" y="11081"/>
                    </a:cubicBezTo>
                    <a:cubicBezTo>
                      <a:pt x="1488" y="8346"/>
                      <a:pt x="2558" y="5512"/>
                      <a:pt x="3391" y="2597"/>
                    </a:cubicBezTo>
                    <a:cubicBezTo>
                      <a:pt x="3629" y="1785"/>
                      <a:pt x="3867" y="952"/>
                      <a:pt x="4065" y="139"/>
                    </a:cubicBezTo>
                    <a:cubicBezTo>
                      <a:pt x="4089" y="56"/>
                      <a:pt x="4019" y="1"/>
                      <a:pt x="395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08" name="Google Shape;1108;p9"/>
              <p:cNvSpPr/>
              <p:nvPr/>
            </p:nvSpPr>
            <p:spPr>
              <a:xfrm>
                <a:off x="4063404" y="2614809"/>
                <a:ext cx="57872" cy="171701"/>
              </a:xfrm>
              <a:custGeom>
                <a:avLst/>
                <a:gdLst/>
                <a:ahLst/>
                <a:cxnLst/>
                <a:rect l="l" t="t" r="r" b="b"/>
                <a:pathLst>
                  <a:path w="3082" h="9144" extrusionOk="0">
                    <a:moveTo>
                      <a:pt x="2956" y="0"/>
                    </a:moveTo>
                    <a:cubicBezTo>
                      <a:pt x="2915" y="0"/>
                      <a:pt x="2875" y="24"/>
                      <a:pt x="2859" y="79"/>
                    </a:cubicBezTo>
                    <a:cubicBezTo>
                      <a:pt x="2344" y="2457"/>
                      <a:pt x="1651" y="4797"/>
                      <a:pt x="797" y="7096"/>
                    </a:cubicBezTo>
                    <a:cubicBezTo>
                      <a:pt x="540" y="7730"/>
                      <a:pt x="303" y="8385"/>
                      <a:pt x="25" y="9020"/>
                    </a:cubicBezTo>
                    <a:cubicBezTo>
                      <a:pt x="1" y="9093"/>
                      <a:pt x="67" y="9143"/>
                      <a:pt x="130" y="9143"/>
                    </a:cubicBezTo>
                    <a:cubicBezTo>
                      <a:pt x="170" y="9143"/>
                      <a:pt x="208" y="9124"/>
                      <a:pt x="223" y="9078"/>
                    </a:cubicBezTo>
                    <a:cubicBezTo>
                      <a:pt x="1175" y="6818"/>
                      <a:pt x="1968" y="4500"/>
                      <a:pt x="2581" y="2140"/>
                    </a:cubicBezTo>
                    <a:cubicBezTo>
                      <a:pt x="2761" y="1487"/>
                      <a:pt x="2919" y="813"/>
                      <a:pt x="3057" y="139"/>
                    </a:cubicBezTo>
                    <a:cubicBezTo>
                      <a:pt x="3081" y="55"/>
                      <a:pt x="3018" y="0"/>
                      <a:pt x="295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09" name="Google Shape;1109;p9"/>
              <p:cNvSpPr/>
              <p:nvPr/>
            </p:nvSpPr>
            <p:spPr>
              <a:xfrm>
                <a:off x="4132776" y="2657845"/>
                <a:ext cx="40146" cy="158707"/>
              </a:xfrm>
              <a:custGeom>
                <a:avLst/>
                <a:gdLst/>
                <a:ahLst/>
                <a:cxnLst/>
                <a:rect l="l" t="t" r="r" b="b"/>
                <a:pathLst>
                  <a:path w="2138" h="8452" extrusionOk="0">
                    <a:moveTo>
                      <a:pt x="2014" y="1"/>
                    </a:moveTo>
                    <a:cubicBezTo>
                      <a:pt x="1973" y="1"/>
                      <a:pt x="1936" y="24"/>
                      <a:pt x="1928" y="81"/>
                    </a:cubicBezTo>
                    <a:cubicBezTo>
                      <a:pt x="1590" y="2261"/>
                      <a:pt x="1135" y="4402"/>
                      <a:pt x="559" y="6543"/>
                    </a:cubicBezTo>
                    <a:cubicBezTo>
                      <a:pt x="382" y="7138"/>
                      <a:pt x="223" y="7732"/>
                      <a:pt x="25" y="8327"/>
                    </a:cubicBezTo>
                    <a:cubicBezTo>
                      <a:pt x="0" y="8401"/>
                      <a:pt x="74" y="8452"/>
                      <a:pt x="144" y="8452"/>
                    </a:cubicBezTo>
                    <a:cubicBezTo>
                      <a:pt x="186" y="8452"/>
                      <a:pt x="227" y="8433"/>
                      <a:pt x="242" y="8387"/>
                    </a:cubicBezTo>
                    <a:cubicBezTo>
                      <a:pt x="877" y="6265"/>
                      <a:pt x="1413" y="4125"/>
                      <a:pt x="1809" y="1965"/>
                    </a:cubicBezTo>
                    <a:cubicBezTo>
                      <a:pt x="1928" y="1349"/>
                      <a:pt x="2026" y="736"/>
                      <a:pt x="2126" y="120"/>
                    </a:cubicBezTo>
                    <a:cubicBezTo>
                      <a:pt x="2137" y="50"/>
                      <a:pt x="2073" y="1"/>
                      <a:pt x="201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10" name="Google Shape;1110;p9"/>
              <p:cNvSpPr/>
              <p:nvPr/>
            </p:nvSpPr>
            <p:spPr>
              <a:xfrm>
                <a:off x="4055912" y="2469923"/>
                <a:ext cx="183644" cy="101812"/>
              </a:xfrm>
              <a:custGeom>
                <a:avLst/>
                <a:gdLst/>
                <a:ahLst/>
                <a:cxnLst/>
                <a:rect l="l" t="t" r="r" b="b"/>
                <a:pathLst>
                  <a:path w="9780" h="5422" extrusionOk="0">
                    <a:moveTo>
                      <a:pt x="9616" y="1"/>
                    </a:moveTo>
                    <a:cubicBezTo>
                      <a:pt x="9592" y="1"/>
                      <a:pt x="9567" y="8"/>
                      <a:pt x="9542" y="24"/>
                    </a:cubicBezTo>
                    <a:cubicBezTo>
                      <a:pt x="7402" y="1869"/>
                      <a:pt x="4963" y="3354"/>
                      <a:pt x="2346" y="4425"/>
                    </a:cubicBezTo>
                    <a:cubicBezTo>
                      <a:pt x="1613" y="4723"/>
                      <a:pt x="879" y="4980"/>
                      <a:pt x="126" y="5218"/>
                    </a:cubicBezTo>
                    <a:cubicBezTo>
                      <a:pt x="0" y="5254"/>
                      <a:pt x="38" y="5421"/>
                      <a:pt x="135" y="5421"/>
                    </a:cubicBezTo>
                    <a:cubicBezTo>
                      <a:pt x="145" y="5421"/>
                      <a:pt x="155" y="5420"/>
                      <a:pt x="166" y="5416"/>
                    </a:cubicBezTo>
                    <a:cubicBezTo>
                      <a:pt x="2901" y="4583"/>
                      <a:pt x="5478" y="3296"/>
                      <a:pt x="7798" y="1650"/>
                    </a:cubicBezTo>
                    <a:cubicBezTo>
                      <a:pt x="8451" y="1195"/>
                      <a:pt x="9086" y="698"/>
                      <a:pt x="9701" y="183"/>
                    </a:cubicBezTo>
                    <a:cubicBezTo>
                      <a:pt x="9779" y="105"/>
                      <a:pt x="9708" y="1"/>
                      <a:pt x="961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11" name="Google Shape;1111;p9"/>
              <p:cNvSpPr/>
              <p:nvPr/>
            </p:nvSpPr>
            <p:spPr>
              <a:xfrm>
                <a:off x="4142233" y="2551999"/>
                <a:ext cx="137526" cy="83748"/>
              </a:xfrm>
              <a:custGeom>
                <a:avLst/>
                <a:gdLst/>
                <a:ahLst/>
                <a:cxnLst/>
                <a:rect l="l" t="t" r="r" b="b"/>
                <a:pathLst>
                  <a:path w="7324" h="4460" extrusionOk="0">
                    <a:moveTo>
                      <a:pt x="7181" y="0"/>
                    </a:moveTo>
                    <a:cubicBezTo>
                      <a:pt x="7156" y="0"/>
                      <a:pt x="7130" y="11"/>
                      <a:pt x="7105" y="35"/>
                    </a:cubicBezTo>
                    <a:cubicBezTo>
                      <a:pt x="6352" y="847"/>
                      <a:pt x="5580" y="1640"/>
                      <a:pt x="4628" y="2255"/>
                    </a:cubicBezTo>
                    <a:cubicBezTo>
                      <a:pt x="3756" y="2829"/>
                      <a:pt x="2784" y="3265"/>
                      <a:pt x="1793" y="3643"/>
                    </a:cubicBezTo>
                    <a:cubicBezTo>
                      <a:pt x="1238" y="3860"/>
                      <a:pt x="683" y="4058"/>
                      <a:pt x="109" y="4256"/>
                    </a:cubicBezTo>
                    <a:cubicBezTo>
                      <a:pt x="1" y="4292"/>
                      <a:pt x="24" y="4460"/>
                      <a:pt x="133" y="4460"/>
                    </a:cubicBezTo>
                    <a:cubicBezTo>
                      <a:pt x="143" y="4460"/>
                      <a:pt x="155" y="4458"/>
                      <a:pt x="167" y="4454"/>
                    </a:cubicBezTo>
                    <a:cubicBezTo>
                      <a:pt x="2189" y="3741"/>
                      <a:pt x="4251" y="3008"/>
                      <a:pt x="5876" y="1560"/>
                    </a:cubicBezTo>
                    <a:cubicBezTo>
                      <a:pt x="6352" y="1124"/>
                      <a:pt x="6809" y="649"/>
                      <a:pt x="7264" y="173"/>
                    </a:cubicBezTo>
                    <a:cubicBezTo>
                      <a:pt x="7324" y="98"/>
                      <a:pt x="7260" y="0"/>
                      <a:pt x="718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12" name="Google Shape;1112;p9"/>
              <p:cNvSpPr/>
              <p:nvPr/>
            </p:nvSpPr>
            <p:spPr>
              <a:xfrm>
                <a:off x="4156917" y="2551454"/>
                <a:ext cx="34982" cy="25012"/>
              </a:xfrm>
              <a:custGeom>
                <a:avLst/>
                <a:gdLst/>
                <a:ahLst/>
                <a:cxnLst/>
                <a:rect l="l" t="t" r="r" b="b"/>
                <a:pathLst>
                  <a:path w="1863" h="1332" extrusionOk="0">
                    <a:moveTo>
                      <a:pt x="1701" y="0"/>
                    </a:moveTo>
                    <a:cubicBezTo>
                      <a:pt x="1677" y="0"/>
                      <a:pt x="1651" y="7"/>
                      <a:pt x="1626" y="24"/>
                    </a:cubicBezTo>
                    <a:cubicBezTo>
                      <a:pt x="1130" y="421"/>
                      <a:pt x="614" y="796"/>
                      <a:pt x="99" y="1134"/>
                    </a:cubicBezTo>
                    <a:cubicBezTo>
                      <a:pt x="1" y="1200"/>
                      <a:pt x="52" y="1332"/>
                      <a:pt x="139" y="1332"/>
                    </a:cubicBezTo>
                    <a:cubicBezTo>
                      <a:pt x="158" y="1332"/>
                      <a:pt x="178" y="1326"/>
                      <a:pt x="199" y="1312"/>
                    </a:cubicBezTo>
                    <a:cubicBezTo>
                      <a:pt x="754" y="955"/>
                      <a:pt x="1269" y="579"/>
                      <a:pt x="1785" y="162"/>
                    </a:cubicBezTo>
                    <a:cubicBezTo>
                      <a:pt x="1862" y="100"/>
                      <a:pt x="1793" y="0"/>
                      <a:pt x="170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13" name="Google Shape;1113;p9"/>
              <p:cNvSpPr/>
              <p:nvPr/>
            </p:nvSpPr>
            <p:spPr>
              <a:xfrm>
                <a:off x="4044120" y="2449137"/>
                <a:ext cx="22045" cy="26795"/>
              </a:xfrm>
              <a:custGeom>
                <a:avLst/>
                <a:gdLst/>
                <a:ahLst/>
                <a:cxnLst/>
                <a:rect l="l" t="t" r="r" b="b"/>
                <a:pathLst>
                  <a:path w="1174" h="1427" extrusionOk="0">
                    <a:moveTo>
                      <a:pt x="1018" y="1"/>
                    </a:moveTo>
                    <a:cubicBezTo>
                      <a:pt x="987" y="1"/>
                      <a:pt x="956" y="13"/>
                      <a:pt x="933" y="42"/>
                    </a:cubicBezTo>
                    <a:cubicBezTo>
                      <a:pt x="675" y="457"/>
                      <a:pt x="378" y="874"/>
                      <a:pt x="40" y="1250"/>
                    </a:cubicBezTo>
                    <a:cubicBezTo>
                      <a:pt x="1" y="1290"/>
                      <a:pt x="1" y="1350"/>
                      <a:pt x="40" y="1390"/>
                    </a:cubicBezTo>
                    <a:cubicBezTo>
                      <a:pt x="62" y="1411"/>
                      <a:pt x="96" y="1427"/>
                      <a:pt x="128" y="1427"/>
                    </a:cubicBezTo>
                    <a:cubicBezTo>
                      <a:pt x="155" y="1427"/>
                      <a:pt x="181" y="1416"/>
                      <a:pt x="199" y="1390"/>
                    </a:cubicBezTo>
                    <a:cubicBezTo>
                      <a:pt x="537" y="993"/>
                      <a:pt x="833" y="576"/>
                      <a:pt x="1131" y="161"/>
                    </a:cubicBezTo>
                    <a:cubicBezTo>
                      <a:pt x="1173" y="76"/>
                      <a:pt x="1095" y="1"/>
                      <a:pt x="101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14" name="Google Shape;1114;p9"/>
              <p:cNvSpPr/>
              <p:nvPr/>
            </p:nvSpPr>
            <p:spPr>
              <a:xfrm>
                <a:off x="3950682" y="2584071"/>
                <a:ext cx="23566" cy="55563"/>
              </a:xfrm>
              <a:custGeom>
                <a:avLst/>
                <a:gdLst/>
                <a:ahLst/>
                <a:cxnLst/>
                <a:rect l="l" t="t" r="r" b="b"/>
                <a:pathLst>
                  <a:path w="1255" h="2959" extrusionOk="0">
                    <a:moveTo>
                      <a:pt x="1124" y="1"/>
                    </a:moveTo>
                    <a:cubicBezTo>
                      <a:pt x="1081" y="1"/>
                      <a:pt x="1040" y="23"/>
                      <a:pt x="1033" y="71"/>
                    </a:cubicBezTo>
                    <a:cubicBezTo>
                      <a:pt x="774" y="1002"/>
                      <a:pt x="457" y="1914"/>
                      <a:pt x="42" y="2807"/>
                    </a:cubicBezTo>
                    <a:cubicBezTo>
                      <a:pt x="1" y="2888"/>
                      <a:pt x="79" y="2959"/>
                      <a:pt x="146" y="2959"/>
                    </a:cubicBezTo>
                    <a:cubicBezTo>
                      <a:pt x="178" y="2959"/>
                      <a:pt x="207" y="2943"/>
                      <a:pt x="219" y="2905"/>
                    </a:cubicBezTo>
                    <a:cubicBezTo>
                      <a:pt x="636" y="2014"/>
                      <a:pt x="972" y="1081"/>
                      <a:pt x="1231" y="130"/>
                    </a:cubicBezTo>
                    <a:cubicBezTo>
                      <a:pt x="1254" y="48"/>
                      <a:pt x="1187" y="1"/>
                      <a:pt x="112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15" name="Google Shape;1115;p9"/>
              <p:cNvSpPr/>
              <p:nvPr/>
            </p:nvSpPr>
            <p:spPr>
              <a:xfrm>
                <a:off x="3905653" y="2374140"/>
                <a:ext cx="21275" cy="27565"/>
              </a:xfrm>
              <a:custGeom>
                <a:avLst/>
                <a:gdLst/>
                <a:ahLst/>
                <a:cxnLst/>
                <a:rect l="l" t="t" r="r" b="b"/>
                <a:pathLst>
                  <a:path w="1133" h="1468" extrusionOk="0">
                    <a:moveTo>
                      <a:pt x="982" y="1"/>
                    </a:moveTo>
                    <a:cubicBezTo>
                      <a:pt x="949" y="1"/>
                      <a:pt x="917" y="15"/>
                      <a:pt x="893" y="51"/>
                    </a:cubicBezTo>
                    <a:cubicBezTo>
                      <a:pt x="635" y="487"/>
                      <a:pt x="357" y="904"/>
                      <a:pt x="61" y="1300"/>
                    </a:cubicBezTo>
                    <a:cubicBezTo>
                      <a:pt x="21" y="1340"/>
                      <a:pt x="1" y="1399"/>
                      <a:pt x="61" y="1438"/>
                    </a:cubicBezTo>
                    <a:cubicBezTo>
                      <a:pt x="70" y="1458"/>
                      <a:pt x="95" y="1468"/>
                      <a:pt x="122" y="1468"/>
                    </a:cubicBezTo>
                    <a:cubicBezTo>
                      <a:pt x="149" y="1468"/>
                      <a:pt x="179" y="1458"/>
                      <a:pt x="199" y="1438"/>
                    </a:cubicBezTo>
                    <a:cubicBezTo>
                      <a:pt x="516" y="1023"/>
                      <a:pt x="814" y="606"/>
                      <a:pt x="1092" y="150"/>
                    </a:cubicBezTo>
                    <a:cubicBezTo>
                      <a:pt x="1133" y="80"/>
                      <a:pt x="1058" y="1"/>
                      <a:pt x="98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16" name="Google Shape;1116;p9"/>
              <p:cNvSpPr/>
              <p:nvPr/>
            </p:nvSpPr>
            <p:spPr>
              <a:xfrm>
                <a:off x="3463074" y="2088525"/>
                <a:ext cx="989377" cy="894198"/>
              </a:xfrm>
              <a:custGeom>
                <a:avLst/>
                <a:gdLst/>
                <a:ahLst/>
                <a:cxnLst/>
                <a:rect l="l" t="t" r="r" b="b"/>
                <a:pathLst>
                  <a:path w="47220" h="41873" extrusionOk="0">
                    <a:moveTo>
                      <a:pt x="140" y="0"/>
                    </a:moveTo>
                    <a:cubicBezTo>
                      <a:pt x="63" y="0"/>
                      <a:pt x="1" y="108"/>
                      <a:pt x="60" y="182"/>
                    </a:cubicBezTo>
                    <a:cubicBezTo>
                      <a:pt x="2499" y="3314"/>
                      <a:pt x="5174" y="6288"/>
                      <a:pt x="8068" y="9003"/>
                    </a:cubicBezTo>
                    <a:cubicBezTo>
                      <a:pt x="10962" y="11699"/>
                      <a:pt x="14075" y="14157"/>
                      <a:pt x="17406" y="16297"/>
                    </a:cubicBezTo>
                    <a:cubicBezTo>
                      <a:pt x="21132" y="18697"/>
                      <a:pt x="24899" y="21076"/>
                      <a:pt x="28546" y="23613"/>
                    </a:cubicBezTo>
                    <a:cubicBezTo>
                      <a:pt x="31935" y="25992"/>
                      <a:pt x="35286" y="28450"/>
                      <a:pt x="38378" y="31185"/>
                    </a:cubicBezTo>
                    <a:cubicBezTo>
                      <a:pt x="39904" y="32533"/>
                      <a:pt x="41370" y="33940"/>
                      <a:pt x="42718" y="35467"/>
                    </a:cubicBezTo>
                    <a:cubicBezTo>
                      <a:pt x="44066" y="37013"/>
                      <a:pt x="45375" y="38638"/>
                      <a:pt x="46347" y="40462"/>
                    </a:cubicBezTo>
                    <a:cubicBezTo>
                      <a:pt x="46585" y="40898"/>
                      <a:pt x="46802" y="41353"/>
                      <a:pt x="47000" y="41810"/>
                    </a:cubicBezTo>
                    <a:cubicBezTo>
                      <a:pt x="47019" y="41854"/>
                      <a:pt x="47051" y="41872"/>
                      <a:pt x="47082" y="41872"/>
                    </a:cubicBezTo>
                    <a:cubicBezTo>
                      <a:pt x="47150" y="41872"/>
                      <a:pt x="47219" y="41791"/>
                      <a:pt x="47179" y="41710"/>
                    </a:cubicBezTo>
                    <a:cubicBezTo>
                      <a:pt x="46386" y="39828"/>
                      <a:pt x="45197" y="38123"/>
                      <a:pt x="43908" y="36537"/>
                    </a:cubicBezTo>
                    <a:cubicBezTo>
                      <a:pt x="42620" y="34991"/>
                      <a:pt x="41232" y="33524"/>
                      <a:pt x="39766" y="32156"/>
                    </a:cubicBezTo>
                    <a:cubicBezTo>
                      <a:pt x="36792" y="29361"/>
                      <a:pt x="33521" y="26903"/>
                      <a:pt x="30211" y="24544"/>
                    </a:cubicBezTo>
                    <a:cubicBezTo>
                      <a:pt x="26583" y="21948"/>
                      <a:pt x="22837" y="19509"/>
                      <a:pt x="19071" y="17111"/>
                    </a:cubicBezTo>
                    <a:cubicBezTo>
                      <a:pt x="17345" y="16001"/>
                      <a:pt x="15621" y="14891"/>
                      <a:pt x="13975" y="13662"/>
                    </a:cubicBezTo>
                    <a:cubicBezTo>
                      <a:pt x="12350" y="12472"/>
                      <a:pt x="10785" y="11183"/>
                      <a:pt x="9297" y="9835"/>
                    </a:cubicBezTo>
                    <a:cubicBezTo>
                      <a:pt x="6344" y="7179"/>
                      <a:pt x="3609" y="4266"/>
                      <a:pt x="1111" y="1173"/>
                    </a:cubicBezTo>
                    <a:lnTo>
                      <a:pt x="218" y="43"/>
                    </a:lnTo>
                    <a:cubicBezTo>
                      <a:pt x="194" y="13"/>
                      <a:pt x="166" y="0"/>
                      <a:pt x="14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17" name="Google Shape;1117;p9"/>
              <p:cNvSpPr/>
              <p:nvPr/>
            </p:nvSpPr>
            <p:spPr>
              <a:xfrm>
                <a:off x="3839734" y="2196637"/>
                <a:ext cx="114637" cy="227396"/>
              </a:xfrm>
              <a:custGeom>
                <a:avLst/>
                <a:gdLst/>
                <a:ahLst/>
                <a:cxnLst/>
                <a:rect l="l" t="t" r="r" b="b"/>
                <a:pathLst>
                  <a:path w="6105" h="12110" extrusionOk="0">
                    <a:moveTo>
                      <a:pt x="5976" y="1"/>
                    </a:moveTo>
                    <a:cubicBezTo>
                      <a:pt x="5935" y="1"/>
                      <a:pt x="5892" y="20"/>
                      <a:pt x="5869" y="66"/>
                    </a:cubicBezTo>
                    <a:cubicBezTo>
                      <a:pt x="5176" y="1731"/>
                      <a:pt x="4462" y="3396"/>
                      <a:pt x="3749" y="5042"/>
                    </a:cubicBezTo>
                    <a:cubicBezTo>
                      <a:pt x="3392" y="5854"/>
                      <a:pt x="3015" y="6686"/>
                      <a:pt x="2639" y="7500"/>
                    </a:cubicBezTo>
                    <a:cubicBezTo>
                      <a:pt x="2301" y="8232"/>
                      <a:pt x="1965" y="8967"/>
                      <a:pt x="1587" y="9680"/>
                    </a:cubicBezTo>
                    <a:cubicBezTo>
                      <a:pt x="1151" y="10473"/>
                      <a:pt x="676" y="11246"/>
                      <a:pt x="62" y="11919"/>
                    </a:cubicBezTo>
                    <a:cubicBezTo>
                      <a:pt x="0" y="11997"/>
                      <a:pt x="70" y="12110"/>
                      <a:pt x="150" y="12110"/>
                    </a:cubicBezTo>
                    <a:cubicBezTo>
                      <a:pt x="174" y="12110"/>
                      <a:pt x="198" y="12100"/>
                      <a:pt x="220" y="12078"/>
                    </a:cubicBezTo>
                    <a:cubicBezTo>
                      <a:pt x="1291" y="10849"/>
                      <a:pt x="2023" y="9382"/>
                      <a:pt x="2678" y="7915"/>
                    </a:cubicBezTo>
                    <a:cubicBezTo>
                      <a:pt x="3432" y="6271"/>
                      <a:pt x="4164" y="4606"/>
                      <a:pt x="4878" y="2960"/>
                    </a:cubicBezTo>
                    <a:cubicBezTo>
                      <a:pt x="5274" y="2008"/>
                      <a:pt x="5671" y="1077"/>
                      <a:pt x="6067" y="126"/>
                    </a:cubicBezTo>
                    <a:cubicBezTo>
                      <a:pt x="6105" y="52"/>
                      <a:pt x="6043" y="1"/>
                      <a:pt x="597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18" name="Google Shape;1118;p9"/>
              <p:cNvSpPr/>
              <p:nvPr/>
            </p:nvSpPr>
            <p:spPr>
              <a:xfrm>
                <a:off x="3661393" y="2451100"/>
                <a:ext cx="222269" cy="170331"/>
              </a:xfrm>
              <a:custGeom>
                <a:avLst/>
                <a:gdLst/>
                <a:ahLst/>
                <a:cxnLst/>
                <a:rect l="l" t="t" r="r" b="b"/>
                <a:pathLst>
                  <a:path w="11837" h="9071" extrusionOk="0">
                    <a:moveTo>
                      <a:pt x="11686" y="0"/>
                    </a:moveTo>
                    <a:cubicBezTo>
                      <a:pt x="11663" y="0"/>
                      <a:pt x="11638" y="10"/>
                      <a:pt x="11616" y="32"/>
                    </a:cubicBezTo>
                    <a:cubicBezTo>
                      <a:pt x="10427" y="1380"/>
                      <a:pt x="9000" y="2450"/>
                      <a:pt x="7552" y="3500"/>
                    </a:cubicBezTo>
                    <a:cubicBezTo>
                      <a:pt x="5966" y="4631"/>
                      <a:pt x="4401" y="5781"/>
                      <a:pt x="2815" y="6910"/>
                    </a:cubicBezTo>
                    <a:cubicBezTo>
                      <a:pt x="1903" y="7565"/>
                      <a:pt x="1010" y="8218"/>
                      <a:pt x="99" y="8873"/>
                    </a:cubicBezTo>
                    <a:cubicBezTo>
                      <a:pt x="1" y="8938"/>
                      <a:pt x="64" y="9071"/>
                      <a:pt x="146" y="9071"/>
                    </a:cubicBezTo>
                    <a:cubicBezTo>
                      <a:pt x="163" y="9071"/>
                      <a:pt x="181" y="9065"/>
                      <a:pt x="199" y="9051"/>
                    </a:cubicBezTo>
                    <a:cubicBezTo>
                      <a:pt x="1824" y="7882"/>
                      <a:pt x="3429" y="6732"/>
                      <a:pt x="5035" y="5562"/>
                    </a:cubicBezTo>
                    <a:cubicBezTo>
                      <a:pt x="6542" y="4472"/>
                      <a:pt x="8107" y="3421"/>
                      <a:pt x="9555" y="2252"/>
                    </a:cubicBezTo>
                    <a:cubicBezTo>
                      <a:pt x="10348" y="1618"/>
                      <a:pt x="11101" y="944"/>
                      <a:pt x="11775" y="191"/>
                    </a:cubicBezTo>
                    <a:cubicBezTo>
                      <a:pt x="11837" y="113"/>
                      <a:pt x="11766" y="0"/>
                      <a:pt x="1168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spTree>
    <p:extLst>
      <p:ext uri="{BB962C8B-B14F-4D97-AF65-F5344CB8AC3E}">
        <p14:creationId xmlns:p14="http://schemas.microsoft.com/office/powerpoint/2010/main" val="21597568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Caption">
  <p:cSld name="Caption">
    <p:spTree>
      <p:nvGrpSpPr>
        <p:cNvPr id="1" name="Shape 1119"/>
        <p:cNvGrpSpPr/>
        <p:nvPr/>
      </p:nvGrpSpPr>
      <p:grpSpPr>
        <a:xfrm>
          <a:off x="0" y="0"/>
          <a:ext cx="0" cy="0"/>
          <a:chOff x="0" y="0"/>
          <a:chExt cx="0" cy="0"/>
        </a:xfrm>
      </p:grpSpPr>
      <p:sp>
        <p:nvSpPr>
          <p:cNvPr id="1120" name="Google Shape;1120;p10"/>
          <p:cNvSpPr txBox="1">
            <a:spLocks noGrp="1"/>
          </p:cNvSpPr>
          <p:nvPr>
            <p:ph type="title"/>
          </p:nvPr>
        </p:nvSpPr>
        <p:spPr>
          <a:xfrm>
            <a:off x="6808533" y="4631367"/>
            <a:ext cx="4432800" cy="1507200"/>
          </a:xfrm>
          <a:prstGeom prst="rect">
            <a:avLst/>
          </a:prstGeom>
          <a:solidFill>
            <a:schemeClr val="lt1"/>
          </a:solidFill>
          <a:ln w="152400" cap="flat" cmpd="sng">
            <a:solidFill>
              <a:schemeClr val="lt2"/>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t" anchorCtr="0">
            <a:noAutofit/>
          </a:bodyPr>
          <a:lstStyle>
            <a:lvl1pPr lvl="0" algn="ctr" rtl="0">
              <a:spcBef>
                <a:spcPts val="0"/>
              </a:spcBef>
              <a:spcAft>
                <a:spcPts val="0"/>
              </a:spcAft>
              <a:buSzPts val="3500"/>
              <a:buNone/>
              <a:defRPr sz="3333"/>
            </a:lvl1pPr>
            <a:lvl2pPr lvl="1" algn="ctr" rtl="0">
              <a:spcBef>
                <a:spcPts val="0"/>
              </a:spcBef>
              <a:spcAft>
                <a:spcPts val="0"/>
              </a:spcAft>
              <a:buSzPts val="3500"/>
              <a:buNone/>
              <a:defRPr/>
            </a:lvl2pPr>
            <a:lvl3pPr lvl="2" algn="ctr" rtl="0">
              <a:spcBef>
                <a:spcPts val="0"/>
              </a:spcBef>
              <a:spcAft>
                <a:spcPts val="0"/>
              </a:spcAft>
              <a:buSzPts val="3500"/>
              <a:buNone/>
              <a:defRPr/>
            </a:lvl3pPr>
            <a:lvl4pPr lvl="3" algn="ctr" rtl="0">
              <a:spcBef>
                <a:spcPts val="0"/>
              </a:spcBef>
              <a:spcAft>
                <a:spcPts val="0"/>
              </a:spcAft>
              <a:buSzPts val="3500"/>
              <a:buNone/>
              <a:defRPr/>
            </a:lvl4pPr>
            <a:lvl5pPr lvl="4" algn="ctr" rtl="0">
              <a:spcBef>
                <a:spcPts val="0"/>
              </a:spcBef>
              <a:spcAft>
                <a:spcPts val="0"/>
              </a:spcAft>
              <a:buSzPts val="3500"/>
              <a:buNone/>
              <a:defRPr/>
            </a:lvl5pPr>
            <a:lvl6pPr lvl="5" algn="ctr" rtl="0">
              <a:spcBef>
                <a:spcPts val="0"/>
              </a:spcBef>
              <a:spcAft>
                <a:spcPts val="0"/>
              </a:spcAft>
              <a:buSzPts val="3500"/>
              <a:buNone/>
              <a:defRPr/>
            </a:lvl6pPr>
            <a:lvl7pPr lvl="6" algn="ctr" rtl="0">
              <a:spcBef>
                <a:spcPts val="0"/>
              </a:spcBef>
              <a:spcAft>
                <a:spcPts val="0"/>
              </a:spcAft>
              <a:buSzPts val="3500"/>
              <a:buNone/>
              <a:defRPr/>
            </a:lvl7pPr>
            <a:lvl8pPr lvl="7" algn="ctr" rtl="0">
              <a:spcBef>
                <a:spcPts val="0"/>
              </a:spcBef>
              <a:spcAft>
                <a:spcPts val="0"/>
              </a:spcAft>
              <a:buSzPts val="3500"/>
              <a:buNone/>
              <a:defRPr/>
            </a:lvl8pPr>
            <a:lvl9pPr lvl="8" algn="ctr" rtl="0">
              <a:spcBef>
                <a:spcPts val="0"/>
              </a:spcBef>
              <a:spcAft>
                <a:spcPts val="0"/>
              </a:spcAft>
              <a:buSzPts val="3500"/>
              <a:buNone/>
              <a:defRPr/>
            </a:lvl9pPr>
          </a:lstStyle>
          <a:p>
            <a:endParaRPr/>
          </a:p>
        </p:txBody>
      </p:sp>
    </p:spTree>
    <p:extLst>
      <p:ext uri="{BB962C8B-B14F-4D97-AF65-F5344CB8AC3E}">
        <p14:creationId xmlns:p14="http://schemas.microsoft.com/office/powerpoint/2010/main" val="281425197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Blank" type="blank">
  <p:cSld name="Blank">
    <p:bg>
      <p:bgPr>
        <a:noFill/>
        <a:effectLst/>
      </p:bgPr>
    </p:bg>
    <p:spTree>
      <p:nvGrpSpPr>
        <p:cNvPr id="1" name="Shape 1188"/>
        <p:cNvGrpSpPr/>
        <p:nvPr/>
      </p:nvGrpSpPr>
      <p:grpSpPr>
        <a:xfrm>
          <a:off x="0" y="0"/>
          <a:ext cx="0" cy="0"/>
          <a:chOff x="0" y="0"/>
          <a:chExt cx="0" cy="0"/>
        </a:xfrm>
      </p:grpSpPr>
    </p:spTree>
    <p:extLst>
      <p:ext uri="{BB962C8B-B14F-4D97-AF65-F5344CB8AC3E}">
        <p14:creationId xmlns:p14="http://schemas.microsoft.com/office/powerpoint/2010/main" val="335122762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Blank" type="blank">
  <p:cSld name="1_Blank">
    <p:bg>
      <p:bgPr>
        <a:noFill/>
        <a:effectLst/>
      </p:bgPr>
    </p:bg>
    <p:spTree>
      <p:nvGrpSpPr>
        <p:cNvPr id="1" name="Shape 1188"/>
        <p:cNvGrpSpPr/>
        <p:nvPr/>
      </p:nvGrpSpPr>
      <p:grpSpPr>
        <a:xfrm>
          <a:off x="0" y="0"/>
          <a:ext cx="0" cy="0"/>
          <a:chOff x="0" y="0"/>
          <a:chExt cx="0" cy="0"/>
        </a:xfrm>
      </p:grpSpPr>
    </p:spTree>
    <p:extLst>
      <p:ext uri="{BB962C8B-B14F-4D97-AF65-F5344CB8AC3E}">
        <p14:creationId xmlns:p14="http://schemas.microsoft.com/office/powerpoint/2010/main" val="326865019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Title only 1">
  <p:cSld name="Title only 1">
    <p:spTree>
      <p:nvGrpSpPr>
        <p:cNvPr id="1" name="Shape 1483"/>
        <p:cNvGrpSpPr/>
        <p:nvPr/>
      </p:nvGrpSpPr>
      <p:grpSpPr>
        <a:xfrm>
          <a:off x="0" y="0"/>
          <a:ext cx="0" cy="0"/>
          <a:chOff x="0" y="0"/>
          <a:chExt cx="0" cy="0"/>
        </a:xfrm>
      </p:grpSpPr>
      <p:sp>
        <p:nvSpPr>
          <p:cNvPr id="1484" name="Google Shape;1484;p15"/>
          <p:cNvSpPr txBox="1">
            <a:spLocks noGrp="1"/>
          </p:cNvSpPr>
          <p:nvPr>
            <p:ph type="title"/>
          </p:nvPr>
        </p:nvSpPr>
        <p:spPr>
          <a:xfrm>
            <a:off x="960000" y="719200"/>
            <a:ext cx="10272000" cy="7636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grpSp>
        <p:nvGrpSpPr>
          <p:cNvPr id="1485" name="Google Shape;1485;p15"/>
          <p:cNvGrpSpPr/>
          <p:nvPr/>
        </p:nvGrpSpPr>
        <p:grpSpPr>
          <a:xfrm rot="1036479">
            <a:off x="11190218" y="4840990"/>
            <a:ext cx="681493" cy="2240821"/>
            <a:chOff x="2643963" y="1509025"/>
            <a:chExt cx="330600" cy="1087047"/>
          </a:xfrm>
        </p:grpSpPr>
        <p:sp>
          <p:nvSpPr>
            <p:cNvPr id="1486" name="Google Shape;1486;p15"/>
            <p:cNvSpPr/>
            <p:nvPr/>
          </p:nvSpPr>
          <p:spPr>
            <a:xfrm>
              <a:off x="2643963" y="1509273"/>
              <a:ext cx="330600" cy="1086550"/>
            </a:xfrm>
            <a:custGeom>
              <a:avLst/>
              <a:gdLst/>
              <a:ahLst/>
              <a:cxnLst/>
              <a:rect l="l" t="t" r="r" b="b"/>
              <a:pathLst>
                <a:path w="13224" h="43462" extrusionOk="0">
                  <a:moveTo>
                    <a:pt x="6622" y="0"/>
                  </a:moveTo>
                  <a:cubicBezTo>
                    <a:pt x="4065" y="614"/>
                    <a:pt x="4462" y="9237"/>
                    <a:pt x="4639" y="9713"/>
                  </a:cubicBezTo>
                  <a:cubicBezTo>
                    <a:pt x="4690" y="9837"/>
                    <a:pt x="4711" y="9891"/>
                    <a:pt x="4710" y="9891"/>
                  </a:cubicBezTo>
                  <a:cubicBezTo>
                    <a:pt x="4699" y="9891"/>
                    <a:pt x="3834" y="7899"/>
                    <a:pt x="3391" y="7235"/>
                  </a:cubicBezTo>
                  <a:cubicBezTo>
                    <a:pt x="3197" y="6928"/>
                    <a:pt x="2898" y="6608"/>
                    <a:pt x="2589" y="6608"/>
                  </a:cubicBezTo>
                  <a:cubicBezTo>
                    <a:pt x="2519" y="6608"/>
                    <a:pt x="2449" y="6624"/>
                    <a:pt x="2379" y="6661"/>
                  </a:cubicBezTo>
                  <a:cubicBezTo>
                    <a:pt x="952" y="7572"/>
                    <a:pt x="2678" y="14291"/>
                    <a:pt x="3629" y="18018"/>
                  </a:cubicBezTo>
                  <a:cubicBezTo>
                    <a:pt x="3014" y="16612"/>
                    <a:pt x="2261" y="15303"/>
                    <a:pt x="1349" y="14114"/>
                  </a:cubicBezTo>
                  <a:cubicBezTo>
                    <a:pt x="1181" y="13879"/>
                    <a:pt x="944" y="13630"/>
                    <a:pt x="694" y="13630"/>
                  </a:cubicBezTo>
                  <a:cubicBezTo>
                    <a:pt x="648" y="13630"/>
                    <a:pt x="602" y="13639"/>
                    <a:pt x="556" y="13657"/>
                  </a:cubicBezTo>
                  <a:cubicBezTo>
                    <a:pt x="299" y="13757"/>
                    <a:pt x="220" y="14093"/>
                    <a:pt x="180" y="14371"/>
                  </a:cubicBezTo>
                  <a:cubicBezTo>
                    <a:pt x="1" y="15700"/>
                    <a:pt x="239" y="17048"/>
                    <a:pt x="556" y="18335"/>
                  </a:cubicBezTo>
                  <a:cubicBezTo>
                    <a:pt x="1211" y="20992"/>
                    <a:pt x="2162" y="23549"/>
                    <a:pt x="3371" y="25968"/>
                  </a:cubicBezTo>
                  <a:cubicBezTo>
                    <a:pt x="2955" y="25334"/>
                    <a:pt x="2459" y="24758"/>
                    <a:pt x="1904" y="24282"/>
                  </a:cubicBezTo>
                  <a:cubicBezTo>
                    <a:pt x="1658" y="24070"/>
                    <a:pt x="1358" y="23856"/>
                    <a:pt x="1048" y="23856"/>
                  </a:cubicBezTo>
                  <a:cubicBezTo>
                    <a:pt x="984" y="23856"/>
                    <a:pt x="919" y="23865"/>
                    <a:pt x="854" y="23886"/>
                  </a:cubicBezTo>
                  <a:cubicBezTo>
                    <a:pt x="378" y="24025"/>
                    <a:pt x="220" y="24679"/>
                    <a:pt x="259" y="25215"/>
                  </a:cubicBezTo>
                  <a:cubicBezTo>
                    <a:pt x="318" y="26008"/>
                    <a:pt x="595" y="26761"/>
                    <a:pt x="913" y="27474"/>
                  </a:cubicBezTo>
                  <a:cubicBezTo>
                    <a:pt x="2360" y="31003"/>
                    <a:pt x="4243" y="34333"/>
                    <a:pt x="6463" y="37365"/>
                  </a:cubicBezTo>
                  <a:lnTo>
                    <a:pt x="6463" y="43372"/>
                  </a:lnTo>
                  <a:cubicBezTo>
                    <a:pt x="6463" y="43432"/>
                    <a:pt x="6518" y="43461"/>
                    <a:pt x="6572" y="43461"/>
                  </a:cubicBezTo>
                  <a:cubicBezTo>
                    <a:pt x="6627" y="43461"/>
                    <a:pt x="6682" y="43432"/>
                    <a:pt x="6682" y="43372"/>
                  </a:cubicBezTo>
                  <a:lnTo>
                    <a:pt x="6682" y="37465"/>
                  </a:lnTo>
                  <a:cubicBezTo>
                    <a:pt x="8942" y="34412"/>
                    <a:pt x="10845" y="31042"/>
                    <a:pt x="12330" y="27474"/>
                  </a:cubicBezTo>
                  <a:cubicBezTo>
                    <a:pt x="12629" y="26761"/>
                    <a:pt x="12925" y="26008"/>
                    <a:pt x="12965" y="25215"/>
                  </a:cubicBezTo>
                  <a:cubicBezTo>
                    <a:pt x="13004" y="24679"/>
                    <a:pt x="12846" y="24025"/>
                    <a:pt x="12370" y="23886"/>
                  </a:cubicBezTo>
                  <a:cubicBezTo>
                    <a:pt x="12309" y="23865"/>
                    <a:pt x="12246" y="23856"/>
                    <a:pt x="12184" y="23856"/>
                  </a:cubicBezTo>
                  <a:cubicBezTo>
                    <a:pt x="11886" y="23856"/>
                    <a:pt x="11586" y="24070"/>
                    <a:pt x="11339" y="24282"/>
                  </a:cubicBezTo>
                  <a:cubicBezTo>
                    <a:pt x="10765" y="24758"/>
                    <a:pt x="10269" y="25334"/>
                    <a:pt x="9853" y="25968"/>
                  </a:cubicBezTo>
                  <a:cubicBezTo>
                    <a:pt x="11082" y="23549"/>
                    <a:pt x="12013" y="20992"/>
                    <a:pt x="12668" y="18335"/>
                  </a:cubicBezTo>
                  <a:cubicBezTo>
                    <a:pt x="12985" y="17048"/>
                    <a:pt x="13223" y="15700"/>
                    <a:pt x="13065" y="14371"/>
                  </a:cubicBezTo>
                  <a:cubicBezTo>
                    <a:pt x="13025" y="14093"/>
                    <a:pt x="12925" y="13757"/>
                    <a:pt x="12687" y="13657"/>
                  </a:cubicBezTo>
                  <a:cubicBezTo>
                    <a:pt x="12638" y="13639"/>
                    <a:pt x="12589" y="13630"/>
                    <a:pt x="12541" y="13630"/>
                  </a:cubicBezTo>
                  <a:cubicBezTo>
                    <a:pt x="12280" y="13630"/>
                    <a:pt x="12043" y="13879"/>
                    <a:pt x="11875" y="14114"/>
                  </a:cubicBezTo>
                  <a:cubicBezTo>
                    <a:pt x="10983" y="15303"/>
                    <a:pt x="10210" y="16612"/>
                    <a:pt x="9595" y="18018"/>
                  </a:cubicBezTo>
                  <a:cubicBezTo>
                    <a:pt x="10546" y="14291"/>
                    <a:pt x="12291" y="7572"/>
                    <a:pt x="10864" y="6661"/>
                  </a:cubicBezTo>
                  <a:cubicBezTo>
                    <a:pt x="10791" y="6624"/>
                    <a:pt x="10718" y="6608"/>
                    <a:pt x="10645" y="6608"/>
                  </a:cubicBezTo>
                  <a:cubicBezTo>
                    <a:pt x="10326" y="6608"/>
                    <a:pt x="10027" y="6928"/>
                    <a:pt x="9833" y="7235"/>
                  </a:cubicBezTo>
                  <a:cubicBezTo>
                    <a:pt x="9408" y="7899"/>
                    <a:pt x="8544" y="9891"/>
                    <a:pt x="8521" y="9891"/>
                  </a:cubicBezTo>
                  <a:cubicBezTo>
                    <a:pt x="8518" y="9891"/>
                    <a:pt x="8537" y="9837"/>
                    <a:pt x="8585" y="9713"/>
                  </a:cubicBezTo>
                  <a:cubicBezTo>
                    <a:pt x="8783" y="9237"/>
                    <a:pt x="9179" y="614"/>
                    <a:pt x="6622" y="0"/>
                  </a:cubicBezTo>
                  <a:close/>
                </a:path>
              </a:pathLst>
            </a:custGeom>
            <a:solidFill>
              <a:schemeClr val="dk1"/>
            </a:solidFill>
            <a:ln w="152400" cap="flat" cmpd="sng">
              <a:solidFill>
                <a:schemeClr val="lt2"/>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nvGrpSpPr>
            <p:cNvPr id="1487" name="Google Shape;1487;p15"/>
            <p:cNvGrpSpPr/>
            <p:nvPr/>
          </p:nvGrpSpPr>
          <p:grpSpPr>
            <a:xfrm>
              <a:off x="2643988" y="1509025"/>
              <a:ext cx="330550" cy="1087047"/>
              <a:chOff x="5683100" y="2795850"/>
              <a:chExt cx="330550" cy="1087047"/>
            </a:xfrm>
          </p:grpSpPr>
          <p:sp>
            <p:nvSpPr>
              <p:cNvPr id="1488" name="Google Shape;1488;p15"/>
              <p:cNvSpPr/>
              <p:nvPr/>
            </p:nvSpPr>
            <p:spPr>
              <a:xfrm>
                <a:off x="5683100" y="2795850"/>
                <a:ext cx="330550" cy="939100"/>
              </a:xfrm>
              <a:custGeom>
                <a:avLst/>
                <a:gdLst/>
                <a:ahLst/>
                <a:cxnLst/>
                <a:rect l="l" t="t" r="r" b="b"/>
                <a:pathLst>
                  <a:path w="13222" h="37564" extrusionOk="0">
                    <a:moveTo>
                      <a:pt x="6621" y="1"/>
                    </a:moveTo>
                    <a:cubicBezTo>
                      <a:pt x="4063" y="614"/>
                      <a:pt x="4459" y="9257"/>
                      <a:pt x="4639" y="9733"/>
                    </a:cubicBezTo>
                    <a:cubicBezTo>
                      <a:pt x="4689" y="9852"/>
                      <a:pt x="4710" y="9905"/>
                      <a:pt x="4709" y="9905"/>
                    </a:cubicBezTo>
                    <a:cubicBezTo>
                      <a:pt x="4701" y="9905"/>
                      <a:pt x="3832" y="7920"/>
                      <a:pt x="3389" y="7256"/>
                    </a:cubicBezTo>
                    <a:cubicBezTo>
                      <a:pt x="3192" y="6943"/>
                      <a:pt x="2885" y="6617"/>
                      <a:pt x="2572" y="6617"/>
                    </a:cubicBezTo>
                    <a:cubicBezTo>
                      <a:pt x="2508" y="6617"/>
                      <a:pt x="2443" y="6631"/>
                      <a:pt x="2379" y="6661"/>
                    </a:cubicBezTo>
                    <a:cubicBezTo>
                      <a:pt x="952" y="7592"/>
                      <a:pt x="2675" y="14313"/>
                      <a:pt x="3627" y="18019"/>
                    </a:cubicBezTo>
                    <a:cubicBezTo>
                      <a:pt x="3013" y="16631"/>
                      <a:pt x="2260" y="15323"/>
                      <a:pt x="1348" y="14115"/>
                    </a:cubicBezTo>
                    <a:cubicBezTo>
                      <a:pt x="1185" y="13886"/>
                      <a:pt x="953" y="13643"/>
                      <a:pt x="711" y="13643"/>
                    </a:cubicBezTo>
                    <a:cubicBezTo>
                      <a:pt x="659" y="13643"/>
                      <a:pt x="607" y="13654"/>
                      <a:pt x="555" y="13678"/>
                    </a:cubicBezTo>
                    <a:cubicBezTo>
                      <a:pt x="297" y="13777"/>
                      <a:pt x="217" y="14094"/>
                      <a:pt x="178" y="14392"/>
                    </a:cubicBezTo>
                    <a:cubicBezTo>
                      <a:pt x="0" y="15700"/>
                      <a:pt x="238" y="17048"/>
                      <a:pt x="555" y="18336"/>
                    </a:cubicBezTo>
                    <a:cubicBezTo>
                      <a:pt x="1208" y="20992"/>
                      <a:pt x="2160" y="23569"/>
                      <a:pt x="3370" y="25968"/>
                    </a:cubicBezTo>
                    <a:cubicBezTo>
                      <a:pt x="2953" y="25334"/>
                      <a:pt x="2458" y="24779"/>
                      <a:pt x="1903" y="24283"/>
                    </a:cubicBezTo>
                    <a:cubicBezTo>
                      <a:pt x="1659" y="24073"/>
                      <a:pt x="1364" y="23875"/>
                      <a:pt x="1058" y="23875"/>
                    </a:cubicBezTo>
                    <a:cubicBezTo>
                      <a:pt x="989" y="23875"/>
                      <a:pt x="921" y="23885"/>
                      <a:pt x="852" y="23907"/>
                    </a:cubicBezTo>
                    <a:cubicBezTo>
                      <a:pt x="376" y="24045"/>
                      <a:pt x="217" y="24700"/>
                      <a:pt x="257" y="25234"/>
                    </a:cubicBezTo>
                    <a:cubicBezTo>
                      <a:pt x="317" y="26027"/>
                      <a:pt x="595" y="26761"/>
                      <a:pt x="912" y="27494"/>
                    </a:cubicBezTo>
                    <a:cubicBezTo>
                      <a:pt x="2398" y="31102"/>
                      <a:pt x="4321" y="34492"/>
                      <a:pt x="6621" y="37564"/>
                    </a:cubicBezTo>
                    <a:cubicBezTo>
                      <a:pt x="8920" y="34492"/>
                      <a:pt x="10842" y="31102"/>
                      <a:pt x="12330" y="27494"/>
                    </a:cubicBezTo>
                    <a:cubicBezTo>
                      <a:pt x="12626" y="26761"/>
                      <a:pt x="12924" y="26027"/>
                      <a:pt x="12964" y="25234"/>
                    </a:cubicBezTo>
                    <a:cubicBezTo>
                      <a:pt x="13004" y="24700"/>
                      <a:pt x="12845" y="24045"/>
                      <a:pt x="12369" y="23907"/>
                    </a:cubicBezTo>
                    <a:cubicBezTo>
                      <a:pt x="12304" y="23885"/>
                      <a:pt x="12239" y="23875"/>
                      <a:pt x="12173" y="23875"/>
                    </a:cubicBezTo>
                    <a:cubicBezTo>
                      <a:pt x="11878" y="23875"/>
                      <a:pt x="11581" y="24073"/>
                      <a:pt x="11339" y="24283"/>
                    </a:cubicBezTo>
                    <a:cubicBezTo>
                      <a:pt x="10763" y="24779"/>
                      <a:pt x="10268" y="25334"/>
                      <a:pt x="9851" y="25968"/>
                    </a:cubicBezTo>
                    <a:cubicBezTo>
                      <a:pt x="11080" y="23569"/>
                      <a:pt x="12013" y="20992"/>
                      <a:pt x="12666" y="18336"/>
                    </a:cubicBezTo>
                    <a:cubicBezTo>
                      <a:pt x="12983" y="17048"/>
                      <a:pt x="13221" y="15700"/>
                      <a:pt x="13062" y="14392"/>
                    </a:cubicBezTo>
                    <a:cubicBezTo>
                      <a:pt x="13023" y="14094"/>
                      <a:pt x="12924" y="13777"/>
                      <a:pt x="12687" y="13678"/>
                    </a:cubicBezTo>
                    <a:cubicBezTo>
                      <a:pt x="12631" y="13654"/>
                      <a:pt x="12576" y="13643"/>
                      <a:pt x="12522" y="13643"/>
                    </a:cubicBezTo>
                    <a:cubicBezTo>
                      <a:pt x="12268" y="13643"/>
                      <a:pt x="12037" y="13886"/>
                      <a:pt x="11873" y="14115"/>
                    </a:cubicBezTo>
                    <a:cubicBezTo>
                      <a:pt x="10982" y="15323"/>
                      <a:pt x="10208" y="16631"/>
                      <a:pt x="9594" y="18019"/>
                    </a:cubicBezTo>
                    <a:cubicBezTo>
                      <a:pt x="10546" y="14313"/>
                      <a:pt x="12290" y="7592"/>
                      <a:pt x="10863" y="6661"/>
                    </a:cubicBezTo>
                    <a:cubicBezTo>
                      <a:pt x="10795" y="6631"/>
                      <a:pt x="10728" y="6617"/>
                      <a:pt x="10661" y="6617"/>
                    </a:cubicBezTo>
                    <a:cubicBezTo>
                      <a:pt x="10336" y="6617"/>
                      <a:pt x="10029" y="6943"/>
                      <a:pt x="9832" y="7256"/>
                    </a:cubicBezTo>
                    <a:cubicBezTo>
                      <a:pt x="9405" y="7920"/>
                      <a:pt x="8540" y="9905"/>
                      <a:pt x="8520" y="9905"/>
                    </a:cubicBezTo>
                    <a:cubicBezTo>
                      <a:pt x="8516" y="9905"/>
                      <a:pt x="8535" y="9852"/>
                      <a:pt x="8583" y="9733"/>
                    </a:cubicBezTo>
                    <a:cubicBezTo>
                      <a:pt x="8781" y="9257"/>
                      <a:pt x="9177" y="614"/>
                      <a:pt x="662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89" name="Google Shape;1489;p15"/>
              <p:cNvSpPr/>
              <p:nvPr/>
            </p:nvSpPr>
            <p:spPr>
              <a:xfrm>
                <a:off x="5759400" y="2990350"/>
                <a:ext cx="178425" cy="703986"/>
              </a:xfrm>
              <a:custGeom>
                <a:avLst/>
                <a:gdLst/>
                <a:ahLst/>
                <a:cxnLst/>
                <a:rect l="l" t="t" r="r" b="b"/>
                <a:pathLst>
                  <a:path w="7137" h="26563" extrusionOk="0">
                    <a:moveTo>
                      <a:pt x="3569" y="0"/>
                    </a:moveTo>
                    <a:cubicBezTo>
                      <a:pt x="2181" y="436"/>
                      <a:pt x="2399" y="6542"/>
                      <a:pt x="2498" y="6879"/>
                    </a:cubicBezTo>
                    <a:cubicBezTo>
                      <a:pt x="2524" y="6966"/>
                      <a:pt x="2534" y="7004"/>
                      <a:pt x="2532" y="7004"/>
                    </a:cubicBezTo>
                    <a:cubicBezTo>
                      <a:pt x="2520" y="7004"/>
                      <a:pt x="2063" y="5594"/>
                      <a:pt x="1824" y="5135"/>
                    </a:cubicBezTo>
                    <a:cubicBezTo>
                      <a:pt x="1727" y="4908"/>
                      <a:pt x="1563" y="4681"/>
                      <a:pt x="1388" y="4681"/>
                    </a:cubicBezTo>
                    <a:cubicBezTo>
                      <a:pt x="1349" y="4681"/>
                      <a:pt x="1309" y="4693"/>
                      <a:pt x="1269" y="4718"/>
                    </a:cubicBezTo>
                    <a:cubicBezTo>
                      <a:pt x="496" y="5373"/>
                      <a:pt x="1447" y="10110"/>
                      <a:pt x="1962" y="12747"/>
                    </a:cubicBezTo>
                    <a:cubicBezTo>
                      <a:pt x="1626" y="11756"/>
                      <a:pt x="1209" y="10823"/>
                      <a:pt x="733" y="9972"/>
                    </a:cubicBezTo>
                    <a:cubicBezTo>
                      <a:pt x="632" y="9819"/>
                      <a:pt x="501" y="9638"/>
                      <a:pt x="367" y="9638"/>
                    </a:cubicBezTo>
                    <a:cubicBezTo>
                      <a:pt x="344" y="9638"/>
                      <a:pt x="320" y="9643"/>
                      <a:pt x="297" y="9655"/>
                    </a:cubicBezTo>
                    <a:cubicBezTo>
                      <a:pt x="159" y="9734"/>
                      <a:pt x="99" y="9972"/>
                      <a:pt x="80" y="10170"/>
                    </a:cubicBezTo>
                    <a:cubicBezTo>
                      <a:pt x="1" y="11101"/>
                      <a:pt x="120" y="12052"/>
                      <a:pt x="297" y="12964"/>
                    </a:cubicBezTo>
                    <a:cubicBezTo>
                      <a:pt x="654" y="14848"/>
                      <a:pt x="1150" y="16651"/>
                      <a:pt x="1824" y="18356"/>
                    </a:cubicBezTo>
                    <a:cubicBezTo>
                      <a:pt x="1587" y="17920"/>
                      <a:pt x="1328" y="17504"/>
                      <a:pt x="1011" y="17167"/>
                    </a:cubicBezTo>
                    <a:cubicBezTo>
                      <a:pt x="879" y="17019"/>
                      <a:pt x="719" y="16870"/>
                      <a:pt x="555" y="16870"/>
                    </a:cubicBezTo>
                    <a:cubicBezTo>
                      <a:pt x="522" y="16870"/>
                      <a:pt x="489" y="16876"/>
                      <a:pt x="456" y="16889"/>
                    </a:cubicBezTo>
                    <a:cubicBezTo>
                      <a:pt x="199" y="16989"/>
                      <a:pt x="120" y="17465"/>
                      <a:pt x="139" y="17841"/>
                    </a:cubicBezTo>
                    <a:cubicBezTo>
                      <a:pt x="159" y="18396"/>
                      <a:pt x="318" y="18932"/>
                      <a:pt x="477" y="19426"/>
                    </a:cubicBezTo>
                    <a:cubicBezTo>
                      <a:pt x="1288" y="21984"/>
                      <a:pt x="2319" y="24382"/>
                      <a:pt x="3569" y="26563"/>
                    </a:cubicBezTo>
                    <a:cubicBezTo>
                      <a:pt x="4798" y="24382"/>
                      <a:pt x="5848" y="21984"/>
                      <a:pt x="6641" y="19426"/>
                    </a:cubicBezTo>
                    <a:cubicBezTo>
                      <a:pt x="6799" y="18932"/>
                      <a:pt x="6958" y="18396"/>
                      <a:pt x="6997" y="17841"/>
                    </a:cubicBezTo>
                    <a:cubicBezTo>
                      <a:pt x="7018" y="17465"/>
                      <a:pt x="6918" y="16989"/>
                      <a:pt x="6680" y="16889"/>
                    </a:cubicBezTo>
                    <a:cubicBezTo>
                      <a:pt x="6647" y="16876"/>
                      <a:pt x="6613" y="16870"/>
                      <a:pt x="6579" y="16870"/>
                    </a:cubicBezTo>
                    <a:cubicBezTo>
                      <a:pt x="6411" y="16870"/>
                      <a:pt x="6238" y="17019"/>
                      <a:pt x="6106" y="17167"/>
                    </a:cubicBezTo>
                    <a:cubicBezTo>
                      <a:pt x="5808" y="17504"/>
                      <a:pt x="5531" y="17920"/>
                      <a:pt x="5313" y="18356"/>
                    </a:cubicBezTo>
                    <a:cubicBezTo>
                      <a:pt x="5967" y="16651"/>
                      <a:pt x="6482" y="14848"/>
                      <a:pt x="6839" y="12964"/>
                    </a:cubicBezTo>
                    <a:cubicBezTo>
                      <a:pt x="6997" y="12052"/>
                      <a:pt x="7137" y="11101"/>
                      <a:pt x="7037" y="10170"/>
                    </a:cubicBezTo>
                    <a:cubicBezTo>
                      <a:pt x="7018" y="9972"/>
                      <a:pt x="6978" y="9734"/>
                      <a:pt x="6839" y="9655"/>
                    </a:cubicBezTo>
                    <a:cubicBezTo>
                      <a:pt x="6816" y="9643"/>
                      <a:pt x="6792" y="9638"/>
                      <a:pt x="6769" y="9638"/>
                    </a:cubicBezTo>
                    <a:cubicBezTo>
                      <a:pt x="6630" y="9638"/>
                      <a:pt x="6488" y="9819"/>
                      <a:pt x="6403" y="9972"/>
                    </a:cubicBezTo>
                    <a:cubicBezTo>
                      <a:pt x="5908" y="10823"/>
                      <a:pt x="5511" y="11756"/>
                      <a:pt x="5174" y="12747"/>
                    </a:cubicBezTo>
                    <a:cubicBezTo>
                      <a:pt x="5689" y="10110"/>
                      <a:pt x="6622" y="5373"/>
                      <a:pt x="5848" y="4718"/>
                    </a:cubicBezTo>
                    <a:cubicBezTo>
                      <a:pt x="5811" y="4693"/>
                      <a:pt x="5775" y="4681"/>
                      <a:pt x="5738" y="4681"/>
                    </a:cubicBezTo>
                    <a:cubicBezTo>
                      <a:pt x="5573" y="4681"/>
                      <a:pt x="5407" y="4908"/>
                      <a:pt x="5293" y="5135"/>
                    </a:cubicBezTo>
                    <a:cubicBezTo>
                      <a:pt x="5072" y="5594"/>
                      <a:pt x="4602" y="7004"/>
                      <a:pt x="4587" y="7004"/>
                    </a:cubicBezTo>
                    <a:cubicBezTo>
                      <a:pt x="4584" y="7004"/>
                      <a:pt x="4594" y="6966"/>
                      <a:pt x="4619" y="6879"/>
                    </a:cubicBezTo>
                    <a:cubicBezTo>
                      <a:pt x="4738" y="6542"/>
                      <a:pt x="4936" y="436"/>
                      <a:pt x="3569" y="0"/>
                    </a:cubicBezTo>
                    <a:close/>
                  </a:path>
                </a:pathLst>
              </a:custGeom>
              <a:solidFill>
                <a:srgbClr val="191919">
                  <a:alpha val="128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90" name="Google Shape;1490;p15"/>
              <p:cNvSpPr/>
              <p:nvPr/>
            </p:nvSpPr>
            <p:spPr>
              <a:xfrm>
                <a:off x="5725918" y="3408154"/>
                <a:ext cx="120741" cy="278783"/>
              </a:xfrm>
              <a:custGeom>
                <a:avLst/>
                <a:gdLst/>
                <a:ahLst/>
                <a:cxnLst/>
                <a:rect l="l" t="t" r="r" b="b"/>
                <a:pathLst>
                  <a:path w="6176" h="11910" extrusionOk="0">
                    <a:moveTo>
                      <a:pt x="144" y="0"/>
                    </a:moveTo>
                    <a:cubicBezTo>
                      <a:pt x="75" y="0"/>
                      <a:pt x="0" y="73"/>
                      <a:pt x="28" y="154"/>
                    </a:cubicBezTo>
                    <a:cubicBezTo>
                      <a:pt x="722" y="1740"/>
                      <a:pt x="1396" y="3345"/>
                      <a:pt x="2110" y="4930"/>
                    </a:cubicBezTo>
                    <a:cubicBezTo>
                      <a:pt x="2803" y="6458"/>
                      <a:pt x="3635" y="7924"/>
                      <a:pt x="4488" y="9371"/>
                    </a:cubicBezTo>
                    <a:cubicBezTo>
                      <a:pt x="4964" y="10203"/>
                      <a:pt x="5459" y="11036"/>
                      <a:pt x="5935" y="11868"/>
                    </a:cubicBezTo>
                    <a:cubicBezTo>
                      <a:pt x="5957" y="11897"/>
                      <a:pt x="5988" y="11909"/>
                      <a:pt x="6020" y="11909"/>
                    </a:cubicBezTo>
                    <a:cubicBezTo>
                      <a:pt x="6097" y="11909"/>
                      <a:pt x="6176" y="11834"/>
                      <a:pt x="6133" y="11749"/>
                    </a:cubicBezTo>
                    <a:cubicBezTo>
                      <a:pt x="5261" y="10283"/>
                      <a:pt x="4369" y="8816"/>
                      <a:pt x="3556" y="7309"/>
                    </a:cubicBezTo>
                    <a:cubicBezTo>
                      <a:pt x="2744" y="5842"/>
                      <a:pt x="2049" y="4296"/>
                      <a:pt x="1375" y="2750"/>
                    </a:cubicBezTo>
                    <a:cubicBezTo>
                      <a:pt x="1000" y="1838"/>
                      <a:pt x="603" y="947"/>
                      <a:pt x="226" y="54"/>
                    </a:cubicBezTo>
                    <a:cubicBezTo>
                      <a:pt x="207" y="16"/>
                      <a:pt x="176" y="0"/>
                      <a:pt x="14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91" name="Google Shape;1491;p15"/>
              <p:cNvSpPr/>
              <p:nvPr/>
            </p:nvSpPr>
            <p:spPr>
              <a:xfrm>
                <a:off x="5843926" y="3418358"/>
                <a:ext cx="149968" cy="209895"/>
              </a:xfrm>
              <a:custGeom>
                <a:avLst/>
                <a:gdLst/>
                <a:ahLst/>
                <a:cxnLst/>
                <a:rect l="l" t="t" r="r" b="b"/>
                <a:pathLst>
                  <a:path w="7671" h="8967" extrusionOk="0">
                    <a:moveTo>
                      <a:pt x="7533" y="1"/>
                    </a:moveTo>
                    <a:cubicBezTo>
                      <a:pt x="7501" y="1"/>
                      <a:pt x="7471" y="16"/>
                      <a:pt x="7452" y="54"/>
                    </a:cubicBezTo>
                    <a:cubicBezTo>
                      <a:pt x="5945" y="2631"/>
                      <a:pt x="4101" y="4991"/>
                      <a:pt x="1960" y="7071"/>
                    </a:cubicBezTo>
                    <a:cubicBezTo>
                      <a:pt x="1366" y="7666"/>
                      <a:pt x="731" y="8242"/>
                      <a:pt x="78" y="8797"/>
                    </a:cubicBezTo>
                    <a:cubicBezTo>
                      <a:pt x="1" y="8858"/>
                      <a:pt x="78" y="8967"/>
                      <a:pt x="163" y="8967"/>
                    </a:cubicBezTo>
                    <a:cubicBezTo>
                      <a:pt x="188" y="8967"/>
                      <a:pt x="214" y="8957"/>
                      <a:pt x="236" y="8935"/>
                    </a:cubicBezTo>
                    <a:cubicBezTo>
                      <a:pt x="2536" y="6992"/>
                      <a:pt x="4577" y="4772"/>
                      <a:pt x="6282" y="2295"/>
                    </a:cubicBezTo>
                    <a:cubicBezTo>
                      <a:pt x="6757" y="1600"/>
                      <a:pt x="7214" y="887"/>
                      <a:pt x="7630" y="154"/>
                    </a:cubicBezTo>
                    <a:cubicBezTo>
                      <a:pt x="7671" y="73"/>
                      <a:pt x="7600" y="1"/>
                      <a:pt x="753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92" name="Google Shape;1492;p15"/>
              <p:cNvSpPr/>
              <p:nvPr/>
            </p:nvSpPr>
            <p:spPr>
              <a:xfrm>
                <a:off x="5841638" y="3353504"/>
                <a:ext cx="128522" cy="169026"/>
              </a:xfrm>
              <a:custGeom>
                <a:avLst/>
                <a:gdLst/>
                <a:ahLst/>
                <a:cxnLst/>
                <a:rect l="l" t="t" r="r" b="b"/>
                <a:pathLst>
                  <a:path w="6574" h="7221" extrusionOk="0">
                    <a:moveTo>
                      <a:pt x="6428" y="0"/>
                    </a:moveTo>
                    <a:cubicBezTo>
                      <a:pt x="6396" y="0"/>
                      <a:pt x="6364" y="14"/>
                      <a:pt x="6340" y="50"/>
                    </a:cubicBezTo>
                    <a:cubicBezTo>
                      <a:pt x="4932" y="2053"/>
                      <a:pt x="3208" y="3777"/>
                      <a:pt x="1503" y="5542"/>
                    </a:cubicBezTo>
                    <a:cubicBezTo>
                      <a:pt x="1027" y="6036"/>
                      <a:pt x="531" y="6533"/>
                      <a:pt x="76" y="7048"/>
                    </a:cubicBezTo>
                    <a:cubicBezTo>
                      <a:pt x="0" y="7123"/>
                      <a:pt x="73" y="7221"/>
                      <a:pt x="147" y="7221"/>
                    </a:cubicBezTo>
                    <a:cubicBezTo>
                      <a:pt x="171" y="7221"/>
                      <a:pt x="195" y="7210"/>
                      <a:pt x="214" y="7186"/>
                    </a:cubicBezTo>
                    <a:cubicBezTo>
                      <a:pt x="1900" y="5383"/>
                      <a:pt x="3684" y="3678"/>
                      <a:pt x="5269" y="1775"/>
                    </a:cubicBezTo>
                    <a:cubicBezTo>
                      <a:pt x="5706" y="1260"/>
                      <a:pt x="6121" y="724"/>
                      <a:pt x="6518" y="150"/>
                    </a:cubicBezTo>
                    <a:cubicBezTo>
                      <a:pt x="6573" y="80"/>
                      <a:pt x="6502" y="0"/>
                      <a:pt x="642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93" name="Google Shape;1493;p15"/>
              <p:cNvSpPr/>
              <p:nvPr/>
            </p:nvSpPr>
            <p:spPr>
              <a:xfrm>
                <a:off x="5843965" y="3224896"/>
                <a:ext cx="141014" cy="199291"/>
              </a:xfrm>
              <a:custGeom>
                <a:avLst/>
                <a:gdLst/>
                <a:ahLst/>
                <a:cxnLst/>
                <a:rect l="l" t="t" r="r" b="b"/>
                <a:pathLst>
                  <a:path w="7213" h="8514" extrusionOk="0">
                    <a:moveTo>
                      <a:pt x="7070" y="1"/>
                    </a:moveTo>
                    <a:cubicBezTo>
                      <a:pt x="7035" y="1"/>
                      <a:pt x="7000" y="17"/>
                      <a:pt x="6974" y="55"/>
                    </a:cubicBezTo>
                    <a:cubicBezTo>
                      <a:pt x="5566" y="2434"/>
                      <a:pt x="3684" y="4495"/>
                      <a:pt x="1781" y="6517"/>
                    </a:cubicBezTo>
                    <a:cubicBezTo>
                      <a:pt x="1205" y="7112"/>
                      <a:pt x="650" y="7725"/>
                      <a:pt x="76" y="8341"/>
                    </a:cubicBezTo>
                    <a:cubicBezTo>
                      <a:pt x="0" y="8415"/>
                      <a:pt x="73" y="8513"/>
                      <a:pt x="147" y="8513"/>
                    </a:cubicBezTo>
                    <a:cubicBezTo>
                      <a:pt x="171" y="8513"/>
                      <a:pt x="195" y="8503"/>
                      <a:pt x="214" y="8479"/>
                    </a:cubicBezTo>
                    <a:cubicBezTo>
                      <a:pt x="2177" y="6417"/>
                      <a:pt x="4178" y="4376"/>
                      <a:pt x="5864" y="2096"/>
                    </a:cubicBezTo>
                    <a:cubicBezTo>
                      <a:pt x="6340" y="1461"/>
                      <a:pt x="6776" y="827"/>
                      <a:pt x="7172" y="153"/>
                    </a:cubicBezTo>
                    <a:cubicBezTo>
                      <a:pt x="7212" y="72"/>
                      <a:pt x="7143" y="1"/>
                      <a:pt x="707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94" name="Google Shape;1494;p15"/>
              <p:cNvSpPr/>
              <p:nvPr/>
            </p:nvSpPr>
            <p:spPr>
              <a:xfrm>
                <a:off x="5706250" y="3179070"/>
                <a:ext cx="141464" cy="285642"/>
              </a:xfrm>
              <a:custGeom>
                <a:avLst/>
                <a:gdLst/>
                <a:ahLst/>
                <a:cxnLst/>
                <a:rect l="l" t="t" r="r" b="b"/>
                <a:pathLst>
                  <a:path w="7236" h="12203" extrusionOk="0">
                    <a:moveTo>
                      <a:pt x="154" y="0"/>
                    </a:moveTo>
                    <a:cubicBezTo>
                      <a:pt x="78" y="0"/>
                      <a:pt x="1" y="84"/>
                      <a:pt x="42" y="168"/>
                    </a:cubicBezTo>
                    <a:cubicBezTo>
                      <a:pt x="975" y="1696"/>
                      <a:pt x="1747" y="3281"/>
                      <a:pt x="2561" y="4867"/>
                    </a:cubicBezTo>
                    <a:cubicBezTo>
                      <a:pt x="3393" y="6493"/>
                      <a:pt x="4265" y="8058"/>
                      <a:pt x="5257" y="9564"/>
                    </a:cubicBezTo>
                    <a:cubicBezTo>
                      <a:pt x="5831" y="10437"/>
                      <a:pt x="6425" y="11290"/>
                      <a:pt x="7001" y="12162"/>
                    </a:cubicBezTo>
                    <a:cubicBezTo>
                      <a:pt x="7024" y="12190"/>
                      <a:pt x="7055" y="12202"/>
                      <a:pt x="7085" y="12202"/>
                    </a:cubicBezTo>
                    <a:cubicBezTo>
                      <a:pt x="7161" y="12202"/>
                      <a:pt x="7235" y="12128"/>
                      <a:pt x="7179" y="12043"/>
                    </a:cubicBezTo>
                    <a:cubicBezTo>
                      <a:pt x="6168" y="10537"/>
                      <a:pt x="5117" y="9030"/>
                      <a:pt x="4186" y="7444"/>
                    </a:cubicBezTo>
                    <a:cubicBezTo>
                      <a:pt x="3293" y="5898"/>
                      <a:pt x="2521" y="4292"/>
                      <a:pt x="1688" y="2706"/>
                    </a:cubicBezTo>
                    <a:cubicBezTo>
                      <a:pt x="1232" y="1815"/>
                      <a:pt x="756" y="922"/>
                      <a:pt x="241" y="50"/>
                    </a:cubicBezTo>
                    <a:cubicBezTo>
                      <a:pt x="217" y="15"/>
                      <a:pt x="186" y="0"/>
                      <a:pt x="15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95" name="Google Shape;1495;p15"/>
              <p:cNvSpPr/>
              <p:nvPr/>
            </p:nvSpPr>
            <p:spPr>
              <a:xfrm>
                <a:off x="5748851" y="3051725"/>
                <a:ext cx="97379" cy="277824"/>
              </a:xfrm>
              <a:custGeom>
                <a:avLst/>
                <a:gdLst/>
                <a:ahLst/>
                <a:cxnLst/>
                <a:rect l="l" t="t" r="r" b="b"/>
                <a:pathLst>
                  <a:path w="4981" h="11869" extrusionOk="0">
                    <a:moveTo>
                      <a:pt x="126" y="0"/>
                    </a:moveTo>
                    <a:cubicBezTo>
                      <a:pt x="63" y="0"/>
                      <a:pt x="1" y="55"/>
                      <a:pt x="25" y="138"/>
                    </a:cubicBezTo>
                    <a:cubicBezTo>
                      <a:pt x="1035" y="3251"/>
                      <a:pt x="2285" y="6264"/>
                      <a:pt x="3612" y="9257"/>
                    </a:cubicBezTo>
                    <a:cubicBezTo>
                      <a:pt x="3989" y="10110"/>
                      <a:pt x="4386" y="10962"/>
                      <a:pt x="4762" y="11815"/>
                    </a:cubicBezTo>
                    <a:cubicBezTo>
                      <a:pt x="4781" y="11853"/>
                      <a:pt x="4812" y="11868"/>
                      <a:pt x="4843" y="11868"/>
                    </a:cubicBezTo>
                    <a:cubicBezTo>
                      <a:pt x="4911" y="11868"/>
                      <a:pt x="4981" y="11796"/>
                      <a:pt x="4941" y="11715"/>
                    </a:cubicBezTo>
                    <a:cubicBezTo>
                      <a:pt x="3593" y="8722"/>
                      <a:pt x="2245" y="5728"/>
                      <a:pt x="1114" y="2636"/>
                    </a:cubicBezTo>
                    <a:cubicBezTo>
                      <a:pt x="797" y="1785"/>
                      <a:pt x="520" y="931"/>
                      <a:pt x="223" y="80"/>
                    </a:cubicBezTo>
                    <a:cubicBezTo>
                      <a:pt x="207" y="24"/>
                      <a:pt x="166" y="0"/>
                      <a:pt x="12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96" name="Google Shape;1496;p15"/>
              <p:cNvSpPr/>
              <p:nvPr/>
            </p:nvSpPr>
            <p:spPr>
              <a:xfrm>
                <a:off x="5843476" y="3059355"/>
                <a:ext cx="119333" cy="199643"/>
              </a:xfrm>
              <a:custGeom>
                <a:avLst/>
                <a:gdLst/>
                <a:ahLst/>
                <a:cxnLst/>
                <a:rect l="l" t="t" r="r" b="b"/>
                <a:pathLst>
                  <a:path w="6104" h="8529" extrusionOk="0">
                    <a:moveTo>
                      <a:pt x="5948" y="1"/>
                    </a:moveTo>
                    <a:cubicBezTo>
                      <a:pt x="5917" y="1"/>
                      <a:pt x="5886" y="15"/>
                      <a:pt x="5868" y="50"/>
                    </a:cubicBezTo>
                    <a:cubicBezTo>
                      <a:pt x="4441" y="2251"/>
                      <a:pt x="3035" y="4451"/>
                      <a:pt x="1468" y="6552"/>
                    </a:cubicBezTo>
                    <a:cubicBezTo>
                      <a:pt x="1013" y="7167"/>
                      <a:pt x="537" y="7762"/>
                      <a:pt x="61" y="8336"/>
                    </a:cubicBezTo>
                    <a:cubicBezTo>
                      <a:pt x="1" y="8427"/>
                      <a:pt x="66" y="8529"/>
                      <a:pt x="145" y="8529"/>
                    </a:cubicBezTo>
                    <a:cubicBezTo>
                      <a:pt x="170" y="8529"/>
                      <a:pt x="196" y="8519"/>
                      <a:pt x="220" y="8495"/>
                    </a:cubicBezTo>
                    <a:cubicBezTo>
                      <a:pt x="1904" y="6454"/>
                      <a:pt x="3391" y="4253"/>
                      <a:pt x="4838" y="2033"/>
                    </a:cubicBezTo>
                    <a:cubicBezTo>
                      <a:pt x="5234" y="1419"/>
                      <a:pt x="5651" y="785"/>
                      <a:pt x="6048" y="150"/>
                    </a:cubicBezTo>
                    <a:cubicBezTo>
                      <a:pt x="6103" y="80"/>
                      <a:pt x="6022" y="1"/>
                      <a:pt x="594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97" name="Google Shape;1497;p15"/>
              <p:cNvSpPr/>
              <p:nvPr/>
            </p:nvSpPr>
            <p:spPr>
              <a:xfrm>
                <a:off x="5842349" y="2975202"/>
                <a:ext cx="56049" cy="93803"/>
              </a:xfrm>
              <a:custGeom>
                <a:avLst/>
                <a:gdLst/>
                <a:ahLst/>
                <a:cxnLst/>
                <a:rect l="l" t="t" r="r" b="b"/>
                <a:pathLst>
                  <a:path w="3427" h="4803" extrusionOk="0">
                    <a:moveTo>
                      <a:pt x="3275" y="0"/>
                    </a:moveTo>
                    <a:cubicBezTo>
                      <a:pt x="3245" y="0"/>
                      <a:pt x="3214" y="12"/>
                      <a:pt x="3191" y="41"/>
                    </a:cubicBezTo>
                    <a:cubicBezTo>
                      <a:pt x="2339" y="1190"/>
                      <a:pt x="1784" y="2538"/>
                      <a:pt x="912" y="3688"/>
                    </a:cubicBezTo>
                    <a:cubicBezTo>
                      <a:pt x="674" y="4026"/>
                      <a:pt x="397" y="4343"/>
                      <a:pt x="80" y="4620"/>
                    </a:cubicBezTo>
                    <a:cubicBezTo>
                      <a:pt x="0" y="4699"/>
                      <a:pt x="84" y="4802"/>
                      <a:pt x="172" y="4802"/>
                    </a:cubicBezTo>
                    <a:cubicBezTo>
                      <a:pt x="194" y="4802"/>
                      <a:pt x="218" y="4795"/>
                      <a:pt x="238" y="4779"/>
                    </a:cubicBezTo>
                    <a:cubicBezTo>
                      <a:pt x="1309" y="3767"/>
                      <a:pt x="1943" y="2440"/>
                      <a:pt x="2676" y="1211"/>
                    </a:cubicBezTo>
                    <a:cubicBezTo>
                      <a:pt x="2894" y="834"/>
                      <a:pt x="3112" y="497"/>
                      <a:pt x="3370" y="160"/>
                    </a:cubicBezTo>
                    <a:cubicBezTo>
                      <a:pt x="3427" y="75"/>
                      <a:pt x="3352" y="0"/>
                      <a:pt x="327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98" name="Google Shape;1498;p15"/>
              <p:cNvSpPr/>
              <p:nvPr/>
            </p:nvSpPr>
            <p:spPr>
              <a:xfrm>
                <a:off x="5797825" y="2921315"/>
                <a:ext cx="47956" cy="79890"/>
              </a:xfrm>
              <a:custGeom>
                <a:avLst/>
                <a:gdLst/>
                <a:ahLst/>
                <a:cxnLst/>
                <a:rect l="l" t="t" r="r" b="b"/>
                <a:pathLst>
                  <a:path w="2453" h="3413" extrusionOk="0">
                    <a:moveTo>
                      <a:pt x="160" y="1"/>
                    </a:moveTo>
                    <a:cubicBezTo>
                      <a:pt x="85" y="1"/>
                      <a:pt x="1" y="75"/>
                      <a:pt x="57" y="160"/>
                    </a:cubicBezTo>
                    <a:cubicBezTo>
                      <a:pt x="771" y="1230"/>
                      <a:pt x="1503" y="2301"/>
                      <a:pt x="2217" y="3371"/>
                    </a:cubicBezTo>
                    <a:cubicBezTo>
                      <a:pt x="2240" y="3400"/>
                      <a:pt x="2271" y="3412"/>
                      <a:pt x="2302" y="3412"/>
                    </a:cubicBezTo>
                    <a:cubicBezTo>
                      <a:pt x="2378" y="3412"/>
                      <a:pt x="2453" y="3337"/>
                      <a:pt x="2396" y="3252"/>
                    </a:cubicBezTo>
                    <a:cubicBezTo>
                      <a:pt x="1683" y="2182"/>
                      <a:pt x="969" y="1112"/>
                      <a:pt x="235" y="41"/>
                    </a:cubicBezTo>
                    <a:cubicBezTo>
                      <a:pt x="218" y="13"/>
                      <a:pt x="190" y="1"/>
                      <a:pt x="16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99" name="Google Shape;1499;p15"/>
              <p:cNvSpPr/>
              <p:nvPr/>
            </p:nvSpPr>
            <p:spPr>
              <a:xfrm>
                <a:off x="5842342" y="2908700"/>
                <a:ext cx="4262" cy="974197"/>
              </a:xfrm>
              <a:custGeom>
                <a:avLst/>
                <a:gdLst/>
                <a:ahLst/>
                <a:cxnLst/>
                <a:rect l="l" t="t" r="r" b="b"/>
                <a:pathLst>
                  <a:path w="218" h="41619" extrusionOk="0">
                    <a:moveTo>
                      <a:pt x="109" y="1"/>
                    </a:moveTo>
                    <a:cubicBezTo>
                      <a:pt x="55" y="1"/>
                      <a:pt x="0" y="35"/>
                      <a:pt x="0" y="104"/>
                    </a:cubicBezTo>
                    <a:lnTo>
                      <a:pt x="0" y="16300"/>
                    </a:lnTo>
                    <a:lnTo>
                      <a:pt x="0" y="32415"/>
                    </a:lnTo>
                    <a:lnTo>
                      <a:pt x="0" y="41515"/>
                    </a:lnTo>
                    <a:cubicBezTo>
                      <a:pt x="0" y="41584"/>
                      <a:pt x="55" y="41618"/>
                      <a:pt x="109" y="41618"/>
                    </a:cubicBezTo>
                    <a:cubicBezTo>
                      <a:pt x="163" y="41618"/>
                      <a:pt x="218" y="41584"/>
                      <a:pt x="218" y="41515"/>
                    </a:cubicBezTo>
                    <a:lnTo>
                      <a:pt x="218" y="25319"/>
                    </a:lnTo>
                    <a:lnTo>
                      <a:pt x="218" y="9204"/>
                    </a:lnTo>
                    <a:lnTo>
                      <a:pt x="218" y="104"/>
                    </a:lnTo>
                    <a:cubicBezTo>
                      <a:pt x="218" y="35"/>
                      <a:pt x="163" y="1"/>
                      <a:pt x="10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grpSp>
        <p:nvGrpSpPr>
          <p:cNvPr id="1500" name="Google Shape;1500;p15"/>
          <p:cNvGrpSpPr/>
          <p:nvPr/>
        </p:nvGrpSpPr>
        <p:grpSpPr>
          <a:xfrm rot="-199485">
            <a:off x="425182" y="5413427"/>
            <a:ext cx="1604533" cy="1450271"/>
            <a:chOff x="2401900" y="1895088"/>
            <a:chExt cx="1203300" cy="1087613"/>
          </a:xfrm>
        </p:grpSpPr>
        <p:sp>
          <p:nvSpPr>
            <p:cNvPr id="1501" name="Google Shape;1501;p15"/>
            <p:cNvSpPr/>
            <p:nvPr/>
          </p:nvSpPr>
          <p:spPr>
            <a:xfrm>
              <a:off x="2401900" y="1899500"/>
              <a:ext cx="1203300" cy="1083200"/>
            </a:xfrm>
            <a:custGeom>
              <a:avLst/>
              <a:gdLst/>
              <a:ahLst/>
              <a:cxnLst/>
              <a:rect l="l" t="t" r="r" b="b"/>
              <a:pathLst>
                <a:path w="48132" h="43328" extrusionOk="0">
                  <a:moveTo>
                    <a:pt x="0" y="1"/>
                  </a:moveTo>
                  <a:lnTo>
                    <a:pt x="0" y="1"/>
                  </a:lnTo>
                  <a:cubicBezTo>
                    <a:pt x="21" y="576"/>
                    <a:pt x="40" y="1131"/>
                    <a:pt x="60" y="1705"/>
                  </a:cubicBezTo>
                  <a:cubicBezTo>
                    <a:pt x="238" y="6661"/>
                    <a:pt x="555" y="11637"/>
                    <a:pt x="2141" y="16316"/>
                  </a:cubicBezTo>
                  <a:cubicBezTo>
                    <a:pt x="2141" y="16316"/>
                    <a:pt x="2954" y="16453"/>
                    <a:pt x="4087" y="16453"/>
                  </a:cubicBezTo>
                  <a:cubicBezTo>
                    <a:pt x="4923" y="16453"/>
                    <a:pt x="5933" y="16378"/>
                    <a:pt x="6919" y="16117"/>
                  </a:cubicBezTo>
                  <a:lnTo>
                    <a:pt x="6919" y="16117"/>
                  </a:lnTo>
                  <a:cubicBezTo>
                    <a:pt x="6919" y="16117"/>
                    <a:pt x="4718" y="17841"/>
                    <a:pt x="3192" y="18475"/>
                  </a:cubicBezTo>
                  <a:cubicBezTo>
                    <a:pt x="3192" y="18475"/>
                    <a:pt x="5590" y="22123"/>
                    <a:pt x="7672" y="24919"/>
                  </a:cubicBezTo>
                  <a:cubicBezTo>
                    <a:pt x="7672" y="24919"/>
                    <a:pt x="8603" y="24641"/>
                    <a:pt x="10427" y="23412"/>
                  </a:cubicBezTo>
                  <a:lnTo>
                    <a:pt x="10427" y="23412"/>
                  </a:lnTo>
                  <a:cubicBezTo>
                    <a:pt x="10427" y="23412"/>
                    <a:pt x="10249" y="24562"/>
                    <a:pt x="9396" y="26465"/>
                  </a:cubicBezTo>
                  <a:cubicBezTo>
                    <a:pt x="9396" y="26465"/>
                    <a:pt x="12409" y="29616"/>
                    <a:pt x="14808" y="31936"/>
                  </a:cubicBezTo>
                  <a:lnTo>
                    <a:pt x="17861" y="29655"/>
                  </a:lnTo>
                  <a:lnTo>
                    <a:pt x="17861" y="29655"/>
                  </a:lnTo>
                  <a:cubicBezTo>
                    <a:pt x="17861" y="29656"/>
                    <a:pt x="18139" y="31043"/>
                    <a:pt x="17385" y="33105"/>
                  </a:cubicBezTo>
                  <a:cubicBezTo>
                    <a:pt x="17385" y="33105"/>
                    <a:pt x="25198" y="37212"/>
                    <a:pt x="34368" y="37212"/>
                  </a:cubicBezTo>
                  <a:cubicBezTo>
                    <a:pt x="37081" y="37212"/>
                    <a:pt x="39914" y="36852"/>
                    <a:pt x="42698" y="35919"/>
                  </a:cubicBezTo>
                  <a:cubicBezTo>
                    <a:pt x="43015" y="36237"/>
                    <a:pt x="43313" y="36574"/>
                    <a:pt x="43631" y="36911"/>
                  </a:cubicBezTo>
                  <a:cubicBezTo>
                    <a:pt x="44979" y="38457"/>
                    <a:pt x="46287" y="40103"/>
                    <a:pt x="47257" y="41906"/>
                  </a:cubicBezTo>
                  <a:cubicBezTo>
                    <a:pt x="47495" y="42342"/>
                    <a:pt x="47714" y="42799"/>
                    <a:pt x="47912" y="43274"/>
                  </a:cubicBezTo>
                  <a:cubicBezTo>
                    <a:pt x="47931" y="43312"/>
                    <a:pt x="47961" y="43327"/>
                    <a:pt x="47991" y="43327"/>
                  </a:cubicBezTo>
                  <a:cubicBezTo>
                    <a:pt x="48059" y="43327"/>
                    <a:pt x="48131" y="43250"/>
                    <a:pt x="48090" y="43156"/>
                  </a:cubicBezTo>
                  <a:cubicBezTo>
                    <a:pt x="47297" y="41272"/>
                    <a:pt x="46108" y="39587"/>
                    <a:pt x="44820" y="38002"/>
                  </a:cubicBezTo>
                  <a:cubicBezTo>
                    <a:pt x="44186" y="37228"/>
                    <a:pt x="43531" y="36474"/>
                    <a:pt x="42838" y="35742"/>
                  </a:cubicBezTo>
                  <a:cubicBezTo>
                    <a:pt x="44384" y="25830"/>
                    <a:pt x="38139" y="19704"/>
                    <a:pt x="38139" y="19704"/>
                  </a:cubicBezTo>
                  <a:cubicBezTo>
                    <a:pt x="37049" y="20973"/>
                    <a:pt x="35345" y="21330"/>
                    <a:pt x="35345" y="21330"/>
                  </a:cubicBezTo>
                  <a:cubicBezTo>
                    <a:pt x="36257" y="20042"/>
                    <a:pt x="36851" y="18100"/>
                    <a:pt x="36851" y="18100"/>
                  </a:cubicBezTo>
                  <a:cubicBezTo>
                    <a:pt x="33957" y="14254"/>
                    <a:pt x="29893" y="11974"/>
                    <a:pt x="29893" y="11974"/>
                  </a:cubicBezTo>
                  <a:cubicBezTo>
                    <a:pt x="28584" y="13639"/>
                    <a:pt x="26919" y="15145"/>
                    <a:pt x="26919" y="15145"/>
                  </a:cubicBezTo>
                  <a:cubicBezTo>
                    <a:pt x="27316" y="13421"/>
                    <a:pt x="27376" y="10527"/>
                    <a:pt x="27376" y="10527"/>
                  </a:cubicBezTo>
                  <a:cubicBezTo>
                    <a:pt x="25135" y="8802"/>
                    <a:pt x="19407" y="6682"/>
                    <a:pt x="19407" y="6682"/>
                  </a:cubicBezTo>
                  <a:cubicBezTo>
                    <a:pt x="18514" y="8228"/>
                    <a:pt x="16434" y="9853"/>
                    <a:pt x="16434" y="9853"/>
                  </a:cubicBezTo>
                  <a:cubicBezTo>
                    <a:pt x="16989" y="7771"/>
                    <a:pt x="17246" y="5392"/>
                    <a:pt x="17246" y="5392"/>
                  </a:cubicBezTo>
                  <a:cubicBezTo>
                    <a:pt x="17246" y="5392"/>
                    <a:pt x="12528" y="2538"/>
                    <a:pt x="8286" y="2221"/>
                  </a:cubicBezTo>
                  <a:cubicBezTo>
                    <a:pt x="4025" y="1924"/>
                    <a:pt x="0" y="1"/>
                    <a:pt x="0" y="1"/>
                  </a:cubicBezTo>
                  <a:close/>
                </a:path>
              </a:pathLst>
            </a:custGeom>
            <a:solidFill>
              <a:schemeClr val="dk1"/>
            </a:solidFill>
            <a:ln w="152400" cap="flat" cmpd="sng">
              <a:solidFill>
                <a:schemeClr val="lt2"/>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nvGrpSpPr>
            <p:cNvPr id="1502" name="Google Shape;1502;p15"/>
            <p:cNvGrpSpPr/>
            <p:nvPr/>
          </p:nvGrpSpPr>
          <p:grpSpPr>
            <a:xfrm>
              <a:off x="2402050" y="1895088"/>
              <a:ext cx="1156651" cy="1051648"/>
              <a:chOff x="3295800" y="1931075"/>
              <a:chExt cx="1156651" cy="1051648"/>
            </a:xfrm>
          </p:grpSpPr>
          <p:sp>
            <p:nvSpPr>
              <p:cNvPr id="1503" name="Google Shape;1503;p15"/>
              <p:cNvSpPr/>
              <p:nvPr/>
            </p:nvSpPr>
            <p:spPr>
              <a:xfrm>
                <a:off x="3295800" y="1931075"/>
                <a:ext cx="1111075" cy="930525"/>
              </a:xfrm>
              <a:custGeom>
                <a:avLst/>
                <a:gdLst/>
                <a:ahLst/>
                <a:cxnLst/>
                <a:rect l="l" t="t" r="r" b="b"/>
                <a:pathLst>
                  <a:path w="44443" h="37221" extrusionOk="0">
                    <a:moveTo>
                      <a:pt x="0" y="0"/>
                    </a:moveTo>
                    <a:lnTo>
                      <a:pt x="59" y="1726"/>
                    </a:lnTo>
                    <a:cubicBezTo>
                      <a:pt x="238" y="6661"/>
                      <a:pt x="555" y="11656"/>
                      <a:pt x="2141" y="16334"/>
                    </a:cubicBezTo>
                    <a:cubicBezTo>
                      <a:pt x="2141" y="16334"/>
                      <a:pt x="2944" y="16464"/>
                      <a:pt x="4064" y="16464"/>
                    </a:cubicBezTo>
                    <a:cubicBezTo>
                      <a:pt x="4905" y="16464"/>
                      <a:pt x="5924" y="16391"/>
                      <a:pt x="6918" y="16136"/>
                    </a:cubicBezTo>
                    <a:lnTo>
                      <a:pt x="6918" y="16136"/>
                    </a:lnTo>
                    <a:cubicBezTo>
                      <a:pt x="6918" y="16136"/>
                      <a:pt x="4718" y="17841"/>
                      <a:pt x="3191" y="18475"/>
                    </a:cubicBezTo>
                    <a:cubicBezTo>
                      <a:pt x="3191" y="18475"/>
                      <a:pt x="5590" y="22143"/>
                      <a:pt x="7671" y="24937"/>
                    </a:cubicBezTo>
                    <a:cubicBezTo>
                      <a:pt x="7671" y="24937"/>
                      <a:pt x="8603" y="24660"/>
                      <a:pt x="10427" y="23431"/>
                    </a:cubicBezTo>
                    <a:lnTo>
                      <a:pt x="10427" y="23431"/>
                    </a:lnTo>
                    <a:cubicBezTo>
                      <a:pt x="10427" y="23431"/>
                      <a:pt x="10248" y="24561"/>
                      <a:pt x="9396" y="26483"/>
                    </a:cubicBezTo>
                    <a:cubicBezTo>
                      <a:pt x="9396" y="26483"/>
                      <a:pt x="12409" y="29636"/>
                      <a:pt x="14807" y="31955"/>
                    </a:cubicBezTo>
                    <a:lnTo>
                      <a:pt x="17860" y="29655"/>
                    </a:lnTo>
                    <a:lnTo>
                      <a:pt x="17860" y="29655"/>
                    </a:lnTo>
                    <a:cubicBezTo>
                      <a:pt x="17860" y="29655"/>
                      <a:pt x="18137" y="31063"/>
                      <a:pt x="17384" y="33125"/>
                    </a:cubicBezTo>
                    <a:cubicBezTo>
                      <a:pt x="17384" y="33125"/>
                      <a:pt x="25178" y="37221"/>
                      <a:pt x="34337" y="37221"/>
                    </a:cubicBezTo>
                    <a:cubicBezTo>
                      <a:pt x="37099" y="37221"/>
                      <a:pt x="39984" y="36848"/>
                      <a:pt x="42817" y="35879"/>
                    </a:cubicBezTo>
                    <a:cubicBezTo>
                      <a:pt x="44443" y="25889"/>
                      <a:pt x="38139" y="19704"/>
                      <a:pt x="38139" y="19704"/>
                    </a:cubicBezTo>
                    <a:cubicBezTo>
                      <a:pt x="37048" y="20993"/>
                      <a:pt x="35343" y="21350"/>
                      <a:pt x="35343" y="21350"/>
                    </a:cubicBezTo>
                    <a:cubicBezTo>
                      <a:pt x="36255" y="20061"/>
                      <a:pt x="36850" y="18099"/>
                      <a:pt x="36850" y="18099"/>
                    </a:cubicBezTo>
                    <a:cubicBezTo>
                      <a:pt x="33956" y="14273"/>
                      <a:pt x="29893" y="11994"/>
                      <a:pt x="29893" y="11994"/>
                    </a:cubicBezTo>
                    <a:cubicBezTo>
                      <a:pt x="28585" y="13638"/>
                      <a:pt x="26920" y="15145"/>
                      <a:pt x="26920" y="15145"/>
                    </a:cubicBezTo>
                    <a:cubicBezTo>
                      <a:pt x="27316" y="13440"/>
                      <a:pt x="27375" y="10546"/>
                      <a:pt x="27375" y="10546"/>
                    </a:cubicBezTo>
                    <a:cubicBezTo>
                      <a:pt x="25136" y="8822"/>
                      <a:pt x="19406" y="6700"/>
                      <a:pt x="19406" y="6700"/>
                    </a:cubicBezTo>
                    <a:cubicBezTo>
                      <a:pt x="18515" y="8227"/>
                      <a:pt x="16433" y="9853"/>
                      <a:pt x="16433" y="9853"/>
                    </a:cubicBezTo>
                    <a:cubicBezTo>
                      <a:pt x="16988" y="7791"/>
                      <a:pt x="17246" y="5413"/>
                      <a:pt x="17246" y="5413"/>
                    </a:cubicBezTo>
                    <a:cubicBezTo>
                      <a:pt x="17246" y="5413"/>
                      <a:pt x="12528" y="2538"/>
                      <a:pt x="8286" y="2241"/>
                    </a:cubicBezTo>
                    <a:cubicBezTo>
                      <a:pt x="4024" y="1924"/>
                      <a:pt x="0" y="0"/>
                      <a:pt x="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04" name="Google Shape;1504;p15"/>
              <p:cNvSpPr/>
              <p:nvPr/>
            </p:nvSpPr>
            <p:spPr>
              <a:xfrm>
                <a:off x="3371377" y="2028475"/>
                <a:ext cx="989373" cy="786271"/>
              </a:xfrm>
              <a:custGeom>
                <a:avLst/>
                <a:gdLst/>
                <a:ahLst/>
                <a:cxnLst/>
                <a:rect l="l" t="t" r="r" b="b"/>
                <a:pathLst>
                  <a:path w="37494" h="29487" extrusionOk="0">
                    <a:moveTo>
                      <a:pt x="1" y="1"/>
                    </a:moveTo>
                    <a:lnTo>
                      <a:pt x="1" y="1"/>
                    </a:lnTo>
                    <a:cubicBezTo>
                      <a:pt x="9247" y="27141"/>
                      <a:pt x="30385" y="29486"/>
                      <a:pt x="36060" y="29486"/>
                    </a:cubicBezTo>
                    <a:cubicBezTo>
                      <a:pt x="36980" y="29486"/>
                      <a:pt x="37493" y="29425"/>
                      <a:pt x="37485" y="29397"/>
                    </a:cubicBezTo>
                    <a:cubicBezTo>
                      <a:pt x="30726" y="10348"/>
                      <a:pt x="1" y="1"/>
                      <a:pt x="1" y="1"/>
                    </a:cubicBezTo>
                    <a:close/>
                  </a:path>
                </a:pathLst>
              </a:custGeom>
              <a:solidFill>
                <a:srgbClr val="191919">
                  <a:alpha val="128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05" name="Google Shape;1505;p15"/>
              <p:cNvSpPr/>
              <p:nvPr/>
            </p:nvSpPr>
            <p:spPr>
              <a:xfrm>
                <a:off x="3601474" y="2047537"/>
                <a:ext cx="54905" cy="195530"/>
              </a:xfrm>
              <a:custGeom>
                <a:avLst/>
                <a:gdLst/>
                <a:ahLst/>
                <a:cxnLst/>
                <a:rect l="l" t="t" r="r" b="b"/>
                <a:pathLst>
                  <a:path w="2924" h="10413" extrusionOk="0">
                    <a:moveTo>
                      <a:pt x="2785" y="1"/>
                    </a:moveTo>
                    <a:cubicBezTo>
                      <a:pt x="2745" y="1"/>
                      <a:pt x="2708" y="20"/>
                      <a:pt x="2701" y="66"/>
                    </a:cubicBezTo>
                    <a:cubicBezTo>
                      <a:pt x="2205" y="2762"/>
                      <a:pt x="1551" y="5437"/>
                      <a:pt x="738" y="8054"/>
                    </a:cubicBezTo>
                    <a:cubicBezTo>
                      <a:pt x="521" y="8807"/>
                      <a:pt x="283" y="9541"/>
                      <a:pt x="24" y="10274"/>
                    </a:cubicBezTo>
                    <a:cubicBezTo>
                      <a:pt x="0" y="10358"/>
                      <a:pt x="63" y="10413"/>
                      <a:pt x="125" y="10413"/>
                    </a:cubicBezTo>
                    <a:cubicBezTo>
                      <a:pt x="166" y="10413"/>
                      <a:pt x="207" y="10389"/>
                      <a:pt x="222" y="10334"/>
                    </a:cubicBezTo>
                    <a:cubicBezTo>
                      <a:pt x="1115" y="7737"/>
                      <a:pt x="1848" y="5101"/>
                      <a:pt x="2443" y="2424"/>
                    </a:cubicBezTo>
                    <a:cubicBezTo>
                      <a:pt x="2622" y="1652"/>
                      <a:pt x="2760" y="898"/>
                      <a:pt x="2899" y="125"/>
                    </a:cubicBezTo>
                    <a:cubicBezTo>
                      <a:pt x="2924" y="51"/>
                      <a:pt x="2850" y="1"/>
                      <a:pt x="278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06" name="Google Shape;1506;p15"/>
              <p:cNvSpPr/>
              <p:nvPr/>
            </p:nvSpPr>
            <p:spPr>
              <a:xfrm>
                <a:off x="3566492" y="2035275"/>
                <a:ext cx="38813" cy="173917"/>
              </a:xfrm>
              <a:custGeom>
                <a:avLst/>
                <a:gdLst/>
                <a:ahLst/>
                <a:cxnLst/>
                <a:rect l="l" t="t" r="r" b="b"/>
                <a:pathLst>
                  <a:path w="2067" h="9262" extrusionOk="0">
                    <a:moveTo>
                      <a:pt x="1965" y="0"/>
                    </a:moveTo>
                    <a:cubicBezTo>
                      <a:pt x="1913" y="0"/>
                      <a:pt x="1858" y="35"/>
                      <a:pt x="1848" y="104"/>
                    </a:cubicBezTo>
                    <a:cubicBezTo>
                      <a:pt x="1630" y="2482"/>
                      <a:pt x="1213" y="4861"/>
                      <a:pt x="600" y="7181"/>
                    </a:cubicBezTo>
                    <a:cubicBezTo>
                      <a:pt x="420" y="7834"/>
                      <a:pt x="222" y="8489"/>
                      <a:pt x="24" y="9124"/>
                    </a:cubicBezTo>
                    <a:cubicBezTo>
                      <a:pt x="0" y="9207"/>
                      <a:pt x="63" y="9262"/>
                      <a:pt x="125" y="9262"/>
                    </a:cubicBezTo>
                    <a:cubicBezTo>
                      <a:pt x="166" y="9262"/>
                      <a:pt x="206" y="9238"/>
                      <a:pt x="222" y="9182"/>
                    </a:cubicBezTo>
                    <a:cubicBezTo>
                      <a:pt x="956" y="6883"/>
                      <a:pt x="1491" y="4504"/>
                      <a:pt x="1829" y="2107"/>
                    </a:cubicBezTo>
                    <a:cubicBezTo>
                      <a:pt x="1927" y="1433"/>
                      <a:pt x="1987" y="759"/>
                      <a:pt x="2066" y="104"/>
                    </a:cubicBezTo>
                    <a:cubicBezTo>
                      <a:pt x="2066" y="35"/>
                      <a:pt x="2017" y="0"/>
                      <a:pt x="196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07" name="Google Shape;1507;p15"/>
              <p:cNvSpPr/>
              <p:nvPr/>
            </p:nvSpPr>
            <p:spPr>
              <a:xfrm>
                <a:off x="3440775" y="2290111"/>
                <a:ext cx="216054" cy="20993"/>
              </a:xfrm>
              <a:custGeom>
                <a:avLst/>
                <a:gdLst/>
                <a:ahLst/>
                <a:cxnLst/>
                <a:rect l="l" t="t" r="r" b="b"/>
                <a:pathLst>
                  <a:path w="11506" h="1118" extrusionOk="0">
                    <a:moveTo>
                      <a:pt x="11373" y="1"/>
                    </a:moveTo>
                    <a:cubicBezTo>
                      <a:pt x="11362" y="1"/>
                      <a:pt x="11351" y="2"/>
                      <a:pt x="11338" y="6"/>
                    </a:cubicBezTo>
                    <a:cubicBezTo>
                      <a:pt x="8652" y="622"/>
                      <a:pt x="5895" y="921"/>
                      <a:pt x="3134" y="921"/>
                    </a:cubicBezTo>
                    <a:cubicBezTo>
                      <a:pt x="2962" y="921"/>
                      <a:pt x="2789" y="920"/>
                      <a:pt x="2616" y="918"/>
                    </a:cubicBezTo>
                    <a:cubicBezTo>
                      <a:pt x="1784" y="899"/>
                      <a:pt x="951" y="839"/>
                      <a:pt x="138" y="780"/>
                    </a:cubicBezTo>
                    <a:cubicBezTo>
                      <a:pt x="132" y="779"/>
                      <a:pt x="126" y="779"/>
                      <a:pt x="120" y="779"/>
                    </a:cubicBezTo>
                    <a:cubicBezTo>
                      <a:pt x="0" y="779"/>
                      <a:pt x="6" y="978"/>
                      <a:pt x="138" y="978"/>
                    </a:cubicBezTo>
                    <a:cubicBezTo>
                      <a:pt x="1197" y="1071"/>
                      <a:pt x="2259" y="1117"/>
                      <a:pt x="3320" y="1117"/>
                    </a:cubicBezTo>
                    <a:cubicBezTo>
                      <a:pt x="5199" y="1117"/>
                      <a:pt x="7078" y="972"/>
                      <a:pt x="8939" y="680"/>
                    </a:cubicBezTo>
                    <a:cubicBezTo>
                      <a:pt x="9772" y="542"/>
                      <a:pt x="10585" y="383"/>
                      <a:pt x="11397" y="204"/>
                    </a:cubicBezTo>
                    <a:cubicBezTo>
                      <a:pt x="11505" y="168"/>
                      <a:pt x="11482" y="1"/>
                      <a:pt x="1137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08" name="Google Shape;1508;p15"/>
              <p:cNvSpPr/>
              <p:nvPr/>
            </p:nvSpPr>
            <p:spPr>
              <a:xfrm>
                <a:off x="3437790" y="2269090"/>
                <a:ext cx="195324" cy="17163"/>
              </a:xfrm>
              <a:custGeom>
                <a:avLst/>
                <a:gdLst/>
                <a:ahLst/>
                <a:cxnLst/>
                <a:rect l="l" t="t" r="r" b="b"/>
                <a:pathLst>
                  <a:path w="10402" h="914" extrusionOk="0">
                    <a:moveTo>
                      <a:pt x="10244" y="1"/>
                    </a:moveTo>
                    <a:cubicBezTo>
                      <a:pt x="10239" y="1"/>
                      <a:pt x="10234" y="1"/>
                      <a:pt x="10229" y="2"/>
                    </a:cubicBezTo>
                    <a:cubicBezTo>
                      <a:pt x="7612" y="378"/>
                      <a:pt x="4996" y="597"/>
                      <a:pt x="2379" y="676"/>
                    </a:cubicBezTo>
                    <a:cubicBezTo>
                      <a:pt x="1626" y="695"/>
                      <a:pt x="891" y="716"/>
                      <a:pt x="138" y="716"/>
                    </a:cubicBezTo>
                    <a:cubicBezTo>
                      <a:pt x="0" y="716"/>
                      <a:pt x="0" y="914"/>
                      <a:pt x="138" y="914"/>
                    </a:cubicBezTo>
                    <a:cubicBezTo>
                      <a:pt x="2794" y="914"/>
                      <a:pt x="5451" y="774"/>
                      <a:pt x="8088" y="478"/>
                    </a:cubicBezTo>
                    <a:cubicBezTo>
                      <a:pt x="8821" y="398"/>
                      <a:pt x="9555" y="319"/>
                      <a:pt x="10287" y="219"/>
                    </a:cubicBezTo>
                    <a:cubicBezTo>
                      <a:pt x="10401" y="201"/>
                      <a:pt x="10353" y="1"/>
                      <a:pt x="1024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09" name="Google Shape;1509;p15"/>
              <p:cNvSpPr/>
              <p:nvPr/>
            </p:nvSpPr>
            <p:spPr>
              <a:xfrm>
                <a:off x="3423462" y="2177081"/>
                <a:ext cx="122636" cy="9783"/>
              </a:xfrm>
              <a:custGeom>
                <a:avLst/>
                <a:gdLst/>
                <a:ahLst/>
                <a:cxnLst/>
                <a:rect l="l" t="t" r="r" b="b"/>
                <a:pathLst>
                  <a:path w="6531" h="521" extrusionOk="0">
                    <a:moveTo>
                      <a:pt x="140" y="0"/>
                    </a:moveTo>
                    <a:cubicBezTo>
                      <a:pt x="41" y="0"/>
                      <a:pt x="1" y="186"/>
                      <a:pt x="129" y="203"/>
                    </a:cubicBezTo>
                    <a:cubicBezTo>
                      <a:pt x="1139" y="382"/>
                      <a:pt x="2170" y="462"/>
                      <a:pt x="3221" y="481"/>
                    </a:cubicBezTo>
                    <a:cubicBezTo>
                      <a:pt x="4271" y="501"/>
                      <a:pt x="5322" y="501"/>
                      <a:pt x="6393" y="520"/>
                    </a:cubicBezTo>
                    <a:cubicBezTo>
                      <a:pt x="6531" y="520"/>
                      <a:pt x="6531" y="303"/>
                      <a:pt x="6393" y="303"/>
                    </a:cubicBezTo>
                    <a:cubicBezTo>
                      <a:pt x="5341" y="303"/>
                      <a:pt x="4311" y="282"/>
                      <a:pt x="3261" y="263"/>
                    </a:cubicBezTo>
                    <a:cubicBezTo>
                      <a:pt x="2230" y="263"/>
                      <a:pt x="1199" y="184"/>
                      <a:pt x="169" y="5"/>
                    </a:cubicBezTo>
                    <a:cubicBezTo>
                      <a:pt x="159" y="2"/>
                      <a:pt x="149" y="0"/>
                      <a:pt x="14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10" name="Google Shape;1510;p15"/>
              <p:cNvSpPr/>
              <p:nvPr/>
            </p:nvSpPr>
            <p:spPr>
              <a:xfrm>
                <a:off x="3732945" y="2143563"/>
                <a:ext cx="30213" cy="211904"/>
              </a:xfrm>
              <a:custGeom>
                <a:avLst/>
                <a:gdLst/>
                <a:ahLst/>
                <a:cxnLst/>
                <a:rect l="l" t="t" r="r" b="b"/>
                <a:pathLst>
                  <a:path w="1609" h="11285" extrusionOk="0">
                    <a:moveTo>
                      <a:pt x="1507" y="1"/>
                    </a:moveTo>
                    <a:cubicBezTo>
                      <a:pt x="1455" y="1"/>
                      <a:pt x="1400" y="36"/>
                      <a:pt x="1400" y="105"/>
                    </a:cubicBezTo>
                    <a:cubicBezTo>
                      <a:pt x="1341" y="2999"/>
                      <a:pt x="1064" y="5894"/>
                      <a:pt x="528" y="8748"/>
                    </a:cubicBezTo>
                    <a:cubicBezTo>
                      <a:pt x="369" y="9541"/>
                      <a:pt x="210" y="10353"/>
                      <a:pt x="12" y="11146"/>
                    </a:cubicBezTo>
                    <a:cubicBezTo>
                      <a:pt x="1" y="11230"/>
                      <a:pt x="68" y="11285"/>
                      <a:pt x="132" y="11285"/>
                    </a:cubicBezTo>
                    <a:cubicBezTo>
                      <a:pt x="175" y="11285"/>
                      <a:pt x="215" y="11261"/>
                      <a:pt x="231" y="11206"/>
                    </a:cubicBezTo>
                    <a:cubicBezTo>
                      <a:pt x="884" y="8371"/>
                      <a:pt x="1321" y="5477"/>
                      <a:pt x="1500" y="2563"/>
                    </a:cubicBezTo>
                    <a:cubicBezTo>
                      <a:pt x="1558" y="1750"/>
                      <a:pt x="1598" y="938"/>
                      <a:pt x="1598" y="105"/>
                    </a:cubicBezTo>
                    <a:cubicBezTo>
                      <a:pt x="1608" y="36"/>
                      <a:pt x="1559" y="1"/>
                      <a:pt x="150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11" name="Google Shape;1511;p15"/>
              <p:cNvSpPr/>
              <p:nvPr/>
            </p:nvSpPr>
            <p:spPr>
              <a:xfrm>
                <a:off x="3759732" y="2141620"/>
                <a:ext cx="95146" cy="229668"/>
              </a:xfrm>
              <a:custGeom>
                <a:avLst/>
                <a:gdLst/>
                <a:ahLst/>
                <a:cxnLst/>
                <a:rect l="l" t="t" r="r" b="b"/>
                <a:pathLst>
                  <a:path w="5067" h="12231" extrusionOk="0">
                    <a:moveTo>
                      <a:pt x="4962" y="0"/>
                    </a:moveTo>
                    <a:cubicBezTo>
                      <a:pt x="4908" y="0"/>
                      <a:pt x="4848" y="35"/>
                      <a:pt x="4838" y="104"/>
                    </a:cubicBezTo>
                    <a:cubicBezTo>
                      <a:pt x="4719" y="1729"/>
                      <a:pt x="4164" y="3296"/>
                      <a:pt x="3511" y="4782"/>
                    </a:cubicBezTo>
                    <a:cubicBezTo>
                      <a:pt x="2837" y="6349"/>
                      <a:pt x="2083" y="7874"/>
                      <a:pt x="1330" y="9421"/>
                    </a:cubicBezTo>
                    <a:cubicBezTo>
                      <a:pt x="913" y="10313"/>
                      <a:pt x="477" y="11186"/>
                      <a:pt x="41" y="12077"/>
                    </a:cubicBezTo>
                    <a:cubicBezTo>
                      <a:pt x="1" y="12158"/>
                      <a:pt x="71" y="12230"/>
                      <a:pt x="138" y="12230"/>
                    </a:cubicBezTo>
                    <a:cubicBezTo>
                      <a:pt x="170" y="12230"/>
                      <a:pt x="201" y="12214"/>
                      <a:pt x="220" y="12177"/>
                    </a:cubicBezTo>
                    <a:cubicBezTo>
                      <a:pt x="1013" y="10591"/>
                      <a:pt x="1785" y="8984"/>
                      <a:pt x="2538" y="7380"/>
                    </a:cubicBezTo>
                    <a:cubicBezTo>
                      <a:pt x="3252" y="5892"/>
                      <a:pt x="3986" y="4386"/>
                      <a:pt x="4502" y="2800"/>
                    </a:cubicBezTo>
                    <a:cubicBezTo>
                      <a:pt x="4779" y="1928"/>
                      <a:pt x="4977" y="1016"/>
                      <a:pt x="5057" y="104"/>
                    </a:cubicBezTo>
                    <a:cubicBezTo>
                      <a:pt x="5066" y="35"/>
                      <a:pt x="5017" y="0"/>
                      <a:pt x="496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12" name="Google Shape;1512;p15"/>
              <p:cNvSpPr/>
              <p:nvPr/>
            </p:nvSpPr>
            <p:spPr>
              <a:xfrm>
                <a:off x="3790246" y="2166162"/>
                <a:ext cx="114637" cy="227396"/>
              </a:xfrm>
              <a:custGeom>
                <a:avLst/>
                <a:gdLst/>
                <a:ahLst/>
                <a:cxnLst/>
                <a:rect l="l" t="t" r="r" b="b"/>
                <a:pathLst>
                  <a:path w="6105" h="12110" extrusionOk="0">
                    <a:moveTo>
                      <a:pt x="5976" y="1"/>
                    </a:moveTo>
                    <a:cubicBezTo>
                      <a:pt x="5935" y="1"/>
                      <a:pt x="5892" y="20"/>
                      <a:pt x="5869" y="66"/>
                    </a:cubicBezTo>
                    <a:cubicBezTo>
                      <a:pt x="5176" y="1731"/>
                      <a:pt x="4462" y="3396"/>
                      <a:pt x="3749" y="5042"/>
                    </a:cubicBezTo>
                    <a:cubicBezTo>
                      <a:pt x="3392" y="5854"/>
                      <a:pt x="3015" y="6686"/>
                      <a:pt x="2639" y="7500"/>
                    </a:cubicBezTo>
                    <a:cubicBezTo>
                      <a:pt x="2301" y="8232"/>
                      <a:pt x="1965" y="8967"/>
                      <a:pt x="1587" y="9680"/>
                    </a:cubicBezTo>
                    <a:cubicBezTo>
                      <a:pt x="1151" y="10473"/>
                      <a:pt x="676" y="11246"/>
                      <a:pt x="62" y="11919"/>
                    </a:cubicBezTo>
                    <a:cubicBezTo>
                      <a:pt x="0" y="11997"/>
                      <a:pt x="70" y="12110"/>
                      <a:pt x="150" y="12110"/>
                    </a:cubicBezTo>
                    <a:cubicBezTo>
                      <a:pt x="174" y="12110"/>
                      <a:pt x="198" y="12100"/>
                      <a:pt x="220" y="12078"/>
                    </a:cubicBezTo>
                    <a:cubicBezTo>
                      <a:pt x="1291" y="10849"/>
                      <a:pt x="2023" y="9382"/>
                      <a:pt x="2678" y="7915"/>
                    </a:cubicBezTo>
                    <a:cubicBezTo>
                      <a:pt x="3432" y="6271"/>
                      <a:pt x="4164" y="4606"/>
                      <a:pt x="4878" y="2960"/>
                    </a:cubicBezTo>
                    <a:cubicBezTo>
                      <a:pt x="5274" y="2008"/>
                      <a:pt x="5671" y="1077"/>
                      <a:pt x="6067" y="126"/>
                    </a:cubicBezTo>
                    <a:cubicBezTo>
                      <a:pt x="6105" y="52"/>
                      <a:pt x="6043" y="1"/>
                      <a:pt x="597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13" name="Google Shape;1513;p15"/>
              <p:cNvSpPr/>
              <p:nvPr/>
            </p:nvSpPr>
            <p:spPr>
              <a:xfrm>
                <a:off x="3513614" y="2338651"/>
                <a:ext cx="203342" cy="114073"/>
              </a:xfrm>
              <a:custGeom>
                <a:avLst/>
                <a:gdLst/>
                <a:ahLst/>
                <a:cxnLst/>
                <a:rect l="l" t="t" r="r" b="b"/>
                <a:pathLst>
                  <a:path w="10829" h="6075" extrusionOk="0">
                    <a:moveTo>
                      <a:pt x="10667" y="0"/>
                    </a:moveTo>
                    <a:cubicBezTo>
                      <a:pt x="10649" y="0"/>
                      <a:pt x="10630" y="6"/>
                      <a:pt x="10610" y="19"/>
                    </a:cubicBezTo>
                    <a:cubicBezTo>
                      <a:pt x="7994" y="1703"/>
                      <a:pt x="5338" y="3388"/>
                      <a:pt x="2543" y="4776"/>
                    </a:cubicBezTo>
                    <a:cubicBezTo>
                      <a:pt x="1730" y="5152"/>
                      <a:pt x="937" y="5529"/>
                      <a:pt x="104" y="5865"/>
                    </a:cubicBezTo>
                    <a:cubicBezTo>
                      <a:pt x="1" y="5918"/>
                      <a:pt x="33" y="6075"/>
                      <a:pt x="122" y="6075"/>
                    </a:cubicBezTo>
                    <a:cubicBezTo>
                      <a:pt x="135" y="6075"/>
                      <a:pt x="149" y="6072"/>
                      <a:pt x="165" y="6064"/>
                    </a:cubicBezTo>
                    <a:cubicBezTo>
                      <a:pt x="3078" y="4874"/>
                      <a:pt x="5813" y="3289"/>
                      <a:pt x="8490" y="1623"/>
                    </a:cubicBezTo>
                    <a:cubicBezTo>
                      <a:pt x="9243" y="1148"/>
                      <a:pt x="9976" y="672"/>
                      <a:pt x="10729" y="196"/>
                    </a:cubicBezTo>
                    <a:cubicBezTo>
                      <a:pt x="10829" y="147"/>
                      <a:pt x="10762" y="0"/>
                      <a:pt x="1066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14" name="Google Shape;1514;p15"/>
              <p:cNvSpPr/>
              <p:nvPr/>
            </p:nvSpPr>
            <p:spPr>
              <a:xfrm>
                <a:off x="3609755" y="2415075"/>
                <a:ext cx="222269" cy="170331"/>
              </a:xfrm>
              <a:custGeom>
                <a:avLst/>
                <a:gdLst/>
                <a:ahLst/>
                <a:cxnLst/>
                <a:rect l="l" t="t" r="r" b="b"/>
                <a:pathLst>
                  <a:path w="11837" h="9071" extrusionOk="0">
                    <a:moveTo>
                      <a:pt x="11686" y="0"/>
                    </a:moveTo>
                    <a:cubicBezTo>
                      <a:pt x="11663" y="0"/>
                      <a:pt x="11638" y="10"/>
                      <a:pt x="11616" y="32"/>
                    </a:cubicBezTo>
                    <a:cubicBezTo>
                      <a:pt x="10427" y="1380"/>
                      <a:pt x="9000" y="2450"/>
                      <a:pt x="7552" y="3500"/>
                    </a:cubicBezTo>
                    <a:cubicBezTo>
                      <a:pt x="5966" y="4631"/>
                      <a:pt x="4401" y="5781"/>
                      <a:pt x="2815" y="6910"/>
                    </a:cubicBezTo>
                    <a:cubicBezTo>
                      <a:pt x="1903" y="7565"/>
                      <a:pt x="1010" y="8218"/>
                      <a:pt x="99" y="8873"/>
                    </a:cubicBezTo>
                    <a:cubicBezTo>
                      <a:pt x="1" y="8938"/>
                      <a:pt x="64" y="9071"/>
                      <a:pt x="146" y="9071"/>
                    </a:cubicBezTo>
                    <a:cubicBezTo>
                      <a:pt x="163" y="9071"/>
                      <a:pt x="181" y="9065"/>
                      <a:pt x="199" y="9051"/>
                    </a:cubicBezTo>
                    <a:cubicBezTo>
                      <a:pt x="1824" y="7882"/>
                      <a:pt x="3429" y="6732"/>
                      <a:pt x="5035" y="5562"/>
                    </a:cubicBezTo>
                    <a:cubicBezTo>
                      <a:pt x="6542" y="4472"/>
                      <a:pt x="8107" y="3421"/>
                      <a:pt x="9555" y="2252"/>
                    </a:cubicBezTo>
                    <a:cubicBezTo>
                      <a:pt x="10348" y="1618"/>
                      <a:pt x="11101" y="944"/>
                      <a:pt x="11775" y="191"/>
                    </a:cubicBezTo>
                    <a:cubicBezTo>
                      <a:pt x="11837" y="113"/>
                      <a:pt x="11766" y="0"/>
                      <a:pt x="1168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15" name="Google Shape;1515;p15"/>
              <p:cNvSpPr/>
              <p:nvPr/>
            </p:nvSpPr>
            <p:spPr>
              <a:xfrm>
                <a:off x="3687176" y="2432706"/>
                <a:ext cx="29406" cy="25857"/>
              </a:xfrm>
              <a:custGeom>
                <a:avLst/>
                <a:gdLst/>
                <a:ahLst/>
                <a:cxnLst/>
                <a:rect l="l" t="t" r="r" b="b"/>
                <a:pathLst>
                  <a:path w="1566" h="1377" extrusionOk="0">
                    <a:moveTo>
                      <a:pt x="1412" y="1"/>
                    </a:moveTo>
                    <a:cubicBezTo>
                      <a:pt x="1391" y="1"/>
                      <a:pt x="1369" y="8"/>
                      <a:pt x="1348" y="24"/>
                    </a:cubicBezTo>
                    <a:cubicBezTo>
                      <a:pt x="931" y="420"/>
                      <a:pt x="495" y="817"/>
                      <a:pt x="80" y="1194"/>
                    </a:cubicBezTo>
                    <a:cubicBezTo>
                      <a:pt x="0" y="1272"/>
                      <a:pt x="84" y="1376"/>
                      <a:pt x="172" y="1376"/>
                    </a:cubicBezTo>
                    <a:cubicBezTo>
                      <a:pt x="195" y="1376"/>
                      <a:pt x="218" y="1369"/>
                      <a:pt x="238" y="1353"/>
                    </a:cubicBezTo>
                    <a:cubicBezTo>
                      <a:pt x="654" y="956"/>
                      <a:pt x="1071" y="560"/>
                      <a:pt x="1486" y="183"/>
                    </a:cubicBezTo>
                    <a:cubicBezTo>
                      <a:pt x="1566" y="104"/>
                      <a:pt x="1494" y="1"/>
                      <a:pt x="141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16" name="Google Shape;1516;p15"/>
              <p:cNvSpPr/>
              <p:nvPr/>
            </p:nvSpPr>
            <p:spPr>
              <a:xfrm>
                <a:off x="3501540" y="2231404"/>
                <a:ext cx="27960" cy="10215"/>
              </a:xfrm>
              <a:custGeom>
                <a:avLst/>
                <a:gdLst/>
                <a:ahLst/>
                <a:cxnLst/>
                <a:rect l="l" t="t" r="r" b="b"/>
                <a:pathLst>
                  <a:path w="1489" h="544" extrusionOk="0">
                    <a:moveTo>
                      <a:pt x="1338" y="1"/>
                    </a:moveTo>
                    <a:cubicBezTo>
                      <a:pt x="1327" y="1"/>
                      <a:pt x="1315" y="3"/>
                      <a:pt x="1302" y="6"/>
                    </a:cubicBezTo>
                    <a:cubicBezTo>
                      <a:pt x="906" y="106"/>
                      <a:pt x="510" y="225"/>
                      <a:pt x="134" y="323"/>
                    </a:cubicBezTo>
                    <a:cubicBezTo>
                      <a:pt x="0" y="361"/>
                      <a:pt x="49" y="543"/>
                      <a:pt x="157" y="543"/>
                    </a:cubicBezTo>
                    <a:cubicBezTo>
                      <a:pt x="163" y="543"/>
                      <a:pt x="168" y="543"/>
                      <a:pt x="173" y="542"/>
                    </a:cubicBezTo>
                    <a:cubicBezTo>
                      <a:pt x="570" y="423"/>
                      <a:pt x="966" y="304"/>
                      <a:pt x="1363" y="204"/>
                    </a:cubicBezTo>
                    <a:cubicBezTo>
                      <a:pt x="1488" y="168"/>
                      <a:pt x="1451" y="1"/>
                      <a:pt x="133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17" name="Google Shape;1517;p15"/>
              <p:cNvSpPr/>
              <p:nvPr/>
            </p:nvSpPr>
            <p:spPr>
              <a:xfrm>
                <a:off x="3904189" y="2274038"/>
                <a:ext cx="152154" cy="193821"/>
              </a:xfrm>
              <a:custGeom>
                <a:avLst/>
                <a:gdLst/>
                <a:ahLst/>
                <a:cxnLst/>
                <a:rect l="l" t="t" r="r" b="b"/>
                <a:pathLst>
                  <a:path w="8103" h="10322" extrusionOk="0">
                    <a:moveTo>
                      <a:pt x="7958" y="0"/>
                    </a:moveTo>
                    <a:cubicBezTo>
                      <a:pt x="7926" y="0"/>
                      <a:pt x="7893" y="15"/>
                      <a:pt x="7870" y="50"/>
                    </a:cubicBezTo>
                    <a:cubicBezTo>
                      <a:pt x="6879" y="1477"/>
                      <a:pt x="5887" y="2905"/>
                      <a:pt x="4876" y="4332"/>
                    </a:cubicBezTo>
                    <a:cubicBezTo>
                      <a:pt x="4381" y="5045"/>
                      <a:pt x="3866" y="5738"/>
                      <a:pt x="3369" y="6452"/>
                    </a:cubicBezTo>
                    <a:cubicBezTo>
                      <a:pt x="2914" y="7086"/>
                      <a:pt x="2457" y="7702"/>
                      <a:pt x="1942" y="8315"/>
                    </a:cubicBezTo>
                    <a:cubicBezTo>
                      <a:pt x="1387" y="8989"/>
                      <a:pt x="773" y="9605"/>
                      <a:pt x="79" y="10160"/>
                    </a:cubicBezTo>
                    <a:cubicBezTo>
                      <a:pt x="1" y="10222"/>
                      <a:pt x="71" y="10321"/>
                      <a:pt x="162" y="10321"/>
                    </a:cubicBezTo>
                    <a:cubicBezTo>
                      <a:pt x="186" y="10321"/>
                      <a:pt x="212" y="10314"/>
                      <a:pt x="237" y="10298"/>
                    </a:cubicBezTo>
                    <a:cubicBezTo>
                      <a:pt x="1466" y="9346"/>
                      <a:pt x="2438" y="8098"/>
                      <a:pt x="3350" y="6829"/>
                    </a:cubicBezTo>
                    <a:cubicBezTo>
                      <a:pt x="4360" y="5442"/>
                      <a:pt x="5351" y="4015"/>
                      <a:pt x="6343" y="2606"/>
                    </a:cubicBezTo>
                    <a:cubicBezTo>
                      <a:pt x="6918" y="1794"/>
                      <a:pt x="7492" y="981"/>
                      <a:pt x="8047" y="148"/>
                    </a:cubicBezTo>
                    <a:cubicBezTo>
                      <a:pt x="8103" y="79"/>
                      <a:pt x="8032" y="0"/>
                      <a:pt x="795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18" name="Google Shape;1518;p15"/>
              <p:cNvSpPr/>
              <p:nvPr/>
            </p:nvSpPr>
            <p:spPr>
              <a:xfrm>
                <a:off x="3941016" y="2271563"/>
                <a:ext cx="155196" cy="218401"/>
              </a:xfrm>
              <a:custGeom>
                <a:avLst/>
                <a:gdLst/>
                <a:ahLst/>
                <a:cxnLst/>
                <a:rect l="l" t="t" r="r" b="b"/>
                <a:pathLst>
                  <a:path w="8265" h="11631" extrusionOk="0">
                    <a:moveTo>
                      <a:pt x="8128" y="0"/>
                    </a:moveTo>
                    <a:cubicBezTo>
                      <a:pt x="8096" y="0"/>
                      <a:pt x="8065" y="18"/>
                      <a:pt x="8046" y="62"/>
                    </a:cubicBezTo>
                    <a:cubicBezTo>
                      <a:pt x="7292" y="1708"/>
                      <a:pt x="6441" y="3313"/>
                      <a:pt x="5450" y="4840"/>
                    </a:cubicBezTo>
                    <a:cubicBezTo>
                      <a:pt x="4477" y="6366"/>
                      <a:pt x="3388" y="7833"/>
                      <a:pt x="2199" y="9201"/>
                    </a:cubicBezTo>
                    <a:cubicBezTo>
                      <a:pt x="1525" y="9974"/>
                      <a:pt x="811" y="10727"/>
                      <a:pt x="77" y="11440"/>
                    </a:cubicBezTo>
                    <a:cubicBezTo>
                      <a:pt x="1" y="11518"/>
                      <a:pt x="79" y="11631"/>
                      <a:pt x="164" y="11631"/>
                    </a:cubicBezTo>
                    <a:cubicBezTo>
                      <a:pt x="188" y="11631"/>
                      <a:pt x="213" y="11621"/>
                      <a:pt x="235" y="11599"/>
                    </a:cubicBezTo>
                    <a:cubicBezTo>
                      <a:pt x="1525" y="10330"/>
                      <a:pt x="2733" y="8963"/>
                      <a:pt x="3843" y="7497"/>
                    </a:cubicBezTo>
                    <a:cubicBezTo>
                      <a:pt x="4953" y="6049"/>
                      <a:pt x="5965" y="4523"/>
                      <a:pt x="6837" y="2917"/>
                    </a:cubicBezTo>
                    <a:cubicBezTo>
                      <a:pt x="7353" y="2025"/>
                      <a:pt x="7808" y="1093"/>
                      <a:pt x="8225" y="162"/>
                    </a:cubicBezTo>
                    <a:cubicBezTo>
                      <a:pt x="8265" y="81"/>
                      <a:pt x="8195" y="0"/>
                      <a:pt x="812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19" name="Google Shape;1519;p15"/>
              <p:cNvSpPr/>
              <p:nvPr/>
            </p:nvSpPr>
            <p:spPr>
              <a:xfrm>
                <a:off x="3783350" y="2479575"/>
                <a:ext cx="147758" cy="285641"/>
              </a:xfrm>
              <a:custGeom>
                <a:avLst/>
                <a:gdLst/>
                <a:ahLst/>
                <a:cxnLst/>
                <a:rect l="l" t="t" r="r" b="b"/>
                <a:pathLst>
                  <a:path w="8368" h="16163" extrusionOk="0">
                    <a:moveTo>
                      <a:pt x="8237" y="1"/>
                    </a:moveTo>
                    <a:cubicBezTo>
                      <a:pt x="8197" y="1"/>
                      <a:pt x="8159" y="20"/>
                      <a:pt x="8144" y="65"/>
                    </a:cubicBezTo>
                    <a:cubicBezTo>
                      <a:pt x="7291" y="2246"/>
                      <a:pt x="6360" y="4387"/>
                      <a:pt x="5348" y="6488"/>
                    </a:cubicBezTo>
                    <a:cubicBezTo>
                      <a:pt x="4357" y="8589"/>
                      <a:pt x="3268" y="10632"/>
                      <a:pt x="2098" y="12653"/>
                    </a:cubicBezTo>
                    <a:cubicBezTo>
                      <a:pt x="1444" y="13783"/>
                      <a:pt x="770" y="14913"/>
                      <a:pt x="57" y="16003"/>
                    </a:cubicBezTo>
                    <a:cubicBezTo>
                      <a:pt x="0" y="16087"/>
                      <a:pt x="85" y="16163"/>
                      <a:pt x="159" y="16163"/>
                    </a:cubicBezTo>
                    <a:cubicBezTo>
                      <a:pt x="189" y="16163"/>
                      <a:pt x="217" y="16150"/>
                      <a:pt x="234" y="16122"/>
                    </a:cubicBezTo>
                    <a:cubicBezTo>
                      <a:pt x="1503" y="14139"/>
                      <a:pt x="2692" y="12117"/>
                      <a:pt x="3783" y="10037"/>
                    </a:cubicBezTo>
                    <a:cubicBezTo>
                      <a:pt x="4893" y="7994"/>
                      <a:pt x="5904" y="5893"/>
                      <a:pt x="6836" y="3752"/>
                    </a:cubicBezTo>
                    <a:cubicBezTo>
                      <a:pt x="7370" y="2563"/>
                      <a:pt x="7867" y="1355"/>
                      <a:pt x="8343" y="126"/>
                    </a:cubicBezTo>
                    <a:cubicBezTo>
                      <a:pt x="8367" y="52"/>
                      <a:pt x="8300" y="1"/>
                      <a:pt x="823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20" name="Google Shape;1520;p15"/>
              <p:cNvSpPr/>
              <p:nvPr/>
            </p:nvSpPr>
            <p:spPr>
              <a:xfrm>
                <a:off x="3945993" y="2559020"/>
                <a:ext cx="95014" cy="238869"/>
              </a:xfrm>
              <a:custGeom>
                <a:avLst/>
                <a:gdLst/>
                <a:ahLst/>
                <a:cxnLst/>
                <a:rect l="l" t="t" r="r" b="b"/>
                <a:pathLst>
                  <a:path w="5060" h="12721" extrusionOk="0">
                    <a:moveTo>
                      <a:pt x="4930" y="0"/>
                    </a:moveTo>
                    <a:cubicBezTo>
                      <a:pt x="4887" y="0"/>
                      <a:pt x="4846" y="22"/>
                      <a:pt x="4838" y="71"/>
                    </a:cubicBezTo>
                    <a:cubicBezTo>
                      <a:pt x="4421" y="1755"/>
                      <a:pt x="3926" y="3420"/>
                      <a:pt x="3351" y="5066"/>
                    </a:cubicBezTo>
                    <a:cubicBezTo>
                      <a:pt x="2756" y="6711"/>
                      <a:pt x="2103" y="8336"/>
                      <a:pt x="1368" y="9922"/>
                    </a:cubicBezTo>
                    <a:cubicBezTo>
                      <a:pt x="953" y="10815"/>
                      <a:pt x="496" y="11687"/>
                      <a:pt x="41" y="12559"/>
                    </a:cubicBezTo>
                    <a:cubicBezTo>
                      <a:pt x="0" y="12640"/>
                      <a:pt x="69" y="12720"/>
                      <a:pt x="137" y="12720"/>
                    </a:cubicBezTo>
                    <a:cubicBezTo>
                      <a:pt x="168" y="12720"/>
                      <a:pt x="200" y="12702"/>
                      <a:pt x="219" y="12657"/>
                    </a:cubicBezTo>
                    <a:cubicBezTo>
                      <a:pt x="1051" y="11132"/>
                      <a:pt x="1804" y="9546"/>
                      <a:pt x="2459" y="7940"/>
                    </a:cubicBezTo>
                    <a:cubicBezTo>
                      <a:pt x="3133" y="6314"/>
                      <a:pt x="3728" y="4670"/>
                      <a:pt x="4243" y="3005"/>
                    </a:cubicBezTo>
                    <a:cubicBezTo>
                      <a:pt x="4540" y="2053"/>
                      <a:pt x="4799" y="1102"/>
                      <a:pt x="5036" y="129"/>
                    </a:cubicBezTo>
                    <a:cubicBezTo>
                      <a:pt x="5060" y="48"/>
                      <a:pt x="4992" y="0"/>
                      <a:pt x="493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21" name="Google Shape;1521;p15"/>
              <p:cNvSpPr/>
              <p:nvPr/>
            </p:nvSpPr>
            <p:spPr>
              <a:xfrm>
                <a:off x="4003675" y="2583852"/>
                <a:ext cx="76781" cy="209087"/>
              </a:xfrm>
              <a:custGeom>
                <a:avLst/>
                <a:gdLst/>
                <a:ahLst/>
                <a:cxnLst/>
                <a:rect l="l" t="t" r="r" b="b"/>
                <a:pathLst>
                  <a:path w="4089" h="11135" extrusionOk="0">
                    <a:moveTo>
                      <a:pt x="3956" y="1"/>
                    </a:moveTo>
                    <a:cubicBezTo>
                      <a:pt x="3914" y="1"/>
                      <a:pt x="3875" y="25"/>
                      <a:pt x="3867" y="80"/>
                    </a:cubicBezTo>
                    <a:cubicBezTo>
                      <a:pt x="3134" y="2993"/>
                      <a:pt x="2202" y="5848"/>
                      <a:pt x="1052" y="8623"/>
                    </a:cubicBezTo>
                    <a:cubicBezTo>
                      <a:pt x="735" y="9416"/>
                      <a:pt x="399" y="10190"/>
                      <a:pt x="42" y="10962"/>
                    </a:cubicBezTo>
                    <a:cubicBezTo>
                      <a:pt x="0" y="11058"/>
                      <a:pt x="72" y="11134"/>
                      <a:pt x="140" y="11134"/>
                    </a:cubicBezTo>
                    <a:cubicBezTo>
                      <a:pt x="171" y="11134"/>
                      <a:pt x="201" y="11118"/>
                      <a:pt x="219" y="11081"/>
                    </a:cubicBezTo>
                    <a:cubicBezTo>
                      <a:pt x="1488" y="8346"/>
                      <a:pt x="2558" y="5512"/>
                      <a:pt x="3391" y="2597"/>
                    </a:cubicBezTo>
                    <a:cubicBezTo>
                      <a:pt x="3629" y="1785"/>
                      <a:pt x="3867" y="952"/>
                      <a:pt x="4065" y="139"/>
                    </a:cubicBezTo>
                    <a:cubicBezTo>
                      <a:pt x="4089" y="56"/>
                      <a:pt x="4019" y="1"/>
                      <a:pt x="395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22" name="Google Shape;1522;p15"/>
              <p:cNvSpPr/>
              <p:nvPr/>
            </p:nvSpPr>
            <p:spPr>
              <a:xfrm>
                <a:off x="4063404" y="2614809"/>
                <a:ext cx="57872" cy="171701"/>
              </a:xfrm>
              <a:custGeom>
                <a:avLst/>
                <a:gdLst/>
                <a:ahLst/>
                <a:cxnLst/>
                <a:rect l="l" t="t" r="r" b="b"/>
                <a:pathLst>
                  <a:path w="3082" h="9144" extrusionOk="0">
                    <a:moveTo>
                      <a:pt x="2956" y="0"/>
                    </a:moveTo>
                    <a:cubicBezTo>
                      <a:pt x="2915" y="0"/>
                      <a:pt x="2875" y="24"/>
                      <a:pt x="2859" y="79"/>
                    </a:cubicBezTo>
                    <a:cubicBezTo>
                      <a:pt x="2344" y="2457"/>
                      <a:pt x="1651" y="4797"/>
                      <a:pt x="797" y="7096"/>
                    </a:cubicBezTo>
                    <a:cubicBezTo>
                      <a:pt x="540" y="7730"/>
                      <a:pt x="303" y="8385"/>
                      <a:pt x="25" y="9020"/>
                    </a:cubicBezTo>
                    <a:cubicBezTo>
                      <a:pt x="1" y="9093"/>
                      <a:pt x="67" y="9143"/>
                      <a:pt x="130" y="9143"/>
                    </a:cubicBezTo>
                    <a:cubicBezTo>
                      <a:pt x="170" y="9143"/>
                      <a:pt x="208" y="9124"/>
                      <a:pt x="223" y="9078"/>
                    </a:cubicBezTo>
                    <a:cubicBezTo>
                      <a:pt x="1175" y="6818"/>
                      <a:pt x="1968" y="4500"/>
                      <a:pt x="2581" y="2140"/>
                    </a:cubicBezTo>
                    <a:cubicBezTo>
                      <a:pt x="2761" y="1487"/>
                      <a:pt x="2919" y="813"/>
                      <a:pt x="3057" y="139"/>
                    </a:cubicBezTo>
                    <a:cubicBezTo>
                      <a:pt x="3081" y="55"/>
                      <a:pt x="3018" y="0"/>
                      <a:pt x="295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23" name="Google Shape;1523;p15"/>
              <p:cNvSpPr/>
              <p:nvPr/>
            </p:nvSpPr>
            <p:spPr>
              <a:xfrm>
                <a:off x="4132776" y="2657845"/>
                <a:ext cx="40146" cy="158707"/>
              </a:xfrm>
              <a:custGeom>
                <a:avLst/>
                <a:gdLst/>
                <a:ahLst/>
                <a:cxnLst/>
                <a:rect l="l" t="t" r="r" b="b"/>
                <a:pathLst>
                  <a:path w="2138" h="8452" extrusionOk="0">
                    <a:moveTo>
                      <a:pt x="2014" y="1"/>
                    </a:moveTo>
                    <a:cubicBezTo>
                      <a:pt x="1973" y="1"/>
                      <a:pt x="1936" y="24"/>
                      <a:pt x="1928" y="81"/>
                    </a:cubicBezTo>
                    <a:cubicBezTo>
                      <a:pt x="1590" y="2261"/>
                      <a:pt x="1135" y="4402"/>
                      <a:pt x="559" y="6543"/>
                    </a:cubicBezTo>
                    <a:cubicBezTo>
                      <a:pt x="382" y="7138"/>
                      <a:pt x="223" y="7732"/>
                      <a:pt x="25" y="8327"/>
                    </a:cubicBezTo>
                    <a:cubicBezTo>
                      <a:pt x="0" y="8401"/>
                      <a:pt x="74" y="8452"/>
                      <a:pt x="144" y="8452"/>
                    </a:cubicBezTo>
                    <a:cubicBezTo>
                      <a:pt x="186" y="8452"/>
                      <a:pt x="227" y="8433"/>
                      <a:pt x="242" y="8387"/>
                    </a:cubicBezTo>
                    <a:cubicBezTo>
                      <a:pt x="877" y="6265"/>
                      <a:pt x="1413" y="4125"/>
                      <a:pt x="1809" y="1965"/>
                    </a:cubicBezTo>
                    <a:cubicBezTo>
                      <a:pt x="1928" y="1349"/>
                      <a:pt x="2026" y="736"/>
                      <a:pt x="2126" y="120"/>
                    </a:cubicBezTo>
                    <a:cubicBezTo>
                      <a:pt x="2137" y="50"/>
                      <a:pt x="2073" y="1"/>
                      <a:pt x="201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24" name="Google Shape;1524;p15"/>
              <p:cNvSpPr/>
              <p:nvPr/>
            </p:nvSpPr>
            <p:spPr>
              <a:xfrm>
                <a:off x="4055912" y="2469923"/>
                <a:ext cx="183644" cy="101812"/>
              </a:xfrm>
              <a:custGeom>
                <a:avLst/>
                <a:gdLst/>
                <a:ahLst/>
                <a:cxnLst/>
                <a:rect l="l" t="t" r="r" b="b"/>
                <a:pathLst>
                  <a:path w="9780" h="5422" extrusionOk="0">
                    <a:moveTo>
                      <a:pt x="9616" y="1"/>
                    </a:moveTo>
                    <a:cubicBezTo>
                      <a:pt x="9592" y="1"/>
                      <a:pt x="9567" y="8"/>
                      <a:pt x="9542" y="24"/>
                    </a:cubicBezTo>
                    <a:cubicBezTo>
                      <a:pt x="7402" y="1869"/>
                      <a:pt x="4963" y="3354"/>
                      <a:pt x="2346" y="4425"/>
                    </a:cubicBezTo>
                    <a:cubicBezTo>
                      <a:pt x="1613" y="4723"/>
                      <a:pt x="879" y="4980"/>
                      <a:pt x="126" y="5218"/>
                    </a:cubicBezTo>
                    <a:cubicBezTo>
                      <a:pt x="0" y="5254"/>
                      <a:pt x="38" y="5421"/>
                      <a:pt x="135" y="5421"/>
                    </a:cubicBezTo>
                    <a:cubicBezTo>
                      <a:pt x="145" y="5421"/>
                      <a:pt x="155" y="5420"/>
                      <a:pt x="166" y="5416"/>
                    </a:cubicBezTo>
                    <a:cubicBezTo>
                      <a:pt x="2901" y="4583"/>
                      <a:pt x="5478" y="3296"/>
                      <a:pt x="7798" y="1650"/>
                    </a:cubicBezTo>
                    <a:cubicBezTo>
                      <a:pt x="8451" y="1195"/>
                      <a:pt x="9086" y="698"/>
                      <a:pt x="9701" y="183"/>
                    </a:cubicBezTo>
                    <a:cubicBezTo>
                      <a:pt x="9779" y="105"/>
                      <a:pt x="9708" y="1"/>
                      <a:pt x="961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25" name="Google Shape;1525;p15"/>
              <p:cNvSpPr/>
              <p:nvPr/>
            </p:nvSpPr>
            <p:spPr>
              <a:xfrm>
                <a:off x="4142233" y="2551999"/>
                <a:ext cx="137526" cy="83748"/>
              </a:xfrm>
              <a:custGeom>
                <a:avLst/>
                <a:gdLst/>
                <a:ahLst/>
                <a:cxnLst/>
                <a:rect l="l" t="t" r="r" b="b"/>
                <a:pathLst>
                  <a:path w="7324" h="4460" extrusionOk="0">
                    <a:moveTo>
                      <a:pt x="7181" y="0"/>
                    </a:moveTo>
                    <a:cubicBezTo>
                      <a:pt x="7156" y="0"/>
                      <a:pt x="7130" y="11"/>
                      <a:pt x="7105" y="35"/>
                    </a:cubicBezTo>
                    <a:cubicBezTo>
                      <a:pt x="6352" y="847"/>
                      <a:pt x="5580" y="1640"/>
                      <a:pt x="4628" y="2255"/>
                    </a:cubicBezTo>
                    <a:cubicBezTo>
                      <a:pt x="3756" y="2829"/>
                      <a:pt x="2784" y="3265"/>
                      <a:pt x="1793" y="3643"/>
                    </a:cubicBezTo>
                    <a:cubicBezTo>
                      <a:pt x="1238" y="3860"/>
                      <a:pt x="683" y="4058"/>
                      <a:pt x="109" y="4256"/>
                    </a:cubicBezTo>
                    <a:cubicBezTo>
                      <a:pt x="1" y="4292"/>
                      <a:pt x="24" y="4460"/>
                      <a:pt x="133" y="4460"/>
                    </a:cubicBezTo>
                    <a:cubicBezTo>
                      <a:pt x="143" y="4460"/>
                      <a:pt x="155" y="4458"/>
                      <a:pt x="167" y="4454"/>
                    </a:cubicBezTo>
                    <a:cubicBezTo>
                      <a:pt x="2189" y="3741"/>
                      <a:pt x="4251" y="3008"/>
                      <a:pt x="5876" y="1560"/>
                    </a:cubicBezTo>
                    <a:cubicBezTo>
                      <a:pt x="6352" y="1124"/>
                      <a:pt x="6809" y="649"/>
                      <a:pt x="7264" y="173"/>
                    </a:cubicBezTo>
                    <a:cubicBezTo>
                      <a:pt x="7324" y="98"/>
                      <a:pt x="7260" y="0"/>
                      <a:pt x="718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26" name="Google Shape;1526;p15"/>
              <p:cNvSpPr/>
              <p:nvPr/>
            </p:nvSpPr>
            <p:spPr>
              <a:xfrm>
                <a:off x="4156917" y="2551454"/>
                <a:ext cx="34982" cy="25012"/>
              </a:xfrm>
              <a:custGeom>
                <a:avLst/>
                <a:gdLst/>
                <a:ahLst/>
                <a:cxnLst/>
                <a:rect l="l" t="t" r="r" b="b"/>
                <a:pathLst>
                  <a:path w="1863" h="1332" extrusionOk="0">
                    <a:moveTo>
                      <a:pt x="1701" y="0"/>
                    </a:moveTo>
                    <a:cubicBezTo>
                      <a:pt x="1677" y="0"/>
                      <a:pt x="1651" y="7"/>
                      <a:pt x="1626" y="24"/>
                    </a:cubicBezTo>
                    <a:cubicBezTo>
                      <a:pt x="1130" y="421"/>
                      <a:pt x="614" y="796"/>
                      <a:pt x="99" y="1134"/>
                    </a:cubicBezTo>
                    <a:cubicBezTo>
                      <a:pt x="1" y="1200"/>
                      <a:pt x="52" y="1332"/>
                      <a:pt x="139" y="1332"/>
                    </a:cubicBezTo>
                    <a:cubicBezTo>
                      <a:pt x="158" y="1332"/>
                      <a:pt x="178" y="1326"/>
                      <a:pt x="199" y="1312"/>
                    </a:cubicBezTo>
                    <a:cubicBezTo>
                      <a:pt x="754" y="955"/>
                      <a:pt x="1269" y="579"/>
                      <a:pt x="1785" y="162"/>
                    </a:cubicBezTo>
                    <a:cubicBezTo>
                      <a:pt x="1862" y="100"/>
                      <a:pt x="1793" y="0"/>
                      <a:pt x="170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27" name="Google Shape;1527;p15"/>
              <p:cNvSpPr/>
              <p:nvPr/>
            </p:nvSpPr>
            <p:spPr>
              <a:xfrm>
                <a:off x="4044120" y="2449137"/>
                <a:ext cx="22045" cy="26795"/>
              </a:xfrm>
              <a:custGeom>
                <a:avLst/>
                <a:gdLst/>
                <a:ahLst/>
                <a:cxnLst/>
                <a:rect l="l" t="t" r="r" b="b"/>
                <a:pathLst>
                  <a:path w="1174" h="1427" extrusionOk="0">
                    <a:moveTo>
                      <a:pt x="1018" y="1"/>
                    </a:moveTo>
                    <a:cubicBezTo>
                      <a:pt x="987" y="1"/>
                      <a:pt x="956" y="13"/>
                      <a:pt x="933" y="42"/>
                    </a:cubicBezTo>
                    <a:cubicBezTo>
                      <a:pt x="675" y="457"/>
                      <a:pt x="378" y="874"/>
                      <a:pt x="40" y="1250"/>
                    </a:cubicBezTo>
                    <a:cubicBezTo>
                      <a:pt x="1" y="1290"/>
                      <a:pt x="1" y="1350"/>
                      <a:pt x="40" y="1390"/>
                    </a:cubicBezTo>
                    <a:cubicBezTo>
                      <a:pt x="62" y="1411"/>
                      <a:pt x="96" y="1427"/>
                      <a:pt x="128" y="1427"/>
                    </a:cubicBezTo>
                    <a:cubicBezTo>
                      <a:pt x="155" y="1427"/>
                      <a:pt x="181" y="1416"/>
                      <a:pt x="199" y="1390"/>
                    </a:cubicBezTo>
                    <a:cubicBezTo>
                      <a:pt x="537" y="993"/>
                      <a:pt x="833" y="576"/>
                      <a:pt x="1131" y="161"/>
                    </a:cubicBezTo>
                    <a:cubicBezTo>
                      <a:pt x="1173" y="76"/>
                      <a:pt x="1095" y="1"/>
                      <a:pt x="101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28" name="Google Shape;1528;p15"/>
              <p:cNvSpPr/>
              <p:nvPr/>
            </p:nvSpPr>
            <p:spPr>
              <a:xfrm>
                <a:off x="3950682" y="2584071"/>
                <a:ext cx="23566" cy="55563"/>
              </a:xfrm>
              <a:custGeom>
                <a:avLst/>
                <a:gdLst/>
                <a:ahLst/>
                <a:cxnLst/>
                <a:rect l="l" t="t" r="r" b="b"/>
                <a:pathLst>
                  <a:path w="1255" h="2959" extrusionOk="0">
                    <a:moveTo>
                      <a:pt x="1124" y="1"/>
                    </a:moveTo>
                    <a:cubicBezTo>
                      <a:pt x="1081" y="1"/>
                      <a:pt x="1040" y="23"/>
                      <a:pt x="1033" y="71"/>
                    </a:cubicBezTo>
                    <a:cubicBezTo>
                      <a:pt x="774" y="1002"/>
                      <a:pt x="457" y="1914"/>
                      <a:pt x="42" y="2807"/>
                    </a:cubicBezTo>
                    <a:cubicBezTo>
                      <a:pt x="1" y="2888"/>
                      <a:pt x="79" y="2959"/>
                      <a:pt x="146" y="2959"/>
                    </a:cubicBezTo>
                    <a:cubicBezTo>
                      <a:pt x="178" y="2959"/>
                      <a:pt x="207" y="2943"/>
                      <a:pt x="219" y="2905"/>
                    </a:cubicBezTo>
                    <a:cubicBezTo>
                      <a:pt x="636" y="2014"/>
                      <a:pt x="972" y="1081"/>
                      <a:pt x="1231" y="130"/>
                    </a:cubicBezTo>
                    <a:cubicBezTo>
                      <a:pt x="1254" y="48"/>
                      <a:pt x="1187" y="1"/>
                      <a:pt x="112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29" name="Google Shape;1529;p15"/>
              <p:cNvSpPr/>
              <p:nvPr/>
            </p:nvSpPr>
            <p:spPr>
              <a:xfrm>
                <a:off x="3905653" y="2374140"/>
                <a:ext cx="21275" cy="27565"/>
              </a:xfrm>
              <a:custGeom>
                <a:avLst/>
                <a:gdLst/>
                <a:ahLst/>
                <a:cxnLst/>
                <a:rect l="l" t="t" r="r" b="b"/>
                <a:pathLst>
                  <a:path w="1133" h="1468" extrusionOk="0">
                    <a:moveTo>
                      <a:pt x="982" y="1"/>
                    </a:moveTo>
                    <a:cubicBezTo>
                      <a:pt x="949" y="1"/>
                      <a:pt x="917" y="15"/>
                      <a:pt x="893" y="51"/>
                    </a:cubicBezTo>
                    <a:cubicBezTo>
                      <a:pt x="635" y="487"/>
                      <a:pt x="357" y="904"/>
                      <a:pt x="61" y="1300"/>
                    </a:cubicBezTo>
                    <a:cubicBezTo>
                      <a:pt x="21" y="1340"/>
                      <a:pt x="1" y="1399"/>
                      <a:pt x="61" y="1438"/>
                    </a:cubicBezTo>
                    <a:cubicBezTo>
                      <a:pt x="70" y="1458"/>
                      <a:pt x="95" y="1468"/>
                      <a:pt x="122" y="1468"/>
                    </a:cubicBezTo>
                    <a:cubicBezTo>
                      <a:pt x="149" y="1468"/>
                      <a:pt x="179" y="1458"/>
                      <a:pt x="199" y="1438"/>
                    </a:cubicBezTo>
                    <a:cubicBezTo>
                      <a:pt x="516" y="1023"/>
                      <a:pt x="814" y="606"/>
                      <a:pt x="1092" y="150"/>
                    </a:cubicBezTo>
                    <a:cubicBezTo>
                      <a:pt x="1133" y="80"/>
                      <a:pt x="1058" y="1"/>
                      <a:pt x="98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30" name="Google Shape;1530;p15"/>
              <p:cNvSpPr/>
              <p:nvPr/>
            </p:nvSpPr>
            <p:spPr>
              <a:xfrm>
                <a:off x="3463074" y="2088525"/>
                <a:ext cx="989377" cy="894198"/>
              </a:xfrm>
              <a:custGeom>
                <a:avLst/>
                <a:gdLst/>
                <a:ahLst/>
                <a:cxnLst/>
                <a:rect l="l" t="t" r="r" b="b"/>
                <a:pathLst>
                  <a:path w="47220" h="41873" extrusionOk="0">
                    <a:moveTo>
                      <a:pt x="140" y="0"/>
                    </a:moveTo>
                    <a:cubicBezTo>
                      <a:pt x="63" y="0"/>
                      <a:pt x="1" y="108"/>
                      <a:pt x="60" y="182"/>
                    </a:cubicBezTo>
                    <a:cubicBezTo>
                      <a:pt x="2499" y="3314"/>
                      <a:pt x="5174" y="6288"/>
                      <a:pt x="8068" y="9003"/>
                    </a:cubicBezTo>
                    <a:cubicBezTo>
                      <a:pt x="10962" y="11699"/>
                      <a:pt x="14075" y="14157"/>
                      <a:pt x="17406" y="16297"/>
                    </a:cubicBezTo>
                    <a:cubicBezTo>
                      <a:pt x="21132" y="18697"/>
                      <a:pt x="24899" y="21076"/>
                      <a:pt x="28546" y="23613"/>
                    </a:cubicBezTo>
                    <a:cubicBezTo>
                      <a:pt x="31935" y="25992"/>
                      <a:pt x="35286" y="28450"/>
                      <a:pt x="38378" y="31185"/>
                    </a:cubicBezTo>
                    <a:cubicBezTo>
                      <a:pt x="39904" y="32533"/>
                      <a:pt x="41370" y="33940"/>
                      <a:pt x="42718" y="35467"/>
                    </a:cubicBezTo>
                    <a:cubicBezTo>
                      <a:pt x="44066" y="37013"/>
                      <a:pt x="45375" y="38638"/>
                      <a:pt x="46347" y="40462"/>
                    </a:cubicBezTo>
                    <a:cubicBezTo>
                      <a:pt x="46585" y="40898"/>
                      <a:pt x="46802" y="41353"/>
                      <a:pt x="47000" y="41810"/>
                    </a:cubicBezTo>
                    <a:cubicBezTo>
                      <a:pt x="47019" y="41854"/>
                      <a:pt x="47051" y="41872"/>
                      <a:pt x="47082" y="41872"/>
                    </a:cubicBezTo>
                    <a:cubicBezTo>
                      <a:pt x="47150" y="41872"/>
                      <a:pt x="47219" y="41791"/>
                      <a:pt x="47179" y="41710"/>
                    </a:cubicBezTo>
                    <a:cubicBezTo>
                      <a:pt x="46386" y="39828"/>
                      <a:pt x="45197" y="38123"/>
                      <a:pt x="43908" y="36537"/>
                    </a:cubicBezTo>
                    <a:cubicBezTo>
                      <a:pt x="42620" y="34991"/>
                      <a:pt x="41232" y="33524"/>
                      <a:pt x="39766" y="32156"/>
                    </a:cubicBezTo>
                    <a:cubicBezTo>
                      <a:pt x="36792" y="29361"/>
                      <a:pt x="33521" y="26903"/>
                      <a:pt x="30211" y="24544"/>
                    </a:cubicBezTo>
                    <a:cubicBezTo>
                      <a:pt x="26583" y="21948"/>
                      <a:pt x="22837" y="19509"/>
                      <a:pt x="19071" y="17111"/>
                    </a:cubicBezTo>
                    <a:cubicBezTo>
                      <a:pt x="17345" y="16001"/>
                      <a:pt x="15621" y="14891"/>
                      <a:pt x="13975" y="13662"/>
                    </a:cubicBezTo>
                    <a:cubicBezTo>
                      <a:pt x="12350" y="12472"/>
                      <a:pt x="10785" y="11183"/>
                      <a:pt x="9297" y="9835"/>
                    </a:cubicBezTo>
                    <a:cubicBezTo>
                      <a:pt x="6344" y="7179"/>
                      <a:pt x="3609" y="4266"/>
                      <a:pt x="1111" y="1173"/>
                    </a:cubicBezTo>
                    <a:lnTo>
                      <a:pt x="218" y="43"/>
                    </a:lnTo>
                    <a:cubicBezTo>
                      <a:pt x="194" y="13"/>
                      <a:pt x="166" y="0"/>
                      <a:pt x="14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31" name="Google Shape;1531;p15"/>
              <p:cNvSpPr/>
              <p:nvPr/>
            </p:nvSpPr>
            <p:spPr>
              <a:xfrm>
                <a:off x="3839734" y="2196637"/>
                <a:ext cx="114637" cy="227396"/>
              </a:xfrm>
              <a:custGeom>
                <a:avLst/>
                <a:gdLst/>
                <a:ahLst/>
                <a:cxnLst/>
                <a:rect l="l" t="t" r="r" b="b"/>
                <a:pathLst>
                  <a:path w="6105" h="12110" extrusionOk="0">
                    <a:moveTo>
                      <a:pt x="5976" y="1"/>
                    </a:moveTo>
                    <a:cubicBezTo>
                      <a:pt x="5935" y="1"/>
                      <a:pt x="5892" y="20"/>
                      <a:pt x="5869" y="66"/>
                    </a:cubicBezTo>
                    <a:cubicBezTo>
                      <a:pt x="5176" y="1731"/>
                      <a:pt x="4462" y="3396"/>
                      <a:pt x="3749" y="5042"/>
                    </a:cubicBezTo>
                    <a:cubicBezTo>
                      <a:pt x="3392" y="5854"/>
                      <a:pt x="3015" y="6686"/>
                      <a:pt x="2639" y="7500"/>
                    </a:cubicBezTo>
                    <a:cubicBezTo>
                      <a:pt x="2301" y="8232"/>
                      <a:pt x="1965" y="8967"/>
                      <a:pt x="1587" y="9680"/>
                    </a:cubicBezTo>
                    <a:cubicBezTo>
                      <a:pt x="1151" y="10473"/>
                      <a:pt x="676" y="11246"/>
                      <a:pt x="62" y="11919"/>
                    </a:cubicBezTo>
                    <a:cubicBezTo>
                      <a:pt x="0" y="11997"/>
                      <a:pt x="70" y="12110"/>
                      <a:pt x="150" y="12110"/>
                    </a:cubicBezTo>
                    <a:cubicBezTo>
                      <a:pt x="174" y="12110"/>
                      <a:pt x="198" y="12100"/>
                      <a:pt x="220" y="12078"/>
                    </a:cubicBezTo>
                    <a:cubicBezTo>
                      <a:pt x="1291" y="10849"/>
                      <a:pt x="2023" y="9382"/>
                      <a:pt x="2678" y="7915"/>
                    </a:cubicBezTo>
                    <a:cubicBezTo>
                      <a:pt x="3432" y="6271"/>
                      <a:pt x="4164" y="4606"/>
                      <a:pt x="4878" y="2960"/>
                    </a:cubicBezTo>
                    <a:cubicBezTo>
                      <a:pt x="5274" y="2008"/>
                      <a:pt x="5671" y="1077"/>
                      <a:pt x="6067" y="126"/>
                    </a:cubicBezTo>
                    <a:cubicBezTo>
                      <a:pt x="6105" y="52"/>
                      <a:pt x="6043" y="1"/>
                      <a:pt x="597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32" name="Google Shape;1532;p15"/>
              <p:cNvSpPr/>
              <p:nvPr/>
            </p:nvSpPr>
            <p:spPr>
              <a:xfrm>
                <a:off x="3661393" y="2451100"/>
                <a:ext cx="222269" cy="170331"/>
              </a:xfrm>
              <a:custGeom>
                <a:avLst/>
                <a:gdLst/>
                <a:ahLst/>
                <a:cxnLst/>
                <a:rect l="l" t="t" r="r" b="b"/>
                <a:pathLst>
                  <a:path w="11837" h="9071" extrusionOk="0">
                    <a:moveTo>
                      <a:pt x="11686" y="0"/>
                    </a:moveTo>
                    <a:cubicBezTo>
                      <a:pt x="11663" y="0"/>
                      <a:pt x="11638" y="10"/>
                      <a:pt x="11616" y="32"/>
                    </a:cubicBezTo>
                    <a:cubicBezTo>
                      <a:pt x="10427" y="1380"/>
                      <a:pt x="9000" y="2450"/>
                      <a:pt x="7552" y="3500"/>
                    </a:cubicBezTo>
                    <a:cubicBezTo>
                      <a:pt x="5966" y="4631"/>
                      <a:pt x="4401" y="5781"/>
                      <a:pt x="2815" y="6910"/>
                    </a:cubicBezTo>
                    <a:cubicBezTo>
                      <a:pt x="1903" y="7565"/>
                      <a:pt x="1010" y="8218"/>
                      <a:pt x="99" y="8873"/>
                    </a:cubicBezTo>
                    <a:cubicBezTo>
                      <a:pt x="1" y="8938"/>
                      <a:pt x="64" y="9071"/>
                      <a:pt x="146" y="9071"/>
                    </a:cubicBezTo>
                    <a:cubicBezTo>
                      <a:pt x="163" y="9071"/>
                      <a:pt x="181" y="9065"/>
                      <a:pt x="199" y="9051"/>
                    </a:cubicBezTo>
                    <a:cubicBezTo>
                      <a:pt x="1824" y="7882"/>
                      <a:pt x="3429" y="6732"/>
                      <a:pt x="5035" y="5562"/>
                    </a:cubicBezTo>
                    <a:cubicBezTo>
                      <a:pt x="6542" y="4472"/>
                      <a:pt x="8107" y="3421"/>
                      <a:pt x="9555" y="2252"/>
                    </a:cubicBezTo>
                    <a:cubicBezTo>
                      <a:pt x="10348" y="1618"/>
                      <a:pt x="11101" y="944"/>
                      <a:pt x="11775" y="191"/>
                    </a:cubicBezTo>
                    <a:cubicBezTo>
                      <a:pt x="11837" y="113"/>
                      <a:pt x="11766" y="0"/>
                      <a:pt x="1168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grpSp>
        <p:nvGrpSpPr>
          <p:cNvPr id="1533" name="Google Shape;1533;p15"/>
          <p:cNvGrpSpPr/>
          <p:nvPr/>
        </p:nvGrpSpPr>
        <p:grpSpPr>
          <a:xfrm rot="-9137151">
            <a:off x="469529" y="-522153"/>
            <a:ext cx="1879681" cy="2482724"/>
            <a:chOff x="4027650" y="2008513"/>
            <a:chExt cx="792200" cy="1046275"/>
          </a:xfrm>
        </p:grpSpPr>
        <p:sp>
          <p:nvSpPr>
            <p:cNvPr id="1534" name="Google Shape;1534;p15"/>
            <p:cNvSpPr/>
            <p:nvPr/>
          </p:nvSpPr>
          <p:spPr>
            <a:xfrm>
              <a:off x="4027675" y="2008513"/>
              <a:ext cx="792150" cy="1046275"/>
            </a:xfrm>
            <a:custGeom>
              <a:avLst/>
              <a:gdLst/>
              <a:ahLst/>
              <a:cxnLst/>
              <a:rect l="l" t="t" r="r" b="b"/>
              <a:pathLst>
                <a:path w="31686" h="41851" extrusionOk="0">
                  <a:moveTo>
                    <a:pt x="15787" y="27097"/>
                  </a:moveTo>
                  <a:cubicBezTo>
                    <a:pt x="15668" y="27316"/>
                    <a:pt x="15570" y="27533"/>
                    <a:pt x="15451" y="27752"/>
                  </a:cubicBezTo>
                  <a:cubicBezTo>
                    <a:pt x="15510" y="27554"/>
                    <a:pt x="15549" y="27335"/>
                    <a:pt x="15570" y="27097"/>
                  </a:cubicBezTo>
                  <a:close/>
                  <a:moveTo>
                    <a:pt x="10337" y="34471"/>
                  </a:moveTo>
                  <a:cubicBezTo>
                    <a:pt x="10514" y="34492"/>
                    <a:pt x="10713" y="34531"/>
                    <a:pt x="10911" y="34550"/>
                  </a:cubicBezTo>
                  <a:cubicBezTo>
                    <a:pt x="10752" y="34729"/>
                    <a:pt x="10594" y="34907"/>
                    <a:pt x="10416" y="35105"/>
                  </a:cubicBezTo>
                  <a:lnTo>
                    <a:pt x="10197" y="35324"/>
                  </a:lnTo>
                  <a:cubicBezTo>
                    <a:pt x="10258" y="35066"/>
                    <a:pt x="10297" y="34769"/>
                    <a:pt x="10337" y="34471"/>
                  </a:cubicBezTo>
                  <a:close/>
                  <a:moveTo>
                    <a:pt x="23003" y="0"/>
                  </a:moveTo>
                  <a:cubicBezTo>
                    <a:pt x="21536" y="1388"/>
                    <a:pt x="19990" y="2675"/>
                    <a:pt x="18900" y="4380"/>
                  </a:cubicBezTo>
                  <a:cubicBezTo>
                    <a:pt x="18385" y="5213"/>
                    <a:pt x="17949" y="6125"/>
                    <a:pt x="17830" y="7097"/>
                  </a:cubicBezTo>
                  <a:cubicBezTo>
                    <a:pt x="17592" y="9058"/>
                    <a:pt x="18900" y="11952"/>
                    <a:pt x="20407" y="13221"/>
                  </a:cubicBezTo>
                  <a:cubicBezTo>
                    <a:pt x="19990" y="15005"/>
                    <a:pt x="19535" y="16789"/>
                    <a:pt x="19038" y="18554"/>
                  </a:cubicBezTo>
                  <a:cubicBezTo>
                    <a:pt x="19038" y="18613"/>
                    <a:pt x="19019" y="18673"/>
                    <a:pt x="18999" y="18732"/>
                  </a:cubicBezTo>
                  <a:cubicBezTo>
                    <a:pt x="19336" y="16789"/>
                    <a:pt x="18821" y="14233"/>
                    <a:pt x="17671" y="12885"/>
                  </a:cubicBezTo>
                  <a:cubicBezTo>
                    <a:pt x="17037" y="12132"/>
                    <a:pt x="16184" y="11616"/>
                    <a:pt x="15293" y="11199"/>
                  </a:cubicBezTo>
                  <a:cubicBezTo>
                    <a:pt x="13448" y="10367"/>
                    <a:pt x="11447" y="10129"/>
                    <a:pt x="9484" y="9772"/>
                  </a:cubicBezTo>
                  <a:lnTo>
                    <a:pt x="9484" y="9772"/>
                  </a:lnTo>
                  <a:cubicBezTo>
                    <a:pt x="9742" y="11754"/>
                    <a:pt x="9861" y="13776"/>
                    <a:pt x="10614" y="15660"/>
                  </a:cubicBezTo>
                  <a:cubicBezTo>
                    <a:pt x="10971" y="16572"/>
                    <a:pt x="11447" y="17444"/>
                    <a:pt x="12161" y="18137"/>
                  </a:cubicBezTo>
                  <a:cubicBezTo>
                    <a:pt x="13280" y="19181"/>
                    <a:pt x="15411" y="19809"/>
                    <a:pt x="17199" y="19809"/>
                  </a:cubicBezTo>
                  <a:cubicBezTo>
                    <a:pt x="17720" y="19809"/>
                    <a:pt x="18212" y="19756"/>
                    <a:pt x="18642" y="19644"/>
                  </a:cubicBezTo>
                  <a:lnTo>
                    <a:pt x="18721" y="19723"/>
                  </a:lnTo>
                  <a:cubicBezTo>
                    <a:pt x="18702" y="19744"/>
                    <a:pt x="18702" y="19763"/>
                    <a:pt x="18702" y="19783"/>
                  </a:cubicBezTo>
                  <a:cubicBezTo>
                    <a:pt x="18483" y="19842"/>
                    <a:pt x="18285" y="19921"/>
                    <a:pt x="18068" y="19981"/>
                  </a:cubicBezTo>
                  <a:cubicBezTo>
                    <a:pt x="17959" y="20018"/>
                    <a:pt x="17983" y="20203"/>
                    <a:pt x="18094" y="20203"/>
                  </a:cubicBezTo>
                  <a:cubicBezTo>
                    <a:pt x="18104" y="20203"/>
                    <a:pt x="18115" y="20202"/>
                    <a:pt x="18126" y="20199"/>
                  </a:cubicBezTo>
                  <a:cubicBezTo>
                    <a:pt x="18285" y="20140"/>
                    <a:pt x="18464" y="20080"/>
                    <a:pt x="18623" y="20021"/>
                  </a:cubicBezTo>
                  <a:lnTo>
                    <a:pt x="18623" y="20021"/>
                  </a:lnTo>
                  <a:cubicBezTo>
                    <a:pt x="18425" y="20714"/>
                    <a:pt x="18206" y="21409"/>
                    <a:pt x="17968" y="22083"/>
                  </a:cubicBezTo>
                  <a:cubicBezTo>
                    <a:pt x="17492" y="23431"/>
                    <a:pt x="16897" y="24739"/>
                    <a:pt x="16303" y="26027"/>
                  </a:cubicBezTo>
                  <a:cubicBezTo>
                    <a:pt x="16165" y="26304"/>
                    <a:pt x="16025" y="26602"/>
                    <a:pt x="15887" y="26880"/>
                  </a:cubicBezTo>
                  <a:lnTo>
                    <a:pt x="15610" y="26880"/>
                  </a:lnTo>
                  <a:cubicBezTo>
                    <a:pt x="15808" y="25016"/>
                    <a:pt x="15272" y="22696"/>
                    <a:pt x="14222" y="21448"/>
                  </a:cubicBezTo>
                  <a:cubicBezTo>
                    <a:pt x="13588" y="20695"/>
                    <a:pt x="12735" y="20180"/>
                    <a:pt x="11843" y="19763"/>
                  </a:cubicBezTo>
                  <a:cubicBezTo>
                    <a:pt x="9999" y="18930"/>
                    <a:pt x="7998" y="18692"/>
                    <a:pt x="6035" y="18335"/>
                  </a:cubicBezTo>
                  <a:lnTo>
                    <a:pt x="6035" y="18335"/>
                  </a:lnTo>
                  <a:cubicBezTo>
                    <a:pt x="6272" y="20318"/>
                    <a:pt x="6412" y="22339"/>
                    <a:pt x="7145" y="24223"/>
                  </a:cubicBezTo>
                  <a:cubicBezTo>
                    <a:pt x="7501" y="25135"/>
                    <a:pt x="7977" y="26007"/>
                    <a:pt x="8711" y="26681"/>
                  </a:cubicBezTo>
                  <a:cubicBezTo>
                    <a:pt x="9832" y="27741"/>
                    <a:pt x="11964" y="28372"/>
                    <a:pt x="13753" y="28372"/>
                  </a:cubicBezTo>
                  <a:cubicBezTo>
                    <a:pt x="14273" y="28372"/>
                    <a:pt x="14764" y="28319"/>
                    <a:pt x="15193" y="28207"/>
                  </a:cubicBezTo>
                  <a:cubicBezTo>
                    <a:pt x="15193" y="28207"/>
                    <a:pt x="15213" y="28207"/>
                    <a:pt x="15213" y="28228"/>
                  </a:cubicBezTo>
                  <a:cubicBezTo>
                    <a:pt x="14043" y="30408"/>
                    <a:pt x="12716" y="32489"/>
                    <a:pt x="11090" y="34352"/>
                  </a:cubicBezTo>
                  <a:cubicBezTo>
                    <a:pt x="10832" y="34333"/>
                    <a:pt x="10594" y="34293"/>
                    <a:pt x="10337" y="34273"/>
                  </a:cubicBezTo>
                  <a:cubicBezTo>
                    <a:pt x="10456" y="32449"/>
                    <a:pt x="9940" y="30329"/>
                    <a:pt x="8949" y="29139"/>
                  </a:cubicBezTo>
                  <a:cubicBezTo>
                    <a:pt x="8294" y="28386"/>
                    <a:pt x="7443" y="27871"/>
                    <a:pt x="6571" y="27474"/>
                  </a:cubicBezTo>
                  <a:cubicBezTo>
                    <a:pt x="4726" y="26621"/>
                    <a:pt x="2704" y="26383"/>
                    <a:pt x="743" y="26027"/>
                  </a:cubicBezTo>
                  <a:lnTo>
                    <a:pt x="743" y="26027"/>
                  </a:lnTo>
                  <a:cubicBezTo>
                    <a:pt x="1000" y="28029"/>
                    <a:pt x="1139" y="30031"/>
                    <a:pt x="1872" y="31915"/>
                  </a:cubicBezTo>
                  <a:cubicBezTo>
                    <a:pt x="2229" y="32827"/>
                    <a:pt x="2704" y="33718"/>
                    <a:pt x="3418" y="34392"/>
                  </a:cubicBezTo>
                  <a:cubicBezTo>
                    <a:pt x="4556" y="35447"/>
                    <a:pt x="6695" y="36077"/>
                    <a:pt x="8488" y="36077"/>
                  </a:cubicBezTo>
                  <a:cubicBezTo>
                    <a:pt x="8851" y="36077"/>
                    <a:pt x="9200" y="36052"/>
                    <a:pt x="9523" y="35998"/>
                  </a:cubicBezTo>
                  <a:lnTo>
                    <a:pt x="9523" y="35998"/>
                  </a:lnTo>
                  <a:cubicBezTo>
                    <a:pt x="7184" y="38218"/>
                    <a:pt x="4409" y="39982"/>
                    <a:pt x="1396" y="41171"/>
                  </a:cubicBezTo>
                  <a:cubicBezTo>
                    <a:pt x="981" y="41330"/>
                    <a:pt x="544" y="41488"/>
                    <a:pt x="108" y="41647"/>
                  </a:cubicBezTo>
                  <a:cubicBezTo>
                    <a:pt x="0" y="41683"/>
                    <a:pt x="39" y="41850"/>
                    <a:pt x="136" y="41850"/>
                  </a:cubicBezTo>
                  <a:cubicBezTo>
                    <a:pt x="146" y="41850"/>
                    <a:pt x="156" y="41849"/>
                    <a:pt x="167" y="41845"/>
                  </a:cubicBezTo>
                  <a:cubicBezTo>
                    <a:pt x="3637" y="40695"/>
                    <a:pt x="6827" y="38792"/>
                    <a:pt x="9504" y="36295"/>
                  </a:cubicBezTo>
                  <a:cubicBezTo>
                    <a:pt x="9642" y="36176"/>
                    <a:pt x="9782" y="36038"/>
                    <a:pt x="9920" y="35919"/>
                  </a:cubicBezTo>
                  <a:cubicBezTo>
                    <a:pt x="10099" y="36117"/>
                    <a:pt x="10297" y="36315"/>
                    <a:pt x="10495" y="36514"/>
                  </a:cubicBezTo>
                  <a:cubicBezTo>
                    <a:pt x="10519" y="36537"/>
                    <a:pt x="10545" y="36547"/>
                    <a:pt x="10570" y="36547"/>
                  </a:cubicBezTo>
                  <a:cubicBezTo>
                    <a:pt x="10647" y="36547"/>
                    <a:pt x="10709" y="36450"/>
                    <a:pt x="10633" y="36374"/>
                  </a:cubicBezTo>
                  <a:cubicBezTo>
                    <a:pt x="10456" y="36176"/>
                    <a:pt x="10258" y="35978"/>
                    <a:pt x="10078" y="35779"/>
                  </a:cubicBezTo>
                  <a:lnTo>
                    <a:pt x="10078" y="35740"/>
                  </a:lnTo>
                  <a:cubicBezTo>
                    <a:pt x="10456" y="35383"/>
                    <a:pt x="10792" y="35007"/>
                    <a:pt x="11149" y="34611"/>
                  </a:cubicBezTo>
                  <a:cubicBezTo>
                    <a:pt x="11902" y="36434"/>
                    <a:pt x="14281" y="38515"/>
                    <a:pt x="16223" y="38872"/>
                  </a:cubicBezTo>
                  <a:cubicBezTo>
                    <a:pt x="16508" y="38918"/>
                    <a:pt x="16794" y="38939"/>
                    <a:pt x="17081" y="38939"/>
                  </a:cubicBezTo>
                  <a:cubicBezTo>
                    <a:pt x="17773" y="38939"/>
                    <a:pt x="18465" y="38817"/>
                    <a:pt x="19138" y="38634"/>
                  </a:cubicBezTo>
                  <a:cubicBezTo>
                    <a:pt x="21081" y="38099"/>
                    <a:pt x="22786" y="37008"/>
                    <a:pt x="24530" y="36017"/>
                  </a:cubicBezTo>
                  <a:cubicBezTo>
                    <a:pt x="23063" y="34650"/>
                    <a:pt x="21675" y="33183"/>
                    <a:pt x="19910" y="32211"/>
                  </a:cubicBezTo>
                  <a:cubicBezTo>
                    <a:pt x="19038" y="31735"/>
                    <a:pt x="18107" y="31360"/>
                    <a:pt x="17135" y="31299"/>
                  </a:cubicBezTo>
                  <a:cubicBezTo>
                    <a:pt x="17066" y="31296"/>
                    <a:pt x="16996" y="31294"/>
                    <a:pt x="16925" y="31294"/>
                  </a:cubicBezTo>
                  <a:cubicBezTo>
                    <a:pt x="15490" y="31294"/>
                    <a:pt x="13701" y="32045"/>
                    <a:pt x="12398" y="33083"/>
                  </a:cubicBezTo>
                  <a:cubicBezTo>
                    <a:pt x="13509" y="31598"/>
                    <a:pt x="14479" y="30012"/>
                    <a:pt x="15351" y="28386"/>
                  </a:cubicBezTo>
                  <a:cubicBezTo>
                    <a:pt x="15491" y="28524"/>
                    <a:pt x="15629" y="28683"/>
                    <a:pt x="15787" y="28822"/>
                  </a:cubicBezTo>
                  <a:cubicBezTo>
                    <a:pt x="15805" y="28844"/>
                    <a:pt x="15826" y="28853"/>
                    <a:pt x="15848" y="28853"/>
                  </a:cubicBezTo>
                  <a:cubicBezTo>
                    <a:pt x="15924" y="28853"/>
                    <a:pt x="16003" y="28740"/>
                    <a:pt x="15927" y="28664"/>
                  </a:cubicBezTo>
                  <a:cubicBezTo>
                    <a:pt x="15768" y="28505"/>
                    <a:pt x="15610" y="28347"/>
                    <a:pt x="15470" y="28188"/>
                  </a:cubicBezTo>
                  <a:cubicBezTo>
                    <a:pt x="15589" y="27950"/>
                    <a:pt x="15708" y="27712"/>
                    <a:pt x="15827" y="27493"/>
                  </a:cubicBezTo>
                  <a:cubicBezTo>
                    <a:pt x="15867" y="27374"/>
                    <a:pt x="15927" y="27276"/>
                    <a:pt x="15986" y="27176"/>
                  </a:cubicBezTo>
                  <a:cubicBezTo>
                    <a:pt x="17037" y="28841"/>
                    <a:pt x="19673" y="30506"/>
                    <a:pt x="21615" y="30546"/>
                  </a:cubicBezTo>
                  <a:cubicBezTo>
                    <a:pt x="21675" y="30548"/>
                    <a:pt x="21734" y="30550"/>
                    <a:pt x="21794" y="30550"/>
                  </a:cubicBezTo>
                  <a:cubicBezTo>
                    <a:pt x="22721" y="30550"/>
                    <a:pt x="23613" y="30265"/>
                    <a:pt x="24470" y="29893"/>
                  </a:cubicBezTo>
                  <a:cubicBezTo>
                    <a:pt x="26314" y="29060"/>
                    <a:pt x="27821" y="27712"/>
                    <a:pt x="29406" y="26483"/>
                  </a:cubicBezTo>
                  <a:cubicBezTo>
                    <a:pt x="27741" y="25353"/>
                    <a:pt x="26135" y="24105"/>
                    <a:pt x="24232" y="23410"/>
                  </a:cubicBezTo>
                  <a:cubicBezTo>
                    <a:pt x="23471" y="23129"/>
                    <a:pt x="22669" y="22930"/>
                    <a:pt x="21848" y="22930"/>
                  </a:cubicBezTo>
                  <a:cubicBezTo>
                    <a:pt x="21686" y="22930"/>
                    <a:pt x="21522" y="22938"/>
                    <a:pt x="21358" y="22955"/>
                  </a:cubicBezTo>
                  <a:cubicBezTo>
                    <a:pt x="19792" y="23093"/>
                    <a:pt x="17869" y="24303"/>
                    <a:pt x="16680" y="25730"/>
                  </a:cubicBezTo>
                  <a:cubicBezTo>
                    <a:pt x="17096" y="24837"/>
                    <a:pt x="17492" y="23925"/>
                    <a:pt x="17849" y="23013"/>
                  </a:cubicBezTo>
                  <a:cubicBezTo>
                    <a:pt x="18245" y="22003"/>
                    <a:pt x="18563" y="20973"/>
                    <a:pt x="18861" y="19942"/>
                  </a:cubicBezTo>
                  <a:lnTo>
                    <a:pt x="18919" y="19942"/>
                  </a:lnTo>
                  <a:cubicBezTo>
                    <a:pt x="19019" y="20040"/>
                    <a:pt x="19118" y="20159"/>
                    <a:pt x="19236" y="20259"/>
                  </a:cubicBezTo>
                  <a:cubicBezTo>
                    <a:pt x="19260" y="20282"/>
                    <a:pt x="19283" y="20292"/>
                    <a:pt x="19306" y="20292"/>
                  </a:cubicBezTo>
                  <a:cubicBezTo>
                    <a:pt x="19322" y="20292"/>
                    <a:pt x="19339" y="20287"/>
                    <a:pt x="19355" y="20278"/>
                  </a:cubicBezTo>
                  <a:cubicBezTo>
                    <a:pt x="20585" y="21166"/>
                    <a:pt x="22511" y="21796"/>
                    <a:pt x="24126" y="21796"/>
                  </a:cubicBezTo>
                  <a:cubicBezTo>
                    <a:pt x="24568" y="21796"/>
                    <a:pt x="24987" y="21749"/>
                    <a:pt x="25362" y="21646"/>
                  </a:cubicBezTo>
                  <a:cubicBezTo>
                    <a:pt x="26314" y="21409"/>
                    <a:pt x="27166" y="20854"/>
                    <a:pt x="27900" y="20219"/>
                  </a:cubicBezTo>
                  <a:cubicBezTo>
                    <a:pt x="29446" y="18911"/>
                    <a:pt x="30516" y="17186"/>
                    <a:pt x="31685" y="15560"/>
                  </a:cubicBezTo>
                  <a:cubicBezTo>
                    <a:pt x="29782" y="14946"/>
                    <a:pt x="27900" y="14212"/>
                    <a:pt x="25878" y="14074"/>
                  </a:cubicBezTo>
                  <a:cubicBezTo>
                    <a:pt x="25668" y="14061"/>
                    <a:pt x="25456" y="14054"/>
                    <a:pt x="25244" y="14054"/>
                  </a:cubicBezTo>
                  <a:cubicBezTo>
                    <a:pt x="24474" y="14054"/>
                    <a:pt x="23699" y="14151"/>
                    <a:pt x="22984" y="14431"/>
                  </a:cubicBezTo>
                  <a:cubicBezTo>
                    <a:pt x="21576" y="14986"/>
                    <a:pt x="20148" y="16551"/>
                    <a:pt x="19376" y="18158"/>
                  </a:cubicBezTo>
                  <a:cubicBezTo>
                    <a:pt x="19831" y="16551"/>
                    <a:pt x="20228" y="14926"/>
                    <a:pt x="20605" y="13300"/>
                  </a:cubicBezTo>
                  <a:cubicBezTo>
                    <a:pt x="22606" y="12666"/>
                    <a:pt x="24847" y="10427"/>
                    <a:pt x="25323" y="8464"/>
                  </a:cubicBezTo>
                  <a:cubicBezTo>
                    <a:pt x="25561" y="7493"/>
                    <a:pt x="25481" y="6502"/>
                    <a:pt x="25283" y="5550"/>
                  </a:cubicBezTo>
                  <a:cubicBezTo>
                    <a:pt x="24866" y="3568"/>
                    <a:pt x="23875" y="1803"/>
                    <a:pt x="23003" y="0"/>
                  </a:cubicBezTo>
                  <a:close/>
                </a:path>
              </a:pathLst>
            </a:custGeom>
            <a:solidFill>
              <a:schemeClr val="dk1"/>
            </a:solidFill>
            <a:ln w="152400" cap="flat" cmpd="sng">
              <a:solidFill>
                <a:schemeClr val="lt2"/>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nvGrpSpPr>
            <p:cNvPr id="1535" name="Google Shape;1535;p15"/>
            <p:cNvGrpSpPr/>
            <p:nvPr/>
          </p:nvGrpSpPr>
          <p:grpSpPr>
            <a:xfrm>
              <a:off x="4027650" y="2008763"/>
              <a:ext cx="792200" cy="1045800"/>
              <a:chOff x="5261600" y="1784375"/>
              <a:chExt cx="792200" cy="1045800"/>
            </a:xfrm>
          </p:grpSpPr>
          <p:sp>
            <p:nvSpPr>
              <p:cNvPr id="1536" name="Google Shape;1536;p15"/>
              <p:cNvSpPr/>
              <p:nvPr/>
            </p:nvSpPr>
            <p:spPr>
              <a:xfrm>
                <a:off x="5498750" y="2028200"/>
                <a:ext cx="249775" cy="251275"/>
              </a:xfrm>
              <a:custGeom>
                <a:avLst/>
                <a:gdLst/>
                <a:ahLst/>
                <a:cxnLst/>
                <a:rect l="l" t="t" r="r" b="b"/>
                <a:pathLst>
                  <a:path w="9991" h="10051" extrusionOk="0">
                    <a:moveTo>
                      <a:pt x="0" y="1"/>
                    </a:moveTo>
                    <a:lnTo>
                      <a:pt x="0" y="1"/>
                    </a:lnTo>
                    <a:cubicBezTo>
                      <a:pt x="257" y="2003"/>
                      <a:pt x="376" y="4025"/>
                      <a:pt x="1129" y="5908"/>
                    </a:cubicBezTo>
                    <a:cubicBezTo>
                      <a:pt x="1486" y="6820"/>
                      <a:pt x="1962" y="7692"/>
                      <a:pt x="2675" y="8366"/>
                    </a:cubicBezTo>
                    <a:cubicBezTo>
                      <a:pt x="3805" y="9419"/>
                      <a:pt x="5938" y="10050"/>
                      <a:pt x="7733" y="10050"/>
                    </a:cubicBezTo>
                    <a:cubicBezTo>
                      <a:pt x="8303" y="10050"/>
                      <a:pt x="8838" y="9987"/>
                      <a:pt x="9296" y="9853"/>
                    </a:cubicBezTo>
                    <a:cubicBezTo>
                      <a:pt x="9991" y="7890"/>
                      <a:pt x="9515" y="4699"/>
                      <a:pt x="8186" y="3133"/>
                    </a:cubicBezTo>
                    <a:cubicBezTo>
                      <a:pt x="7552" y="2379"/>
                      <a:pt x="6700" y="1845"/>
                      <a:pt x="5807" y="1448"/>
                    </a:cubicBezTo>
                    <a:cubicBezTo>
                      <a:pt x="3965" y="616"/>
                      <a:pt x="1962" y="357"/>
                      <a:pt x="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37" name="Google Shape;1537;p15"/>
              <p:cNvSpPr/>
              <p:nvPr/>
            </p:nvSpPr>
            <p:spPr>
              <a:xfrm>
                <a:off x="5570575" y="2105025"/>
                <a:ext cx="170500" cy="171325"/>
              </a:xfrm>
              <a:custGeom>
                <a:avLst/>
                <a:gdLst/>
                <a:ahLst/>
                <a:cxnLst/>
                <a:rect l="l" t="t" r="r" b="b"/>
                <a:pathLst>
                  <a:path w="6820" h="6853" extrusionOk="0">
                    <a:moveTo>
                      <a:pt x="1" y="1"/>
                    </a:moveTo>
                    <a:cubicBezTo>
                      <a:pt x="180" y="1349"/>
                      <a:pt x="259" y="2716"/>
                      <a:pt x="774" y="4005"/>
                    </a:cubicBezTo>
                    <a:cubicBezTo>
                      <a:pt x="1012" y="4639"/>
                      <a:pt x="1329" y="5234"/>
                      <a:pt x="1824" y="5689"/>
                    </a:cubicBezTo>
                    <a:cubicBezTo>
                      <a:pt x="2595" y="6414"/>
                      <a:pt x="4057" y="6852"/>
                      <a:pt x="5288" y="6852"/>
                    </a:cubicBezTo>
                    <a:cubicBezTo>
                      <a:pt x="5671" y="6852"/>
                      <a:pt x="6033" y="6810"/>
                      <a:pt x="6344" y="6720"/>
                    </a:cubicBezTo>
                    <a:cubicBezTo>
                      <a:pt x="6820" y="5372"/>
                      <a:pt x="6483" y="3192"/>
                      <a:pt x="5591" y="2121"/>
                    </a:cubicBezTo>
                    <a:cubicBezTo>
                      <a:pt x="5154" y="1606"/>
                      <a:pt x="4580" y="1249"/>
                      <a:pt x="3965" y="971"/>
                    </a:cubicBezTo>
                    <a:cubicBezTo>
                      <a:pt x="2717" y="397"/>
                      <a:pt x="1348" y="239"/>
                      <a:pt x="1" y="1"/>
                    </a:cubicBezTo>
                    <a:close/>
                  </a:path>
                </a:pathLst>
              </a:custGeom>
              <a:solidFill>
                <a:srgbClr val="191919">
                  <a:alpha val="128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38" name="Google Shape;1538;p15"/>
              <p:cNvSpPr/>
              <p:nvPr/>
            </p:nvSpPr>
            <p:spPr>
              <a:xfrm>
                <a:off x="5528400" y="2060625"/>
                <a:ext cx="219575" cy="231050"/>
              </a:xfrm>
              <a:custGeom>
                <a:avLst/>
                <a:gdLst/>
                <a:ahLst/>
                <a:cxnLst/>
                <a:rect l="l" t="t" r="r" b="b"/>
                <a:pathLst>
                  <a:path w="8783" h="9242" extrusionOk="0">
                    <a:moveTo>
                      <a:pt x="151" y="1"/>
                    </a:moveTo>
                    <a:cubicBezTo>
                      <a:pt x="71" y="1"/>
                      <a:pt x="1" y="114"/>
                      <a:pt x="62" y="191"/>
                    </a:cubicBezTo>
                    <a:cubicBezTo>
                      <a:pt x="1074" y="1341"/>
                      <a:pt x="2124" y="2451"/>
                      <a:pt x="3194" y="3561"/>
                    </a:cubicBezTo>
                    <a:cubicBezTo>
                      <a:pt x="4383" y="4849"/>
                      <a:pt x="5612" y="6117"/>
                      <a:pt x="6822" y="7386"/>
                    </a:cubicBezTo>
                    <a:cubicBezTo>
                      <a:pt x="7396" y="8001"/>
                      <a:pt x="7991" y="8596"/>
                      <a:pt x="8567" y="9210"/>
                    </a:cubicBezTo>
                    <a:cubicBezTo>
                      <a:pt x="8585" y="9232"/>
                      <a:pt x="8606" y="9241"/>
                      <a:pt x="8628" y="9241"/>
                    </a:cubicBezTo>
                    <a:cubicBezTo>
                      <a:pt x="8704" y="9241"/>
                      <a:pt x="8782" y="9129"/>
                      <a:pt x="8705" y="9051"/>
                    </a:cubicBezTo>
                    <a:cubicBezTo>
                      <a:pt x="7615" y="7901"/>
                      <a:pt x="6505" y="6752"/>
                      <a:pt x="5414" y="5602"/>
                    </a:cubicBezTo>
                    <a:cubicBezTo>
                      <a:pt x="4206" y="4333"/>
                      <a:pt x="2996" y="3065"/>
                      <a:pt x="1827" y="1796"/>
                    </a:cubicBezTo>
                    <a:cubicBezTo>
                      <a:pt x="1272" y="1222"/>
                      <a:pt x="736" y="627"/>
                      <a:pt x="221" y="32"/>
                    </a:cubicBezTo>
                    <a:cubicBezTo>
                      <a:pt x="199" y="10"/>
                      <a:pt x="175" y="1"/>
                      <a:pt x="15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39" name="Google Shape;1539;p15"/>
              <p:cNvSpPr/>
              <p:nvPr/>
            </p:nvSpPr>
            <p:spPr>
              <a:xfrm>
                <a:off x="5528475" y="2062425"/>
                <a:ext cx="40150" cy="35325"/>
              </a:xfrm>
              <a:custGeom>
                <a:avLst/>
                <a:gdLst/>
                <a:ahLst/>
                <a:cxnLst/>
                <a:rect l="l" t="t" r="r" b="b"/>
                <a:pathLst>
                  <a:path w="1606" h="1413" extrusionOk="0">
                    <a:moveTo>
                      <a:pt x="1447" y="0"/>
                    </a:moveTo>
                    <a:cubicBezTo>
                      <a:pt x="1407" y="0"/>
                      <a:pt x="1348" y="59"/>
                      <a:pt x="1348" y="119"/>
                    </a:cubicBezTo>
                    <a:cubicBezTo>
                      <a:pt x="1388" y="397"/>
                      <a:pt x="1269" y="693"/>
                      <a:pt x="1050" y="891"/>
                    </a:cubicBezTo>
                    <a:cubicBezTo>
                      <a:pt x="931" y="991"/>
                      <a:pt x="773" y="1071"/>
                      <a:pt x="635" y="1129"/>
                    </a:cubicBezTo>
                    <a:cubicBezTo>
                      <a:pt x="500" y="1175"/>
                      <a:pt x="366" y="1197"/>
                      <a:pt x="231" y="1197"/>
                    </a:cubicBezTo>
                    <a:cubicBezTo>
                      <a:pt x="187" y="1197"/>
                      <a:pt x="143" y="1194"/>
                      <a:pt x="99" y="1189"/>
                    </a:cubicBezTo>
                    <a:cubicBezTo>
                      <a:pt x="59" y="1189"/>
                      <a:pt x="0" y="1248"/>
                      <a:pt x="0" y="1288"/>
                    </a:cubicBezTo>
                    <a:cubicBezTo>
                      <a:pt x="0" y="1367"/>
                      <a:pt x="59" y="1388"/>
                      <a:pt x="99" y="1407"/>
                    </a:cubicBezTo>
                    <a:cubicBezTo>
                      <a:pt x="135" y="1410"/>
                      <a:pt x="172" y="1412"/>
                      <a:pt x="209" y="1412"/>
                    </a:cubicBezTo>
                    <a:cubicBezTo>
                      <a:pt x="375" y="1412"/>
                      <a:pt x="548" y="1377"/>
                      <a:pt x="693" y="1327"/>
                    </a:cubicBezTo>
                    <a:cubicBezTo>
                      <a:pt x="873" y="1248"/>
                      <a:pt x="1050" y="1169"/>
                      <a:pt x="1190" y="1050"/>
                    </a:cubicBezTo>
                    <a:cubicBezTo>
                      <a:pt x="1467" y="812"/>
                      <a:pt x="1605" y="455"/>
                      <a:pt x="1566" y="119"/>
                    </a:cubicBezTo>
                    <a:cubicBezTo>
                      <a:pt x="1547" y="59"/>
                      <a:pt x="1507" y="0"/>
                      <a:pt x="144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40" name="Google Shape;1540;p15"/>
              <p:cNvSpPr/>
              <p:nvPr/>
            </p:nvSpPr>
            <p:spPr>
              <a:xfrm>
                <a:off x="5532925" y="2070300"/>
                <a:ext cx="69900" cy="59650"/>
              </a:xfrm>
              <a:custGeom>
                <a:avLst/>
                <a:gdLst/>
                <a:ahLst/>
                <a:cxnLst/>
                <a:rect l="l" t="t" r="r" b="b"/>
                <a:pathLst>
                  <a:path w="2796" h="2386" extrusionOk="0">
                    <a:moveTo>
                      <a:pt x="2604" y="1"/>
                    </a:moveTo>
                    <a:cubicBezTo>
                      <a:pt x="2541" y="1"/>
                      <a:pt x="2474" y="51"/>
                      <a:pt x="2498" y="121"/>
                    </a:cubicBezTo>
                    <a:cubicBezTo>
                      <a:pt x="2577" y="438"/>
                      <a:pt x="2439" y="775"/>
                      <a:pt x="2260" y="1033"/>
                    </a:cubicBezTo>
                    <a:cubicBezTo>
                      <a:pt x="2122" y="1290"/>
                      <a:pt x="1924" y="1488"/>
                      <a:pt x="1705" y="1667"/>
                    </a:cubicBezTo>
                    <a:cubicBezTo>
                      <a:pt x="1290" y="2007"/>
                      <a:pt x="767" y="2184"/>
                      <a:pt x="223" y="2184"/>
                    </a:cubicBezTo>
                    <a:cubicBezTo>
                      <a:pt x="195" y="2184"/>
                      <a:pt x="167" y="2184"/>
                      <a:pt x="140" y="2183"/>
                    </a:cubicBezTo>
                    <a:cubicBezTo>
                      <a:pt x="0" y="2183"/>
                      <a:pt x="0" y="2381"/>
                      <a:pt x="140" y="2381"/>
                    </a:cubicBezTo>
                    <a:cubicBezTo>
                      <a:pt x="186" y="2384"/>
                      <a:pt x="231" y="2385"/>
                      <a:pt x="277" y="2385"/>
                    </a:cubicBezTo>
                    <a:cubicBezTo>
                      <a:pt x="862" y="2385"/>
                      <a:pt x="1424" y="2154"/>
                      <a:pt x="1884" y="1786"/>
                    </a:cubicBezTo>
                    <a:cubicBezTo>
                      <a:pt x="2122" y="1607"/>
                      <a:pt x="2339" y="1350"/>
                      <a:pt x="2479" y="1092"/>
                    </a:cubicBezTo>
                    <a:cubicBezTo>
                      <a:pt x="2656" y="775"/>
                      <a:pt x="2796" y="418"/>
                      <a:pt x="2696" y="82"/>
                    </a:cubicBezTo>
                    <a:cubicBezTo>
                      <a:pt x="2688" y="25"/>
                      <a:pt x="2647" y="1"/>
                      <a:pt x="260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41" name="Google Shape;1541;p15"/>
              <p:cNvSpPr/>
              <p:nvPr/>
            </p:nvSpPr>
            <p:spPr>
              <a:xfrm>
                <a:off x="5551275" y="2087200"/>
                <a:ext cx="81075" cy="75375"/>
              </a:xfrm>
              <a:custGeom>
                <a:avLst/>
                <a:gdLst/>
                <a:ahLst/>
                <a:cxnLst/>
                <a:rect l="l" t="t" r="r" b="b"/>
                <a:pathLst>
                  <a:path w="3243" h="3015" extrusionOk="0">
                    <a:moveTo>
                      <a:pt x="3116" y="0"/>
                    </a:moveTo>
                    <a:cubicBezTo>
                      <a:pt x="3077" y="0"/>
                      <a:pt x="3041" y="24"/>
                      <a:pt x="3032" y="80"/>
                    </a:cubicBezTo>
                    <a:cubicBezTo>
                      <a:pt x="2815" y="1546"/>
                      <a:pt x="1605" y="2696"/>
                      <a:pt x="119" y="2815"/>
                    </a:cubicBezTo>
                    <a:cubicBezTo>
                      <a:pt x="5" y="2815"/>
                      <a:pt x="0" y="3014"/>
                      <a:pt x="105" y="3014"/>
                    </a:cubicBezTo>
                    <a:cubicBezTo>
                      <a:pt x="109" y="3014"/>
                      <a:pt x="114" y="3014"/>
                      <a:pt x="119" y="3013"/>
                    </a:cubicBezTo>
                    <a:cubicBezTo>
                      <a:pt x="1705" y="2913"/>
                      <a:pt x="3013" y="1705"/>
                      <a:pt x="3231" y="138"/>
                    </a:cubicBezTo>
                    <a:cubicBezTo>
                      <a:pt x="3243" y="55"/>
                      <a:pt x="3176" y="0"/>
                      <a:pt x="311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42" name="Google Shape;1542;p15"/>
              <p:cNvSpPr/>
              <p:nvPr/>
            </p:nvSpPr>
            <p:spPr>
              <a:xfrm>
                <a:off x="5562325" y="2096475"/>
                <a:ext cx="98975" cy="103775"/>
              </a:xfrm>
              <a:custGeom>
                <a:avLst/>
                <a:gdLst/>
                <a:ahLst/>
                <a:cxnLst/>
                <a:rect l="l" t="t" r="r" b="b"/>
                <a:pathLst>
                  <a:path w="3959" h="4151" extrusionOk="0">
                    <a:moveTo>
                      <a:pt x="3832" y="0"/>
                    </a:moveTo>
                    <a:cubicBezTo>
                      <a:pt x="3780" y="0"/>
                      <a:pt x="3731" y="35"/>
                      <a:pt x="3740" y="105"/>
                    </a:cubicBezTo>
                    <a:cubicBezTo>
                      <a:pt x="3780" y="1651"/>
                      <a:pt x="2690" y="2920"/>
                      <a:pt x="1361" y="3534"/>
                    </a:cubicBezTo>
                    <a:cubicBezTo>
                      <a:pt x="965" y="3732"/>
                      <a:pt x="549" y="3851"/>
                      <a:pt x="132" y="3930"/>
                    </a:cubicBezTo>
                    <a:cubicBezTo>
                      <a:pt x="1" y="3968"/>
                      <a:pt x="48" y="4150"/>
                      <a:pt x="174" y="4150"/>
                    </a:cubicBezTo>
                    <a:cubicBezTo>
                      <a:pt x="180" y="4150"/>
                      <a:pt x="186" y="4150"/>
                      <a:pt x="193" y="4149"/>
                    </a:cubicBezTo>
                    <a:cubicBezTo>
                      <a:pt x="1718" y="3832"/>
                      <a:pt x="3145" y="2899"/>
                      <a:pt x="3721" y="1393"/>
                    </a:cubicBezTo>
                    <a:cubicBezTo>
                      <a:pt x="3880" y="977"/>
                      <a:pt x="3959" y="541"/>
                      <a:pt x="3938" y="105"/>
                    </a:cubicBezTo>
                    <a:cubicBezTo>
                      <a:pt x="3938" y="35"/>
                      <a:pt x="3884" y="0"/>
                      <a:pt x="383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43" name="Google Shape;1543;p15"/>
              <p:cNvSpPr/>
              <p:nvPr/>
            </p:nvSpPr>
            <p:spPr>
              <a:xfrm>
                <a:off x="5590675" y="2124075"/>
                <a:ext cx="94200" cy="98075"/>
              </a:xfrm>
              <a:custGeom>
                <a:avLst/>
                <a:gdLst/>
                <a:ahLst/>
                <a:cxnLst/>
                <a:rect l="l" t="t" r="r" b="b"/>
                <a:pathLst>
                  <a:path w="3768" h="3923" extrusionOk="0">
                    <a:moveTo>
                      <a:pt x="3640" y="1"/>
                    </a:moveTo>
                    <a:cubicBezTo>
                      <a:pt x="3597" y="1"/>
                      <a:pt x="3555" y="23"/>
                      <a:pt x="3538" y="71"/>
                    </a:cubicBezTo>
                    <a:cubicBezTo>
                      <a:pt x="3301" y="1438"/>
                      <a:pt x="2408" y="2628"/>
                      <a:pt x="1199" y="3302"/>
                    </a:cubicBezTo>
                    <a:cubicBezTo>
                      <a:pt x="862" y="3481"/>
                      <a:pt x="505" y="3619"/>
                      <a:pt x="108" y="3719"/>
                    </a:cubicBezTo>
                    <a:cubicBezTo>
                      <a:pt x="0" y="3755"/>
                      <a:pt x="40" y="3922"/>
                      <a:pt x="138" y="3922"/>
                    </a:cubicBezTo>
                    <a:cubicBezTo>
                      <a:pt x="148" y="3922"/>
                      <a:pt x="158" y="3921"/>
                      <a:pt x="169" y="3917"/>
                    </a:cubicBezTo>
                    <a:cubicBezTo>
                      <a:pt x="1556" y="3579"/>
                      <a:pt x="2746" y="2569"/>
                      <a:pt x="3359" y="1300"/>
                    </a:cubicBezTo>
                    <a:cubicBezTo>
                      <a:pt x="3538" y="923"/>
                      <a:pt x="3676" y="527"/>
                      <a:pt x="3756" y="130"/>
                    </a:cubicBezTo>
                    <a:cubicBezTo>
                      <a:pt x="3768" y="48"/>
                      <a:pt x="3703" y="1"/>
                      <a:pt x="364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44" name="Google Shape;1544;p15"/>
              <p:cNvSpPr/>
              <p:nvPr/>
            </p:nvSpPr>
            <p:spPr>
              <a:xfrm>
                <a:off x="5623625" y="2168600"/>
                <a:ext cx="78825" cy="71775"/>
              </a:xfrm>
              <a:custGeom>
                <a:avLst/>
                <a:gdLst/>
                <a:ahLst/>
                <a:cxnLst/>
                <a:rect l="l" t="t" r="r" b="b"/>
                <a:pathLst>
                  <a:path w="3153" h="2871" extrusionOk="0">
                    <a:moveTo>
                      <a:pt x="3015" y="0"/>
                    </a:moveTo>
                    <a:cubicBezTo>
                      <a:pt x="2984" y="0"/>
                      <a:pt x="2953" y="16"/>
                      <a:pt x="2934" y="54"/>
                    </a:cubicBezTo>
                    <a:cubicBezTo>
                      <a:pt x="2657" y="649"/>
                      <a:pt x="2279" y="1185"/>
                      <a:pt x="1803" y="1660"/>
                    </a:cubicBezTo>
                    <a:cubicBezTo>
                      <a:pt x="1348" y="2115"/>
                      <a:pt x="793" y="2572"/>
                      <a:pt x="138" y="2651"/>
                    </a:cubicBezTo>
                    <a:cubicBezTo>
                      <a:pt x="7" y="2670"/>
                      <a:pt x="1" y="2870"/>
                      <a:pt x="121" y="2870"/>
                    </a:cubicBezTo>
                    <a:cubicBezTo>
                      <a:pt x="126" y="2870"/>
                      <a:pt x="132" y="2870"/>
                      <a:pt x="138" y="2869"/>
                    </a:cubicBezTo>
                    <a:cubicBezTo>
                      <a:pt x="833" y="2770"/>
                      <a:pt x="1407" y="2353"/>
                      <a:pt x="1903" y="1878"/>
                    </a:cubicBezTo>
                    <a:cubicBezTo>
                      <a:pt x="2398" y="1383"/>
                      <a:pt x="2815" y="788"/>
                      <a:pt x="3112" y="154"/>
                    </a:cubicBezTo>
                    <a:cubicBezTo>
                      <a:pt x="3153" y="73"/>
                      <a:pt x="3083" y="0"/>
                      <a:pt x="301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45" name="Google Shape;1545;p15"/>
              <p:cNvSpPr/>
              <p:nvPr/>
            </p:nvSpPr>
            <p:spPr>
              <a:xfrm>
                <a:off x="5661550" y="2202650"/>
                <a:ext cx="48725" cy="48700"/>
              </a:xfrm>
              <a:custGeom>
                <a:avLst/>
                <a:gdLst/>
                <a:ahLst/>
                <a:cxnLst/>
                <a:rect l="l" t="t" r="r" b="b"/>
                <a:pathLst>
                  <a:path w="1949" h="1948" extrusionOk="0">
                    <a:moveTo>
                      <a:pt x="1817" y="1"/>
                    </a:moveTo>
                    <a:cubicBezTo>
                      <a:pt x="1773" y="1"/>
                      <a:pt x="1729" y="25"/>
                      <a:pt x="1714" y="79"/>
                    </a:cubicBezTo>
                    <a:cubicBezTo>
                      <a:pt x="1476" y="853"/>
                      <a:pt x="881" y="1488"/>
                      <a:pt x="109" y="1745"/>
                    </a:cubicBezTo>
                    <a:cubicBezTo>
                      <a:pt x="1" y="1781"/>
                      <a:pt x="39" y="1948"/>
                      <a:pt x="137" y="1948"/>
                    </a:cubicBezTo>
                    <a:cubicBezTo>
                      <a:pt x="147" y="1948"/>
                      <a:pt x="157" y="1946"/>
                      <a:pt x="167" y="1943"/>
                    </a:cubicBezTo>
                    <a:cubicBezTo>
                      <a:pt x="1000" y="1665"/>
                      <a:pt x="1655" y="972"/>
                      <a:pt x="1912" y="140"/>
                    </a:cubicBezTo>
                    <a:cubicBezTo>
                      <a:pt x="1948" y="56"/>
                      <a:pt x="1883" y="1"/>
                      <a:pt x="181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46" name="Google Shape;1546;p15"/>
              <p:cNvSpPr/>
              <p:nvPr/>
            </p:nvSpPr>
            <p:spPr>
              <a:xfrm>
                <a:off x="5693000" y="2239825"/>
                <a:ext cx="24875" cy="22350"/>
              </a:xfrm>
              <a:custGeom>
                <a:avLst/>
                <a:gdLst/>
                <a:ahLst/>
                <a:cxnLst/>
                <a:rect l="l" t="t" r="r" b="b"/>
                <a:pathLst>
                  <a:path w="995" h="894" extrusionOk="0">
                    <a:moveTo>
                      <a:pt x="862" y="1"/>
                    </a:moveTo>
                    <a:cubicBezTo>
                      <a:pt x="820" y="1"/>
                      <a:pt x="781" y="24"/>
                      <a:pt x="773" y="80"/>
                    </a:cubicBezTo>
                    <a:cubicBezTo>
                      <a:pt x="754" y="159"/>
                      <a:pt x="714" y="199"/>
                      <a:pt x="675" y="278"/>
                    </a:cubicBezTo>
                    <a:cubicBezTo>
                      <a:pt x="635" y="318"/>
                      <a:pt x="575" y="397"/>
                      <a:pt x="516" y="437"/>
                    </a:cubicBezTo>
                    <a:cubicBezTo>
                      <a:pt x="376" y="535"/>
                      <a:pt x="218" y="614"/>
                      <a:pt x="80" y="694"/>
                    </a:cubicBezTo>
                    <a:cubicBezTo>
                      <a:pt x="20" y="714"/>
                      <a:pt x="1" y="794"/>
                      <a:pt x="40" y="833"/>
                    </a:cubicBezTo>
                    <a:cubicBezTo>
                      <a:pt x="53" y="871"/>
                      <a:pt x="82" y="893"/>
                      <a:pt x="118" y="893"/>
                    </a:cubicBezTo>
                    <a:cubicBezTo>
                      <a:pt x="137" y="893"/>
                      <a:pt x="158" y="887"/>
                      <a:pt x="178" y="873"/>
                    </a:cubicBezTo>
                    <a:cubicBezTo>
                      <a:pt x="516" y="714"/>
                      <a:pt x="873" y="516"/>
                      <a:pt x="971" y="139"/>
                    </a:cubicBezTo>
                    <a:cubicBezTo>
                      <a:pt x="995" y="55"/>
                      <a:pt x="926" y="1"/>
                      <a:pt x="86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47" name="Google Shape;1547;p15"/>
              <p:cNvSpPr/>
              <p:nvPr/>
            </p:nvSpPr>
            <p:spPr>
              <a:xfrm>
                <a:off x="5412500" y="2242275"/>
                <a:ext cx="249800" cy="251275"/>
              </a:xfrm>
              <a:custGeom>
                <a:avLst/>
                <a:gdLst/>
                <a:ahLst/>
                <a:cxnLst/>
                <a:rect l="l" t="t" r="r" b="b"/>
                <a:pathLst>
                  <a:path w="9992" h="10051" extrusionOk="0">
                    <a:moveTo>
                      <a:pt x="1" y="1"/>
                    </a:moveTo>
                    <a:cubicBezTo>
                      <a:pt x="239" y="2004"/>
                      <a:pt x="377" y="4005"/>
                      <a:pt x="1111" y="5889"/>
                    </a:cubicBezTo>
                    <a:cubicBezTo>
                      <a:pt x="1468" y="6801"/>
                      <a:pt x="1944" y="7692"/>
                      <a:pt x="2676" y="8366"/>
                    </a:cubicBezTo>
                    <a:cubicBezTo>
                      <a:pt x="3790" y="9420"/>
                      <a:pt x="5932" y="10051"/>
                      <a:pt x="7723" y="10051"/>
                    </a:cubicBezTo>
                    <a:cubicBezTo>
                      <a:pt x="8291" y="10051"/>
                      <a:pt x="8824" y="9987"/>
                      <a:pt x="9278" y="9854"/>
                    </a:cubicBezTo>
                    <a:cubicBezTo>
                      <a:pt x="9992" y="7890"/>
                      <a:pt x="9516" y="4679"/>
                      <a:pt x="8187" y="3133"/>
                    </a:cubicBezTo>
                    <a:cubicBezTo>
                      <a:pt x="7553" y="2361"/>
                      <a:pt x="6701" y="1845"/>
                      <a:pt x="5808" y="1449"/>
                    </a:cubicBezTo>
                    <a:cubicBezTo>
                      <a:pt x="3965" y="596"/>
                      <a:pt x="1963" y="358"/>
                      <a:pt x="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48" name="Google Shape;1548;p15"/>
              <p:cNvSpPr/>
              <p:nvPr/>
            </p:nvSpPr>
            <p:spPr>
              <a:xfrm>
                <a:off x="5484350" y="2318600"/>
                <a:ext cx="170500" cy="171400"/>
              </a:xfrm>
              <a:custGeom>
                <a:avLst/>
                <a:gdLst/>
                <a:ahLst/>
                <a:cxnLst/>
                <a:rect l="l" t="t" r="r" b="b"/>
                <a:pathLst>
                  <a:path w="6820" h="6856" extrusionOk="0">
                    <a:moveTo>
                      <a:pt x="0" y="1"/>
                    </a:moveTo>
                    <a:lnTo>
                      <a:pt x="0" y="1"/>
                    </a:lnTo>
                    <a:cubicBezTo>
                      <a:pt x="159" y="1369"/>
                      <a:pt x="259" y="2736"/>
                      <a:pt x="754" y="4025"/>
                    </a:cubicBezTo>
                    <a:cubicBezTo>
                      <a:pt x="1012" y="4660"/>
                      <a:pt x="1329" y="5254"/>
                      <a:pt x="1824" y="5710"/>
                    </a:cubicBezTo>
                    <a:cubicBezTo>
                      <a:pt x="2591" y="6431"/>
                      <a:pt x="4040" y="6856"/>
                      <a:pt x="5266" y="6856"/>
                    </a:cubicBezTo>
                    <a:cubicBezTo>
                      <a:pt x="5658" y="6856"/>
                      <a:pt x="6027" y="6812"/>
                      <a:pt x="6344" y="6721"/>
                    </a:cubicBezTo>
                    <a:cubicBezTo>
                      <a:pt x="6819" y="5373"/>
                      <a:pt x="6483" y="3212"/>
                      <a:pt x="5590" y="2141"/>
                    </a:cubicBezTo>
                    <a:cubicBezTo>
                      <a:pt x="5154" y="1626"/>
                      <a:pt x="4580" y="1269"/>
                      <a:pt x="3965" y="992"/>
                    </a:cubicBezTo>
                    <a:cubicBezTo>
                      <a:pt x="2696" y="418"/>
                      <a:pt x="1348" y="259"/>
                      <a:pt x="0" y="1"/>
                    </a:cubicBezTo>
                    <a:close/>
                  </a:path>
                </a:pathLst>
              </a:custGeom>
              <a:solidFill>
                <a:srgbClr val="191919">
                  <a:alpha val="128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49" name="Google Shape;1549;p15"/>
              <p:cNvSpPr/>
              <p:nvPr/>
            </p:nvSpPr>
            <p:spPr>
              <a:xfrm>
                <a:off x="5441800" y="2274725"/>
                <a:ext cx="219900" cy="230600"/>
              </a:xfrm>
              <a:custGeom>
                <a:avLst/>
                <a:gdLst/>
                <a:ahLst/>
                <a:cxnLst/>
                <a:rect l="l" t="t" r="r" b="b"/>
                <a:pathLst>
                  <a:path w="8796" h="9224" extrusionOk="0">
                    <a:moveTo>
                      <a:pt x="155" y="0"/>
                    </a:moveTo>
                    <a:cubicBezTo>
                      <a:pt x="79" y="0"/>
                      <a:pt x="1" y="113"/>
                      <a:pt x="77" y="190"/>
                    </a:cubicBezTo>
                    <a:cubicBezTo>
                      <a:pt x="1089" y="1320"/>
                      <a:pt x="2138" y="2450"/>
                      <a:pt x="3190" y="3560"/>
                    </a:cubicBezTo>
                    <a:cubicBezTo>
                      <a:pt x="4398" y="4829"/>
                      <a:pt x="5627" y="6117"/>
                      <a:pt x="6837" y="7385"/>
                    </a:cubicBezTo>
                    <a:cubicBezTo>
                      <a:pt x="7411" y="7980"/>
                      <a:pt x="7987" y="8595"/>
                      <a:pt x="8582" y="9190"/>
                    </a:cubicBezTo>
                    <a:cubicBezTo>
                      <a:pt x="8601" y="9214"/>
                      <a:pt x="8625" y="9224"/>
                      <a:pt x="8648" y="9224"/>
                    </a:cubicBezTo>
                    <a:cubicBezTo>
                      <a:pt x="8723" y="9224"/>
                      <a:pt x="8795" y="9126"/>
                      <a:pt x="8720" y="9050"/>
                    </a:cubicBezTo>
                    <a:cubicBezTo>
                      <a:pt x="7630" y="7901"/>
                      <a:pt x="6520" y="6751"/>
                      <a:pt x="5410" y="5582"/>
                    </a:cubicBezTo>
                    <a:cubicBezTo>
                      <a:pt x="4221" y="4333"/>
                      <a:pt x="3011" y="3064"/>
                      <a:pt x="1821" y="1795"/>
                    </a:cubicBezTo>
                    <a:cubicBezTo>
                      <a:pt x="1287" y="1221"/>
                      <a:pt x="751" y="627"/>
                      <a:pt x="216" y="32"/>
                    </a:cubicBezTo>
                    <a:cubicBezTo>
                      <a:pt x="199" y="9"/>
                      <a:pt x="177" y="0"/>
                      <a:pt x="15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50" name="Google Shape;1550;p15"/>
              <p:cNvSpPr/>
              <p:nvPr/>
            </p:nvSpPr>
            <p:spPr>
              <a:xfrm>
                <a:off x="5442250" y="2276500"/>
                <a:ext cx="40150" cy="35325"/>
              </a:xfrm>
              <a:custGeom>
                <a:avLst/>
                <a:gdLst/>
                <a:ahLst/>
                <a:cxnLst/>
                <a:rect l="l" t="t" r="r" b="b"/>
                <a:pathLst>
                  <a:path w="1606" h="1413" extrusionOk="0">
                    <a:moveTo>
                      <a:pt x="1447" y="1"/>
                    </a:moveTo>
                    <a:cubicBezTo>
                      <a:pt x="1388" y="1"/>
                      <a:pt x="1328" y="59"/>
                      <a:pt x="1348" y="99"/>
                    </a:cubicBezTo>
                    <a:cubicBezTo>
                      <a:pt x="1388" y="397"/>
                      <a:pt x="1269" y="694"/>
                      <a:pt x="1050" y="892"/>
                    </a:cubicBezTo>
                    <a:cubicBezTo>
                      <a:pt x="931" y="992"/>
                      <a:pt x="773" y="1071"/>
                      <a:pt x="635" y="1111"/>
                    </a:cubicBezTo>
                    <a:cubicBezTo>
                      <a:pt x="486" y="1159"/>
                      <a:pt x="339" y="1195"/>
                      <a:pt x="191" y="1195"/>
                    </a:cubicBezTo>
                    <a:cubicBezTo>
                      <a:pt x="160" y="1195"/>
                      <a:pt x="129" y="1193"/>
                      <a:pt x="99" y="1190"/>
                    </a:cubicBezTo>
                    <a:cubicBezTo>
                      <a:pt x="40" y="1190"/>
                      <a:pt x="0" y="1249"/>
                      <a:pt x="0" y="1288"/>
                    </a:cubicBezTo>
                    <a:cubicBezTo>
                      <a:pt x="0" y="1348"/>
                      <a:pt x="40" y="1388"/>
                      <a:pt x="99" y="1407"/>
                    </a:cubicBezTo>
                    <a:cubicBezTo>
                      <a:pt x="134" y="1411"/>
                      <a:pt x="169" y="1413"/>
                      <a:pt x="205" y="1413"/>
                    </a:cubicBezTo>
                    <a:cubicBezTo>
                      <a:pt x="373" y="1413"/>
                      <a:pt x="547" y="1374"/>
                      <a:pt x="693" y="1309"/>
                    </a:cubicBezTo>
                    <a:cubicBezTo>
                      <a:pt x="872" y="1249"/>
                      <a:pt x="1050" y="1169"/>
                      <a:pt x="1190" y="1031"/>
                    </a:cubicBezTo>
                    <a:cubicBezTo>
                      <a:pt x="1467" y="812"/>
                      <a:pt x="1605" y="456"/>
                      <a:pt x="1546" y="99"/>
                    </a:cubicBezTo>
                    <a:cubicBezTo>
                      <a:pt x="1546" y="59"/>
                      <a:pt x="1507" y="1"/>
                      <a:pt x="144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51" name="Google Shape;1551;p15"/>
              <p:cNvSpPr/>
              <p:nvPr/>
            </p:nvSpPr>
            <p:spPr>
              <a:xfrm>
                <a:off x="5446700" y="2284125"/>
                <a:ext cx="69900" cy="59900"/>
              </a:xfrm>
              <a:custGeom>
                <a:avLst/>
                <a:gdLst/>
                <a:ahLst/>
                <a:cxnLst/>
                <a:rect l="l" t="t" r="r" b="b"/>
                <a:pathLst>
                  <a:path w="2796" h="2396" extrusionOk="0">
                    <a:moveTo>
                      <a:pt x="2605" y="1"/>
                    </a:moveTo>
                    <a:cubicBezTo>
                      <a:pt x="2542" y="1"/>
                      <a:pt x="2474" y="49"/>
                      <a:pt x="2498" y="132"/>
                    </a:cubicBezTo>
                    <a:cubicBezTo>
                      <a:pt x="2577" y="449"/>
                      <a:pt x="2418" y="785"/>
                      <a:pt x="2260" y="1043"/>
                    </a:cubicBezTo>
                    <a:cubicBezTo>
                      <a:pt x="2122" y="1281"/>
                      <a:pt x="1923" y="1499"/>
                      <a:pt x="1705" y="1678"/>
                    </a:cubicBezTo>
                    <a:cubicBezTo>
                      <a:pt x="1270" y="1999"/>
                      <a:pt x="743" y="2194"/>
                      <a:pt x="213" y="2194"/>
                    </a:cubicBezTo>
                    <a:cubicBezTo>
                      <a:pt x="188" y="2194"/>
                      <a:pt x="164" y="2194"/>
                      <a:pt x="139" y="2193"/>
                    </a:cubicBezTo>
                    <a:cubicBezTo>
                      <a:pt x="133" y="2192"/>
                      <a:pt x="127" y="2192"/>
                      <a:pt x="121" y="2192"/>
                    </a:cubicBezTo>
                    <a:cubicBezTo>
                      <a:pt x="0" y="2192"/>
                      <a:pt x="6" y="2391"/>
                      <a:pt x="139" y="2391"/>
                    </a:cubicBezTo>
                    <a:cubicBezTo>
                      <a:pt x="185" y="2394"/>
                      <a:pt x="231" y="2396"/>
                      <a:pt x="277" y="2396"/>
                    </a:cubicBezTo>
                    <a:cubicBezTo>
                      <a:pt x="862" y="2396"/>
                      <a:pt x="1423" y="2164"/>
                      <a:pt x="1884" y="1797"/>
                    </a:cubicBezTo>
                    <a:cubicBezTo>
                      <a:pt x="2122" y="1598"/>
                      <a:pt x="2339" y="1361"/>
                      <a:pt x="2478" y="1102"/>
                    </a:cubicBezTo>
                    <a:cubicBezTo>
                      <a:pt x="2656" y="785"/>
                      <a:pt x="2796" y="428"/>
                      <a:pt x="2696" y="71"/>
                    </a:cubicBezTo>
                    <a:cubicBezTo>
                      <a:pt x="2688" y="23"/>
                      <a:pt x="2647" y="1"/>
                      <a:pt x="260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52" name="Google Shape;1552;p15"/>
              <p:cNvSpPr/>
              <p:nvPr/>
            </p:nvSpPr>
            <p:spPr>
              <a:xfrm>
                <a:off x="5464525" y="2301275"/>
                <a:ext cx="81600" cy="75375"/>
              </a:xfrm>
              <a:custGeom>
                <a:avLst/>
                <a:gdLst/>
                <a:ahLst/>
                <a:cxnLst/>
                <a:rect l="l" t="t" r="r" b="b"/>
                <a:pathLst>
                  <a:path w="3264" h="3015" extrusionOk="0">
                    <a:moveTo>
                      <a:pt x="3137" y="1"/>
                    </a:moveTo>
                    <a:cubicBezTo>
                      <a:pt x="3098" y="1"/>
                      <a:pt x="3061" y="24"/>
                      <a:pt x="3053" y="80"/>
                    </a:cubicBezTo>
                    <a:cubicBezTo>
                      <a:pt x="2836" y="1547"/>
                      <a:pt x="1626" y="2697"/>
                      <a:pt x="140" y="2795"/>
                    </a:cubicBezTo>
                    <a:cubicBezTo>
                      <a:pt x="6" y="2815"/>
                      <a:pt x="1" y="3015"/>
                      <a:pt x="123" y="3015"/>
                    </a:cubicBezTo>
                    <a:cubicBezTo>
                      <a:pt x="129" y="3015"/>
                      <a:pt x="134" y="3014"/>
                      <a:pt x="140" y="3014"/>
                    </a:cubicBezTo>
                    <a:cubicBezTo>
                      <a:pt x="1726" y="2914"/>
                      <a:pt x="3034" y="1705"/>
                      <a:pt x="3251" y="139"/>
                    </a:cubicBezTo>
                    <a:cubicBezTo>
                      <a:pt x="3264" y="55"/>
                      <a:pt x="3197" y="1"/>
                      <a:pt x="313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53" name="Google Shape;1553;p15"/>
              <p:cNvSpPr/>
              <p:nvPr/>
            </p:nvSpPr>
            <p:spPr>
              <a:xfrm>
                <a:off x="5476250" y="2310550"/>
                <a:ext cx="98825" cy="103350"/>
              </a:xfrm>
              <a:custGeom>
                <a:avLst/>
                <a:gdLst/>
                <a:ahLst/>
                <a:cxnLst/>
                <a:rect l="l" t="t" r="r" b="b"/>
                <a:pathLst>
                  <a:path w="3953" h="4134" extrusionOk="0">
                    <a:moveTo>
                      <a:pt x="3823" y="1"/>
                    </a:moveTo>
                    <a:cubicBezTo>
                      <a:pt x="3769" y="1"/>
                      <a:pt x="3715" y="36"/>
                      <a:pt x="3715" y="105"/>
                    </a:cubicBezTo>
                    <a:cubicBezTo>
                      <a:pt x="3755" y="1631"/>
                      <a:pt x="2684" y="2920"/>
                      <a:pt x="1336" y="3534"/>
                    </a:cubicBezTo>
                    <a:cubicBezTo>
                      <a:pt x="959" y="3713"/>
                      <a:pt x="543" y="3851"/>
                      <a:pt x="126" y="3930"/>
                    </a:cubicBezTo>
                    <a:cubicBezTo>
                      <a:pt x="1" y="3966"/>
                      <a:pt x="38" y="4134"/>
                      <a:pt x="135" y="4134"/>
                    </a:cubicBezTo>
                    <a:cubicBezTo>
                      <a:pt x="145" y="4134"/>
                      <a:pt x="155" y="4132"/>
                      <a:pt x="166" y="4129"/>
                    </a:cubicBezTo>
                    <a:cubicBezTo>
                      <a:pt x="1693" y="3811"/>
                      <a:pt x="3139" y="2900"/>
                      <a:pt x="3715" y="1393"/>
                    </a:cubicBezTo>
                    <a:cubicBezTo>
                      <a:pt x="3873" y="978"/>
                      <a:pt x="3953" y="541"/>
                      <a:pt x="3932" y="105"/>
                    </a:cubicBezTo>
                    <a:cubicBezTo>
                      <a:pt x="3932" y="36"/>
                      <a:pt x="3878" y="1"/>
                      <a:pt x="382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54" name="Google Shape;1554;p15"/>
              <p:cNvSpPr/>
              <p:nvPr/>
            </p:nvSpPr>
            <p:spPr>
              <a:xfrm>
                <a:off x="5504425" y="2337950"/>
                <a:ext cx="94050" cy="98275"/>
              </a:xfrm>
              <a:custGeom>
                <a:avLst/>
                <a:gdLst/>
                <a:ahLst/>
                <a:cxnLst/>
                <a:rect l="l" t="t" r="r" b="b"/>
                <a:pathLst>
                  <a:path w="3762" h="3931" extrusionOk="0">
                    <a:moveTo>
                      <a:pt x="3628" y="0"/>
                    </a:moveTo>
                    <a:cubicBezTo>
                      <a:pt x="3586" y="0"/>
                      <a:pt x="3547" y="24"/>
                      <a:pt x="3539" y="80"/>
                    </a:cubicBezTo>
                    <a:cubicBezTo>
                      <a:pt x="3281" y="1428"/>
                      <a:pt x="2409" y="2636"/>
                      <a:pt x="1200" y="3291"/>
                    </a:cubicBezTo>
                    <a:cubicBezTo>
                      <a:pt x="862" y="3489"/>
                      <a:pt x="487" y="3627"/>
                      <a:pt x="109" y="3727"/>
                    </a:cubicBezTo>
                    <a:cubicBezTo>
                      <a:pt x="0" y="3745"/>
                      <a:pt x="24" y="3930"/>
                      <a:pt x="137" y="3930"/>
                    </a:cubicBezTo>
                    <a:cubicBezTo>
                      <a:pt x="147" y="3930"/>
                      <a:pt x="158" y="3929"/>
                      <a:pt x="169" y="3925"/>
                    </a:cubicBezTo>
                    <a:cubicBezTo>
                      <a:pt x="1557" y="3588"/>
                      <a:pt x="2746" y="2577"/>
                      <a:pt x="3360" y="1288"/>
                    </a:cubicBezTo>
                    <a:cubicBezTo>
                      <a:pt x="3539" y="931"/>
                      <a:pt x="3677" y="535"/>
                      <a:pt x="3738" y="138"/>
                    </a:cubicBezTo>
                    <a:cubicBezTo>
                      <a:pt x="3761" y="55"/>
                      <a:pt x="3692" y="0"/>
                      <a:pt x="362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55" name="Google Shape;1555;p15"/>
              <p:cNvSpPr/>
              <p:nvPr/>
            </p:nvSpPr>
            <p:spPr>
              <a:xfrm>
                <a:off x="5537400" y="2382475"/>
                <a:ext cx="78825" cy="71950"/>
              </a:xfrm>
              <a:custGeom>
                <a:avLst/>
                <a:gdLst/>
                <a:ahLst/>
                <a:cxnLst/>
                <a:rect l="l" t="t" r="r" b="b"/>
                <a:pathLst>
                  <a:path w="3153" h="2878" extrusionOk="0">
                    <a:moveTo>
                      <a:pt x="3015" y="0"/>
                    </a:moveTo>
                    <a:cubicBezTo>
                      <a:pt x="2984" y="0"/>
                      <a:pt x="2953" y="18"/>
                      <a:pt x="2934" y="62"/>
                    </a:cubicBezTo>
                    <a:cubicBezTo>
                      <a:pt x="2656" y="657"/>
                      <a:pt x="2279" y="1193"/>
                      <a:pt x="1803" y="1669"/>
                    </a:cubicBezTo>
                    <a:cubicBezTo>
                      <a:pt x="1348" y="2124"/>
                      <a:pt x="793" y="2560"/>
                      <a:pt x="138" y="2660"/>
                    </a:cubicBezTo>
                    <a:cubicBezTo>
                      <a:pt x="0" y="2679"/>
                      <a:pt x="0" y="2877"/>
                      <a:pt x="138" y="2877"/>
                    </a:cubicBezTo>
                    <a:cubicBezTo>
                      <a:pt x="833" y="2779"/>
                      <a:pt x="1407" y="2362"/>
                      <a:pt x="1903" y="1886"/>
                    </a:cubicBezTo>
                    <a:cubicBezTo>
                      <a:pt x="2398" y="1391"/>
                      <a:pt x="2815" y="796"/>
                      <a:pt x="3112" y="162"/>
                    </a:cubicBezTo>
                    <a:cubicBezTo>
                      <a:pt x="3153" y="81"/>
                      <a:pt x="3083" y="0"/>
                      <a:pt x="301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56" name="Google Shape;1556;p15"/>
              <p:cNvSpPr/>
              <p:nvPr/>
            </p:nvSpPr>
            <p:spPr>
              <a:xfrm>
                <a:off x="5575325" y="2416750"/>
                <a:ext cx="48400" cy="48700"/>
              </a:xfrm>
              <a:custGeom>
                <a:avLst/>
                <a:gdLst/>
                <a:ahLst/>
                <a:cxnLst/>
                <a:rect l="l" t="t" r="r" b="b"/>
                <a:pathLst>
                  <a:path w="1936" h="1948" extrusionOk="0">
                    <a:moveTo>
                      <a:pt x="1811" y="0"/>
                    </a:moveTo>
                    <a:cubicBezTo>
                      <a:pt x="1770" y="0"/>
                      <a:pt x="1729" y="24"/>
                      <a:pt x="1714" y="79"/>
                    </a:cubicBezTo>
                    <a:cubicBezTo>
                      <a:pt x="1476" y="832"/>
                      <a:pt x="862" y="1466"/>
                      <a:pt x="109" y="1744"/>
                    </a:cubicBezTo>
                    <a:cubicBezTo>
                      <a:pt x="0" y="1780"/>
                      <a:pt x="24" y="1947"/>
                      <a:pt x="132" y="1947"/>
                    </a:cubicBezTo>
                    <a:cubicBezTo>
                      <a:pt x="143" y="1947"/>
                      <a:pt x="155" y="1946"/>
                      <a:pt x="167" y="1942"/>
                    </a:cubicBezTo>
                    <a:cubicBezTo>
                      <a:pt x="1000" y="1646"/>
                      <a:pt x="1655" y="972"/>
                      <a:pt x="1912" y="139"/>
                    </a:cubicBezTo>
                    <a:cubicBezTo>
                      <a:pt x="1936" y="55"/>
                      <a:pt x="1873" y="0"/>
                      <a:pt x="181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57" name="Google Shape;1557;p15"/>
              <p:cNvSpPr/>
              <p:nvPr/>
            </p:nvSpPr>
            <p:spPr>
              <a:xfrm>
                <a:off x="5606775" y="2453875"/>
                <a:ext cx="24600" cy="22150"/>
              </a:xfrm>
              <a:custGeom>
                <a:avLst/>
                <a:gdLst/>
                <a:ahLst/>
                <a:cxnLst/>
                <a:rect l="l" t="t" r="r" b="b"/>
                <a:pathLst>
                  <a:path w="984" h="886" extrusionOk="0">
                    <a:moveTo>
                      <a:pt x="856" y="1"/>
                    </a:moveTo>
                    <a:cubicBezTo>
                      <a:pt x="812" y="1"/>
                      <a:pt x="770" y="24"/>
                      <a:pt x="754" y="81"/>
                    </a:cubicBezTo>
                    <a:cubicBezTo>
                      <a:pt x="733" y="140"/>
                      <a:pt x="714" y="200"/>
                      <a:pt x="674" y="280"/>
                    </a:cubicBezTo>
                    <a:lnTo>
                      <a:pt x="516" y="438"/>
                    </a:lnTo>
                    <a:cubicBezTo>
                      <a:pt x="376" y="536"/>
                      <a:pt x="218" y="616"/>
                      <a:pt x="59" y="695"/>
                    </a:cubicBezTo>
                    <a:cubicBezTo>
                      <a:pt x="19" y="716"/>
                      <a:pt x="0" y="795"/>
                      <a:pt x="40" y="835"/>
                    </a:cubicBezTo>
                    <a:cubicBezTo>
                      <a:pt x="52" y="872"/>
                      <a:pt x="81" y="886"/>
                      <a:pt x="116" y="886"/>
                    </a:cubicBezTo>
                    <a:cubicBezTo>
                      <a:pt x="135" y="886"/>
                      <a:pt x="157" y="881"/>
                      <a:pt x="178" y="874"/>
                    </a:cubicBezTo>
                    <a:cubicBezTo>
                      <a:pt x="495" y="716"/>
                      <a:pt x="852" y="517"/>
                      <a:pt x="971" y="121"/>
                    </a:cubicBezTo>
                    <a:cubicBezTo>
                      <a:pt x="983" y="51"/>
                      <a:pt x="919" y="1"/>
                      <a:pt x="85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58" name="Google Shape;1558;p15"/>
              <p:cNvSpPr/>
              <p:nvPr/>
            </p:nvSpPr>
            <p:spPr>
              <a:xfrm>
                <a:off x="5280175" y="2435075"/>
                <a:ext cx="249800" cy="250975"/>
              </a:xfrm>
              <a:custGeom>
                <a:avLst/>
                <a:gdLst/>
                <a:ahLst/>
                <a:cxnLst/>
                <a:rect l="l" t="t" r="r" b="b"/>
                <a:pathLst>
                  <a:path w="9992" h="10039" extrusionOk="0">
                    <a:moveTo>
                      <a:pt x="0" y="1"/>
                    </a:moveTo>
                    <a:cubicBezTo>
                      <a:pt x="259" y="1983"/>
                      <a:pt x="397" y="4005"/>
                      <a:pt x="1131" y="5887"/>
                    </a:cubicBezTo>
                    <a:cubicBezTo>
                      <a:pt x="1488" y="6799"/>
                      <a:pt x="1964" y="7671"/>
                      <a:pt x="2677" y="8345"/>
                    </a:cubicBezTo>
                    <a:cubicBezTo>
                      <a:pt x="3813" y="9406"/>
                      <a:pt x="5968" y="10038"/>
                      <a:pt x="7771" y="10038"/>
                    </a:cubicBezTo>
                    <a:cubicBezTo>
                      <a:pt x="8327" y="10038"/>
                      <a:pt x="8849" y="9978"/>
                      <a:pt x="9298" y="9852"/>
                    </a:cubicBezTo>
                    <a:cubicBezTo>
                      <a:pt x="9991" y="7870"/>
                      <a:pt x="9515" y="4679"/>
                      <a:pt x="8207" y="3112"/>
                    </a:cubicBezTo>
                    <a:cubicBezTo>
                      <a:pt x="7554" y="2359"/>
                      <a:pt x="6700" y="1843"/>
                      <a:pt x="5828" y="1428"/>
                    </a:cubicBezTo>
                    <a:cubicBezTo>
                      <a:pt x="3986" y="595"/>
                      <a:pt x="1964" y="358"/>
                      <a:pt x="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59" name="Google Shape;1559;p15"/>
              <p:cNvSpPr/>
              <p:nvPr/>
            </p:nvSpPr>
            <p:spPr>
              <a:xfrm>
                <a:off x="5352050" y="2511400"/>
                <a:ext cx="170500" cy="171300"/>
              </a:xfrm>
              <a:custGeom>
                <a:avLst/>
                <a:gdLst/>
                <a:ahLst/>
                <a:cxnLst/>
                <a:rect l="l" t="t" r="r" b="b"/>
                <a:pathLst>
                  <a:path w="6820" h="6852" extrusionOk="0">
                    <a:moveTo>
                      <a:pt x="1" y="0"/>
                    </a:moveTo>
                    <a:lnTo>
                      <a:pt x="1" y="0"/>
                    </a:lnTo>
                    <a:cubicBezTo>
                      <a:pt x="178" y="1348"/>
                      <a:pt x="257" y="2736"/>
                      <a:pt x="773" y="4024"/>
                    </a:cubicBezTo>
                    <a:cubicBezTo>
                      <a:pt x="1011" y="4639"/>
                      <a:pt x="1328" y="5234"/>
                      <a:pt x="1824" y="5689"/>
                    </a:cubicBezTo>
                    <a:cubicBezTo>
                      <a:pt x="2594" y="6414"/>
                      <a:pt x="4067" y="6852"/>
                      <a:pt x="5295" y="6852"/>
                    </a:cubicBezTo>
                    <a:cubicBezTo>
                      <a:pt x="5678" y="6852"/>
                      <a:pt x="6037" y="6809"/>
                      <a:pt x="6344" y="6720"/>
                    </a:cubicBezTo>
                    <a:cubicBezTo>
                      <a:pt x="6820" y="5372"/>
                      <a:pt x="6502" y="3191"/>
                      <a:pt x="5591" y="2121"/>
                    </a:cubicBezTo>
                    <a:cubicBezTo>
                      <a:pt x="5154" y="1605"/>
                      <a:pt x="4579" y="1249"/>
                      <a:pt x="3965" y="971"/>
                    </a:cubicBezTo>
                    <a:cubicBezTo>
                      <a:pt x="2715" y="397"/>
                      <a:pt x="1348" y="238"/>
                      <a:pt x="1" y="0"/>
                    </a:cubicBezTo>
                    <a:close/>
                  </a:path>
                </a:pathLst>
              </a:custGeom>
              <a:solidFill>
                <a:srgbClr val="191919">
                  <a:alpha val="128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60" name="Google Shape;1560;p15"/>
              <p:cNvSpPr/>
              <p:nvPr/>
            </p:nvSpPr>
            <p:spPr>
              <a:xfrm>
                <a:off x="5309925" y="2467200"/>
                <a:ext cx="219500" cy="230825"/>
              </a:xfrm>
              <a:custGeom>
                <a:avLst/>
                <a:gdLst/>
                <a:ahLst/>
                <a:cxnLst/>
                <a:rect l="l" t="t" r="r" b="b"/>
                <a:pathLst>
                  <a:path w="8780" h="9233" extrusionOk="0">
                    <a:moveTo>
                      <a:pt x="140" y="1"/>
                    </a:moveTo>
                    <a:cubicBezTo>
                      <a:pt x="63" y="1"/>
                      <a:pt x="1" y="108"/>
                      <a:pt x="60" y="183"/>
                    </a:cubicBezTo>
                    <a:cubicBezTo>
                      <a:pt x="1091" y="1332"/>
                      <a:pt x="2141" y="2442"/>
                      <a:pt x="3192" y="3553"/>
                    </a:cubicBezTo>
                    <a:cubicBezTo>
                      <a:pt x="4400" y="4840"/>
                      <a:pt x="5610" y="6109"/>
                      <a:pt x="6819" y="7378"/>
                    </a:cubicBezTo>
                    <a:cubicBezTo>
                      <a:pt x="7413" y="7993"/>
                      <a:pt x="7989" y="8587"/>
                      <a:pt x="8563" y="9201"/>
                    </a:cubicBezTo>
                    <a:cubicBezTo>
                      <a:pt x="8586" y="9224"/>
                      <a:pt x="8610" y="9233"/>
                      <a:pt x="8633" y="9233"/>
                    </a:cubicBezTo>
                    <a:cubicBezTo>
                      <a:pt x="8713" y="9233"/>
                      <a:pt x="8779" y="9120"/>
                      <a:pt x="8703" y="9043"/>
                    </a:cubicBezTo>
                    <a:cubicBezTo>
                      <a:pt x="7612" y="7893"/>
                      <a:pt x="6502" y="6743"/>
                      <a:pt x="5412" y="5593"/>
                    </a:cubicBezTo>
                    <a:cubicBezTo>
                      <a:pt x="4202" y="4325"/>
                      <a:pt x="3013" y="3077"/>
                      <a:pt x="1823" y="1788"/>
                    </a:cubicBezTo>
                    <a:cubicBezTo>
                      <a:pt x="1268" y="1213"/>
                      <a:pt x="734" y="619"/>
                      <a:pt x="219" y="43"/>
                    </a:cubicBezTo>
                    <a:cubicBezTo>
                      <a:pt x="193" y="13"/>
                      <a:pt x="166" y="1"/>
                      <a:pt x="14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61" name="Google Shape;1561;p15"/>
              <p:cNvSpPr/>
              <p:nvPr/>
            </p:nvSpPr>
            <p:spPr>
              <a:xfrm>
                <a:off x="5309900" y="2468775"/>
                <a:ext cx="40200" cy="35325"/>
              </a:xfrm>
              <a:custGeom>
                <a:avLst/>
                <a:gdLst/>
                <a:ahLst/>
                <a:cxnLst/>
                <a:rect l="l" t="t" r="r" b="b"/>
                <a:pathLst>
                  <a:path w="1608" h="1413" extrusionOk="0">
                    <a:moveTo>
                      <a:pt x="1449" y="1"/>
                    </a:moveTo>
                    <a:cubicBezTo>
                      <a:pt x="1409" y="1"/>
                      <a:pt x="1349" y="59"/>
                      <a:pt x="1349" y="120"/>
                    </a:cubicBezTo>
                    <a:cubicBezTo>
                      <a:pt x="1388" y="416"/>
                      <a:pt x="1290" y="694"/>
                      <a:pt x="1052" y="892"/>
                    </a:cubicBezTo>
                    <a:cubicBezTo>
                      <a:pt x="933" y="992"/>
                      <a:pt x="775" y="1071"/>
                      <a:pt x="635" y="1130"/>
                    </a:cubicBezTo>
                    <a:cubicBezTo>
                      <a:pt x="507" y="1173"/>
                      <a:pt x="389" y="1206"/>
                      <a:pt x="266" y="1206"/>
                    </a:cubicBezTo>
                    <a:cubicBezTo>
                      <a:pt x="218" y="1206"/>
                      <a:pt x="170" y="1201"/>
                      <a:pt x="120" y="1190"/>
                    </a:cubicBezTo>
                    <a:cubicBezTo>
                      <a:pt x="61" y="1190"/>
                      <a:pt x="1" y="1249"/>
                      <a:pt x="1" y="1309"/>
                    </a:cubicBezTo>
                    <a:cubicBezTo>
                      <a:pt x="1" y="1368"/>
                      <a:pt x="61" y="1407"/>
                      <a:pt x="120" y="1407"/>
                    </a:cubicBezTo>
                    <a:cubicBezTo>
                      <a:pt x="156" y="1411"/>
                      <a:pt x="192" y="1413"/>
                      <a:pt x="228" y="1413"/>
                    </a:cubicBezTo>
                    <a:cubicBezTo>
                      <a:pt x="389" y="1413"/>
                      <a:pt x="549" y="1377"/>
                      <a:pt x="695" y="1328"/>
                    </a:cubicBezTo>
                    <a:cubicBezTo>
                      <a:pt x="873" y="1249"/>
                      <a:pt x="1052" y="1169"/>
                      <a:pt x="1211" y="1051"/>
                    </a:cubicBezTo>
                    <a:cubicBezTo>
                      <a:pt x="1468" y="813"/>
                      <a:pt x="1607" y="456"/>
                      <a:pt x="1568" y="120"/>
                    </a:cubicBezTo>
                    <a:cubicBezTo>
                      <a:pt x="1547" y="59"/>
                      <a:pt x="1528" y="1"/>
                      <a:pt x="144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62" name="Google Shape;1562;p15"/>
              <p:cNvSpPr/>
              <p:nvPr/>
            </p:nvSpPr>
            <p:spPr>
              <a:xfrm>
                <a:off x="5314875" y="2476700"/>
                <a:ext cx="69400" cy="60000"/>
              </a:xfrm>
              <a:custGeom>
                <a:avLst/>
                <a:gdLst/>
                <a:ahLst/>
                <a:cxnLst/>
                <a:rect l="l" t="t" r="r" b="b"/>
                <a:pathLst>
                  <a:path w="2776" h="2400" extrusionOk="0">
                    <a:moveTo>
                      <a:pt x="2597" y="1"/>
                    </a:moveTo>
                    <a:cubicBezTo>
                      <a:pt x="2533" y="1"/>
                      <a:pt x="2466" y="56"/>
                      <a:pt x="2479" y="139"/>
                    </a:cubicBezTo>
                    <a:cubicBezTo>
                      <a:pt x="2558" y="437"/>
                      <a:pt x="2418" y="773"/>
                      <a:pt x="2260" y="1051"/>
                    </a:cubicBezTo>
                    <a:cubicBezTo>
                      <a:pt x="2101" y="1289"/>
                      <a:pt x="1903" y="1507"/>
                      <a:pt x="1686" y="1666"/>
                    </a:cubicBezTo>
                    <a:cubicBezTo>
                      <a:pt x="1271" y="2006"/>
                      <a:pt x="748" y="2183"/>
                      <a:pt x="220" y="2183"/>
                    </a:cubicBezTo>
                    <a:cubicBezTo>
                      <a:pt x="193" y="2183"/>
                      <a:pt x="166" y="2182"/>
                      <a:pt x="140" y="2181"/>
                    </a:cubicBezTo>
                    <a:cubicBezTo>
                      <a:pt x="0" y="2181"/>
                      <a:pt x="0" y="2380"/>
                      <a:pt x="140" y="2399"/>
                    </a:cubicBezTo>
                    <a:cubicBezTo>
                      <a:pt x="166" y="2400"/>
                      <a:pt x="193" y="2400"/>
                      <a:pt x="219" y="2400"/>
                    </a:cubicBezTo>
                    <a:cubicBezTo>
                      <a:pt x="808" y="2400"/>
                      <a:pt x="1408" y="2183"/>
                      <a:pt x="1863" y="1804"/>
                    </a:cubicBezTo>
                    <a:cubicBezTo>
                      <a:pt x="2101" y="1606"/>
                      <a:pt x="2320" y="1368"/>
                      <a:pt x="2479" y="1090"/>
                    </a:cubicBezTo>
                    <a:cubicBezTo>
                      <a:pt x="2637" y="794"/>
                      <a:pt x="2775" y="416"/>
                      <a:pt x="2696" y="80"/>
                    </a:cubicBezTo>
                    <a:cubicBezTo>
                      <a:pt x="2680" y="25"/>
                      <a:pt x="2639" y="1"/>
                      <a:pt x="259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63" name="Google Shape;1563;p15"/>
              <p:cNvSpPr/>
              <p:nvPr/>
            </p:nvSpPr>
            <p:spPr>
              <a:xfrm>
                <a:off x="5332700" y="2493925"/>
                <a:ext cx="81125" cy="75450"/>
              </a:xfrm>
              <a:custGeom>
                <a:avLst/>
                <a:gdLst/>
                <a:ahLst/>
                <a:cxnLst/>
                <a:rect l="l" t="t" r="r" b="b"/>
                <a:pathLst>
                  <a:path w="3245" h="3018" extrusionOk="0">
                    <a:moveTo>
                      <a:pt x="3113" y="0"/>
                    </a:moveTo>
                    <a:cubicBezTo>
                      <a:pt x="3075" y="0"/>
                      <a:pt x="3042" y="20"/>
                      <a:pt x="3034" y="65"/>
                    </a:cubicBezTo>
                    <a:cubicBezTo>
                      <a:pt x="2836" y="1551"/>
                      <a:pt x="1626" y="2701"/>
                      <a:pt x="140" y="2801"/>
                    </a:cubicBezTo>
                    <a:cubicBezTo>
                      <a:pt x="1" y="2801"/>
                      <a:pt x="1" y="3018"/>
                      <a:pt x="140" y="3018"/>
                    </a:cubicBezTo>
                    <a:cubicBezTo>
                      <a:pt x="1705" y="2899"/>
                      <a:pt x="3014" y="1691"/>
                      <a:pt x="3233" y="124"/>
                    </a:cubicBezTo>
                    <a:cubicBezTo>
                      <a:pt x="3244" y="50"/>
                      <a:pt x="3173" y="0"/>
                      <a:pt x="311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64" name="Google Shape;1564;p15"/>
              <p:cNvSpPr/>
              <p:nvPr/>
            </p:nvSpPr>
            <p:spPr>
              <a:xfrm>
                <a:off x="5343775" y="2502825"/>
                <a:ext cx="98975" cy="103775"/>
              </a:xfrm>
              <a:custGeom>
                <a:avLst/>
                <a:gdLst/>
                <a:ahLst/>
                <a:cxnLst/>
                <a:rect l="l" t="t" r="r" b="b"/>
                <a:pathLst>
                  <a:path w="3959" h="4151" extrusionOk="0">
                    <a:moveTo>
                      <a:pt x="3840" y="1"/>
                    </a:moveTo>
                    <a:cubicBezTo>
                      <a:pt x="3791" y="1"/>
                      <a:pt x="3741" y="36"/>
                      <a:pt x="3741" y="106"/>
                    </a:cubicBezTo>
                    <a:cubicBezTo>
                      <a:pt x="3781" y="1652"/>
                      <a:pt x="2690" y="2920"/>
                      <a:pt x="1362" y="3555"/>
                    </a:cubicBezTo>
                    <a:cubicBezTo>
                      <a:pt x="966" y="3732"/>
                      <a:pt x="549" y="3851"/>
                      <a:pt x="133" y="3951"/>
                    </a:cubicBezTo>
                    <a:cubicBezTo>
                      <a:pt x="0" y="3969"/>
                      <a:pt x="49" y="4151"/>
                      <a:pt x="174" y="4151"/>
                    </a:cubicBezTo>
                    <a:cubicBezTo>
                      <a:pt x="180" y="4151"/>
                      <a:pt x="186" y="4150"/>
                      <a:pt x="192" y="4149"/>
                    </a:cubicBezTo>
                    <a:cubicBezTo>
                      <a:pt x="1719" y="3832"/>
                      <a:pt x="3146" y="2900"/>
                      <a:pt x="3720" y="1393"/>
                    </a:cubicBezTo>
                    <a:cubicBezTo>
                      <a:pt x="3879" y="978"/>
                      <a:pt x="3958" y="542"/>
                      <a:pt x="3939" y="106"/>
                    </a:cubicBezTo>
                    <a:cubicBezTo>
                      <a:pt x="3939" y="36"/>
                      <a:pt x="3890" y="1"/>
                      <a:pt x="384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65" name="Google Shape;1565;p15"/>
              <p:cNvSpPr/>
              <p:nvPr/>
            </p:nvSpPr>
            <p:spPr>
              <a:xfrm>
                <a:off x="5372175" y="2530575"/>
                <a:ext cx="94175" cy="97925"/>
              </a:xfrm>
              <a:custGeom>
                <a:avLst/>
                <a:gdLst/>
                <a:ahLst/>
                <a:cxnLst/>
                <a:rect l="l" t="t" r="r" b="b"/>
                <a:pathLst>
                  <a:path w="3767" h="3917" extrusionOk="0">
                    <a:moveTo>
                      <a:pt x="3630" y="1"/>
                    </a:moveTo>
                    <a:cubicBezTo>
                      <a:pt x="3590" y="1"/>
                      <a:pt x="3551" y="20"/>
                      <a:pt x="3536" y="66"/>
                    </a:cubicBezTo>
                    <a:cubicBezTo>
                      <a:pt x="3298" y="1433"/>
                      <a:pt x="2407" y="2622"/>
                      <a:pt x="1197" y="3296"/>
                    </a:cubicBezTo>
                    <a:cubicBezTo>
                      <a:pt x="861" y="3476"/>
                      <a:pt x="504" y="3614"/>
                      <a:pt x="126" y="3713"/>
                    </a:cubicBezTo>
                    <a:cubicBezTo>
                      <a:pt x="1" y="3749"/>
                      <a:pt x="38" y="3917"/>
                      <a:pt x="135" y="3917"/>
                    </a:cubicBezTo>
                    <a:cubicBezTo>
                      <a:pt x="145" y="3917"/>
                      <a:pt x="155" y="3915"/>
                      <a:pt x="166" y="3912"/>
                    </a:cubicBezTo>
                    <a:cubicBezTo>
                      <a:pt x="1554" y="3574"/>
                      <a:pt x="2764" y="2583"/>
                      <a:pt x="3377" y="1295"/>
                    </a:cubicBezTo>
                    <a:cubicBezTo>
                      <a:pt x="3536" y="918"/>
                      <a:pt x="3675" y="542"/>
                      <a:pt x="3755" y="125"/>
                    </a:cubicBezTo>
                    <a:cubicBezTo>
                      <a:pt x="3766" y="51"/>
                      <a:pt x="3696" y="1"/>
                      <a:pt x="363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66" name="Google Shape;1566;p15"/>
              <p:cNvSpPr/>
              <p:nvPr/>
            </p:nvSpPr>
            <p:spPr>
              <a:xfrm>
                <a:off x="5405075" y="2574950"/>
                <a:ext cx="78825" cy="71775"/>
              </a:xfrm>
              <a:custGeom>
                <a:avLst/>
                <a:gdLst/>
                <a:ahLst/>
                <a:cxnLst/>
                <a:rect l="l" t="t" r="r" b="b"/>
                <a:pathLst>
                  <a:path w="3153" h="2871" extrusionOk="0">
                    <a:moveTo>
                      <a:pt x="3015" y="1"/>
                    </a:moveTo>
                    <a:cubicBezTo>
                      <a:pt x="2984" y="1"/>
                      <a:pt x="2953" y="17"/>
                      <a:pt x="2934" y="54"/>
                    </a:cubicBezTo>
                    <a:cubicBezTo>
                      <a:pt x="2656" y="649"/>
                      <a:pt x="2280" y="1204"/>
                      <a:pt x="1823" y="1661"/>
                    </a:cubicBezTo>
                    <a:cubicBezTo>
                      <a:pt x="1368" y="2116"/>
                      <a:pt x="793" y="2573"/>
                      <a:pt x="139" y="2652"/>
                    </a:cubicBezTo>
                    <a:cubicBezTo>
                      <a:pt x="6" y="2670"/>
                      <a:pt x="0" y="2871"/>
                      <a:pt x="121" y="2871"/>
                    </a:cubicBezTo>
                    <a:cubicBezTo>
                      <a:pt x="127" y="2871"/>
                      <a:pt x="133" y="2870"/>
                      <a:pt x="139" y="2869"/>
                    </a:cubicBezTo>
                    <a:cubicBezTo>
                      <a:pt x="832" y="2771"/>
                      <a:pt x="1408" y="2354"/>
                      <a:pt x="1903" y="1878"/>
                    </a:cubicBezTo>
                    <a:cubicBezTo>
                      <a:pt x="2399" y="1383"/>
                      <a:pt x="2815" y="808"/>
                      <a:pt x="3113" y="154"/>
                    </a:cubicBezTo>
                    <a:cubicBezTo>
                      <a:pt x="3153" y="73"/>
                      <a:pt x="3083" y="1"/>
                      <a:pt x="301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67" name="Google Shape;1567;p15"/>
              <p:cNvSpPr/>
              <p:nvPr/>
            </p:nvSpPr>
            <p:spPr>
              <a:xfrm>
                <a:off x="5443075" y="2609225"/>
                <a:ext cx="48825" cy="48625"/>
              </a:xfrm>
              <a:custGeom>
                <a:avLst/>
                <a:gdLst/>
                <a:ahLst/>
                <a:cxnLst/>
                <a:rect l="l" t="t" r="r" b="b"/>
                <a:pathLst>
                  <a:path w="1953" h="1945" extrusionOk="0">
                    <a:moveTo>
                      <a:pt x="1818" y="1"/>
                    </a:moveTo>
                    <a:cubicBezTo>
                      <a:pt x="1773" y="1"/>
                      <a:pt x="1728" y="23"/>
                      <a:pt x="1712" y="71"/>
                    </a:cubicBezTo>
                    <a:cubicBezTo>
                      <a:pt x="1493" y="845"/>
                      <a:pt x="879" y="1479"/>
                      <a:pt x="105" y="1736"/>
                    </a:cubicBezTo>
                    <a:cubicBezTo>
                      <a:pt x="1" y="1771"/>
                      <a:pt x="35" y="1945"/>
                      <a:pt x="125" y="1945"/>
                    </a:cubicBezTo>
                    <a:cubicBezTo>
                      <a:pt x="138" y="1945"/>
                      <a:pt x="151" y="1942"/>
                      <a:pt x="165" y="1934"/>
                    </a:cubicBezTo>
                    <a:cubicBezTo>
                      <a:pt x="998" y="1657"/>
                      <a:pt x="1672" y="964"/>
                      <a:pt x="1929" y="131"/>
                    </a:cubicBezTo>
                    <a:cubicBezTo>
                      <a:pt x="1952" y="48"/>
                      <a:pt x="1885" y="1"/>
                      <a:pt x="181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68" name="Google Shape;1568;p15"/>
              <p:cNvSpPr/>
              <p:nvPr/>
            </p:nvSpPr>
            <p:spPr>
              <a:xfrm>
                <a:off x="5474950" y="2646200"/>
                <a:ext cx="24400" cy="22500"/>
              </a:xfrm>
              <a:custGeom>
                <a:avLst/>
                <a:gdLst/>
                <a:ahLst/>
                <a:cxnLst/>
                <a:rect l="l" t="t" r="r" b="b"/>
                <a:pathLst>
                  <a:path w="976" h="900" extrusionOk="0">
                    <a:moveTo>
                      <a:pt x="842" y="0"/>
                    </a:moveTo>
                    <a:cubicBezTo>
                      <a:pt x="801" y="0"/>
                      <a:pt x="761" y="24"/>
                      <a:pt x="754" y="80"/>
                    </a:cubicBezTo>
                    <a:cubicBezTo>
                      <a:pt x="733" y="159"/>
                      <a:pt x="694" y="218"/>
                      <a:pt x="654" y="278"/>
                    </a:cubicBezTo>
                    <a:cubicBezTo>
                      <a:pt x="614" y="336"/>
                      <a:pt x="556" y="397"/>
                      <a:pt x="495" y="436"/>
                    </a:cubicBezTo>
                    <a:cubicBezTo>
                      <a:pt x="376" y="555"/>
                      <a:pt x="218" y="614"/>
                      <a:pt x="59" y="693"/>
                    </a:cubicBezTo>
                    <a:cubicBezTo>
                      <a:pt x="1" y="733"/>
                      <a:pt x="1" y="793"/>
                      <a:pt x="20" y="852"/>
                    </a:cubicBezTo>
                    <a:cubicBezTo>
                      <a:pt x="35" y="881"/>
                      <a:pt x="81" y="900"/>
                      <a:pt x="120" y="900"/>
                    </a:cubicBezTo>
                    <a:cubicBezTo>
                      <a:pt x="135" y="900"/>
                      <a:pt x="148" y="897"/>
                      <a:pt x="159" y="891"/>
                    </a:cubicBezTo>
                    <a:cubicBezTo>
                      <a:pt x="495" y="714"/>
                      <a:pt x="852" y="516"/>
                      <a:pt x="952" y="138"/>
                    </a:cubicBezTo>
                    <a:cubicBezTo>
                      <a:pt x="976" y="55"/>
                      <a:pt x="906" y="0"/>
                      <a:pt x="84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69" name="Google Shape;1569;p15"/>
              <p:cNvSpPr/>
              <p:nvPr/>
            </p:nvSpPr>
            <p:spPr>
              <a:xfrm>
                <a:off x="5732650" y="2135475"/>
                <a:ext cx="321150" cy="193650"/>
              </a:xfrm>
              <a:custGeom>
                <a:avLst/>
                <a:gdLst/>
                <a:ahLst/>
                <a:cxnLst/>
                <a:rect l="l" t="t" r="r" b="b"/>
                <a:pathLst>
                  <a:path w="12846" h="7746" extrusionOk="0">
                    <a:moveTo>
                      <a:pt x="6315" y="0"/>
                    </a:moveTo>
                    <a:cubicBezTo>
                      <a:pt x="5574" y="0"/>
                      <a:pt x="4830" y="104"/>
                      <a:pt x="4143" y="388"/>
                    </a:cubicBezTo>
                    <a:cubicBezTo>
                      <a:pt x="2240" y="1141"/>
                      <a:pt x="318" y="3718"/>
                      <a:pt x="0" y="5800"/>
                    </a:cubicBezTo>
                    <a:cubicBezTo>
                      <a:pt x="1142" y="6910"/>
                      <a:pt x="3434" y="7745"/>
                      <a:pt x="5305" y="7745"/>
                    </a:cubicBezTo>
                    <a:cubicBezTo>
                      <a:pt x="5740" y="7745"/>
                      <a:pt x="6152" y="7700"/>
                      <a:pt x="6521" y="7603"/>
                    </a:cubicBezTo>
                    <a:cubicBezTo>
                      <a:pt x="7473" y="7346"/>
                      <a:pt x="8326" y="6810"/>
                      <a:pt x="9059" y="6176"/>
                    </a:cubicBezTo>
                    <a:cubicBezTo>
                      <a:pt x="10605" y="4849"/>
                      <a:pt x="11675" y="3144"/>
                      <a:pt x="12845" y="1498"/>
                    </a:cubicBezTo>
                    <a:cubicBezTo>
                      <a:pt x="10942" y="884"/>
                      <a:pt x="9059" y="150"/>
                      <a:pt x="7037" y="31"/>
                    </a:cubicBezTo>
                    <a:cubicBezTo>
                      <a:pt x="6798" y="11"/>
                      <a:pt x="6557" y="0"/>
                      <a:pt x="631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70" name="Google Shape;1570;p15"/>
              <p:cNvSpPr/>
              <p:nvPr/>
            </p:nvSpPr>
            <p:spPr>
              <a:xfrm>
                <a:off x="5735100" y="2180725"/>
                <a:ext cx="219075" cy="132450"/>
              </a:xfrm>
              <a:custGeom>
                <a:avLst/>
                <a:gdLst/>
                <a:ahLst/>
                <a:cxnLst/>
                <a:rect l="l" t="t" r="r" b="b"/>
                <a:pathLst>
                  <a:path w="8763" h="5298" extrusionOk="0">
                    <a:moveTo>
                      <a:pt x="4280" y="1"/>
                    </a:moveTo>
                    <a:cubicBezTo>
                      <a:pt x="3787" y="1"/>
                      <a:pt x="3290" y="72"/>
                      <a:pt x="2836" y="263"/>
                    </a:cubicBezTo>
                    <a:cubicBezTo>
                      <a:pt x="1528" y="779"/>
                      <a:pt x="220" y="2542"/>
                      <a:pt x="1" y="3950"/>
                    </a:cubicBezTo>
                    <a:cubicBezTo>
                      <a:pt x="772" y="4722"/>
                      <a:pt x="2339" y="5297"/>
                      <a:pt x="3623" y="5297"/>
                    </a:cubicBezTo>
                    <a:cubicBezTo>
                      <a:pt x="3922" y="5297"/>
                      <a:pt x="4207" y="5266"/>
                      <a:pt x="4462" y="5198"/>
                    </a:cubicBezTo>
                    <a:cubicBezTo>
                      <a:pt x="5115" y="5021"/>
                      <a:pt x="5670" y="4643"/>
                      <a:pt x="6185" y="4207"/>
                    </a:cubicBezTo>
                    <a:cubicBezTo>
                      <a:pt x="7237" y="3316"/>
                      <a:pt x="7969" y="2146"/>
                      <a:pt x="8762" y="1036"/>
                    </a:cubicBezTo>
                    <a:cubicBezTo>
                      <a:pt x="7475" y="600"/>
                      <a:pt x="6185" y="105"/>
                      <a:pt x="4798" y="26"/>
                    </a:cubicBezTo>
                    <a:cubicBezTo>
                      <a:pt x="4627" y="10"/>
                      <a:pt x="4454" y="1"/>
                      <a:pt x="4280" y="1"/>
                    </a:cubicBezTo>
                    <a:close/>
                  </a:path>
                </a:pathLst>
              </a:custGeom>
              <a:solidFill>
                <a:srgbClr val="191919">
                  <a:alpha val="128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71" name="Google Shape;1571;p15"/>
              <p:cNvSpPr/>
              <p:nvPr/>
            </p:nvSpPr>
            <p:spPr>
              <a:xfrm>
                <a:off x="5710600" y="2185650"/>
                <a:ext cx="300800" cy="103375"/>
              </a:xfrm>
              <a:custGeom>
                <a:avLst/>
                <a:gdLst/>
                <a:ahLst/>
                <a:cxnLst/>
                <a:rect l="l" t="t" r="r" b="b"/>
                <a:pathLst>
                  <a:path w="12032" h="4135" extrusionOk="0">
                    <a:moveTo>
                      <a:pt x="11895" y="1"/>
                    </a:moveTo>
                    <a:cubicBezTo>
                      <a:pt x="11885" y="1"/>
                      <a:pt x="11875" y="3"/>
                      <a:pt x="11864" y="6"/>
                    </a:cubicBezTo>
                    <a:cubicBezTo>
                      <a:pt x="10416" y="542"/>
                      <a:pt x="8970" y="1018"/>
                      <a:pt x="7522" y="1513"/>
                    </a:cubicBezTo>
                    <a:cubicBezTo>
                      <a:pt x="5838" y="2068"/>
                      <a:pt x="4173" y="2604"/>
                      <a:pt x="2508" y="3138"/>
                    </a:cubicBezTo>
                    <a:cubicBezTo>
                      <a:pt x="1694" y="3416"/>
                      <a:pt x="901" y="3674"/>
                      <a:pt x="108" y="3931"/>
                    </a:cubicBezTo>
                    <a:cubicBezTo>
                      <a:pt x="0" y="3967"/>
                      <a:pt x="23" y="4134"/>
                      <a:pt x="133" y="4134"/>
                    </a:cubicBezTo>
                    <a:cubicBezTo>
                      <a:pt x="144" y="4134"/>
                      <a:pt x="156" y="4133"/>
                      <a:pt x="169" y="4129"/>
                    </a:cubicBezTo>
                    <a:cubicBezTo>
                      <a:pt x="1675" y="3635"/>
                      <a:pt x="3201" y="3138"/>
                      <a:pt x="4707" y="2643"/>
                    </a:cubicBezTo>
                    <a:cubicBezTo>
                      <a:pt x="6372" y="2107"/>
                      <a:pt x="8019" y="1573"/>
                      <a:pt x="9684" y="997"/>
                    </a:cubicBezTo>
                    <a:cubicBezTo>
                      <a:pt x="10416" y="740"/>
                      <a:pt x="11170" y="482"/>
                      <a:pt x="11923" y="204"/>
                    </a:cubicBezTo>
                    <a:cubicBezTo>
                      <a:pt x="12031" y="168"/>
                      <a:pt x="11992" y="1"/>
                      <a:pt x="1189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72" name="Google Shape;1572;p15"/>
              <p:cNvSpPr/>
              <p:nvPr/>
            </p:nvSpPr>
            <p:spPr>
              <a:xfrm>
                <a:off x="5969525" y="2171900"/>
                <a:ext cx="27500" cy="47275"/>
              </a:xfrm>
              <a:custGeom>
                <a:avLst/>
                <a:gdLst/>
                <a:ahLst/>
                <a:cxnLst/>
                <a:rect l="l" t="t" r="r" b="b"/>
                <a:pathLst>
                  <a:path w="1100" h="1891" extrusionOk="0">
                    <a:moveTo>
                      <a:pt x="344" y="0"/>
                    </a:moveTo>
                    <a:cubicBezTo>
                      <a:pt x="312" y="0"/>
                      <a:pt x="281" y="12"/>
                      <a:pt x="258" y="41"/>
                    </a:cubicBezTo>
                    <a:cubicBezTo>
                      <a:pt x="40" y="358"/>
                      <a:pt x="1" y="754"/>
                      <a:pt x="159" y="1092"/>
                    </a:cubicBezTo>
                    <a:cubicBezTo>
                      <a:pt x="297" y="1428"/>
                      <a:pt x="595" y="1746"/>
                      <a:pt x="931" y="1885"/>
                    </a:cubicBezTo>
                    <a:cubicBezTo>
                      <a:pt x="944" y="1889"/>
                      <a:pt x="956" y="1890"/>
                      <a:pt x="967" y="1890"/>
                    </a:cubicBezTo>
                    <a:cubicBezTo>
                      <a:pt x="1077" y="1890"/>
                      <a:pt x="1100" y="1723"/>
                      <a:pt x="992" y="1687"/>
                    </a:cubicBezTo>
                    <a:cubicBezTo>
                      <a:pt x="714" y="1568"/>
                      <a:pt x="476" y="1290"/>
                      <a:pt x="337" y="1013"/>
                    </a:cubicBezTo>
                    <a:cubicBezTo>
                      <a:pt x="218" y="735"/>
                      <a:pt x="258" y="398"/>
                      <a:pt x="437" y="141"/>
                    </a:cubicBezTo>
                    <a:cubicBezTo>
                      <a:pt x="493" y="70"/>
                      <a:pt x="419" y="0"/>
                      <a:pt x="34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73" name="Google Shape;1573;p15"/>
              <p:cNvSpPr/>
              <p:nvPr/>
            </p:nvSpPr>
            <p:spPr>
              <a:xfrm>
                <a:off x="5932350" y="2162650"/>
                <a:ext cx="45200" cy="82450"/>
              </a:xfrm>
              <a:custGeom>
                <a:avLst/>
                <a:gdLst/>
                <a:ahLst/>
                <a:cxnLst/>
                <a:rect l="l" t="t" r="r" b="b"/>
                <a:pathLst>
                  <a:path w="1808" h="3298" extrusionOk="0">
                    <a:moveTo>
                      <a:pt x="512" y="0"/>
                    </a:moveTo>
                    <a:cubicBezTo>
                      <a:pt x="487" y="0"/>
                      <a:pt x="461" y="11"/>
                      <a:pt x="436" y="35"/>
                    </a:cubicBezTo>
                    <a:cubicBezTo>
                      <a:pt x="0" y="511"/>
                      <a:pt x="100" y="1343"/>
                      <a:pt x="338" y="1898"/>
                    </a:cubicBezTo>
                    <a:cubicBezTo>
                      <a:pt x="576" y="2493"/>
                      <a:pt x="1012" y="3008"/>
                      <a:pt x="1586" y="3286"/>
                    </a:cubicBezTo>
                    <a:cubicBezTo>
                      <a:pt x="1602" y="3294"/>
                      <a:pt x="1619" y="3298"/>
                      <a:pt x="1635" y="3298"/>
                    </a:cubicBezTo>
                    <a:cubicBezTo>
                      <a:pt x="1733" y="3298"/>
                      <a:pt x="1807" y="3159"/>
                      <a:pt x="1705" y="3107"/>
                    </a:cubicBezTo>
                    <a:cubicBezTo>
                      <a:pt x="1189" y="2850"/>
                      <a:pt x="774" y="2414"/>
                      <a:pt x="555" y="1878"/>
                    </a:cubicBezTo>
                    <a:cubicBezTo>
                      <a:pt x="436" y="1621"/>
                      <a:pt x="378" y="1343"/>
                      <a:pt x="357" y="1045"/>
                    </a:cubicBezTo>
                    <a:cubicBezTo>
                      <a:pt x="357" y="749"/>
                      <a:pt x="378" y="411"/>
                      <a:pt x="595" y="173"/>
                    </a:cubicBezTo>
                    <a:cubicBezTo>
                      <a:pt x="655" y="98"/>
                      <a:pt x="590" y="0"/>
                      <a:pt x="51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74" name="Google Shape;1574;p15"/>
              <p:cNvSpPr/>
              <p:nvPr/>
            </p:nvSpPr>
            <p:spPr>
              <a:xfrm>
                <a:off x="5899150" y="2162975"/>
                <a:ext cx="46750" cy="102425"/>
              </a:xfrm>
              <a:custGeom>
                <a:avLst/>
                <a:gdLst/>
                <a:ahLst/>
                <a:cxnLst/>
                <a:rect l="l" t="t" r="r" b="b"/>
                <a:pathLst>
                  <a:path w="1870" h="4097" extrusionOk="0">
                    <a:moveTo>
                      <a:pt x="415" y="1"/>
                    </a:moveTo>
                    <a:cubicBezTo>
                      <a:pt x="370" y="1"/>
                      <a:pt x="322" y="24"/>
                      <a:pt x="297" y="81"/>
                    </a:cubicBezTo>
                    <a:cubicBezTo>
                      <a:pt x="20" y="834"/>
                      <a:pt x="20" y="1687"/>
                      <a:pt x="318" y="2440"/>
                    </a:cubicBezTo>
                    <a:cubicBezTo>
                      <a:pt x="575" y="3114"/>
                      <a:pt x="1051" y="3688"/>
                      <a:pt x="1666" y="4085"/>
                    </a:cubicBezTo>
                    <a:cubicBezTo>
                      <a:pt x="1683" y="4093"/>
                      <a:pt x="1699" y="4097"/>
                      <a:pt x="1714" y="4097"/>
                    </a:cubicBezTo>
                    <a:cubicBezTo>
                      <a:pt x="1809" y="4097"/>
                      <a:pt x="1869" y="3958"/>
                      <a:pt x="1785" y="3907"/>
                    </a:cubicBezTo>
                    <a:cubicBezTo>
                      <a:pt x="516" y="3114"/>
                      <a:pt x="1" y="1528"/>
                      <a:pt x="516" y="120"/>
                    </a:cubicBezTo>
                    <a:cubicBezTo>
                      <a:pt x="540" y="50"/>
                      <a:pt x="480" y="1"/>
                      <a:pt x="41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75" name="Google Shape;1575;p15"/>
              <p:cNvSpPr/>
              <p:nvPr/>
            </p:nvSpPr>
            <p:spPr>
              <a:xfrm>
                <a:off x="5857025" y="2157200"/>
                <a:ext cx="60900" cy="135475"/>
              </a:xfrm>
              <a:custGeom>
                <a:avLst/>
                <a:gdLst/>
                <a:ahLst/>
                <a:cxnLst/>
                <a:rect l="l" t="t" r="r" b="b"/>
                <a:pathLst>
                  <a:path w="2436" h="5419" extrusionOk="0">
                    <a:moveTo>
                      <a:pt x="908" y="1"/>
                    </a:moveTo>
                    <a:cubicBezTo>
                      <a:pt x="874" y="1"/>
                      <a:pt x="839" y="17"/>
                      <a:pt x="814" y="55"/>
                    </a:cubicBezTo>
                    <a:cubicBezTo>
                      <a:pt x="0" y="1461"/>
                      <a:pt x="357" y="3206"/>
                      <a:pt x="1308" y="4455"/>
                    </a:cubicBezTo>
                    <a:cubicBezTo>
                      <a:pt x="1586" y="4792"/>
                      <a:pt x="1884" y="5109"/>
                      <a:pt x="2220" y="5386"/>
                    </a:cubicBezTo>
                    <a:cubicBezTo>
                      <a:pt x="2243" y="5409"/>
                      <a:pt x="2267" y="5418"/>
                      <a:pt x="2291" y="5418"/>
                    </a:cubicBezTo>
                    <a:cubicBezTo>
                      <a:pt x="2371" y="5418"/>
                      <a:pt x="2436" y="5310"/>
                      <a:pt x="2360" y="5248"/>
                    </a:cubicBezTo>
                    <a:cubicBezTo>
                      <a:pt x="1229" y="4297"/>
                      <a:pt x="417" y="2909"/>
                      <a:pt x="595" y="1382"/>
                    </a:cubicBezTo>
                    <a:cubicBezTo>
                      <a:pt x="655" y="946"/>
                      <a:pt x="793" y="530"/>
                      <a:pt x="991" y="153"/>
                    </a:cubicBezTo>
                    <a:cubicBezTo>
                      <a:pt x="1045" y="72"/>
                      <a:pt x="980" y="1"/>
                      <a:pt x="90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76" name="Google Shape;1576;p15"/>
              <p:cNvSpPr/>
              <p:nvPr/>
            </p:nvSpPr>
            <p:spPr>
              <a:xfrm>
                <a:off x="5832225" y="2170450"/>
                <a:ext cx="50575" cy="128475"/>
              </a:xfrm>
              <a:custGeom>
                <a:avLst/>
                <a:gdLst/>
                <a:ahLst/>
                <a:cxnLst/>
                <a:rect l="l" t="t" r="r" b="b"/>
                <a:pathLst>
                  <a:path w="2023" h="5139" extrusionOk="0">
                    <a:moveTo>
                      <a:pt x="542" y="0"/>
                    </a:moveTo>
                    <a:cubicBezTo>
                      <a:pt x="497" y="0"/>
                      <a:pt x="453" y="24"/>
                      <a:pt x="437" y="80"/>
                    </a:cubicBezTo>
                    <a:cubicBezTo>
                      <a:pt x="1" y="1447"/>
                      <a:pt x="239" y="2993"/>
                      <a:pt x="1013" y="4182"/>
                    </a:cubicBezTo>
                    <a:cubicBezTo>
                      <a:pt x="1230" y="4520"/>
                      <a:pt x="1488" y="4837"/>
                      <a:pt x="1806" y="5115"/>
                    </a:cubicBezTo>
                    <a:cubicBezTo>
                      <a:pt x="1826" y="5131"/>
                      <a:pt x="1848" y="5138"/>
                      <a:pt x="1869" y="5138"/>
                    </a:cubicBezTo>
                    <a:cubicBezTo>
                      <a:pt x="1951" y="5138"/>
                      <a:pt x="2023" y="5034"/>
                      <a:pt x="1944" y="4956"/>
                    </a:cubicBezTo>
                    <a:cubicBezTo>
                      <a:pt x="933" y="4044"/>
                      <a:pt x="378" y="2657"/>
                      <a:pt x="437" y="1269"/>
                    </a:cubicBezTo>
                    <a:cubicBezTo>
                      <a:pt x="458" y="892"/>
                      <a:pt x="537" y="495"/>
                      <a:pt x="656" y="138"/>
                    </a:cubicBezTo>
                    <a:cubicBezTo>
                      <a:pt x="680" y="55"/>
                      <a:pt x="610" y="0"/>
                      <a:pt x="54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77" name="Google Shape;1577;p15"/>
              <p:cNvSpPr/>
              <p:nvPr/>
            </p:nvSpPr>
            <p:spPr>
              <a:xfrm>
                <a:off x="5806000" y="2201525"/>
                <a:ext cx="39225" cy="97775"/>
              </a:xfrm>
              <a:custGeom>
                <a:avLst/>
                <a:gdLst/>
                <a:ahLst/>
                <a:cxnLst/>
                <a:rect l="l" t="t" r="r" b="b"/>
                <a:pathLst>
                  <a:path w="1569" h="3911" extrusionOk="0">
                    <a:moveTo>
                      <a:pt x="146" y="1"/>
                    </a:moveTo>
                    <a:cubicBezTo>
                      <a:pt x="94" y="1"/>
                      <a:pt x="40" y="36"/>
                      <a:pt x="40" y="105"/>
                    </a:cubicBezTo>
                    <a:cubicBezTo>
                      <a:pt x="0" y="838"/>
                      <a:pt x="98" y="1591"/>
                      <a:pt x="336" y="2286"/>
                    </a:cubicBezTo>
                    <a:cubicBezTo>
                      <a:pt x="535" y="2900"/>
                      <a:pt x="833" y="3515"/>
                      <a:pt x="1367" y="3891"/>
                    </a:cubicBezTo>
                    <a:cubicBezTo>
                      <a:pt x="1388" y="3905"/>
                      <a:pt x="1408" y="3911"/>
                      <a:pt x="1427" y="3911"/>
                    </a:cubicBezTo>
                    <a:cubicBezTo>
                      <a:pt x="1515" y="3911"/>
                      <a:pt x="1568" y="3778"/>
                      <a:pt x="1486" y="3713"/>
                    </a:cubicBezTo>
                    <a:cubicBezTo>
                      <a:pt x="971" y="3336"/>
                      <a:pt x="693" y="2741"/>
                      <a:pt x="495" y="2146"/>
                    </a:cubicBezTo>
                    <a:cubicBezTo>
                      <a:pt x="297" y="1493"/>
                      <a:pt x="198" y="798"/>
                      <a:pt x="238" y="105"/>
                    </a:cubicBezTo>
                    <a:cubicBezTo>
                      <a:pt x="248" y="36"/>
                      <a:pt x="198" y="1"/>
                      <a:pt x="14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78" name="Google Shape;1578;p15"/>
              <p:cNvSpPr/>
              <p:nvPr/>
            </p:nvSpPr>
            <p:spPr>
              <a:xfrm>
                <a:off x="5779700" y="2227900"/>
                <a:ext cx="26700" cy="63350"/>
              </a:xfrm>
              <a:custGeom>
                <a:avLst/>
                <a:gdLst/>
                <a:ahLst/>
                <a:cxnLst/>
                <a:rect l="l" t="t" r="r" b="b"/>
                <a:pathLst>
                  <a:path w="1068" h="2534" extrusionOk="0">
                    <a:moveTo>
                      <a:pt x="261" y="1"/>
                    </a:moveTo>
                    <a:cubicBezTo>
                      <a:pt x="218" y="1"/>
                      <a:pt x="175" y="24"/>
                      <a:pt x="159" y="81"/>
                    </a:cubicBezTo>
                    <a:cubicBezTo>
                      <a:pt x="1" y="933"/>
                      <a:pt x="259" y="1845"/>
                      <a:pt x="854" y="2500"/>
                    </a:cubicBezTo>
                    <a:cubicBezTo>
                      <a:pt x="873" y="2523"/>
                      <a:pt x="897" y="2533"/>
                      <a:pt x="921" y="2533"/>
                    </a:cubicBezTo>
                    <a:cubicBezTo>
                      <a:pt x="995" y="2533"/>
                      <a:pt x="1068" y="2436"/>
                      <a:pt x="992" y="2360"/>
                    </a:cubicBezTo>
                    <a:cubicBezTo>
                      <a:pt x="457" y="1765"/>
                      <a:pt x="220" y="914"/>
                      <a:pt x="378" y="121"/>
                    </a:cubicBezTo>
                    <a:cubicBezTo>
                      <a:pt x="389" y="50"/>
                      <a:pt x="325" y="1"/>
                      <a:pt x="26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79" name="Google Shape;1579;p15"/>
              <p:cNvSpPr/>
              <p:nvPr/>
            </p:nvSpPr>
            <p:spPr>
              <a:xfrm>
                <a:off x="5757425" y="2257025"/>
                <a:ext cx="15875" cy="28925"/>
              </a:xfrm>
              <a:custGeom>
                <a:avLst/>
                <a:gdLst/>
                <a:ahLst/>
                <a:cxnLst/>
                <a:rect l="l" t="t" r="r" b="b"/>
                <a:pathLst>
                  <a:path w="635" h="1157" extrusionOk="0">
                    <a:moveTo>
                      <a:pt x="174" y="1"/>
                    </a:moveTo>
                    <a:cubicBezTo>
                      <a:pt x="133" y="1"/>
                      <a:pt x="95" y="20"/>
                      <a:pt x="80" y="66"/>
                    </a:cubicBezTo>
                    <a:cubicBezTo>
                      <a:pt x="0" y="462"/>
                      <a:pt x="218" y="799"/>
                      <a:pt x="437" y="1097"/>
                    </a:cubicBezTo>
                    <a:cubicBezTo>
                      <a:pt x="449" y="1135"/>
                      <a:pt x="479" y="1157"/>
                      <a:pt x="514" y="1157"/>
                    </a:cubicBezTo>
                    <a:cubicBezTo>
                      <a:pt x="533" y="1157"/>
                      <a:pt x="554" y="1150"/>
                      <a:pt x="575" y="1136"/>
                    </a:cubicBezTo>
                    <a:cubicBezTo>
                      <a:pt x="614" y="1116"/>
                      <a:pt x="635" y="1036"/>
                      <a:pt x="614" y="997"/>
                    </a:cubicBezTo>
                    <a:cubicBezTo>
                      <a:pt x="437" y="759"/>
                      <a:pt x="218" y="462"/>
                      <a:pt x="297" y="125"/>
                    </a:cubicBezTo>
                    <a:cubicBezTo>
                      <a:pt x="310" y="51"/>
                      <a:pt x="239" y="1"/>
                      <a:pt x="17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80" name="Google Shape;1580;p15"/>
              <p:cNvSpPr/>
              <p:nvPr/>
            </p:nvSpPr>
            <p:spPr>
              <a:xfrm>
                <a:off x="5658300" y="2357375"/>
                <a:ext cx="338500" cy="190750"/>
              </a:xfrm>
              <a:custGeom>
                <a:avLst/>
                <a:gdLst/>
                <a:ahLst/>
                <a:cxnLst/>
                <a:rect l="l" t="t" r="r" b="b"/>
                <a:pathLst>
                  <a:path w="13540" h="7630" extrusionOk="0">
                    <a:moveTo>
                      <a:pt x="5905" y="0"/>
                    </a:moveTo>
                    <a:cubicBezTo>
                      <a:pt x="5767" y="0"/>
                      <a:pt x="5629" y="5"/>
                      <a:pt x="5491" y="16"/>
                    </a:cubicBezTo>
                    <a:cubicBezTo>
                      <a:pt x="3469" y="215"/>
                      <a:pt x="873" y="2157"/>
                      <a:pt x="1" y="4060"/>
                    </a:cubicBezTo>
                    <a:cubicBezTo>
                      <a:pt x="952" y="5784"/>
                      <a:pt x="3728" y="7568"/>
                      <a:pt x="5750" y="7628"/>
                    </a:cubicBezTo>
                    <a:cubicBezTo>
                      <a:pt x="5780" y="7629"/>
                      <a:pt x="5810" y="7629"/>
                      <a:pt x="5840" y="7629"/>
                    </a:cubicBezTo>
                    <a:cubicBezTo>
                      <a:pt x="6799" y="7629"/>
                      <a:pt x="7720" y="7339"/>
                      <a:pt x="8604" y="6954"/>
                    </a:cubicBezTo>
                    <a:cubicBezTo>
                      <a:pt x="10447" y="6141"/>
                      <a:pt x="11953" y="4793"/>
                      <a:pt x="13539" y="3545"/>
                    </a:cubicBezTo>
                    <a:cubicBezTo>
                      <a:pt x="11874" y="2414"/>
                      <a:pt x="10269" y="1185"/>
                      <a:pt x="8366" y="492"/>
                    </a:cubicBezTo>
                    <a:cubicBezTo>
                      <a:pt x="7581" y="202"/>
                      <a:pt x="6752" y="0"/>
                      <a:pt x="590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81" name="Google Shape;1581;p15"/>
              <p:cNvSpPr/>
              <p:nvPr/>
            </p:nvSpPr>
            <p:spPr>
              <a:xfrm>
                <a:off x="5660775" y="2389650"/>
                <a:ext cx="230950" cy="130225"/>
              </a:xfrm>
              <a:custGeom>
                <a:avLst/>
                <a:gdLst/>
                <a:ahLst/>
                <a:cxnLst/>
                <a:rect l="l" t="t" r="r" b="b"/>
                <a:pathLst>
                  <a:path w="9238" h="5209" extrusionOk="0">
                    <a:moveTo>
                      <a:pt x="4047" y="1"/>
                    </a:moveTo>
                    <a:cubicBezTo>
                      <a:pt x="3954" y="1"/>
                      <a:pt x="3860" y="5"/>
                      <a:pt x="3767" y="13"/>
                    </a:cubicBezTo>
                    <a:cubicBezTo>
                      <a:pt x="2379" y="153"/>
                      <a:pt x="595" y="1461"/>
                      <a:pt x="0" y="2769"/>
                    </a:cubicBezTo>
                    <a:cubicBezTo>
                      <a:pt x="655" y="3938"/>
                      <a:pt x="2558" y="5167"/>
                      <a:pt x="3925" y="5207"/>
                    </a:cubicBezTo>
                    <a:cubicBezTo>
                      <a:pt x="3957" y="5208"/>
                      <a:pt x="3990" y="5208"/>
                      <a:pt x="4022" y="5208"/>
                    </a:cubicBezTo>
                    <a:cubicBezTo>
                      <a:pt x="4662" y="5208"/>
                      <a:pt x="5283" y="5016"/>
                      <a:pt x="5868" y="4752"/>
                    </a:cubicBezTo>
                    <a:cubicBezTo>
                      <a:pt x="7136" y="4176"/>
                      <a:pt x="8167" y="3264"/>
                      <a:pt x="9238" y="2412"/>
                    </a:cubicBezTo>
                    <a:cubicBezTo>
                      <a:pt x="8109" y="1639"/>
                      <a:pt x="7018" y="806"/>
                      <a:pt x="5730" y="330"/>
                    </a:cubicBezTo>
                    <a:cubicBezTo>
                      <a:pt x="5186" y="144"/>
                      <a:pt x="4613" y="1"/>
                      <a:pt x="4047" y="1"/>
                    </a:cubicBezTo>
                    <a:close/>
                  </a:path>
                </a:pathLst>
              </a:custGeom>
              <a:solidFill>
                <a:srgbClr val="191919">
                  <a:alpha val="128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82" name="Google Shape;1582;p15"/>
              <p:cNvSpPr/>
              <p:nvPr/>
            </p:nvSpPr>
            <p:spPr>
              <a:xfrm>
                <a:off x="5635525" y="2445000"/>
                <a:ext cx="316175" cy="16900"/>
              </a:xfrm>
              <a:custGeom>
                <a:avLst/>
                <a:gdLst/>
                <a:ahLst/>
                <a:cxnLst/>
                <a:rect l="l" t="t" r="r" b="b"/>
                <a:pathLst>
                  <a:path w="12647" h="676" extrusionOk="0">
                    <a:moveTo>
                      <a:pt x="12507" y="0"/>
                    </a:moveTo>
                    <a:cubicBezTo>
                      <a:pt x="10982" y="99"/>
                      <a:pt x="9455" y="159"/>
                      <a:pt x="7909" y="217"/>
                    </a:cubicBezTo>
                    <a:cubicBezTo>
                      <a:pt x="6164" y="278"/>
                      <a:pt x="4401" y="336"/>
                      <a:pt x="2636" y="397"/>
                    </a:cubicBezTo>
                    <a:cubicBezTo>
                      <a:pt x="1803" y="416"/>
                      <a:pt x="971" y="436"/>
                      <a:pt x="138" y="476"/>
                    </a:cubicBezTo>
                    <a:cubicBezTo>
                      <a:pt x="6" y="476"/>
                      <a:pt x="0" y="675"/>
                      <a:pt x="121" y="675"/>
                    </a:cubicBezTo>
                    <a:cubicBezTo>
                      <a:pt x="127" y="675"/>
                      <a:pt x="132" y="675"/>
                      <a:pt x="138" y="674"/>
                    </a:cubicBezTo>
                    <a:cubicBezTo>
                      <a:pt x="1724" y="635"/>
                      <a:pt x="3310" y="574"/>
                      <a:pt x="4916" y="535"/>
                    </a:cubicBezTo>
                    <a:cubicBezTo>
                      <a:pt x="6661" y="476"/>
                      <a:pt x="8384" y="416"/>
                      <a:pt x="10129" y="336"/>
                    </a:cubicBezTo>
                    <a:cubicBezTo>
                      <a:pt x="10922" y="317"/>
                      <a:pt x="11715" y="278"/>
                      <a:pt x="12507" y="217"/>
                    </a:cubicBezTo>
                    <a:cubicBezTo>
                      <a:pt x="12647" y="198"/>
                      <a:pt x="12647" y="0"/>
                      <a:pt x="1250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83" name="Google Shape;1583;p15"/>
              <p:cNvSpPr/>
              <p:nvPr/>
            </p:nvSpPr>
            <p:spPr>
              <a:xfrm>
                <a:off x="5911050" y="2423375"/>
                <a:ext cx="19275" cy="50075"/>
              </a:xfrm>
              <a:custGeom>
                <a:avLst/>
                <a:gdLst/>
                <a:ahLst/>
                <a:cxnLst/>
                <a:rect l="l" t="t" r="r" b="b"/>
                <a:pathLst>
                  <a:path w="771" h="2003" extrusionOk="0">
                    <a:moveTo>
                      <a:pt x="507" y="1"/>
                    </a:moveTo>
                    <a:cubicBezTo>
                      <a:pt x="483" y="1"/>
                      <a:pt x="459" y="10"/>
                      <a:pt x="437" y="33"/>
                    </a:cubicBezTo>
                    <a:cubicBezTo>
                      <a:pt x="138" y="250"/>
                      <a:pt x="1" y="627"/>
                      <a:pt x="40" y="984"/>
                    </a:cubicBezTo>
                    <a:cubicBezTo>
                      <a:pt x="80" y="1360"/>
                      <a:pt x="278" y="1756"/>
                      <a:pt x="575" y="1975"/>
                    </a:cubicBezTo>
                    <a:cubicBezTo>
                      <a:pt x="594" y="1994"/>
                      <a:pt x="614" y="2002"/>
                      <a:pt x="632" y="2002"/>
                    </a:cubicBezTo>
                    <a:cubicBezTo>
                      <a:pt x="711" y="2002"/>
                      <a:pt x="771" y="1860"/>
                      <a:pt x="675" y="1796"/>
                    </a:cubicBezTo>
                    <a:cubicBezTo>
                      <a:pt x="437" y="1618"/>
                      <a:pt x="278" y="1262"/>
                      <a:pt x="238" y="964"/>
                    </a:cubicBezTo>
                    <a:cubicBezTo>
                      <a:pt x="199" y="667"/>
                      <a:pt x="337" y="369"/>
                      <a:pt x="575" y="171"/>
                    </a:cubicBezTo>
                    <a:cubicBezTo>
                      <a:pt x="652" y="109"/>
                      <a:pt x="586" y="1"/>
                      <a:pt x="50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84" name="Google Shape;1584;p15"/>
              <p:cNvSpPr/>
              <p:nvPr/>
            </p:nvSpPr>
            <p:spPr>
              <a:xfrm>
                <a:off x="5876825" y="2405325"/>
                <a:ext cx="27275" cy="87350"/>
              </a:xfrm>
              <a:custGeom>
                <a:avLst/>
                <a:gdLst/>
                <a:ahLst/>
                <a:cxnLst/>
                <a:rect l="l" t="t" r="r" b="b"/>
                <a:pathLst>
                  <a:path w="1091" h="3494" extrusionOk="0">
                    <a:moveTo>
                      <a:pt x="715" y="1"/>
                    </a:moveTo>
                    <a:cubicBezTo>
                      <a:pt x="697" y="1"/>
                      <a:pt x="677" y="7"/>
                      <a:pt x="656" y="20"/>
                    </a:cubicBezTo>
                    <a:cubicBezTo>
                      <a:pt x="378" y="200"/>
                      <a:pt x="220" y="517"/>
                      <a:pt x="120" y="813"/>
                    </a:cubicBezTo>
                    <a:cubicBezTo>
                      <a:pt x="22" y="1131"/>
                      <a:pt x="1" y="1448"/>
                      <a:pt x="22" y="1785"/>
                    </a:cubicBezTo>
                    <a:cubicBezTo>
                      <a:pt x="101" y="2420"/>
                      <a:pt x="378" y="3033"/>
                      <a:pt x="854" y="3470"/>
                    </a:cubicBezTo>
                    <a:cubicBezTo>
                      <a:pt x="875" y="3486"/>
                      <a:pt x="898" y="3493"/>
                      <a:pt x="920" y="3493"/>
                    </a:cubicBezTo>
                    <a:cubicBezTo>
                      <a:pt x="1007" y="3493"/>
                      <a:pt x="1091" y="3390"/>
                      <a:pt x="1013" y="3311"/>
                    </a:cubicBezTo>
                    <a:cubicBezTo>
                      <a:pt x="577" y="2935"/>
                      <a:pt x="318" y="2380"/>
                      <a:pt x="239" y="1804"/>
                    </a:cubicBezTo>
                    <a:cubicBezTo>
                      <a:pt x="220" y="1527"/>
                      <a:pt x="220" y="1249"/>
                      <a:pt x="299" y="972"/>
                    </a:cubicBezTo>
                    <a:cubicBezTo>
                      <a:pt x="378" y="675"/>
                      <a:pt x="497" y="358"/>
                      <a:pt x="754" y="200"/>
                    </a:cubicBezTo>
                    <a:cubicBezTo>
                      <a:pt x="852" y="134"/>
                      <a:pt x="803" y="1"/>
                      <a:pt x="71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85" name="Google Shape;1585;p15"/>
              <p:cNvSpPr/>
              <p:nvPr/>
            </p:nvSpPr>
            <p:spPr>
              <a:xfrm>
                <a:off x="5840175" y="2395650"/>
                <a:ext cx="27800" cy="107700"/>
              </a:xfrm>
              <a:custGeom>
                <a:avLst/>
                <a:gdLst/>
                <a:ahLst/>
                <a:cxnLst/>
                <a:rect l="l" t="t" r="r" b="b"/>
                <a:pathLst>
                  <a:path w="1112" h="4308" extrusionOk="0">
                    <a:moveTo>
                      <a:pt x="802" y="1"/>
                    </a:moveTo>
                    <a:cubicBezTo>
                      <a:pt x="770" y="1"/>
                      <a:pt x="737" y="15"/>
                      <a:pt x="714" y="51"/>
                    </a:cubicBezTo>
                    <a:cubicBezTo>
                      <a:pt x="238" y="666"/>
                      <a:pt x="0" y="1459"/>
                      <a:pt x="40" y="2231"/>
                    </a:cubicBezTo>
                    <a:cubicBezTo>
                      <a:pt x="79" y="2984"/>
                      <a:pt x="397" y="3719"/>
                      <a:pt x="893" y="4274"/>
                    </a:cubicBezTo>
                    <a:cubicBezTo>
                      <a:pt x="917" y="4297"/>
                      <a:pt x="943" y="4307"/>
                      <a:pt x="968" y="4307"/>
                    </a:cubicBezTo>
                    <a:cubicBezTo>
                      <a:pt x="1046" y="4307"/>
                      <a:pt x="1112" y="4210"/>
                      <a:pt x="1051" y="4134"/>
                    </a:cubicBezTo>
                    <a:cubicBezTo>
                      <a:pt x="60" y="3005"/>
                      <a:pt x="0" y="1340"/>
                      <a:pt x="893" y="151"/>
                    </a:cubicBezTo>
                    <a:cubicBezTo>
                      <a:pt x="949" y="80"/>
                      <a:pt x="877" y="1"/>
                      <a:pt x="80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86" name="Google Shape;1586;p15"/>
              <p:cNvSpPr/>
              <p:nvPr/>
            </p:nvSpPr>
            <p:spPr>
              <a:xfrm>
                <a:off x="5798525" y="2381750"/>
                <a:ext cx="38650" cy="139925"/>
              </a:xfrm>
              <a:custGeom>
                <a:avLst/>
                <a:gdLst/>
                <a:ahLst/>
                <a:cxnLst/>
                <a:rect l="l" t="t" r="r" b="b"/>
                <a:pathLst>
                  <a:path w="1546" h="5597" extrusionOk="0">
                    <a:moveTo>
                      <a:pt x="1382" y="1"/>
                    </a:moveTo>
                    <a:cubicBezTo>
                      <a:pt x="1357" y="1"/>
                      <a:pt x="1332" y="10"/>
                      <a:pt x="1309" y="33"/>
                    </a:cubicBezTo>
                    <a:cubicBezTo>
                      <a:pt x="180" y="1143"/>
                      <a:pt x="1" y="2866"/>
                      <a:pt x="516" y="4294"/>
                    </a:cubicBezTo>
                    <a:cubicBezTo>
                      <a:pt x="675" y="4750"/>
                      <a:pt x="894" y="5166"/>
                      <a:pt x="1171" y="5543"/>
                    </a:cubicBezTo>
                    <a:cubicBezTo>
                      <a:pt x="1190" y="5581"/>
                      <a:pt x="1223" y="5597"/>
                      <a:pt x="1256" y="5597"/>
                    </a:cubicBezTo>
                    <a:cubicBezTo>
                      <a:pt x="1328" y="5597"/>
                      <a:pt x="1403" y="5525"/>
                      <a:pt x="1349" y="5443"/>
                    </a:cubicBezTo>
                    <a:cubicBezTo>
                      <a:pt x="516" y="4195"/>
                      <a:pt x="120" y="2570"/>
                      <a:pt x="775" y="1162"/>
                    </a:cubicBezTo>
                    <a:cubicBezTo>
                      <a:pt x="933" y="786"/>
                      <a:pt x="1171" y="469"/>
                      <a:pt x="1468" y="191"/>
                    </a:cubicBezTo>
                    <a:cubicBezTo>
                      <a:pt x="1545" y="114"/>
                      <a:pt x="1467" y="1"/>
                      <a:pt x="138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87" name="Google Shape;1587;p15"/>
              <p:cNvSpPr/>
              <p:nvPr/>
            </p:nvSpPr>
            <p:spPr>
              <a:xfrm>
                <a:off x="5769325" y="2385175"/>
                <a:ext cx="31250" cy="132550"/>
              </a:xfrm>
              <a:custGeom>
                <a:avLst/>
                <a:gdLst/>
                <a:ahLst/>
                <a:cxnLst/>
                <a:rect l="l" t="t" r="r" b="b"/>
                <a:pathLst>
                  <a:path w="1250" h="5302" extrusionOk="0">
                    <a:moveTo>
                      <a:pt x="1106" y="0"/>
                    </a:moveTo>
                    <a:cubicBezTo>
                      <a:pt x="1071" y="0"/>
                      <a:pt x="1036" y="16"/>
                      <a:pt x="1010" y="54"/>
                    </a:cubicBezTo>
                    <a:cubicBezTo>
                      <a:pt x="217" y="1223"/>
                      <a:pt x="0" y="2769"/>
                      <a:pt x="416" y="4138"/>
                    </a:cubicBezTo>
                    <a:cubicBezTo>
                      <a:pt x="535" y="4534"/>
                      <a:pt x="693" y="4910"/>
                      <a:pt x="912" y="5248"/>
                    </a:cubicBezTo>
                    <a:cubicBezTo>
                      <a:pt x="931" y="5286"/>
                      <a:pt x="963" y="5301"/>
                      <a:pt x="997" y="5301"/>
                    </a:cubicBezTo>
                    <a:cubicBezTo>
                      <a:pt x="1069" y="5301"/>
                      <a:pt x="1144" y="5229"/>
                      <a:pt x="1090" y="5148"/>
                    </a:cubicBezTo>
                    <a:cubicBezTo>
                      <a:pt x="376" y="3979"/>
                      <a:pt x="238" y="2492"/>
                      <a:pt x="674" y="1183"/>
                    </a:cubicBezTo>
                    <a:cubicBezTo>
                      <a:pt x="812" y="826"/>
                      <a:pt x="991" y="470"/>
                      <a:pt x="1209" y="152"/>
                    </a:cubicBezTo>
                    <a:cubicBezTo>
                      <a:pt x="1250" y="72"/>
                      <a:pt x="1180" y="0"/>
                      <a:pt x="110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88" name="Google Shape;1588;p15"/>
              <p:cNvSpPr/>
              <p:nvPr/>
            </p:nvSpPr>
            <p:spPr>
              <a:xfrm>
                <a:off x="5742050" y="2404700"/>
                <a:ext cx="19875" cy="103100"/>
              </a:xfrm>
              <a:custGeom>
                <a:avLst/>
                <a:gdLst/>
                <a:ahLst/>
                <a:cxnLst/>
                <a:rect l="l" t="t" r="r" b="b"/>
                <a:pathLst>
                  <a:path w="795" h="4124" extrusionOk="0">
                    <a:moveTo>
                      <a:pt x="450" y="1"/>
                    </a:moveTo>
                    <a:cubicBezTo>
                      <a:pt x="411" y="1"/>
                      <a:pt x="372" y="20"/>
                      <a:pt x="357" y="66"/>
                    </a:cubicBezTo>
                    <a:cubicBezTo>
                      <a:pt x="100" y="759"/>
                      <a:pt x="0" y="1512"/>
                      <a:pt x="21" y="2247"/>
                    </a:cubicBezTo>
                    <a:cubicBezTo>
                      <a:pt x="40" y="2900"/>
                      <a:pt x="159" y="3574"/>
                      <a:pt x="576" y="4089"/>
                    </a:cubicBezTo>
                    <a:cubicBezTo>
                      <a:pt x="595" y="4114"/>
                      <a:pt x="619" y="4124"/>
                      <a:pt x="643" y="4124"/>
                    </a:cubicBezTo>
                    <a:cubicBezTo>
                      <a:pt x="718" y="4124"/>
                      <a:pt x="794" y="4026"/>
                      <a:pt x="734" y="3951"/>
                    </a:cubicBezTo>
                    <a:cubicBezTo>
                      <a:pt x="338" y="3436"/>
                      <a:pt x="238" y="2762"/>
                      <a:pt x="238" y="2147"/>
                    </a:cubicBezTo>
                    <a:cubicBezTo>
                      <a:pt x="219" y="1454"/>
                      <a:pt x="338" y="780"/>
                      <a:pt x="555" y="125"/>
                    </a:cubicBezTo>
                    <a:cubicBezTo>
                      <a:pt x="580" y="51"/>
                      <a:pt x="514" y="1"/>
                      <a:pt x="45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89" name="Google Shape;1589;p15"/>
              <p:cNvSpPr/>
              <p:nvPr/>
            </p:nvSpPr>
            <p:spPr>
              <a:xfrm>
                <a:off x="5711325" y="2423325"/>
                <a:ext cx="15900" cy="65650"/>
              </a:xfrm>
              <a:custGeom>
                <a:avLst/>
                <a:gdLst/>
                <a:ahLst/>
                <a:cxnLst/>
                <a:rect l="l" t="t" r="r" b="b"/>
                <a:pathLst>
                  <a:path w="636" h="2626" extrusionOk="0">
                    <a:moveTo>
                      <a:pt x="498" y="0"/>
                    </a:moveTo>
                    <a:cubicBezTo>
                      <a:pt x="467" y="0"/>
                      <a:pt x="436" y="16"/>
                      <a:pt x="417" y="54"/>
                    </a:cubicBezTo>
                    <a:cubicBezTo>
                      <a:pt x="0" y="847"/>
                      <a:pt x="0" y="1779"/>
                      <a:pt x="397" y="2572"/>
                    </a:cubicBezTo>
                    <a:cubicBezTo>
                      <a:pt x="416" y="2610"/>
                      <a:pt x="447" y="2625"/>
                      <a:pt x="478" y="2625"/>
                    </a:cubicBezTo>
                    <a:cubicBezTo>
                      <a:pt x="546" y="2625"/>
                      <a:pt x="616" y="2553"/>
                      <a:pt x="576" y="2472"/>
                    </a:cubicBezTo>
                    <a:cubicBezTo>
                      <a:pt x="219" y="1739"/>
                      <a:pt x="219" y="867"/>
                      <a:pt x="595" y="154"/>
                    </a:cubicBezTo>
                    <a:cubicBezTo>
                      <a:pt x="636" y="72"/>
                      <a:pt x="566" y="0"/>
                      <a:pt x="49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90" name="Google Shape;1590;p15"/>
              <p:cNvSpPr/>
              <p:nvPr/>
            </p:nvSpPr>
            <p:spPr>
              <a:xfrm>
                <a:off x="5685550" y="2444625"/>
                <a:ext cx="11525" cy="30250"/>
              </a:xfrm>
              <a:custGeom>
                <a:avLst/>
                <a:gdLst/>
                <a:ahLst/>
                <a:cxnLst/>
                <a:rect l="l" t="t" r="r" b="b"/>
                <a:pathLst>
                  <a:path w="461" h="1210" extrusionOk="0">
                    <a:moveTo>
                      <a:pt x="275" y="1"/>
                    </a:moveTo>
                    <a:cubicBezTo>
                      <a:pt x="240" y="1"/>
                      <a:pt x="205" y="17"/>
                      <a:pt x="180" y="55"/>
                    </a:cubicBezTo>
                    <a:cubicBezTo>
                      <a:pt x="0" y="391"/>
                      <a:pt x="100" y="788"/>
                      <a:pt x="219" y="1144"/>
                    </a:cubicBezTo>
                    <a:cubicBezTo>
                      <a:pt x="234" y="1190"/>
                      <a:pt x="276" y="1209"/>
                      <a:pt x="319" y="1209"/>
                    </a:cubicBezTo>
                    <a:cubicBezTo>
                      <a:pt x="388" y="1209"/>
                      <a:pt x="461" y="1159"/>
                      <a:pt x="437" y="1086"/>
                    </a:cubicBezTo>
                    <a:cubicBezTo>
                      <a:pt x="318" y="788"/>
                      <a:pt x="199" y="451"/>
                      <a:pt x="378" y="153"/>
                    </a:cubicBezTo>
                    <a:cubicBezTo>
                      <a:pt x="418" y="72"/>
                      <a:pt x="348" y="1"/>
                      <a:pt x="27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91" name="Google Shape;1591;p15"/>
              <p:cNvSpPr/>
              <p:nvPr/>
            </p:nvSpPr>
            <p:spPr>
              <a:xfrm>
                <a:off x="5538850" y="2566750"/>
                <a:ext cx="336025" cy="191000"/>
              </a:xfrm>
              <a:custGeom>
                <a:avLst/>
                <a:gdLst/>
                <a:ahLst/>
                <a:cxnLst/>
                <a:rect l="l" t="t" r="r" b="b"/>
                <a:pathLst>
                  <a:path w="13441" h="7640" extrusionOk="0">
                    <a:moveTo>
                      <a:pt x="5819" y="0"/>
                    </a:moveTo>
                    <a:cubicBezTo>
                      <a:pt x="3798" y="0"/>
                      <a:pt x="1108" y="1477"/>
                      <a:pt x="1" y="3158"/>
                    </a:cubicBezTo>
                    <a:cubicBezTo>
                      <a:pt x="675" y="5002"/>
                      <a:pt x="3133" y="7201"/>
                      <a:pt x="5136" y="7558"/>
                    </a:cubicBezTo>
                    <a:cubicBezTo>
                      <a:pt x="5438" y="7614"/>
                      <a:pt x="5743" y="7639"/>
                      <a:pt x="6048" y="7639"/>
                    </a:cubicBezTo>
                    <a:cubicBezTo>
                      <a:pt x="6721" y="7639"/>
                      <a:pt x="7394" y="7518"/>
                      <a:pt x="8049" y="7341"/>
                    </a:cubicBezTo>
                    <a:cubicBezTo>
                      <a:pt x="9992" y="6805"/>
                      <a:pt x="11696" y="5695"/>
                      <a:pt x="13441" y="4704"/>
                    </a:cubicBezTo>
                    <a:cubicBezTo>
                      <a:pt x="11974" y="3356"/>
                      <a:pt x="10586" y="1889"/>
                      <a:pt x="8823" y="898"/>
                    </a:cubicBezTo>
                    <a:cubicBezTo>
                      <a:pt x="7951" y="443"/>
                      <a:pt x="7018" y="65"/>
                      <a:pt x="6048" y="7"/>
                    </a:cubicBezTo>
                    <a:cubicBezTo>
                      <a:pt x="5973" y="2"/>
                      <a:pt x="5896" y="0"/>
                      <a:pt x="581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92" name="Google Shape;1592;p15"/>
              <p:cNvSpPr/>
              <p:nvPr/>
            </p:nvSpPr>
            <p:spPr>
              <a:xfrm>
                <a:off x="5541350" y="2592050"/>
                <a:ext cx="229450" cy="130300"/>
              </a:xfrm>
              <a:custGeom>
                <a:avLst/>
                <a:gdLst/>
                <a:ahLst/>
                <a:cxnLst/>
                <a:rect l="l" t="t" r="r" b="b"/>
                <a:pathLst>
                  <a:path w="9178" h="5212" extrusionOk="0">
                    <a:moveTo>
                      <a:pt x="3971" y="0"/>
                    </a:moveTo>
                    <a:cubicBezTo>
                      <a:pt x="2597" y="0"/>
                      <a:pt x="765" y="1000"/>
                      <a:pt x="1" y="2166"/>
                    </a:cubicBezTo>
                    <a:cubicBezTo>
                      <a:pt x="477" y="3414"/>
                      <a:pt x="2142" y="4921"/>
                      <a:pt x="3509" y="5159"/>
                    </a:cubicBezTo>
                    <a:cubicBezTo>
                      <a:pt x="3710" y="5195"/>
                      <a:pt x="3916" y="5211"/>
                      <a:pt x="4122" y="5211"/>
                    </a:cubicBezTo>
                    <a:cubicBezTo>
                      <a:pt x="4585" y="5211"/>
                      <a:pt x="5052" y="5130"/>
                      <a:pt x="5491" y="5021"/>
                    </a:cubicBezTo>
                    <a:cubicBezTo>
                      <a:pt x="6820" y="4643"/>
                      <a:pt x="7989" y="3890"/>
                      <a:pt x="9178" y="3216"/>
                    </a:cubicBezTo>
                    <a:cubicBezTo>
                      <a:pt x="8168" y="2285"/>
                      <a:pt x="7235" y="1294"/>
                      <a:pt x="6006" y="620"/>
                    </a:cubicBezTo>
                    <a:cubicBezTo>
                      <a:pt x="5432" y="303"/>
                      <a:pt x="4798" y="44"/>
                      <a:pt x="4124" y="5"/>
                    </a:cubicBezTo>
                    <a:cubicBezTo>
                      <a:pt x="4074" y="2"/>
                      <a:pt x="4023" y="0"/>
                      <a:pt x="3971" y="0"/>
                    </a:cubicBezTo>
                    <a:close/>
                  </a:path>
                </a:pathLst>
              </a:custGeom>
              <a:solidFill>
                <a:srgbClr val="191919">
                  <a:alpha val="128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93" name="Google Shape;1593;p15"/>
              <p:cNvSpPr/>
              <p:nvPr/>
            </p:nvSpPr>
            <p:spPr>
              <a:xfrm>
                <a:off x="5516075" y="2640700"/>
                <a:ext cx="314200" cy="40725"/>
              </a:xfrm>
              <a:custGeom>
                <a:avLst/>
                <a:gdLst/>
                <a:ahLst/>
                <a:cxnLst/>
                <a:rect l="l" t="t" r="r" b="b"/>
                <a:pathLst>
                  <a:path w="12568" h="1629" extrusionOk="0">
                    <a:moveTo>
                      <a:pt x="123" y="0"/>
                    </a:moveTo>
                    <a:cubicBezTo>
                      <a:pt x="0" y="0"/>
                      <a:pt x="6" y="201"/>
                      <a:pt x="140" y="220"/>
                    </a:cubicBezTo>
                    <a:cubicBezTo>
                      <a:pt x="1705" y="398"/>
                      <a:pt x="3291" y="596"/>
                      <a:pt x="4876" y="794"/>
                    </a:cubicBezTo>
                    <a:cubicBezTo>
                      <a:pt x="6602" y="993"/>
                      <a:pt x="8326" y="1211"/>
                      <a:pt x="10070" y="1389"/>
                    </a:cubicBezTo>
                    <a:cubicBezTo>
                      <a:pt x="10863" y="1489"/>
                      <a:pt x="11656" y="1568"/>
                      <a:pt x="12430" y="1627"/>
                    </a:cubicBezTo>
                    <a:cubicBezTo>
                      <a:pt x="12436" y="1628"/>
                      <a:pt x="12442" y="1628"/>
                      <a:pt x="12447" y="1628"/>
                    </a:cubicBezTo>
                    <a:cubicBezTo>
                      <a:pt x="12567" y="1628"/>
                      <a:pt x="12561" y="1429"/>
                      <a:pt x="12430" y="1429"/>
                    </a:cubicBezTo>
                    <a:cubicBezTo>
                      <a:pt x="10903" y="1291"/>
                      <a:pt x="9396" y="1111"/>
                      <a:pt x="7870" y="934"/>
                    </a:cubicBezTo>
                    <a:cubicBezTo>
                      <a:pt x="6126" y="736"/>
                      <a:pt x="4382" y="517"/>
                      <a:pt x="2617" y="300"/>
                    </a:cubicBezTo>
                    <a:cubicBezTo>
                      <a:pt x="1784" y="200"/>
                      <a:pt x="972" y="101"/>
                      <a:pt x="140" y="1"/>
                    </a:cubicBezTo>
                    <a:cubicBezTo>
                      <a:pt x="134" y="1"/>
                      <a:pt x="128" y="0"/>
                      <a:pt x="12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94" name="Google Shape;1594;p15"/>
              <p:cNvSpPr/>
              <p:nvPr/>
            </p:nvSpPr>
            <p:spPr>
              <a:xfrm>
                <a:off x="5790600" y="2650850"/>
                <a:ext cx="19425" cy="50150"/>
              </a:xfrm>
              <a:custGeom>
                <a:avLst/>
                <a:gdLst/>
                <a:ahLst/>
                <a:cxnLst/>
                <a:rect l="l" t="t" r="r" b="b"/>
                <a:pathLst>
                  <a:path w="777" h="2006" extrusionOk="0">
                    <a:moveTo>
                      <a:pt x="605" y="0"/>
                    </a:moveTo>
                    <a:cubicBezTo>
                      <a:pt x="589" y="0"/>
                      <a:pt x="573" y="4"/>
                      <a:pt x="556" y="12"/>
                    </a:cubicBezTo>
                    <a:cubicBezTo>
                      <a:pt x="239" y="190"/>
                      <a:pt x="40" y="528"/>
                      <a:pt x="21" y="885"/>
                    </a:cubicBezTo>
                    <a:cubicBezTo>
                      <a:pt x="1" y="1261"/>
                      <a:pt x="120" y="1697"/>
                      <a:pt x="397" y="1974"/>
                    </a:cubicBezTo>
                    <a:cubicBezTo>
                      <a:pt x="415" y="1997"/>
                      <a:pt x="437" y="2006"/>
                      <a:pt x="459" y="2006"/>
                    </a:cubicBezTo>
                    <a:cubicBezTo>
                      <a:pt x="535" y="2006"/>
                      <a:pt x="613" y="1893"/>
                      <a:pt x="537" y="1816"/>
                    </a:cubicBezTo>
                    <a:cubicBezTo>
                      <a:pt x="318" y="1598"/>
                      <a:pt x="220" y="1221"/>
                      <a:pt x="220" y="924"/>
                    </a:cubicBezTo>
                    <a:cubicBezTo>
                      <a:pt x="239" y="626"/>
                      <a:pt x="418" y="349"/>
                      <a:pt x="675" y="190"/>
                    </a:cubicBezTo>
                    <a:cubicBezTo>
                      <a:pt x="777" y="140"/>
                      <a:pt x="704" y="0"/>
                      <a:pt x="60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95" name="Google Shape;1595;p15"/>
              <p:cNvSpPr/>
              <p:nvPr/>
            </p:nvSpPr>
            <p:spPr>
              <a:xfrm>
                <a:off x="5755925" y="2628700"/>
                <a:ext cx="27500" cy="87450"/>
              </a:xfrm>
              <a:custGeom>
                <a:avLst/>
                <a:gdLst/>
                <a:ahLst/>
                <a:cxnLst/>
                <a:rect l="l" t="t" r="r" b="b"/>
                <a:pathLst>
                  <a:path w="1100" h="3498" extrusionOk="0">
                    <a:moveTo>
                      <a:pt x="963" y="0"/>
                    </a:moveTo>
                    <a:cubicBezTo>
                      <a:pt x="954" y="0"/>
                      <a:pt x="943" y="2"/>
                      <a:pt x="933" y="6"/>
                    </a:cubicBezTo>
                    <a:cubicBezTo>
                      <a:pt x="338" y="264"/>
                      <a:pt x="80" y="1057"/>
                      <a:pt x="40" y="1652"/>
                    </a:cubicBezTo>
                    <a:cubicBezTo>
                      <a:pt x="0" y="2305"/>
                      <a:pt x="198" y="2960"/>
                      <a:pt x="595" y="3455"/>
                    </a:cubicBezTo>
                    <a:cubicBezTo>
                      <a:pt x="620" y="3485"/>
                      <a:pt x="648" y="3497"/>
                      <a:pt x="674" y="3497"/>
                    </a:cubicBezTo>
                    <a:cubicBezTo>
                      <a:pt x="751" y="3497"/>
                      <a:pt x="813" y="3390"/>
                      <a:pt x="753" y="3317"/>
                    </a:cubicBezTo>
                    <a:cubicBezTo>
                      <a:pt x="397" y="2860"/>
                      <a:pt x="219" y="2286"/>
                      <a:pt x="238" y="1731"/>
                    </a:cubicBezTo>
                    <a:cubicBezTo>
                      <a:pt x="259" y="1454"/>
                      <a:pt x="317" y="1176"/>
                      <a:pt x="417" y="918"/>
                    </a:cubicBezTo>
                    <a:cubicBezTo>
                      <a:pt x="516" y="640"/>
                      <a:pt x="695" y="323"/>
                      <a:pt x="991" y="204"/>
                    </a:cubicBezTo>
                    <a:cubicBezTo>
                      <a:pt x="1100" y="168"/>
                      <a:pt x="1061" y="0"/>
                      <a:pt x="96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96" name="Google Shape;1596;p15"/>
              <p:cNvSpPr/>
              <p:nvPr/>
            </p:nvSpPr>
            <p:spPr>
              <a:xfrm>
                <a:off x="5712300" y="2613675"/>
                <a:ext cx="38650" cy="107375"/>
              </a:xfrm>
              <a:custGeom>
                <a:avLst/>
                <a:gdLst/>
                <a:ahLst/>
                <a:cxnLst/>
                <a:rect l="l" t="t" r="r" b="b"/>
                <a:pathLst>
                  <a:path w="1546" h="4295" extrusionOk="0">
                    <a:moveTo>
                      <a:pt x="1399" y="1"/>
                    </a:moveTo>
                    <a:cubicBezTo>
                      <a:pt x="1376" y="1"/>
                      <a:pt x="1352" y="10"/>
                      <a:pt x="1330" y="33"/>
                    </a:cubicBezTo>
                    <a:cubicBezTo>
                      <a:pt x="199" y="1143"/>
                      <a:pt x="1" y="2927"/>
                      <a:pt x="854" y="4254"/>
                    </a:cubicBezTo>
                    <a:cubicBezTo>
                      <a:pt x="877" y="4283"/>
                      <a:pt x="908" y="4295"/>
                      <a:pt x="938" y="4295"/>
                    </a:cubicBezTo>
                    <a:cubicBezTo>
                      <a:pt x="1014" y="4295"/>
                      <a:pt x="1088" y="4220"/>
                      <a:pt x="1032" y="4135"/>
                    </a:cubicBezTo>
                    <a:cubicBezTo>
                      <a:pt x="635" y="3521"/>
                      <a:pt x="458" y="2787"/>
                      <a:pt x="556" y="2055"/>
                    </a:cubicBezTo>
                    <a:cubicBezTo>
                      <a:pt x="635" y="1341"/>
                      <a:pt x="973" y="686"/>
                      <a:pt x="1468" y="191"/>
                    </a:cubicBezTo>
                    <a:cubicBezTo>
                      <a:pt x="1545" y="114"/>
                      <a:pt x="1479" y="1"/>
                      <a:pt x="139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97" name="Google Shape;1597;p15"/>
              <p:cNvSpPr/>
              <p:nvPr/>
            </p:nvSpPr>
            <p:spPr>
              <a:xfrm>
                <a:off x="5678125" y="2596150"/>
                <a:ext cx="48550" cy="138100"/>
              </a:xfrm>
              <a:custGeom>
                <a:avLst/>
                <a:gdLst/>
                <a:ahLst/>
                <a:cxnLst/>
                <a:rect l="l" t="t" r="r" b="b"/>
                <a:pathLst>
                  <a:path w="1942" h="5524" extrusionOk="0">
                    <a:moveTo>
                      <a:pt x="1798" y="0"/>
                    </a:moveTo>
                    <a:cubicBezTo>
                      <a:pt x="1780" y="0"/>
                      <a:pt x="1763" y="6"/>
                      <a:pt x="1745" y="20"/>
                    </a:cubicBezTo>
                    <a:cubicBezTo>
                      <a:pt x="437" y="932"/>
                      <a:pt x="1" y="2597"/>
                      <a:pt x="297" y="4103"/>
                    </a:cubicBezTo>
                    <a:cubicBezTo>
                      <a:pt x="377" y="4579"/>
                      <a:pt x="535" y="5034"/>
                      <a:pt x="754" y="5470"/>
                    </a:cubicBezTo>
                    <a:cubicBezTo>
                      <a:pt x="767" y="5508"/>
                      <a:pt x="795" y="5524"/>
                      <a:pt x="825" y="5524"/>
                    </a:cubicBezTo>
                    <a:cubicBezTo>
                      <a:pt x="893" y="5524"/>
                      <a:pt x="973" y="5447"/>
                      <a:pt x="932" y="5352"/>
                    </a:cubicBezTo>
                    <a:cubicBezTo>
                      <a:pt x="496" y="4440"/>
                      <a:pt x="297" y="3390"/>
                      <a:pt x="477" y="2399"/>
                    </a:cubicBezTo>
                    <a:cubicBezTo>
                      <a:pt x="654" y="1527"/>
                      <a:pt x="1111" y="713"/>
                      <a:pt x="1844" y="198"/>
                    </a:cubicBezTo>
                    <a:cubicBezTo>
                      <a:pt x="1942" y="132"/>
                      <a:pt x="1878" y="0"/>
                      <a:pt x="179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98" name="Google Shape;1598;p15"/>
              <p:cNvSpPr/>
              <p:nvPr/>
            </p:nvSpPr>
            <p:spPr>
              <a:xfrm>
                <a:off x="5649400" y="2593800"/>
                <a:ext cx="41025" cy="130850"/>
              </a:xfrm>
              <a:custGeom>
                <a:avLst/>
                <a:gdLst/>
                <a:ahLst/>
                <a:cxnLst/>
                <a:rect l="l" t="t" r="r" b="b"/>
                <a:pathLst>
                  <a:path w="1641" h="5234" extrusionOk="0">
                    <a:moveTo>
                      <a:pt x="1486" y="0"/>
                    </a:moveTo>
                    <a:cubicBezTo>
                      <a:pt x="1459" y="0"/>
                      <a:pt x="1431" y="10"/>
                      <a:pt x="1407" y="35"/>
                    </a:cubicBezTo>
                    <a:cubicBezTo>
                      <a:pt x="436" y="1085"/>
                      <a:pt x="0" y="2572"/>
                      <a:pt x="178" y="3999"/>
                    </a:cubicBezTo>
                    <a:cubicBezTo>
                      <a:pt x="238" y="4396"/>
                      <a:pt x="336" y="4792"/>
                      <a:pt x="495" y="5168"/>
                    </a:cubicBezTo>
                    <a:cubicBezTo>
                      <a:pt x="518" y="5214"/>
                      <a:pt x="561" y="5233"/>
                      <a:pt x="604" y="5233"/>
                    </a:cubicBezTo>
                    <a:cubicBezTo>
                      <a:pt x="672" y="5233"/>
                      <a:pt x="738" y="5183"/>
                      <a:pt x="714" y="5109"/>
                    </a:cubicBezTo>
                    <a:cubicBezTo>
                      <a:pt x="178" y="3841"/>
                      <a:pt x="257" y="2353"/>
                      <a:pt x="891" y="1145"/>
                    </a:cubicBezTo>
                    <a:cubicBezTo>
                      <a:pt x="1071" y="788"/>
                      <a:pt x="1308" y="471"/>
                      <a:pt x="1565" y="173"/>
                    </a:cubicBezTo>
                    <a:cubicBezTo>
                      <a:pt x="1641" y="98"/>
                      <a:pt x="1569" y="0"/>
                      <a:pt x="148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99" name="Google Shape;1599;p15"/>
              <p:cNvSpPr/>
              <p:nvPr/>
            </p:nvSpPr>
            <p:spPr>
              <a:xfrm>
                <a:off x="5619650" y="2606300"/>
                <a:ext cx="24375" cy="103075"/>
              </a:xfrm>
              <a:custGeom>
                <a:avLst/>
                <a:gdLst/>
                <a:ahLst/>
                <a:cxnLst/>
                <a:rect l="l" t="t" r="r" b="b"/>
                <a:pathLst>
                  <a:path w="975" h="4123" extrusionOk="0">
                    <a:moveTo>
                      <a:pt x="828" y="1"/>
                    </a:moveTo>
                    <a:cubicBezTo>
                      <a:pt x="799" y="1"/>
                      <a:pt x="771" y="15"/>
                      <a:pt x="754" y="50"/>
                    </a:cubicBezTo>
                    <a:cubicBezTo>
                      <a:pt x="416" y="684"/>
                      <a:pt x="178" y="1377"/>
                      <a:pt x="99" y="2091"/>
                    </a:cubicBezTo>
                    <a:cubicBezTo>
                      <a:pt x="1" y="2746"/>
                      <a:pt x="1" y="3460"/>
                      <a:pt x="337" y="4073"/>
                    </a:cubicBezTo>
                    <a:cubicBezTo>
                      <a:pt x="360" y="4108"/>
                      <a:pt x="392" y="4123"/>
                      <a:pt x="424" y="4123"/>
                    </a:cubicBezTo>
                    <a:cubicBezTo>
                      <a:pt x="501" y="4123"/>
                      <a:pt x="578" y="4038"/>
                      <a:pt x="535" y="3954"/>
                    </a:cubicBezTo>
                    <a:cubicBezTo>
                      <a:pt x="199" y="3380"/>
                      <a:pt x="218" y="2686"/>
                      <a:pt x="297" y="2072"/>
                    </a:cubicBezTo>
                    <a:cubicBezTo>
                      <a:pt x="397" y="1398"/>
                      <a:pt x="614" y="764"/>
                      <a:pt x="932" y="169"/>
                    </a:cubicBezTo>
                    <a:cubicBezTo>
                      <a:pt x="974" y="85"/>
                      <a:pt x="897" y="1"/>
                      <a:pt x="82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00" name="Google Shape;1600;p15"/>
              <p:cNvSpPr/>
              <p:nvPr/>
            </p:nvSpPr>
            <p:spPr>
              <a:xfrm>
                <a:off x="5589925" y="2620875"/>
                <a:ext cx="22250" cy="64500"/>
              </a:xfrm>
              <a:custGeom>
                <a:avLst/>
                <a:gdLst/>
                <a:ahLst/>
                <a:cxnLst/>
                <a:rect l="l" t="t" r="r" b="b"/>
                <a:pathLst>
                  <a:path w="890" h="2580" extrusionOk="0">
                    <a:moveTo>
                      <a:pt x="740" y="0"/>
                    </a:moveTo>
                    <a:cubicBezTo>
                      <a:pt x="709" y="0"/>
                      <a:pt x="677" y="12"/>
                      <a:pt x="654" y="41"/>
                    </a:cubicBezTo>
                    <a:cubicBezTo>
                      <a:pt x="138" y="736"/>
                      <a:pt x="0" y="1687"/>
                      <a:pt x="257" y="2499"/>
                    </a:cubicBezTo>
                    <a:cubicBezTo>
                      <a:pt x="273" y="2556"/>
                      <a:pt x="316" y="2580"/>
                      <a:pt x="358" y="2580"/>
                    </a:cubicBezTo>
                    <a:cubicBezTo>
                      <a:pt x="419" y="2580"/>
                      <a:pt x="479" y="2530"/>
                      <a:pt x="456" y="2460"/>
                    </a:cubicBezTo>
                    <a:cubicBezTo>
                      <a:pt x="218" y="1667"/>
                      <a:pt x="357" y="815"/>
                      <a:pt x="833" y="141"/>
                    </a:cubicBezTo>
                    <a:cubicBezTo>
                      <a:pt x="889" y="70"/>
                      <a:pt x="816" y="0"/>
                      <a:pt x="74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01" name="Google Shape;1601;p15"/>
              <p:cNvSpPr/>
              <p:nvPr/>
            </p:nvSpPr>
            <p:spPr>
              <a:xfrm>
                <a:off x="5566125" y="2636700"/>
                <a:ext cx="10950" cy="30450"/>
              </a:xfrm>
              <a:custGeom>
                <a:avLst/>
                <a:gdLst/>
                <a:ahLst/>
                <a:cxnLst/>
                <a:rect l="l" t="t" r="r" b="b"/>
                <a:pathLst>
                  <a:path w="438" h="1218" extrusionOk="0">
                    <a:moveTo>
                      <a:pt x="309" y="0"/>
                    </a:moveTo>
                    <a:cubicBezTo>
                      <a:pt x="286" y="0"/>
                      <a:pt x="267" y="7"/>
                      <a:pt x="258" y="23"/>
                    </a:cubicBezTo>
                    <a:cubicBezTo>
                      <a:pt x="1" y="360"/>
                      <a:pt x="60" y="756"/>
                      <a:pt x="120" y="1134"/>
                    </a:cubicBezTo>
                    <a:cubicBezTo>
                      <a:pt x="120" y="1182"/>
                      <a:pt x="174" y="1218"/>
                      <a:pt x="215" y="1218"/>
                    </a:cubicBezTo>
                    <a:cubicBezTo>
                      <a:pt x="224" y="1218"/>
                      <a:pt x="232" y="1216"/>
                      <a:pt x="239" y="1213"/>
                    </a:cubicBezTo>
                    <a:cubicBezTo>
                      <a:pt x="297" y="1192"/>
                      <a:pt x="337" y="1134"/>
                      <a:pt x="318" y="1073"/>
                    </a:cubicBezTo>
                    <a:cubicBezTo>
                      <a:pt x="278" y="796"/>
                      <a:pt x="199" y="439"/>
                      <a:pt x="397" y="182"/>
                    </a:cubicBezTo>
                    <a:cubicBezTo>
                      <a:pt x="437" y="142"/>
                      <a:pt x="437" y="82"/>
                      <a:pt x="397" y="23"/>
                    </a:cubicBezTo>
                    <a:cubicBezTo>
                      <a:pt x="375" y="12"/>
                      <a:pt x="339" y="0"/>
                      <a:pt x="30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02" name="Google Shape;1602;p15"/>
              <p:cNvSpPr/>
              <p:nvPr/>
            </p:nvSpPr>
            <p:spPr>
              <a:xfrm>
                <a:off x="5701400" y="1784375"/>
                <a:ext cx="199250" cy="332575"/>
              </a:xfrm>
              <a:custGeom>
                <a:avLst/>
                <a:gdLst/>
                <a:ahLst/>
                <a:cxnLst/>
                <a:rect l="l" t="t" r="r" b="b"/>
                <a:pathLst>
                  <a:path w="7970" h="13303" extrusionOk="0">
                    <a:moveTo>
                      <a:pt x="5413" y="1"/>
                    </a:moveTo>
                    <a:cubicBezTo>
                      <a:pt x="3946" y="1369"/>
                      <a:pt x="2400" y="2678"/>
                      <a:pt x="1309" y="4382"/>
                    </a:cubicBezTo>
                    <a:cubicBezTo>
                      <a:pt x="794" y="5215"/>
                      <a:pt x="358" y="6106"/>
                      <a:pt x="239" y="7097"/>
                    </a:cubicBezTo>
                    <a:cubicBezTo>
                      <a:pt x="1" y="9100"/>
                      <a:pt x="1388" y="12113"/>
                      <a:pt x="2955" y="13303"/>
                    </a:cubicBezTo>
                    <a:cubicBezTo>
                      <a:pt x="4956" y="12708"/>
                      <a:pt x="7256" y="10427"/>
                      <a:pt x="7732" y="8445"/>
                    </a:cubicBezTo>
                    <a:cubicBezTo>
                      <a:pt x="7969" y="7494"/>
                      <a:pt x="7890" y="6503"/>
                      <a:pt x="7692" y="5532"/>
                    </a:cubicBezTo>
                    <a:cubicBezTo>
                      <a:pt x="7276" y="3550"/>
                      <a:pt x="6285" y="1785"/>
                      <a:pt x="541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03" name="Google Shape;1603;p15"/>
              <p:cNvSpPr/>
              <p:nvPr/>
            </p:nvSpPr>
            <p:spPr>
              <a:xfrm>
                <a:off x="5726175" y="1882025"/>
                <a:ext cx="138800" cy="230450"/>
              </a:xfrm>
              <a:custGeom>
                <a:avLst/>
                <a:gdLst/>
                <a:ahLst/>
                <a:cxnLst/>
                <a:rect l="l" t="t" r="r" b="b"/>
                <a:pathLst>
                  <a:path w="5552" h="9218" extrusionOk="0">
                    <a:moveTo>
                      <a:pt x="3827" y="1"/>
                    </a:moveTo>
                    <a:cubicBezTo>
                      <a:pt x="2797" y="952"/>
                      <a:pt x="1726" y="1843"/>
                      <a:pt x="952" y="3014"/>
                    </a:cubicBezTo>
                    <a:cubicBezTo>
                      <a:pt x="577" y="3588"/>
                      <a:pt x="278" y="4203"/>
                      <a:pt x="180" y="4877"/>
                    </a:cubicBezTo>
                    <a:cubicBezTo>
                      <a:pt x="1" y="6284"/>
                      <a:pt x="933" y="8366"/>
                      <a:pt x="2023" y="9217"/>
                    </a:cubicBezTo>
                    <a:cubicBezTo>
                      <a:pt x="3410" y="8821"/>
                      <a:pt x="5017" y="7256"/>
                      <a:pt x="5374" y="5887"/>
                    </a:cubicBezTo>
                    <a:cubicBezTo>
                      <a:pt x="5551" y="5213"/>
                      <a:pt x="5493" y="4520"/>
                      <a:pt x="5374" y="3865"/>
                    </a:cubicBezTo>
                    <a:cubicBezTo>
                      <a:pt x="5096" y="2478"/>
                      <a:pt x="4422" y="1249"/>
                      <a:pt x="3827" y="1"/>
                    </a:cubicBezTo>
                    <a:close/>
                  </a:path>
                </a:pathLst>
              </a:custGeom>
              <a:solidFill>
                <a:srgbClr val="191919">
                  <a:alpha val="128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04" name="Google Shape;1604;p15"/>
              <p:cNvSpPr/>
              <p:nvPr/>
            </p:nvSpPr>
            <p:spPr>
              <a:xfrm>
                <a:off x="5261600" y="1822400"/>
                <a:ext cx="573950" cy="1007775"/>
              </a:xfrm>
              <a:custGeom>
                <a:avLst/>
                <a:gdLst/>
                <a:ahLst/>
                <a:cxnLst/>
                <a:rect l="l" t="t" r="r" b="b"/>
                <a:pathLst>
                  <a:path w="22958" h="40311" extrusionOk="0">
                    <a:moveTo>
                      <a:pt x="22825" y="1"/>
                    </a:moveTo>
                    <a:cubicBezTo>
                      <a:pt x="22788" y="1"/>
                      <a:pt x="22754" y="20"/>
                      <a:pt x="22747" y="66"/>
                    </a:cubicBezTo>
                    <a:cubicBezTo>
                      <a:pt x="22311" y="2801"/>
                      <a:pt x="21776" y="5497"/>
                      <a:pt x="21200" y="8193"/>
                    </a:cubicBezTo>
                    <a:cubicBezTo>
                      <a:pt x="20547" y="11166"/>
                      <a:pt x="19873" y="14121"/>
                      <a:pt x="19041" y="17034"/>
                    </a:cubicBezTo>
                    <a:cubicBezTo>
                      <a:pt x="18723" y="18223"/>
                      <a:pt x="18367" y="19394"/>
                      <a:pt x="17970" y="20562"/>
                    </a:cubicBezTo>
                    <a:cubicBezTo>
                      <a:pt x="17494" y="21910"/>
                      <a:pt x="16900" y="23219"/>
                      <a:pt x="16305" y="24508"/>
                    </a:cubicBezTo>
                    <a:cubicBezTo>
                      <a:pt x="14759" y="27778"/>
                      <a:pt x="12896" y="30930"/>
                      <a:pt x="10417" y="33566"/>
                    </a:cubicBezTo>
                    <a:cubicBezTo>
                      <a:pt x="7919" y="36222"/>
                      <a:pt x="4808" y="38304"/>
                      <a:pt x="1398" y="39652"/>
                    </a:cubicBezTo>
                    <a:cubicBezTo>
                      <a:pt x="981" y="39811"/>
                      <a:pt x="545" y="39970"/>
                      <a:pt x="109" y="40107"/>
                    </a:cubicBezTo>
                    <a:cubicBezTo>
                      <a:pt x="1" y="40144"/>
                      <a:pt x="41" y="40311"/>
                      <a:pt x="139" y="40311"/>
                    </a:cubicBezTo>
                    <a:cubicBezTo>
                      <a:pt x="148" y="40311"/>
                      <a:pt x="159" y="40309"/>
                      <a:pt x="169" y="40306"/>
                    </a:cubicBezTo>
                    <a:cubicBezTo>
                      <a:pt x="3638" y="39156"/>
                      <a:pt x="6830" y="37274"/>
                      <a:pt x="9505" y="34776"/>
                    </a:cubicBezTo>
                    <a:cubicBezTo>
                      <a:pt x="12161" y="32278"/>
                      <a:pt x="14183" y="29205"/>
                      <a:pt x="15829" y="25954"/>
                    </a:cubicBezTo>
                    <a:cubicBezTo>
                      <a:pt x="16562" y="24508"/>
                      <a:pt x="17257" y="23001"/>
                      <a:pt x="17851" y="21474"/>
                    </a:cubicBezTo>
                    <a:cubicBezTo>
                      <a:pt x="18267" y="20385"/>
                      <a:pt x="18624" y="19275"/>
                      <a:pt x="18941" y="18165"/>
                    </a:cubicBezTo>
                    <a:cubicBezTo>
                      <a:pt x="19794" y="15289"/>
                      <a:pt x="20487" y="12376"/>
                      <a:pt x="21142" y="9462"/>
                    </a:cubicBezTo>
                    <a:cubicBezTo>
                      <a:pt x="21755" y="6647"/>
                      <a:pt x="22331" y="3832"/>
                      <a:pt x="22807" y="977"/>
                    </a:cubicBezTo>
                    <a:cubicBezTo>
                      <a:pt x="22847" y="700"/>
                      <a:pt x="22905" y="422"/>
                      <a:pt x="22945" y="126"/>
                    </a:cubicBezTo>
                    <a:cubicBezTo>
                      <a:pt x="22958" y="52"/>
                      <a:pt x="22886" y="1"/>
                      <a:pt x="2282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05" name="Google Shape;1605;p15"/>
              <p:cNvSpPr/>
              <p:nvPr/>
            </p:nvSpPr>
            <p:spPr>
              <a:xfrm>
                <a:off x="5728250" y="2002150"/>
                <a:ext cx="132325" cy="38725"/>
              </a:xfrm>
              <a:custGeom>
                <a:avLst/>
                <a:gdLst/>
                <a:ahLst/>
                <a:cxnLst/>
                <a:rect l="l" t="t" r="r" b="b"/>
                <a:pathLst>
                  <a:path w="5293" h="1549" extrusionOk="0">
                    <a:moveTo>
                      <a:pt x="163" y="0"/>
                    </a:moveTo>
                    <a:cubicBezTo>
                      <a:pt x="78" y="0"/>
                      <a:pt x="0" y="109"/>
                      <a:pt x="76" y="170"/>
                    </a:cubicBezTo>
                    <a:cubicBezTo>
                      <a:pt x="692" y="805"/>
                      <a:pt x="1504" y="1261"/>
                      <a:pt x="2357" y="1439"/>
                    </a:cubicBezTo>
                    <a:cubicBezTo>
                      <a:pt x="2678" y="1513"/>
                      <a:pt x="3003" y="1548"/>
                      <a:pt x="3328" y="1548"/>
                    </a:cubicBezTo>
                    <a:cubicBezTo>
                      <a:pt x="3966" y="1548"/>
                      <a:pt x="4600" y="1412"/>
                      <a:pt x="5191" y="1161"/>
                    </a:cubicBezTo>
                    <a:cubicBezTo>
                      <a:pt x="5293" y="1111"/>
                      <a:pt x="5219" y="972"/>
                      <a:pt x="5121" y="972"/>
                    </a:cubicBezTo>
                    <a:cubicBezTo>
                      <a:pt x="5105" y="972"/>
                      <a:pt x="5089" y="975"/>
                      <a:pt x="5072" y="984"/>
                    </a:cubicBezTo>
                    <a:cubicBezTo>
                      <a:pt x="4524" y="1222"/>
                      <a:pt x="3942" y="1336"/>
                      <a:pt x="3365" y="1336"/>
                    </a:cubicBezTo>
                    <a:cubicBezTo>
                      <a:pt x="2209" y="1336"/>
                      <a:pt x="1068" y="878"/>
                      <a:pt x="235" y="32"/>
                    </a:cubicBezTo>
                    <a:cubicBezTo>
                      <a:pt x="213" y="10"/>
                      <a:pt x="187" y="0"/>
                      <a:pt x="16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06" name="Google Shape;1606;p15"/>
              <p:cNvSpPr/>
              <p:nvPr/>
            </p:nvSpPr>
            <p:spPr>
              <a:xfrm>
                <a:off x="5731275" y="1966675"/>
                <a:ext cx="137350" cy="35775"/>
              </a:xfrm>
              <a:custGeom>
                <a:avLst/>
                <a:gdLst/>
                <a:ahLst/>
                <a:cxnLst/>
                <a:rect l="l" t="t" r="r" b="b"/>
                <a:pathLst>
                  <a:path w="5494" h="1431" extrusionOk="0">
                    <a:moveTo>
                      <a:pt x="167" y="1"/>
                    </a:moveTo>
                    <a:cubicBezTo>
                      <a:pt x="81" y="1"/>
                      <a:pt x="1" y="104"/>
                      <a:pt x="95" y="183"/>
                    </a:cubicBezTo>
                    <a:cubicBezTo>
                      <a:pt x="1041" y="994"/>
                      <a:pt x="2290" y="1431"/>
                      <a:pt x="3535" y="1431"/>
                    </a:cubicBezTo>
                    <a:cubicBezTo>
                      <a:pt x="3750" y="1431"/>
                      <a:pt x="3965" y="1418"/>
                      <a:pt x="4178" y="1391"/>
                    </a:cubicBezTo>
                    <a:cubicBezTo>
                      <a:pt x="4594" y="1332"/>
                      <a:pt x="4990" y="1233"/>
                      <a:pt x="5368" y="1095"/>
                    </a:cubicBezTo>
                    <a:cubicBezTo>
                      <a:pt x="5493" y="1040"/>
                      <a:pt x="5456" y="871"/>
                      <a:pt x="5343" y="871"/>
                    </a:cubicBezTo>
                    <a:cubicBezTo>
                      <a:pt x="5332" y="871"/>
                      <a:pt x="5320" y="872"/>
                      <a:pt x="5308" y="876"/>
                    </a:cubicBezTo>
                    <a:cubicBezTo>
                      <a:pt x="4732" y="1102"/>
                      <a:pt x="4119" y="1214"/>
                      <a:pt x="3505" y="1214"/>
                    </a:cubicBezTo>
                    <a:cubicBezTo>
                      <a:pt x="2724" y="1214"/>
                      <a:pt x="1944" y="1033"/>
                      <a:pt x="1245" y="677"/>
                    </a:cubicBezTo>
                    <a:cubicBezTo>
                      <a:pt x="888" y="500"/>
                      <a:pt x="550" y="281"/>
                      <a:pt x="233" y="24"/>
                    </a:cubicBezTo>
                    <a:cubicBezTo>
                      <a:pt x="213" y="8"/>
                      <a:pt x="189" y="1"/>
                      <a:pt x="16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07" name="Google Shape;1607;p15"/>
              <p:cNvSpPr/>
              <p:nvPr/>
            </p:nvSpPr>
            <p:spPr>
              <a:xfrm>
                <a:off x="5733075" y="1931575"/>
                <a:ext cx="143525" cy="33050"/>
              </a:xfrm>
              <a:custGeom>
                <a:avLst/>
                <a:gdLst/>
                <a:ahLst/>
                <a:cxnLst/>
                <a:rect l="l" t="t" r="r" b="b"/>
                <a:pathLst>
                  <a:path w="5741" h="1322" extrusionOk="0">
                    <a:moveTo>
                      <a:pt x="141" y="0"/>
                    </a:moveTo>
                    <a:cubicBezTo>
                      <a:pt x="53" y="0"/>
                      <a:pt x="1" y="134"/>
                      <a:pt x="82" y="199"/>
                    </a:cubicBezTo>
                    <a:cubicBezTo>
                      <a:pt x="1097" y="935"/>
                      <a:pt x="2343" y="1321"/>
                      <a:pt x="3595" y="1321"/>
                    </a:cubicBezTo>
                    <a:cubicBezTo>
                      <a:pt x="3859" y="1321"/>
                      <a:pt x="4122" y="1304"/>
                      <a:pt x="4384" y="1270"/>
                    </a:cubicBezTo>
                    <a:cubicBezTo>
                      <a:pt x="4820" y="1209"/>
                      <a:pt x="5236" y="1090"/>
                      <a:pt x="5632" y="952"/>
                    </a:cubicBezTo>
                    <a:cubicBezTo>
                      <a:pt x="5740" y="898"/>
                      <a:pt x="5717" y="728"/>
                      <a:pt x="5608" y="728"/>
                    </a:cubicBezTo>
                    <a:cubicBezTo>
                      <a:pt x="5597" y="728"/>
                      <a:pt x="5586" y="730"/>
                      <a:pt x="5573" y="734"/>
                    </a:cubicBezTo>
                    <a:cubicBezTo>
                      <a:pt x="4938" y="982"/>
                      <a:pt x="4255" y="1103"/>
                      <a:pt x="3572" y="1103"/>
                    </a:cubicBezTo>
                    <a:cubicBezTo>
                      <a:pt x="2783" y="1103"/>
                      <a:pt x="1993" y="943"/>
                      <a:pt x="1271" y="635"/>
                    </a:cubicBezTo>
                    <a:cubicBezTo>
                      <a:pt x="895" y="456"/>
                      <a:pt x="538" y="258"/>
                      <a:pt x="201" y="20"/>
                    </a:cubicBezTo>
                    <a:cubicBezTo>
                      <a:pt x="180" y="6"/>
                      <a:pt x="160" y="0"/>
                      <a:pt x="14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08" name="Google Shape;1608;p15"/>
              <p:cNvSpPr/>
              <p:nvPr/>
            </p:nvSpPr>
            <p:spPr>
              <a:xfrm>
                <a:off x="5753575" y="1903725"/>
                <a:ext cx="118975" cy="30625"/>
              </a:xfrm>
              <a:custGeom>
                <a:avLst/>
                <a:gdLst/>
                <a:ahLst/>
                <a:cxnLst/>
                <a:rect l="l" t="t" r="r" b="b"/>
                <a:pathLst>
                  <a:path w="4759" h="1225" extrusionOk="0">
                    <a:moveTo>
                      <a:pt x="167" y="0"/>
                    </a:moveTo>
                    <a:cubicBezTo>
                      <a:pt x="80" y="0"/>
                      <a:pt x="0" y="101"/>
                      <a:pt x="94" y="163"/>
                    </a:cubicBezTo>
                    <a:cubicBezTo>
                      <a:pt x="922" y="859"/>
                      <a:pt x="1985" y="1225"/>
                      <a:pt x="3052" y="1225"/>
                    </a:cubicBezTo>
                    <a:cubicBezTo>
                      <a:pt x="3595" y="1225"/>
                      <a:pt x="4139" y="1130"/>
                      <a:pt x="4653" y="936"/>
                    </a:cubicBezTo>
                    <a:cubicBezTo>
                      <a:pt x="4758" y="901"/>
                      <a:pt x="4725" y="727"/>
                      <a:pt x="4634" y="727"/>
                    </a:cubicBezTo>
                    <a:cubicBezTo>
                      <a:pt x="4622" y="727"/>
                      <a:pt x="4609" y="731"/>
                      <a:pt x="4595" y="737"/>
                    </a:cubicBezTo>
                    <a:cubicBezTo>
                      <a:pt x="4100" y="921"/>
                      <a:pt x="3575" y="1011"/>
                      <a:pt x="3050" y="1011"/>
                    </a:cubicBezTo>
                    <a:cubicBezTo>
                      <a:pt x="2039" y="1011"/>
                      <a:pt x="1029" y="676"/>
                      <a:pt x="234" y="24"/>
                    </a:cubicBezTo>
                    <a:cubicBezTo>
                      <a:pt x="213" y="7"/>
                      <a:pt x="189" y="0"/>
                      <a:pt x="16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09" name="Google Shape;1609;p15"/>
              <p:cNvSpPr/>
              <p:nvPr/>
            </p:nvSpPr>
            <p:spPr>
              <a:xfrm>
                <a:off x="5770475" y="1878250"/>
                <a:ext cx="96325" cy="23825"/>
              </a:xfrm>
              <a:custGeom>
                <a:avLst/>
                <a:gdLst/>
                <a:ahLst/>
                <a:cxnLst/>
                <a:rect l="l" t="t" r="r" b="b"/>
                <a:pathLst>
                  <a:path w="3853" h="953" extrusionOk="0">
                    <a:moveTo>
                      <a:pt x="159" y="1"/>
                    </a:moveTo>
                    <a:cubicBezTo>
                      <a:pt x="74" y="1"/>
                      <a:pt x="0" y="109"/>
                      <a:pt x="92" y="171"/>
                    </a:cubicBezTo>
                    <a:cubicBezTo>
                      <a:pt x="748" y="774"/>
                      <a:pt x="1585" y="952"/>
                      <a:pt x="2433" y="952"/>
                    </a:cubicBezTo>
                    <a:cubicBezTo>
                      <a:pt x="2867" y="952"/>
                      <a:pt x="3304" y="905"/>
                      <a:pt x="3721" y="845"/>
                    </a:cubicBezTo>
                    <a:cubicBezTo>
                      <a:pt x="3852" y="826"/>
                      <a:pt x="3805" y="645"/>
                      <a:pt x="3697" y="645"/>
                    </a:cubicBezTo>
                    <a:cubicBezTo>
                      <a:pt x="3692" y="645"/>
                      <a:pt x="3686" y="646"/>
                      <a:pt x="3681" y="646"/>
                    </a:cubicBezTo>
                    <a:cubicBezTo>
                      <a:pt x="3273" y="702"/>
                      <a:pt x="2844" y="747"/>
                      <a:pt x="2418" y="747"/>
                    </a:cubicBezTo>
                    <a:cubicBezTo>
                      <a:pt x="1622" y="747"/>
                      <a:pt x="838" y="588"/>
                      <a:pt x="232" y="33"/>
                    </a:cubicBezTo>
                    <a:cubicBezTo>
                      <a:pt x="209" y="10"/>
                      <a:pt x="183" y="1"/>
                      <a:pt x="15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10" name="Google Shape;1610;p15"/>
              <p:cNvSpPr/>
              <p:nvPr/>
            </p:nvSpPr>
            <p:spPr>
              <a:xfrm>
                <a:off x="5795000" y="1859725"/>
                <a:ext cx="60425" cy="16125"/>
              </a:xfrm>
              <a:custGeom>
                <a:avLst/>
                <a:gdLst/>
                <a:ahLst/>
                <a:cxnLst/>
                <a:rect l="l" t="t" r="r" b="b"/>
                <a:pathLst>
                  <a:path w="2417" h="645" extrusionOk="0">
                    <a:moveTo>
                      <a:pt x="142" y="0"/>
                    </a:moveTo>
                    <a:cubicBezTo>
                      <a:pt x="54" y="0"/>
                      <a:pt x="1" y="133"/>
                      <a:pt x="83" y="198"/>
                    </a:cubicBezTo>
                    <a:cubicBezTo>
                      <a:pt x="517" y="524"/>
                      <a:pt x="1044" y="645"/>
                      <a:pt x="1575" y="645"/>
                    </a:cubicBezTo>
                    <a:cubicBezTo>
                      <a:pt x="1820" y="645"/>
                      <a:pt x="2066" y="619"/>
                      <a:pt x="2303" y="575"/>
                    </a:cubicBezTo>
                    <a:cubicBezTo>
                      <a:pt x="2417" y="538"/>
                      <a:pt x="2386" y="355"/>
                      <a:pt x="2262" y="355"/>
                    </a:cubicBezTo>
                    <a:cubicBezTo>
                      <a:pt x="2256" y="355"/>
                      <a:pt x="2250" y="356"/>
                      <a:pt x="2243" y="357"/>
                    </a:cubicBezTo>
                    <a:cubicBezTo>
                      <a:pt x="2018" y="402"/>
                      <a:pt x="1784" y="428"/>
                      <a:pt x="1551" y="428"/>
                    </a:cubicBezTo>
                    <a:cubicBezTo>
                      <a:pt x="1068" y="428"/>
                      <a:pt x="590" y="315"/>
                      <a:pt x="202" y="20"/>
                    </a:cubicBezTo>
                    <a:cubicBezTo>
                      <a:pt x="181" y="6"/>
                      <a:pt x="161" y="0"/>
                      <a:pt x="14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11" name="Google Shape;1611;p15"/>
              <p:cNvSpPr/>
              <p:nvPr/>
            </p:nvSpPr>
            <p:spPr>
              <a:xfrm>
                <a:off x="5814900" y="1839600"/>
                <a:ext cx="32225" cy="9800"/>
              </a:xfrm>
              <a:custGeom>
                <a:avLst/>
                <a:gdLst/>
                <a:ahLst/>
                <a:cxnLst/>
                <a:rect l="l" t="t" r="r" b="b"/>
                <a:pathLst>
                  <a:path w="1289" h="392" extrusionOk="0">
                    <a:moveTo>
                      <a:pt x="110" y="1"/>
                    </a:moveTo>
                    <a:cubicBezTo>
                      <a:pt x="79" y="1"/>
                      <a:pt x="45" y="14"/>
                      <a:pt x="20" y="52"/>
                    </a:cubicBezTo>
                    <a:cubicBezTo>
                      <a:pt x="1" y="91"/>
                      <a:pt x="1" y="170"/>
                      <a:pt x="60" y="191"/>
                    </a:cubicBezTo>
                    <a:cubicBezTo>
                      <a:pt x="327" y="324"/>
                      <a:pt x="616" y="391"/>
                      <a:pt x="912" y="391"/>
                    </a:cubicBezTo>
                    <a:cubicBezTo>
                      <a:pt x="1010" y="391"/>
                      <a:pt x="1110" y="384"/>
                      <a:pt x="1209" y="369"/>
                    </a:cubicBezTo>
                    <a:cubicBezTo>
                      <a:pt x="1270" y="369"/>
                      <a:pt x="1289" y="289"/>
                      <a:pt x="1270" y="231"/>
                    </a:cubicBezTo>
                    <a:cubicBezTo>
                      <a:pt x="1270" y="185"/>
                      <a:pt x="1235" y="163"/>
                      <a:pt x="1194" y="163"/>
                    </a:cubicBezTo>
                    <a:cubicBezTo>
                      <a:pt x="1180" y="163"/>
                      <a:pt x="1165" y="166"/>
                      <a:pt x="1151" y="170"/>
                    </a:cubicBezTo>
                    <a:cubicBezTo>
                      <a:pt x="1081" y="179"/>
                      <a:pt x="1012" y="183"/>
                      <a:pt x="943" y="183"/>
                    </a:cubicBezTo>
                    <a:cubicBezTo>
                      <a:pt x="676" y="183"/>
                      <a:pt x="412" y="123"/>
                      <a:pt x="160" y="12"/>
                    </a:cubicBezTo>
                    <a:cubicBezTo>
                      <a:pt x="145" y="5"/>
                      <a:pt x="128" y="1"/>
                      <a:pt x="11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12" name="Google Shape;1612;p15"/>
              <p:cNvSpPr/>
              <p:nvPr/>
            </p:nvSpPr>
            <p:spPr>
              <a:xfrm>
                <a:off x="5752025" y="2054675"/>
                <a:ext cx="65875" cy="17600"/>
              </a:xfrm>
              <a:custGeom>
                <a:avLst/>
                <a:gdLst/>
                <a:ahLst/>
                <a:cxnLst/>
                <a:rect l="l" t="t" r="r" b="b"/>
                <a:pathLst>
                  <a:path w="2635" h="704" extrusionOk="0">
                    <a:moveTo>
                      <a:pt x="163" y="1"/>
                    </a:moveTo>
                    <a:cubicBezTo>
                      <a:pt x="78" y="1"/>
                      <a:pt x="1" y="109"/>
                      <a:pt x="77" y="171"/>
                    </a:cubicBezTo>
                    <a:cubicBezTo>
                      <a:pt x="595" y="613"/>
                      <a:pt x="1254" y="703"/>
                      <a:pt x="1909" y="703"/>
                    </a:cubicBezTo>
                    <a:cubicBezTo>
                      <a:pt x="2106" y="703"/>
                      <a:pt x="2303" y="695"/>
                      <a:pt x="2495" y="686"/>
                    </a:cubicBezTo>
                    <a:cubicBezTo>
                      <a:pt x="2629" y="686"/>
                      <a:pt x="2635" y="487"/>
                      <a:pt x="2512" y="487"/>
                    </a:cubicBezTo>
                    <a:cubicBezTo>
                      <a:pt x="2507" y="487"/>
                      <a:pt x="2501" y="487"/>
                      <a:pt x="2495" y="488"/>
                    </a:cubicBezTo>
                    <a:cubicBezTo>
                      <a:pt x="2321" y="492"/>
                      <a:pt x="2142" y="498"/>
                      <a:pt x="1962" y="498"/>
                    </a:cubicBezTo>
                    <a:cubicBezTo>
                      <a:pt x="1343" y="498"/>
                      <a:pt x="712" y="432"/>
                      <a:pt x="236" y="33"/>
                    </a:cubicBezTo>
                    <a:cubicBezTo>
                      <a:pt x="213" y="10"/>
                      <a:pt x="188" y="1"/>
                      <a:pt x="16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sp>
        <p:nvSpPr>
          <p:cNvPr id="1613" name="Google Shape;1613;p15"/>
          <p:cNvSpPr/>
          <p:nvPr/>
        </p:nvSpPr>
        <p:spPr>
          <a:xfrm>
            <a:off x="4499033" y="6203951"/>
            <a:ext cx="242000" cy="242000"/>
          </a:xfrm>
          <a:prstGeom prst="ellipse">
            <a:avLst/>
          </a:prstGeom>
          <a:solidFill>
            <a:schemeClr val="accent4"/>
          </a:solidFill>
          <a:ln w="38100" cap="flat" cmpd="sng">
            <a:solidFill>
              <a:schemeClr val="lt2"/>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614" name="Google Shape;1614;p15"/>
          <p:cNvSpPr/>
          <p:nvPr/>
        </p:nvSpPr>
        <p:spPr>
          <a:xfrm>
            <a:off x="11443436" y="4019384"/>
            <a:ext cx="189600" cy="190000"/>
          </a:xfrm>
          <a:prstGeom prst="ellipse">
            <a:avLst/>
          </a:prstGeom>
          <a:solidFill>
            <a:schemeClr val="accent4"/>
          </a:solidFill>
          <a:ln w="38100" cap="flat" cmpd="sng">
            <a:solidFill>
              <a:schemeClr val="lt2"/>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615" name="Google Shape;1615;p15"/>
          <p:cNvSpPr/>
          <p:nvPr/>
        </p:nvSpPr>
        <p:spPr>
          <a:xfrm>
            <a:off x="11389839" y="342500"/>
            <a:ext cx="296800" cy="296800"/>
          </a:xfrm>
          <a:prstGeom prst="ellipse">
            <a:avLst/>
          </a:prstGeom>
          <a:solidFill>
            <a:schemeClr val="accent3"/>
          </a:solidFill>
          <a:ln w="38100" cap="flat" cmpd="sng">
            <a:solidFill>
              <a:schemeClr val="lt2"/>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616" name="Google Shape;1616;p15"/>
          <p:cNvSpPr/>
          <p:nvPr/>
        </p:nvSpPr>
        <p:spPr>
          <a:xfrm>
            <a:off x="511739" y="2997667"/>
            <a:ext cx="296800" cy="296800"/>
          </a:xfrm>
          <a:prstGeom prst="ellipse">
            <a:avLst/>
          </a:prstGeom>
          <a:solidFill>
            <a:schemeClr val="dk2"/>
          </a:solidFill>
          <a:ln w="38100" cap="flat" cmpd="sng">
            <a:solidFill>
              <a:schemeClr val="lt2"/>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617" name="Google Shape;1617;p15"/>
          <p:cNvSpPr/>
          <p:nvPr/>
        </p:nvSpPr>
        <p:spPr>
          <a:xfrm>
            <a:off x="11686639" y="2700867"/>
            <a:ext cx="296800" cy="296800"/>
          </a:xfrm>
          <a:prstGeom prst="ellipse">
            <a:avLst/>
          </a:prstGeom>
          <a:solidFill>
            <a:schemeClr val="accent2"/>
          </a:solidFill>
          <a:ln w="38100" cap="flat" cmpd="sng">
            <a:solidFill>
              <a:schemeClr val="lt2"/>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618" name="Google Shape;1618;p15"/>
          <p:cNvSpPr/>
          <p:nvPr/>
        </p:nvSpPr>
        <p:spPr>
          <a:xfrm>
            <a:off x="4979097" y="6396233"/>
            <a:ext cx="242000" cy="242000"/>
          </a:xfrm>
          <a:prstGeom prst="ellipse">
            <a:avLst/>
          </a:prstGeom>
          <a:solidFill>
            <a:schemeClr val="dk2"/>
          </a:solidFill>
          <a:ln w="38100" cap="flat" cmpd="sng">
            <a:solidFill>
              <a:schemeClr val="lt2"/>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Tree>
    <p:extLst>
      <p:ext uri="{BB962C8B-B14F-4D97-AF65-F5344CB8AC3E}">
        <p14:creationId xmlns:p14="http://schemas.microsoft.com/office/powerpoint/2010/main" val="412618145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240EE288-DC68-4F49-9DAF-C454F931ECD4}"/>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342B9609-ED9E-4CA5-971F-3B99C0E69011}"/>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D399E28F-3937-4B09-9D0D-45896ECAA2F2}"/>
              </a:ext>
            </a:extLst>
          </p:cNvPr>
          <p:cNvSpPr>
            <a:spLocks noGrp="1" noChangeArrowheads="1"/>
          </p:cNvSpPr>
          <p:nvPr>
            <p:ph type="sldNum" sz="quarter" idx="12"/>
          </p:nvPr>
        </p:nvSpPr>
        <p:spPr>
          <a:ln/>
        </p:spPr>
        <p:txBody>
          <a:bodyPr/>
          <a:lstStyle>
            <a:lvl1pPr>
              <a:defRPr/>
            </a:lvl1pPr>
          </a:lstStyle>
          <a:p>
            <a:pPr>
              <a:defRPr/>
            </a:pPr>
            <a:fld id="{04E556DE-0312-4AE6-9B9F-AB8AE3FD45ED}" type="slidenum">
              <a:rPr lang="en-US" altLang="en-US"/>
              <a:pPr>
                <a:defRPr/>
              </a:pPr>
              <a:t>‹#›</a:t>
            </a:fld>
            <a:endParaRPr lang="en-US" altLang="en-US"/>
          </a:p>
        </p:txBody>
      </p:sp>
    </p:spTree>
    <p:extLst>
      <p:ext uri="{BB962C8B-B14F-4D97-AF65-F5344CB8AC3E}">
        <p14:creationId xmlns:p14="http://schemas.microsoft.com/office/powerpoint/2010/main" val="50019336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Quote">
  <p:cSld name="Quote">
    <p:spTree>
      <p:nvGrpSpPr>
        <p:cNvPr id="1" name="Shape 1755"/>
        <p:cNvGrpSpPr/>
        <p:nvPr/>
      </p:nvGrpSpPr>
      <p:grpSpPr>
        <a:xfrm>
          <a:off x="0" y="0"/>
          <a:ext cx="0" cy="0"/>
          <a:chOff x="0" y="0"/>
          <a:chExt cx="0" cy="0"/>
        </a:xfrm>
      </p:grpSpPr>
      <p:sp>
        <p:nvSpPr>
          <p:cNvPr id="1756" name="Google Shape;1756;p17"/>
          <p:cNvSpPr txBox="1">
            <a:spLocks noGrp="1"/>
          </p:cNvSpPr>
          <p:nvPr>
            <p:ph type="title"/>
          </p:nvPr>
        </p:nvSpPr>
        <p:spPr>
          <a:xfrm>
            <a:off x="4743200" y="4560617"/>
            <a:ext cx="5813600" cy="709200"/>
          </a:xfrm>
          <a:prstGeom prst="rect">
            <a:avLst/>
          </a:prstGeom>
        </p:spPr>
        <p:txBody>
          <a:bodyPr spcFirstLastPara="1" wrap="square" lIns="91425" tIns="91425" rIns="91425" bIns="91425" anchor="ctr" anchorCtr="0">
            <a:noAutofit/>
          </a:bodyPr>
          <a:lstStyle>
            <a:lvl1pPr lvl="0" algn="r" rtl="0">
              <a:spcBef>
                <a:spcPts val="0"/>
              </a:spcBef>
              <a:spcAft>
                <a:spcPts val="0"/>
              </a:spcAft>
              <a:buSzPts val="3000"/>
              <a:buNone/>
              <a:defRPr sz="4000"/>
            </a:lvl1pPr>
            <a:lvl2pPr lvl="1" algn="ctr" rtl="0">
              <a:spcBef>
                <a:spcPts val="0"/>
              </a:spcBef>
              <a:spcAft>
                <a:spcPts val="0"/>
              </a:spcAft>
              <a:buSzPts val="3000"/>
              <a:buNone/>
              <a:defRPr sz="4000"/>
            </a:lvl2pPr>
            <a:lvl3pPr lvl="2" algn="ctr" rtl="0">
              <a:spcBef>
                <a:spcPts val="0"/>
              </a:spcBef>
              <a:spcAft>
                <a:spcPts val="0"/>
              </a:spcAft>
              <a:buSzPts val="3000"/>
              <a:buNone/>
              <a:defRPr sz="4000"/>
            </a:lvl3pPr>
            <a:lvl4pPr lvl="3" algn="ctr" rtl="0">
              <a:spcBef>
                <a:spcPts val="0"/>
              </a:spcBef>
              <a:spcAft>
                <a:spcPts val="0"/>
              </a:spcAft>
              <a:buSzPts val="3000"/>
              <a:buNone/>
              <a:defRPr sz="4000"/>
            </a:lvl4pPr>
            <a:lvl5pPr lvl="4" algn="ctr" rtl="0">
              <a:spcBef>
                <a:spcPts val="0"/>
              </a:spcBef>
              <a:spcAft>
                <a:spcPts val="0"/>
              </a:spcAft>
              <a:buSzPts val="3000"/>
              <a:buNone/>
              <a:defRPr sz="4000"/>
            </a:lvl5pPr>
            <a:lvl6pPr lvl="5" algn="ctr" rtl="0">
              <a:spcBef>
                <a:spcPts val="0"/>
              </a:spcBef>
              <a:spcAft>
                <a:spcPts val="0"/>
              </a:spcAft>
              <a:buSzPts val="3000"/>
              <a:buNone/>
              <a:defRPr sz="4000"/>
            </a:lvl6pPr>
            <a:lvl7pPr lvl="6" algn="ctr" rtl="0">
              <a:spcBef>
                <a:spcPts val="0"/>
              </a:spcBef>
              <a:spcAft>
                <a:spcPts val="0"/>
              </a:spcAft>
              <a:buSzPts val="3000"/>
              <a:buNone/>
              <a:defRPr sz="4000"/>
            </a:lvl7pPr>
            <a:lvl8pPr lvl="7" algn="ctr" rtl="0">
              <a:spcBef>
                <a:spcPts val="0"/>
              </a:spcBef>
              <a:spcAft>
                <a:spcPts val="0"/>
              </a:spcAft>
              <a:buSzPts val="3000"/>
              <a:buNone/>
              <a:defRPr sz="4000"/>
            </a:lvl8pPr>
            <a:lvl9pPr lvl="8" algn="ctr" rtl="0">
              <a:spcBef>
                <a:spcPts val="0"/>
              </a:spcBef>
              <a:spcAft>
                <a:spcPts val="0"/>
              </a:spcAft>
              <a:buSzPts val="3000"/>
              <a:buNone/>
              <a:defRPr sz="4000"/>
            </a:lvl9pPr>
          </a:lstStyle>
          <a:p>
            <a:endParaRPr/>
          </a:p>
        </p:txBody>
      </p:sp>
      <p:sp>
        <p:nvSpPr>
          <p:cNvPr id="1757" name="Google Shape;1757;p17"/>
          <p:cNvSpPr txBox="1">
            <a:spLocks noGrp="1"/>
          </p:cNvSpPr>
          <p:nvPr>
            <p:ph type="subTitle" idx="1"/>
          </p:nvPr>
        </p:nvSpPr>
        <p:spPr>
          <a:xfrm>
            <a:off x="1635200" y="2421484"/>
            <a:ext cx="8921600" cy="1971200"/>
          </a:xfrm>
          <a:prstGeom prst="rect">
            <a:avLst/>
          </a:prstGeom>
        </p:spPr>
        <p:txBody>
          <a:bodyPr spcFirstLastPara="1" wrap="square" lIns="91425" tIns="91425" rIns="91425" bIns="91425" anchor="ctr" anchorCtr="0">
            <a:noAutofit/>
          </a:bodyPr>
          <a:lstStyle>
            <a:lvl1pPr lvl="0" algn="r" rtl="0">
              <a:lnSpc>
                <a:spcPct val="100000"/>
              </a:lnSpc>
              <a:spcBef>
                <a:spcPts val="0"/>
              </a:spcBef>
              <a:spcAft>
                <a:spcPts val="0"/>
              </a:spcAft>
              <a:buSzPts val="3000"/>
              <a:buNone/>
              <a:defRPr sz="4000"/>
            </a:lvl1pPr>
            <a:lvl2pPr lvl="1" algn="ctr" rtl="0">
              <a:lnSpc>
                <a:spcPct val="100000"/>
              </a:lnSpc>
              <a:spcBef>
                <a:spcPts val="0"/>
              </a:spcBef>
              <a:spcAft>
                <a:spcPts val="0"/>
              </a:spcAft>
              <a:buSzPts val="3000"/>
              <a:buNone/>
              <a:defRPr sz="4000"/>
            </a:lvl2pPr>
            <a:lvl3pPr lvl="2" algn="ctr" rtl="0">
              <a:lnSpc>
                <a:spcPct val="100000"/>
              </a:lnSpc>
              <a:spcBef>
                <a:spcPts val="0"/>
              </a:spcBef>
              <a:spcAft>
                <a:spcPts val="0"/>
              </a:spcAft>
              <a:buSzPts val="3000"/>
              <a:buNone/>
              <a:defRPr sz="4000"/>
            </a:lvl3pPr>
            <a:lvl4pPr lvl="3" algn="ctr" rtl="0">
              <a:lnSpc>
                <a:spcPct val="100000"/>
              </a:lnSpc>
              <a:spcBef>
                <a:spcPts val="0"/>
              </a:spcBef>
              <a:spcAft>
                <a:spcPts val="0"/>
              </a:spcAft>
              <a:buSzPts val="3000"/>
              <a:buNone/>
              <a:defRPr sz="4000"/>
            </a:lvl4pPr>
            <a:lvl5pPr lvl="4" algn="ctr" rtl="0">
              <a:lnSpc>
                <a:spcPct val="100000"/>
              </a:lnSpc>
              <a:spcBef>
                <a:spcPts val="0"/>
              </a:spcBef>
              <a:spcAft>
                <a:spcPts val="0"/>
              </a:spcAft>
              <a:buSzPts val="3000"/>
              <a:buNone/>
              <a:defRPr sz="4000"/>
            </a:lvl5pPr>
            <a:lvl6pPr lvl="5" algn="ctr" rtl="0">
              <a:lnSpc>
                <a:spcPct val="100000"/>
              </a:lnSpc>
              <a:spcBef>
                <a:spcPts val="0"/>
              </a:spcBef>
              <a:spcAft>
                <a:spcPts val="0"/>
              </a:spcAft>
              <a:buSzPts val="3000"/>
              <a:buNone/>
              <a:defRPr sz="4000"/>
            </a:lvl6pPr>
            <a:lvl7pPr lvl="6" algn="ctr" rtl="0">
              <a:lnSpc>
                <a:spcPct val="100000"/>
              </a:lnSpc>
              <a:spcBef>
                <a:spcPts val="0"/>
              </a:spcBef>
              <a:spcAft>
                <a:spcPts val="0"/>
              </a:spcAft>
              <a:buSzPts val="3000"/>
              <a:buNone/>
              <a:defRPr sz="4000"/>
            </a:lvl7pPr>
            <a:lvl8pPr lvl="7" algn="ctr" rtl="0">
              <a:lnSpc>
                <a:spcPct val="100000"/>
              </a:lnSpc>
              <a:spcBef>
                <a:spcPts val="0"/>
              </a:spcBef>
              <a:spcAft>
                <a:spcPts val="0"/>
              </a:spcAft>
              <a:buSzPts val="3000"/>
              <a:buNone/>
              <a:defRPr sz="4000"/>
            </a:lvl8pPr>
            <a:lvl9pPr lvl="8" algn="ctr" rtl="0">
              <a:lnSpc>
                <a:spcPct val="100000"/>
              </a:lnSpc>
              <a:spcBef>
                <a:spcPts val="0"/>
              </a:spcBef>
              <a:spcAft>
                <a:spcPts val="0"/>
              </a:spcAft>
              <a:buSzPts val="3000"/>
              <a:buNone/>
              <a:defRPr sz="4000"/>
            </a:lvl9pPr>
          </a:lstStyle>
          <a:p>
            <a:endParaRPr/>
          </a:p>
        </p:txBody>
      </p:sp>
      <p:sp>
        <p:nvSpPr>
          <p:cNvPr id="1758" name="Google Shape;1758;p17"/>
          <p:cNvSpPr/>
          <p:nvPr/>
        </p:nvSpPr>
        <p:spPr>
          <a:xfrm>
            <a:off x="10201103" y="6080033"/>
            <a:ext cx="192400" cy="192400"/>
          </a:xfrm>
          <a:prstGeom prst="ellipse">
            <a:avLst/>
          </a:prstGeom>
          <a:solidFill>
            <a:schemeClr val="accent1"/>
          </a:solidFill>
          <a:ln w="38100" cap="flat" cmpd="sng">
            <a:solidFill>
              <a:schemeClr val="lt2"/>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759" name="Google Shape;1759;p17"/>
          <p:cNvSpPr/>
          <p:nvPr/>
        </p:nvSpPr>
        <p:spPr>
          <a:xfrm>
            <a:off x="390399" y="3595167"/>
            <a:ext cx="296800" cy="296800"/>
          </a:xfrm>
          <a:prstGeom prst="ellipse">
            <a:avLst/>
          </a:prstGeom>
          <a:solidFill>
            <a:schemeClr val="accent5"/>
          </a:solidFill>
          <a:ln w="38100" cap="flat" cmpd="sng">
            <a:solidFill>
              <a:schemeClr val="lt2"/>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Tree>
    <p:extLst>
      <p:ext uri="{BB962C8B-B14F-4D97-AF65-F5344CB8AC3E}">
        <p14:creationId xmlns:p14="http://schemas.microsoft.com/office/powerpoint/2010/main" val="150823004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Title and text">
  <p:cSld name="Title and text">
    <p:spTree>
      <p:nvGrpSpPr>
        <p:cNvPr id="1" name="Shape 1760"/>
        <p:cNvGrpSpPr/>
        <p:nvPr/>
      </p:nvGrpSpPr>
      <p:grpSpPr>
        <a:xfrm>
          <a:off x="0" y="0"/>
          <a:ext cx="0" cy="0"/>
          <a:chOff x="0" y="0"/>
          <a:chExt cx="0" cy="0"/>
        </a:xfrm>
      </p:grpSpPr>
      <p:sp>
        <p:nvSpPr>
          <p:cNvPr id="1761" name="Google Shape;1761;p18"/>
          <p:cNvSpPr txBox="1">
            <a:spLocks noGrp="1"/>
          </p:cNvSpPr>
          <p:nvPr>
            <p:ph type="title"/>
          </p:nvPr>
        </p:nvSpPr>
        <p:spPr>
          <a:xfrm>
            <a:off x="960000" y="719200"/>
            <a:ext cx="10272000" cy="7636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1762" name="Google Shape;1762;p18"/>
          <p:cNvSpPr txBox="1">
            <a:spLocks noGrp="1"/>
          </p:cNvSpPr>
          <p:nvPr>
            <p:ph type="subTitle" idx="1"/>
          </p:nvPr>
        </p:nvSpPr>
        <p:spPr>
          <a:xfrm>
            <a:off x="960000" y="1740467"/>
            <a:ext cx="5726400" cy="4398400"/>
          </a:xfrm>
          <a:prstGeom prst="rect">
            <a:avLst/>
          </a:prstGeom>
        </p:spPr>
        <p:txBody>
          <a:bodyPr spcFirstLastPara="1" wrap="square" lIns="91425" tIns="91425" rIns="91425" bIns="91425" anchor="t" anchorCtr="0">
            <a:noAutofit/>
          </a:bodyPr>
          <a:lstStyle>
            <a:lvl1pPr lvl="0" rtl="0">
              <a:spcBef>
                <a:spcPts val="0"/>
              </a:spcBef>
              <a:spcAft>
                <a:spcPts val="0"/>
              </a:spcAft>
              <a:buSzPts val="1400"/>
              <a:buChar char="●"/>
              <a:defRPr/>
            </a:lvl1pPr>
            <a:lvl2pPr lvl="1" algn="ctr" rtl="0">
              <a:lnSpc>
                <a:spcPct val="100000"/>
              </a:lnSpc>
              <a:spcBef>
                <a:spcPts val="0"/>
              </a:spcBef>
              <a:spcAft>
                <a:spcPts val="0"/>
              </a:spcAft>
              <a:buSzPts val="1400"/>
              <a:buChar char="○"/>
              <a:defRPr/>
            </a:lvl2pPr>
            <a:lvl3pPr lvl="2" algn="ctr" rtl="0">
              <a:lnSpc>
                <a:spcPct val="100000"/>
              </a:lnSpc>
              <a:spcBef>
                <a:spcPts val="0"/>
              </a:spcBef>
              <a:spcAft>
                <a:spcPts val="0"/>
              </a:spcAft>
              <a:buSzPts val="1400"/>
              <a:buChar char="■"/>
              <a:defRPr/>
            </a:lvl3pPr>
            <a:lvl4pPr lvl="3" algn="ctr" rtl="0">
              <a:lnSpc>
                <a:spcPct val="100000"/>
              </a:lnSpc>
              <a:spcBef>
                <a:spcPts val="0"/>
              </a:spcBef>
              <a:spcAft>
                <a:spcPts val="0"/>
              </a:spcAft>
              <a:buSzPts val="1400"/>
              <a:buChar char="●"/>
              <a:defRPr/>
            </a:lvl4pPr>
            <a:lvl5pPr lvl="4" algn="ctr" rtl="0">
              <a:lnSpc>
                <a:spcPct val="100000"/>
              </a:lnSpc>
              <a:spcBef>
                <a:spcPts val="0"/>
              </a:spcBef>
              <a:spcAft>
                <a:spcPts val="0"/>
              </a:spcAft>
              <a:buSzPts val="1400"/>
              <a:buChar char="○"/>
              <a:defRPr/>
            </a:lvl5pPr>
            <a:lvl6pPr lvl="5" algn="ctr" rtl="0">
              <a:lnSpc>
                <a:spcPct val="100000"/>
              </a:lnSpc>
              <a:spcBef>
                <a:spcPts val="0"/>
              </a:spcBef>
              <a:spcAft>
                <a:spcPts val="0"/>
              </a:spcAft>
              <a:buSzPts val="1400"/>
              <a:buChar char="■"/>
              <a:defRPr/>
            </a:lvl6pPr>
            <a:lvl7pPr lvl="6" algn="ctr" rtl="0">
              <a:lnSpc>
                <a:spcPct val="100000"/>
              </a:lnSpc>
              <a:spcBef>
                <a:spcPts val="0"/>
              </a:spcBef>
              <a:spcAft>
                <a:spcPts val="0"/>
              </a:spcAft>
              <a:buSzPts val="1400"/>
              <a:buChar char="●"/>
              <a:defRPr/>
            </a:lvl7pPr>
            <a:lvl8pPr lvl="7" algn="ctr" rtl="0">
              <a:lnSpc>
                <a:spcPct val="100000"/>
              </a:lnSpc>
              <a:spcBef>
                <a:spcPts val="0"/>
              </a:spcBef>
              <a:spcAft>
                <a:spcPts val="0"/>
              </a:spcAft>
              <a:buSzPts val="1400"/>
              <a:buChar char="○"/>
              <a:defRPr/>
            </a:lvl8pPr>
            <a:lvl9pPr lvl="8" algn="ctr" rtl="0">
              <a:lnSpc>
                <a:spcPct val="100000"/>
              </a:lnSpc>
              <a:spcBef>
                <a:spcPts val="0"/>
              </a:spcBef>
              <a:spcAft>
                <a:spcPts val="0"/>
              </a:spcAft>
              <a:buSzPts val="1400"/>
              <a:buChar char="■"/>
              <a:defRPr/>
            </a:lvl9pPr>
          </a:lstStyle>
          <a:p>
            <a:endParaRPr/>
          </a:p>
        </p:txBody>
      </p:sp>
      <p:grpSp>
        <p:nvGrpSpPr>
          <p:cNvPr id="1763" name="Google Shape;1763;p18"/>
          <p:cNvGrpSpPr/>
          <p:nvPr/>
        </p:nvGrpSpPr>
        <p:grpSpPr>
          <a:xfrm rot="4922613">
            <a:off x="9705537" y="-947357"/>
            <a:ext cx="1611639" cy="2128525"/>
            <a:chOff x="4027650" y="2008513"/>
            <a:chExt cx="792200" cy="1046275"/>
          </a:xfrm>
        </p:grpSpPr>
        <p:sp>
          <p:nvSpPr>
            <p:cNvPr id="1764" name="Google Shape;1764;p18"/>
            <p:cNvSpPr/>
            <p:nvPr/>
          </p:nvSpPr>
          <p:spPr>
            <a:xfrm>
              <a:off x="4027675" y="2008513"/>
              <a:ext cx="792150" cy="1046275"/>
            </a:xfrm>
            <a:custGeom>
              <a:avLst/>
              <a:gdLst/>
              <a:ahLst/>
              <a:cxnLst/>
              <a:rect l="l" t="t" r="r" b="b"/>
              <a:pathLst>
                <a:path w="31686" h="41851" extrusionOk="0">
                  <a:moveTo>
                    <a:pt x="15787" y="27097"/>
                  </a:moveTo>
                  <a:cubicBezTo>
                    <a:pt x="15668" y="27316"/>
                    <a:pt x="15570" y="27533"/>
                    <a:pt x="15451" y="27752"/>
                  </a:cubicBezTo>
                  <a:cubicBezTo>
                    <a:pt x="15510" y="27554"/>
                    <a:pt x="15549" y="27335"/>
                    <a:pt x="15570" y="27097"/>
                  </a:cubicBezTo>
                  <a:close/>
                  <a:moveTo>
                    <a:pt x="10337" y="34471"/>
                  </a:moveTo>
                  <a:cubicBezTo>
                    <a:pt x="10514" y="34492"/>
                    <a:pt x="10713" y="34531"/>
                    <a:pt x="10911" y="34550"/>
                  </a:cubicBezTo>
                  <a:cubicBezTo>
                    <a:pt x="10752" y="34729"/>
                    <a:pt x="10594" y="34907"/>
                    <a:pt x="10416" y="35105"/>
                  </a:cubicBezTo>
                  <a:lnTo>
                    <a:pt x="10197" y="35324"/>
                  </a:lnTo>
                  <a:cubicBezTo>
                    <a:pt x="10258" y="35066"/>
                    <a:pt x="10297" y="34769"/>
                    <a:pt x="10337" y="34471"/>
                  </a:cubicBezTo>
                  <a:close/>
                  <a:moveTo>
                    <a:pt x="23003" y="0"/>
                  </a:moveTo>
                  <a:cubicBezTo>
                    <a:pt x="21536" y="1388"/>
                    <a:pt x="19990" y="2675"/>
                    <a:pt x="18900" y="4380"/>
                  </a:cubicBezTo>
                  <a:cubicBezTo>
                    <a:pt x="18385" y="5213"/>
                    <a:pt x="17949" y="6125"/>
                    <a:pt x="17830" y="7097"/>
                  </a:cubicBezTo>
                  <a:cubicBezTo>
                    <a:pt x="17592" y="9058"/>
                    <a:pt x="18900" y="11952"/>
                    <a:pt x="20407" y="13221"/>
                  </a:cubicBezTo>
                  <a:cubicBezTo>
                    <a:pt x="19990" y="15005"/>
                    <a:pt x="19535" y="16789"/>
                    <a:pt x="19038" y="18554"/>
                  </a:cubicBezTo>
                  <a:cubicBezTo>
                    <a:pt x="19038" y="18613"/>
                    <a:pt x="19019" y="18673"/>
                    <a:pt x="18999" y="18732"/>
                  </a:cubicBezTo>
                  <a:cubicBezTo>
                    <a:pt x="19336" y="16789"/>
                    <a:pt x="18821" y="14233"/>
                    <a:pt x="17671" y="12885"/>
                  </a:cubicBezTo>
                  <a:cubicBezTo>
                    <a:pt x="17037" y="12132"/>
                    <a:pt x="16184" y="11616"/>
                    <a:pt x="15293" y="11199"/>
                  </a:cubicBezTo>
                  <a:cubicBezTo>
                    <a:pt x="13448" y="10367"/>
                    <a:pt x="11447" y="10129"/>
                    <a:pt x="9484" y="9772"/>
                  </a:cubicBezTo>
                  <a:lnTo>
                    <a:pt x="9484" y="9772"/>
                  </a:lnTo>
                  <a:cubicBezTo>
                    <a:pt x="9742" y="11754"/>
                    <a:pt x="9861" y="13776"/>
                    <a:pt x="10614" y="15660"/>
                  </a:cubicBezTo>
                  <a:cubicBezTo>
                    <a:pt x="10971" y="16572"/>
                    <a:pt x="11447" y="17444"/>
                    <a:pt x="12161" y="18137"/>
                  </a:cubicBezTo>
                  <a:cubicBezTo>
                    <a:pt x="13280" y="19181"/>
                    <a:pt x="15411" y="19809"/>
                    <a:pt x="17199" y="19809"/>
                  </a:cubicBezTo>
                  <a:cubicBezTo>
                    <a:pt x="17720" y="19809"/>
                    <a:pt x="18212" y="19756"/>
                    <a:pt x="18642" y="19644"/>
                  </a:cubicBezTo>
                  <a:lnTo>
                    <a:pt x="18721" y="19723"/>
                  </a:lnTo>
                  <a:cubicBezTo>
                    <a:pt x="18702" y="19744"/>
                    <a:pt x="18702" y="19763"/>
                    <a:pt x="18702" y="19783"/>
                  </a:cubicBezTo>
                  <a:cubicBezTo>
                    <a:pt x="18483" y="19842"/>
                    <a:pt x="18285" y="19921"/>
                    <a:pt x="18068" y="19981"/>
                  </a:cubicBezTo>
                  <a:cubicBezTo>
                    <a:pt x="17959" y="20018"/>
                    <a:pt x="17983" y="20203"/>
                    <a:pt x="18094" y="20203"/>
                  </a:cubicBezTo>
                  <a:cubicBezTo>
                    <a:pt x="18104" y="20203"/>
                    <a:pt x="18115" y="20202"/>
                    <a:pt x="18126" y="20199"/>
                  </a:cubicBezTo>
                  <a:cubicBezTo>
                    <a:pt x="18285" y="20140"/>
                    <a:pt x="18464" y="20080"/>
                    <a:pt x="18623" y="20021"/>
                  </a:cubicBezTo>
                  <a:lnTo>
                    <a:pt x="18623" y="20021"/>
                  </a:lnTo>
                  <a:cubicBezTo>
                    <a:pt x="18425" y="20714"/>
                    <a:pt x="18206" y="21409"/>
                    <a:pt x="17968" y="22083"/>
                  </a:cubicBezTo>
                  <a:cubicBezTo>
                    <a:pt x="17492" y="23431"/>
                    <a:pt x="16897" y="24739"/>
                    <a:pt x="16303" y="26027"/>
                  </a:cubicBezTo>
                  <a:cubicBezTo>
                    <a:pt x="16165" y="26304"/>
                    <a:pt x="16025" y="26602"/>
                    <a:pt x="15887" y="26880"/>
                  </a:cubicBezTo>
                  <a:lnTo>
                    <a:pt x="15610" y="26880"/>
                  </a:lnTo>
                  <a:cubicBezTo>
                    <a:pt x="15808" y="25016"/>
                    <a:pt x="15272" y="22696"/>
                    <a:pt x="14222" y="21448"/>
                  </a:cubicBezTo>
                  <a:cubicBezTo>
                    <a:pt x="13588" y="20695"/>
                    <a:pt x="12735" y="20180"/>
                    <a:pt x="11843" y="19763"/>
                  </a:cubicBezTo>
                  <a:cubicBezTo>
                    <a:pt x="9999" y="18930"/>
                    <a:pt x="7998" y="18692"/>
                    <a:pt x="6035" y="18335"/>
                  </a:cubicBezTo>
                  <a:lnTo>
                    <a:pt x="6035" y="18335"/>
                  </a:lnTo>
                  <a:cubicBezTo>
                    <a:pt x="6272" y="20318"/>
                    <a:pt x="6412" y="22339"/>
                    <a:pt x="7145" y="24223"/>
                  </a:cubicBezTo>
                  <a:cubicBezTo>
                    <a:pt x="7501" y="25135"/>
                    <a:pt x="7977" y="26007"/>
                    <a:pt x="8711" y="26681"/>
                  </a:cubicBezTo>
                  <a:cubicBezTo>
                    <a:pt x="9832" y="27741"/>
                    <a:pt x="11964" y="28372"/>
                    <a:pt x="13753" y="28372"/>
                  </a:cubicBezTo>
                  <a:cubicBezTo>
                    <a:pt x="14273" y="28372"/>
                    <a:pt x="14764" y="28319"/>
                    <a:pt x="15193" y="28207"/>
                  </a:cubicBezTo>
                  <a:cubicBezTo>
                    <a:pt x="15193" y="28207"/>
                    <a:pt x="15213" y="28207"/>
                    <a:pt x="15213" y="28228"/>
                  </a:cubicBezTo>
                  <a:cubicBezTo>
                    <a:pt x="14043" y="30408"/>
                    <a:pt x="12716" y="32489"/>
                    <a:pt x="11090" y="34352"/>
                  </a:cubicBezTo>
                  <a:cubicBezTo>
                    <a:pt x="10832" y="34333"/>
                    <a:pt x="10594" y="34293"/>
                    <a:pt x="10337" y="34273"/>
                  </a:cubicBezTo>
                  <a:cubicBezTo>
                    <a:pt x="10456" y="32449"/>
                    <a:pt x="9940" y="30329"/>
                    <a:pt x="8949" y="29139"/>
                  </a:cubicBezTo>
                  <a:cubicBezTo>
                    <a:pt x="8294" y="28386"/>
                    <a:pt x="7443" y="27871"/>
                    <a:pt x="6571" y="27474"/>
                  </a:cubicBezTo>
                  <a:cubicBezTo>
                    <a:pt x="4726" y="26621"/>
                    <a:pt x="2704" y="26383"/>
                    <a:pt x="743" y="26027"/>
                  </a:cubicBezTo>
                  <a:lnTo>
                    <a:pt x="743" y="26027"/>
                  </a:lnTo>
                  <a:cubicBezTo>
                    <a:pt x="1000" y="28029"/>
                    <a:pt x="1139" y="30031"/>
                    <a:pt x="1872" y="31915"/>
                  </a:cubicBezTo>
                  <a:cubicBezTo>
                    <a:pt x="2229" y="32827"/>
                    <a:pt x="2704" y="33718"/>
                    <a:pt x="3418" y="34392"/>
                  </a:cubicBezTo>
                  <a:cubicBezTo>
                    <a:pt x="4556" y="35447"/>
                    <a:pt x="6695" y="36077"/>
                    <a:pt x="8488" y="36077"/>
                  </a:cubicBezTo>
                  <a:cubicBezTo>
                    <a:pt x="8851" y="36077"/>
                    <a:pt x="9200" y="36052"/>
                    <a:pt x="9523" y="35998"/>
                  </a:cubicBezTo>
                  <a:lnTo>
                    <a:pt x="9523" y="35998"/>
                  </a:lnTo>
                  <a:cubicBezTo>
                    <a:pt x="7184" y="38218"/>
                    <a:pt x="4409" y="39982"/>
                    <a:pt x="1396" y="41171"/>
                  </a:cubicBezTo>
                  <a:cubicBezTo>
                    <a:pt x="981" y="41330"/>
                    <a:pt x="544" y="41488"/>
                    <a:pt x="108" y="41647"/>
                  </a:cubicBezTo>
                  <a:cubicBezTo>
                    <a:pt x="0" y="41683"/>
                    <a:pt x="39" y="41850"/>
                    <a:pt x="136" y="41850"/>
                  </a:cubicBezTo>
                  <a:cubicBezTo>
                    <a:pt x="146" y="41850"/>
                    <a:pt x="156" y="41849"/>
                    <a:pt x="167" y="41845"/>
                  </a:cubicBezTo>
                  <a:cubicBezTo>
                    <a:pt x="3637" y="40695"/>
                    <a:pt x="6827" y="38792"/>
                    <a:pt x="9504" y="36295"/>
                  </a:cubicBezTo>
                  <a:cubicBezTo>
                    <a:pt x="9642" y="36176"/>
                    <a:pt x="9782" y="36038"/>
                    <a:pt x="9920" y="35919"/>
                  </a:cubicBezTo>
                  <a:cubicBezTo>
                    <a:pt x="10099" y="36117"/>
                    <a:pt x="10297" y="36315"/>
                    <a:pt x="10495" y="36514"/>
                  </a:cubicBezTo>
                  <a:cubicBezTo>
                    <a:pt x="10519" y="36537"/>
                    <a:pt x="10545" y="36547"/>
                    <a:pt x="10570" y="36547"/>
                  </a:cubicBezTo>
                  <a:cubicBezTo>
                    <a:pt x="10647" y="36547"/>
                    <a:pt x="10709" y="36450"/>
                    <a:pt x="10633" y="36374"/>
                  </a:cubicBezTo>
                  <a:cubicBezTo>
                    <a:pt x="10456" y="36176"/>
                    <a:pt x="10258" y="35978"/>
                    <a:pt x="10078" y="35779"/>
                  </a:cubicBezTo>
                  <a:lnTo>
                    <a:pt x="10078" y="35740"/>
                  </a:lnTo>
                  <a:cubicBezTo>
                    <a:pt x="10456" y="35383"/>
                    <a:pt x="10792" y="35007"/>
                    <a:pt x="11149" y="34611"/>
                  </a:cubicBezTo>
                  <a:cubicBezTo>
                    <a:pt x="11902" y="36434"/>
                    <a:pt x="14281" y="38515"/>
                    <a:pt x="16223" y="38872"/>
                  </a:cubicBezTo>
                  <a:cubicBezTo>
                    <a:pt x="16508" y="38918"/>
                    <a:pt x="16794" y="38939"/>
                    <a:pt x="17081" y="38939"/>
                  </a:cubicBezTo>
                  <a:cubicBezTo>
                    <a:pt x="17773" y="38939"/>
                    <a:pt x="18465" y="38817"/>
                    <a:pt x="19138" y="38634"/>
                  </a:cubicBezTo>
                  <a:cubicBezTo>
                    <a:pt x="21081" y="38099"/>
                    <a:pt x="22786" y="37008"/>
                    <a:pt x="24530" y="36017"/>
                  </a:cubicBezTo>
                  <a:cubicBezTo>
                    <a:pt x="23063" y="34650"/>
                    <a:pt x="21675" y="33183"/>
                    <a:pt x="19910" y="32211"/>
                  </a:cubicBezTo>
                  <a:cubicBezTo>
                    <a:pt x="19038" y="31735"/>
                    <a:pt x="18107" y="31360"/>
                    <a:pt x="17135" y="31299"/>
                  </a:cubicBezTo>
                  <a:cubicBezTo>
                    <a:pt x="17066" y="31296"/>
                    <a:pt x="16996" y="31294"/>
                    <a:pt x="16925" y="31294"/>
                  </a:cubicBezTo>
                  <a:cubicBezTo>
                    <a:pt x="15490" y="31294"/>
                    <a:pt x="13701" y="32045"/>
                    <a:pt x="12398" y="33083"/>
                  </a:cubicBezTo>
                  <a:cubicBezTo>
                    <a:pt x="13509" y="31598"/>
                    <a:pt x="14479" y="30012"/>
                    <a:pt x="15351" y="28386"/>
                  </a:cubicBezTo>
                  <a:cubicBezTo>
                    <a:pt x="15491" y="28524"/>
                    <a:pt x="15629" y="28683"/>
                    <a:pt x="15787" y="28822"/>
                  </a:cubicBezTo>
                  <a:cubicBezTo>
                    <a:pt x="15805" y="28844"/>
                    <a:pt x="15826" y="28853"/>
                    <a:pt x="15848" y="28853"/>
                  </a:cubicBezTo>
                  <a:cubicBezTo>
                    <a:pt x="15924" y="28853"/>
                    <a:pt x="16003" y="28740"/>
                    <a:pt x="15927" y="28664"/>
                  </a:cubicBezTo>
                  <a:cubicBezTo>
                    <a:pt x="15768" y="28505"/>
                    <a:pt x="15610" y="28347"/>
                    <a:pt x="15470" y="28188"/>
                  </a:cubicBezTo>
                  <a:cubicBezTo>
                    <a:pt x="15589" y="27950"/>
                    <a:pt x="15708" y="27712"/>
                    <a:pt x="15827" y="27493"/>
                  </a:cubicBezTo>
                  <a:cubicBezTo>
                    <a:pt x="15867" y="27374"/>
                    <a:pt x="15927" y="27276"/>
                    <a:pt x="15986" y="27176"/>
                  </a:cubicBezTo>
                  <a:cubicBezTo>
                    <a:pt x="17037" y="28841"/>
                    <a:pt x="19673" y="30506"/>
                    <a:pt x="21615" y="30546"/>
                  </a:cubicBezTo>
                  <a:cubicBezTo>
                    <a:pt x="21675" y="30548"/>
                    <a:pt x="21734" y="30550"/>
                    <a:pt x="21794" y="30550"/>
                  </a:cubicBezTo>
                  <a:cubicBezTo>
                    <a:pt x="22721" y="30550"/>
                    <a:pt x="23613" y="30265"/>
                    <a:pt x="24470" y="29893"/>
                  </a:cubicBezTo>
                  <a:cubicBezTo>
                    <a:pt x="26314" y="29060"/>
                    <a:pt x="27821" y="27712"/>
                    <a:pt x="29406" y="26483"/>
                  </a:cubicBezTo>
                  <a:cubicBezTo>
                    <a:pt x="27741" y="25353"/>
                    <a:pt x="26135" y="24105"/>
                    <a:pt x="24232" y="23410"/>
                  </a:cubicBezTo>
                  <a:cubicBezTo>
                    <a:pt x="23471" y="23129"/>
                    <a:pt x="22669" y="22930"/>
                    <a:pt x="21848" y="22930"/>
                  </a:cubicBezTo>
                  <a:cubicBezTo>
                    <a:pt x="21686" y="22930"/>
                    <a:pt x="21522" y="22938"/>
                    <a:pt x="21358" y="22955"/>
                  </a:cubicBezTo>
                  <a:cubicBezTo>
                    <a:pt x="19792" y="23093"/>
                    <a:pt x="17869" y="24303"/>
                    <a:pt x="16680" y="25730"/>
                  </a:cubicBezTo>
                  <a:cubicBezTo>
                    <a:pt x="17096" y="24837"/>
                    <a:pt x="17492" y="23925"/>
                    <a:pt x="17849" y="23013"/>
                  </a:cubicBezTo>
                  <a:cubicBezTo>
                    <a:pt x="18245" y="22003"/>
                    <a:pt x="18563" y="20973"/>
                    <a:pt x="18861" y="19942"/>
                  </a:cubicBezTo>
                  <a:lnTo>
                    <a:pt x="18919" y="19942"/>
                  </a:lnTo>
                  <a:cubicBezTo>
                    <a:pt x="19019" y="20040"/>
                    <a:pt x="19118" y="20159"/>
                    <a:pt x="19236" y="20259"/>
                  </a:cubicBezTo>
                  <a:cubicBezTo>
                    <a:pt x="19260" y="20282"/>
                    <a:pt x="19283" y="20292"/>
                    <a:pt x="19306" y="20292"/>
                  </a:cubicBezTo>
                  <a:cubicBezTo>
                    <a:pt x="19322" y="20292"/>
                    <a:pt x="19339" y="20287"/>
                    <a:pt x="19355" y="20278"/>
                  </a:cubicBezTo>
                  <a:cubicBezTo>
                    <a:pt x="20585" y="21166"/>
                    <a:pt x="22511" y="21796"/>
                    <a:pt x="24126" y="21796"/>
                  </a:cubicBezTo>
                  <a:cubicBezTo>
                    <a:pt x="24568" y="21796"/>
                    <a:pt x="24987" y="21749"/>
                    <a:pt x="25362" y="21646"/>
                  </a:cubicBezTo>
                  <a:cubicBezTo>
                    <a:pt x="26314" y="21409"/>
                    <a:pt x="27166" y="20854"/>
                    <a:pt x="27900" y="20219"/>
                  </a:cubicBezTo>
                  <a:cubicBezTo>
                    <a:pt x="29446" y="18911"/>
                    <a:pt x="30516" y="17186"/>
                    <a:pt x="31685" y="15560"/>
                  </a:cubicBezTo>
                  <a:cubicBezTo>
                    <a:pt x="29782" y="14946"/>
                    <a:pt x="27900" y="14212"/>
                    <a:pt x="25878" y="14074"/>
                  </a:cubicBezTo>
                  <a:cubicBezTo>
                    <a:pt x="25668" y="14061"/>
                    <a:pt x="25456" y="14054"/>
                    <a:pt x="25244" y="14054"/>
                  </a:cubicBezTo>
                  <a:cubicBezTo>
                    <a:pt x="24474" y="14054"/>
                    <a:pt x="23699" y="14151"/>
                    <a:pt x="22984" y="14431"/>
                  </a:cubicBezTo>
                  <a:cubicBezTo>
                    <a:pt x="21576" y="14986"/>
                    <a:pt x="20148" y="16551"/>
                    <a:pt x="19376" y="18158"/>
                  </a:cubicBezTo>
                  <a:cubicBezTo>
                    <a:pt x="19831" y="16551"/>
                    <a:pt x="20228" y="14926"/>
                    <a:pt x="20605" y="13300"/>
                  </a:cubicBezTo>
                  <a:cubicBezTo>
                    <a:pt x="22606" y="12666"/>
                    <a:pt x="24847" y="10427"/>
                    <a:pt x="25323" y="8464"/>
                  </a:cubicBezTo>
                  <a:cubicBezTo>
                    <a:pt x="25561" y="7493"/>
                    <a:pt x="25481" y="6502"/>
                    <a:pt x="25283" y="5550"/>
                  </a:cubicBezTo>
                  <a:cubicBezTo>
                    <a:pt x="24866" y="3568"/>
                    <a:pt x="23875" y="1803"/>
                    <a:pt x="23003" y="0"/>
                  </a:cubicBezTo>
                  <a:close/>
                </a:path>
              </a:pathLst>
            </a:custGeom>
            <a:solidFill>
              <a:schemeClr val="dk1"/>
            </a:solidFill>
            <a:ln w="152400" cap="flat" cmpd="sng">
              <a:solidFill>
                <a:schemeClr val="lt2"/>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nvGrpSpPr>
            <p:cNvPr id="1765" name="Google Shape;1765;p18"/>
            <p:cNvGrpSpPr/>
            <p:nvPr/>
          </p:nvGrpSpPr>
          <p:grpSpPr>
            <a:xfrm>
              <a:off x="4027650" y="2008763"/>
              <a:ext cx="792200" cy="1045800"/>
              <a:chOff x="5261600" y="1784375"/>
              <a:chExt cx="792200" cy="1045800"/>
            </a:xfrm>
          </p:grpSpPr>
          <p:sp>
            <p:nvSpPr>
              <p:cNvPr id="1766" name="Google Shape;1766;p18"/>
              <p:cNvSpPr/>
              <p:nvPr/>
            </p:nvSpPr>
            <p:spPr>
              <a:xfrm>
                <a:off x="5498750" y="2028200"/>
                <a:ext cx="249775" cy="251275"/>
              </a:xfrm>
              <a:custGeom>
                <a:avLst/>
                <a:gdLst/>
                <a:ahLst/>
                <a:cxnLst/>
                <a:rect l="l" t="t" r="r" b="b"/>
                <a:pathLst>
                  <a:path w="9991" h="10051" extrusionOk="0">
                    <a:moveTo>
                      <a:pt x="0" y="1"/>
                    </a:moveTo>
                    <a:lnTo>
                      <a:pt x="0" y="1"/>
                    </a:lnTo>
                    <a:cubicBezTo>
                      <a:pt x="257" y="2003"/>
                      <a:pt x="376" y="4025"/>
                      <a:pt x="1129" y="5908"/>
                    </a:cubicBezTo>
                    <a:cubicBezTo>
                      <a:pt x="1486" y="6820"/>
                      <a:pt x="1962" y="7692"/>
                      <a:pt x="2675" y="8366"/>
                    </a:cubicBezTo>
                    <a:cubicBezTo>
                      <a:pt x="3805" y="9419"/>
                      <a:pt x="5938" y="10050"/>
                      <a:pt x="7733" y="10050"/>
                    </a:cubicBezTo>
                    <a:cubicBezTo>
                      <a:pt x="8303" y="10050"/>
                      <a:pt x="8838" y="9987"/>
                      <a:pt x="9296" y="9853"/>
                    </a:cubicBezTo>
                    <a:cubicBezTo>
                      <a:pt x="9991" y="7890"/>
                      <a:pt x="9515" y="4699"/>
                      <a:pt x="8186" y="3133"/>
                    </a:cubicBezTo>
                    <a:cubicBezTo>
                      <a:pt x="7552" y="2379"/>
                      <a:pt x="6700" y="1845"/>
                      <a:pt x="5807" y="1448"/>
                    </a:cubicBezTo>
                    <a:cubicBezTo>
                      <a:pt x="3965" y="616"/>
                      <a:pt x="1962" y="357"/>
                      <a:pt x="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67" name="Google Shape;1767;p18"/>
              <p:cNvSpPr/>
              <p:nvPr/>
            </p:nvSpPr>
            <p:spPr>
              <a:xfrm>
                <a:off x="5570575" y="2105025"/>
                <a:ext cx="170500" cy="171325"/>
              </a:xfrm>
              <a:custGeom>
                <a:avLst/>
                <a:gdLst/>
                <a:ahLst/>
                <a:cxnLst/>
                <a:rect l="l" t="t" r="r" b="b"/>
                <a:pathLst>
                  <a:path w="6820" h="6853" extrusionOk="0">
                    <a:moveTo>
                      <a:pt x="1" y="1"/>
                    </a:moveTo>
                    <a:cubicBezTo>
                      <a:pt x="180" y="1349"/>
                      <a:pt x="259" y="2716"/>
                      <a:pt x="774" y="4005"/>
                    </a:cubicBezTo>
                    <a:cubicBezTo>
                      <a:pt x="1012" y="4639"/>
                      <a:pt x="1329" y="5234"/>
                      <a:pt x="1824" y="5689"/>
                    </a:cubicBezTo>
                    <a:cubicBezTo>
                      <a:pt x="2595" y="6414"/>
                      <a:pt x="4057" y="6852"/>
                      <a:pt x="5288" y="6852"/>
                    </a:cubicBezTo>
                    <a:cubicBezTo>
                      <a:pt x="5671" y="6852"/>
                      <a:pt x="6033" y="6810"/>
                      <a:pt x="6344" y="6720"/>
                    </a:cubicBezTo>
                    <a:cubicBezTo>
                      <a:pt x="6820" y="5372"/>
                      <a:pt x="6483" y="3192"/>
                      <a:pt x="5591" y="2121"/>
                    </a:cubicBezTo>
                    <a:cubicBezTo>
                      <a:pt x="5154" y="1606"/>
                      <a:pt x="4580" y="1249"/>
                      <a:pt x="3965" y="971"/>
                    </a:cubicBezTo>
                    <a:cubicBezTo>
                      <a:pt x="2717" y="397"/>
                      <a:pt x="1348" y="239"/>
                      <a:pt x="1" y="1"/>
                    </a:cubicBezTo>
                    <a:close/>
                  </a:path>
                </a:pathLst>
              </a:custGeom>
              <a:solidFill>
                <a:srgbClr val="191919">
                  <a:alpha val="128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68" name="Google Shape;1768;p18"/>
              <p:cNvSpPr/>
              <p:nvPr/>
            </p:nvSpPr>
            <p:spPr>
              <a:xfrm>
                <a:off x="5528400" y="2060625"/>
                <a:ext cx="219575" cy="231050"/>
              </a:xfrm>
              <a:custGeom>
                <a:avLst/>
                <a:gdLst/>
                <a:ahLst/>
                <a:cxnLst/>
                <a:rect l="l" t="t" r="r" b="b"/>
                <a:pathLst>
                  <a:path w="8783" h="9242" extrusionOk="0">
                    <a:moveTo>
                      <a:pt x="151" y="1"/>
                    </a:moveTo>
                    <a:cubicBezTo>
                      <a:pt x="71" y="1"/>
                      <a:pt x="1" y="114"/>
                      <a:pt x="62" y="191"/>
                    </a:cubicBezTo>
                    <a:cubicBezTo>
                      <a:pt x="1074" y="1341"/>
                      <a:pt x="2124" y="2451"/>
                      <a:pt x="3194" y="3561"/>
                    </a:cubicBezTo>
                    <a:cubicBezTo>
                      <a:pt x="4383" y="4849"/>
                      <a:pt x="5612" y="6117"/>
                      <a:pt x="6822" y="7386"/>
                    </a:cubicBezTo>
                    <a:cubicBezTo>
                      <a:pt x="7396" y="8001"/>
                      <a:pt x="7991" y="8596"/>
                      <a:pt x="8567" y="9210"/>
                    </a:cubicBezTo>
                    <a:cubicBezTo>
                      <a:pt x="8585" y="9232"/>
                      <a:pt x="8606" y="9241"/>
                      <a:pt x="8628" y="9241"/>
                    </a:cubicBezTo>
                    <a:cubicBezTo>
                      <a:pt x="8704" y="9241"/>
                      <a:pt x="8782" y="9129"/>
                      <a:pt x="8705" y="9051"/>
                    </a:cubicBezTo>
                    <a:cubicBezTo>
                      <a:pt x="7615" y="7901"/>
                      <a:pt x="6505" y="6752"/>
                      <a:pt x="5414" y="5602"/>
                    </a:cubicBezTo>
                    <a:cubicBezTo>
                      <a:pt x="4206" y="4333"/>
                      <a:pt x="2996" y="3065"/>
                      <a:pt x="1827" y="1796"/>
                    </a:cubicBezTo>
                    <a:cubicBezTo>
                      <a:pt x="1272" y="1222"/>
                      <a:pt x="736" y="627"/>
                      <a:pt x="221" y="32"/>
                    </a:cubicBezTo>
                    <a:cubicBezTo>
                      <a:pt x="199" y="10"/>
                      <a:pt x="175" y="1"/>
                      <a:pt x="15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69" name="Google Shape;1769;p18"/>
              <p:cNvSpPr/>
              <p:nvPr/>
            </p:nvSpPr>
            <p:spPr>
              <a:xfrm>
                <a:off x="5528475" y="2062425"/>
                <a:ext cx="40150" cy="35325"/>
              </a:xfrm>
              <a:custGeom>
                <a:avLst/>
                <a:gdLst/>
                <a:ahLst/>
                <a:cxnLst/>
                <a:rect l="l" t="t" r="r" b="b"/>
                <a:pathLst>
                  <a:path w="1606" h="1413" extrusionOk="0">
                    <a:moveTo>
                      <a:pt x="1447" y="0"/>
                    </a:moveTo>
                    <a:cubicBezTo>
                      <a:pt x="1407" y="0"/>
                      <a:pt x="1348" y="59"/>
                      <a:pt x="1348" y="119"/>
                    </a:cubicBezTo>
                    <a:cubicBezTo>
                      <a:pt x="1388" y="397"/>
                      <a:pt x="1269" y="693"/>
                      <a:pt x="1050" y="891"/>
                    </a:cubicBezTo>
                    <a:cubicBezTo>
                      <a:pt x="931" y="991"/>
                      <a:pt x="773" y="1071"/>
                      <a:pt x="635" y="1129"/>
                    </a:cubicBezTo>
                    <a:cubicBezTo>
                      <a:pt x="500" y="1175"/>
                      <a:pt x="366" y="1197"/>
                      <a:pt x="231" y="1197"/>
                    </a:cubicBezTo>
                    <a:cubicBezTo>
                      <a:pt x="187" y="1197"/>
                      <a:pt x="143" y="1194"/>
                      <a:pt x="99" y="1189"/>
                    </a:cubicBezTo>
                    <a:cubicBezTo>
                      <a:pt x="59" y="1189"/>
                      <a:pt x="0" y="1248"/>
                      <a:pt x="0" y="1288"/>
                    </a:cubicBezTo>
                    <a:cubicBezTo>
                      <a:pt x="0" y="1367"/>
                      <a:pt x="59" y="1388"/>
                      <a:pt x="99" y="1407"/>
                    </a:cubicBezTo>
                    <a:cubicBezTo>
                      <a:pt x="135" y="1410"/>
                      <a:pt x="172" y="1412"/>
                      <a:pt x="209" y="1412"/>
                    </a:cubicBezTo>
                    <a:cubicBezTo>
                      <a:pt x="375" y="1412"/>
                      <a:pt x="548" y="1377"/>
                      <a:pt x="693" y="1327"/>
                    </a:cubicBezTo>
                    <a:cubicBezTo>
                      <a:pt x="873" y="1248"/>
                      <a:pt x="1050" y="1169"/>
                      <a:pt x="1190" y="1050"/>
                    </a:cubicBezTo>
                    <a:cubicBezTo>
                      <a:pt x="1467" y="812"/>
                      <a:pt x="1605" y="455"/>
                      <a:pt x="1566" y="119"/>
                    </a:cubicBezTo>
                    <a:cubicBezTo>
                      <a:pt x="1547" y="59"/>
                      <a:pt x="1507" y="0"/>
                      <a:pt x="144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70" name="Google Shape;1770;p18"/>
              <p:cNvSpPr/>
              <p:nvPr/>
            </p:nvSpPr>
            <p:spPr>
              <a:xfrm>
                <a:off x="5532925" y="2070300"/>
                <a:ext cx="69900" cy="59650"/>
              </a:xfrm>
              <a:custGeom>
                <a:avLst/>
                <a:gdLst/>
                <a:ahLst/>
                <a:cxnLst/>
                <a:rect l="l" t="t" r="r" b="b"/>
                <a:pathLst>
                  <a:path w="2796" h="2386" extrusionOk="0">
                    <a:moveTo>
                      <a:pt x="2604" y="1"/>
                    </a:moveTo>
                    <a:cubicBezTo>
                      <a:pt x="2541" y="1"/>
                      <a:pt x="2474" y="51"/>
                      <a:pt x="2498" y="121"/>
                    </a:cubicBezTo>
                    <a:cubicBezTo>
                      <a:pt x="2577" y="438"/>
                      <a:pt x="2439" y="775"/>
                      <a:pt x="2260" y="1033"/>
                    </a:cubicBezTo>
                    <a:cubicBezTo>
                      <a:pt x="2122" y="1290"/>
                      <a:pt x="1924" y="1488"/>
                      <a:pt x="1705" y="1667"/>
                    </a:cubicBezTo>
                    <a:cubicBezTo>
                      <a:pt x="1290" y="2007"/>
                      <a:pt x="767" y="2184"/>
                      <a:pt x="223" y="2184"/>
                    </a:cubicBezTo>
                    <a:cubicBezTo>
                      <a:pt x="195" y="2184"/>
                      <a:pt x="167" y="2184"/>
                      <a:pt x="140" y="2183"/>
                    </a:cubicBezTo>
                    <a:cubicBezTo>
                      <a:pt x="0" y="2183"/>
                      <a:pt x="0" y="2381"/>
                      <a:pt x="140" y="2381"/>
                    </a:cubicBezTo>
                    <a:cubicBezTo>
                      <a:pt x="186" y="2384"/>
                      <a:pt x="231" y="2385"/>
                      <a:pt x="277" y="2385"/>
                    </a:cubicBezTo>
                    <a:cubicBezTo>
                      <a:pt x="862" y="2385"/>
                      <a:pt x="1424" y="2154"/>
                      <a:pt x="1884" y="1786"/>
                    </a:cubicBezTo>
                    <a:cubicBezTo>
                      <a:pt x="2122" y="1607"/>
                      <a:pt x="2339" y="1350"/>
                      <a:pt x="2479" y="1092"/>
                    </a:cubicBezTo>
                    <a:cubicBezTo>
                      <a:pt x="2656" y="775"/>
                      <a:pt x="2796" y="418"/>
                      <a:pt x="2696" y="82"/>
                    </a:cubicBezTo>
                    <a:cubicBezTo>
                      <a:pt x="2688" y="25"/>
                      <a:pt x="2647" y="1"/>
                      <a:pt x="260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71" name="Google Shape;1771;p18"/>
              <p:cNvSpPr/>
              <p:nvPr/>
            </p:nvSpPr>
            <p:spPr>
              <a:xfrm>
                <a:off x="5551275" y="2087200"/>
                <a:ext cx="81075" cy="75375"/>
              </a:xfrm>
              <a:custGeom>
                <a:avLst/>
                <a:gdLst/>
                <a:ahLst/>
                <a:cxnLst/>
                <a:rect l="l" t="t" r="r" b="b"/>
                <a:pathLst>
                  <a:path w="3243" h="3015" extrusionOk="0">
                    <a:moveTo>
                      <a:pt x="3116" y="0"/>
                    </a:moveTo>
                    <a:cubicBezTo>
                      <a:pt x="3077" y="0"/>
                      <a:pt x="3041" y="24"/>
                      <a:pt x="3032" y="80"/>
                    </a:cubicBezTo>
                    <a:cubicBezTo>
                      <a:pt x="2815" y="1546"/>
                      <a:pt x="1605" y="2696"/>
                      <a:pt x="119" y="2815"/>
                    </a:cubicBezTo>
                    <a:cubicBezTo>
                      <a:pt x="5" y="2815"/>
                      <a:pt x="0" y="3014"/>
                      <a:pt x="105" y="3014"/>
                    </a:cubicBezTo>
                    <a:cubicBezTo>
                      <a:pt x="109" y="3014"/>
                      <a:pt x="114" y="3014"/>
                      <a:pt x="119" y="3013"/>
                    </a:cubicBezTo>
                    <a:cubicBezTo>
                      <a:pt x="1705" y="2913"/>
                      <a:pt x="3013" y="1705"/>
                      <a:pt x="3231" y="138"/>
                    </a:cubicBezTo>
                    <a:cubicBezTo>
                      <a:pt x="3243" y="55"/>
                      <a:pt x="3176" y="0"/>
                      <a:pt x="311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72" name="Google Shape;1772;p18"/>
              <p:cNvSpPr/>
              <p:nvPr/>
            </p:nvSpPr>
            <p:spPr>
              <a:xfrm>
                <a:off x="5562325" y="2096475"/>
                <a:ext cx="98975" cy="103775"/>
              </a:xfrm>
              <a:custGeom>
                <a:avLst/>
                <a:gdLst/>
                <a:ahLst/>
                <a:cxnLst/>
                <a:rect l="l" t="t" r="r" b="b"/>
                <a:pathLst>
                  <a:path w="3959" h="4151" extrusionOk="0">
                    <a:moveTo>
                      <a:pt x="3832" y="0"/>
                    </a:moveTo>
                    <a:cubicBezTo>
                      <a:pt x="3780" y="0"/>
                      <a:pt x="3731" y="35"/>
                      <a:pt x="3740" y="105"/>
                    </a:cubicBezTo>
                    <a:cubicBezTo>
                      <a:pt x="3780" y="1651"/>
                      <a:pt x="2690" y="2920"/>
                      <a:pt x="1361" y="3534"/>
                    </a:cubicBezTo>
                    <a:cubicBezTo>
                      <a:pt x="965" y="3732"/>
                      <a:pt x="549" y="3851"/>
                      <a:pt x="132" y="3930"/>
                    </a:cubicBezTo>
                    <a:cubicBezTo>
                      <a:pt x="1" y="3968"/>
                      <a:pt x="48" y="4150"/>
                      <a:pt x="174" y="4150"/>
                    </a:cubicBezTo>
                    <a:cubicBezTo>
                      <a:pt x="180" y="4150"/>
                      <a:pt x="186" y="4150"/>
                      <a:pt x="193" y="4149"/>
                    </a:cubicBezTo>
                    <a:cubicBezTo>
                      <a:pt x="1718" y="3832"/>
                      <a:pt x="3145" y="2899"/>
                      <a:pt x="3721" y="1393"/>
                    </a:cubicBezTo>
                    <a:cubicBezTo>
                      <a:pt x="3880" y="977"/>
                      <a:pt x="3959" y="541"/>
                      <a:pt x="3938" y="105"/>
                    </a:cubicBezTo>
                    <a:cubicBezTo>
                      <a:pt x="3938" y="35"/>
                      <a:pt x="3884" y="0"/>
                      <a:pt x="383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73" name="Google Shape;1773;p18"/>
              <p:cNvSpPr/>
              <p:nvPr/>
            </p:nvSpPr>
            <p:spPr>
              <a:xfrm>
                <a:off x="5590675" y="2124075"/>
                <a:ext cx="94200" cy="98075"/>
              </a:xfrm>
              <a:custGeom>
                <a:avLst/>
                <a:gdLst/>
                <a:ahLst/>
                <a:cxnLst/>
                <a:rect l="l" t="t" r="r" b="b"/>
                <a:pathLst>
                  <a:path w="3768" h="3923" extrusionOk="0">
                    <a:moveTo>
                      <a:pt x="3640" y="1"/>
                    </a:moveTo>
                    <a:cubicBezTo>
                      <a:pt x="3597" y="1"/>
                      <a:pt x="3555" y="23"/>
                      <a:pt x="3538" y="71"/>
                    </a:cubicBezTo>
                    <a:cubicBezTo>
                      <a:pt x="3301" y="1438"/>
                      <a:pt x="2408" y="2628"/>
                      <a:pt x="1199" y="3302"/>
                    </a:cubicBezTo>
                    <a:cubicBezTo>
                      <a:pt x="862" y="3481"/>
                      <a:pt x="505" y="3619"/>
                      <a:pt x="108" y="3719"/>
                    </a:cubicBezTo>
                    <a:cubicBezTo>
                      <a:pt x="0" y="3755"/>
                      <a:pt x="40" y="3922"/>
                      <a:pt x="138" y="3922"/>
                    </a:cubicBezTo>
                    <a:cubicBezTo>
                      <a:pt x="148" y="3922"/>
                      <a:pt x="158" y="3921"/>
                      <a:pt x="169" y="3917"/>
                    </a:cubicBezTo>
                    <a:cubicBezTo>
                      <a:pt x="1556" y="3579"/>
                      <a:pt x="2746" y="2569"/>
                      <a:pt x="3359" y="1300"/>
                    </a:cubicBezTo>
                    <a:cubicBezTo>
                      <a:pt x="3538" y="923"/>
                      <a:pt x="3676" y="527"/>
                      <a:pt x="3756" y="130"/>
                    </a:cubicBezTo>
                    <a:cubicBezTo>
                      <a:pt x="3768" y="48"/>
                      <a:pt x="3703" y="1"/>
                      <a:pt x="364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74" name="Google Shape;1774;p18"/>
              <p:cNvSpPr/>
              <p:nvPr/>
            </p:nvSpPr>
            <p:spPr>
              <a:xfrm>
                <a:off x="5623625" y="2168600"/>
                <a:ext cx="78825" cy="71775"/>
              </a:xfrm>
              <a:custGeom>
                <a:avLst/>
                <a:gdLst/>
                <a:ahLst/>
                <a:cxnLst/>
                <a:rect l="l" t="t" r="r" b="b"/>
                <a:pathLst>
                  <a:path w="3153" h="2871" extrusionOk="0">
                    <a:moveTo>
                      <a:pt x="3015" y="0"/>
                    </a:moveTo>
                    <a:cubicBezTo>
                      <a:pt x="2984" y="0"/>
                      <a:pt x="2953" y="16"/>
                      <a:pt x="2934" y="54"/>
                    </a:cubicBezTo>
                    <a:cubicBezTo>
                      <a:pt x="2657" y="649"/>
                      <a:pt x="2279" y="1185"/>
                      <a:pt x="1803" y="1660"/>
                    </a:cubicBezTo>
                    <a:cubicBezTo>
                      <a:pt x="1348" y="2115"/>
                      <a:pt x="793" y="2572"/>
                      <a:pt x="138" y="2651"/>
                    </a:cubicBezTo>
                    <a:cubicBezTo>
                      <a:pt x="7" y="2670"/>
                      <a:pt x="1" y="2870"/>
                      <a:pt x="121" y="2870"/>
                    </a:cubicBezTo>
                    <a:cubicBezTo>
                      <a:pt x="126" y="2870"/>
                      <a:pt x="132" y="2870"/>
                      <a:pt x="138" y="2869"/>
                    </a:cubicBezTo>
                    <a:cubicBezTo>
                      <a:pt x="833" y="2770"/>
                      <a:pt x="1407" y="2353"/>
                      <a:pt x="1903" y="1878"/>
                    </a:cubicBezTo>
                    <a:cubicBezTo>
                      <a:pt x="2398" y="1383"/>
                      <a:pt x="2815" y="788"/>
                      <a:pt x="3112" y="154"/>
                    </a:cubicBezTo>
                    <a:cubicBezTo>
                      <a:pt x="3153" y="73"/>
                      <a:pt x="3083" y="0"/>
                      <a:pt x="301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75" name="Google Shape;1775;p18"/>
              <p:cNvSpPr/>
              <p:nvPr/>
            </p:nvSpPr>
            <p:spPr>
              <a:xfrm>
                <a:off x="5661550" y="2202650"/>
                <a:ext cx="48725" cy="48700"/>
              </a:xfrm>
              <a:custGeom>
                <a:avLst/>
                <a:gdLst/>
                <a:ahLst/>
                <a:cxnLst/>
                <a:rect l="l" t="t" r="r" b="b"/>
                <a:pathLst>
                  <a:path w="1949" h="1948" extrusionOk="0">
                    <a:moveTo>
                      <a:pt x="1817" y="1"/>
                    </a:moveTo>
                    <a:cubicBezTo>
                      <a:pt x="1773" y="1"/>
                      <a:pt x="1729" y="25"/>
                      <a:pt x="1714" y="79"/>
                    </a:cubicBezTo>
                    <a:cubicBezTo>
                      <a:pt x="1476" y="853"/>
                      <a:pt x="881" y="1488"/>
                      <a:pt x="109" y="1745"/>
                    </a:cubicBezTo>
                    <a:cubicBezTo>
                      <a:pt x="1" y="1781"/>
                      <a:pt x="39" y="1948"/>
                      <a:pt x="137" y="1948"/>
                    </a:cubicBezTo>
                    <a:cubicBezTo>
                      <a:pt x="147" y="1948"/>
                      <a:pt x="157" y="1946"/>
                      <a:pt x="167" y="1943"/>
                    </a:cubicBezTo>
                    <a:cubicBezTo>
                      <a:pt x="1000" y="1665"/>
                      <a:pt x="1655" y="972"/>
                      <a:pt x="1912" y="140"/>
                    </a:cubicBezTo>
                    <a:cubicBezTo>
                      <a:pt x="1948" y="56"/>
                      <a:pt x="1883" y="1"/>
                      <a:pt x="181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76" name="Google Shape;1776;p18"/>
              <p:cNvSpPr/>
              <p:nvPr/>
            </p:nvSpPr>
            <p:spPr>
              <a:xfrm>
                <a:off x="5693000" y="2239825"/>
                <a:ext cx="24875" cy="22350"/>
              </a:xfrm>
              <a:custGeom>
                <a:avLst/>
                <a:gdLst/>
                <a:ahLst/>
                <a:cxnLst/>
                <a:rect l="l" t="t" r="r" b="b"/>
                <a:pathLst>
                  <a:path w="995" h="894" extrusionOk="0">
                    <a:moveTo>
                      <a:pt x="862" y="1"/>
                    </a:moveTo>
                    <a:cubicBezTo>
                      <a:pt x="820" y="1"/>
                      <a:pt x="781" y="24"/>
                      <a:pt x="773" y="80"/>
                    </a:cubicBezTo>
                    <a:cubicBezTo>
                      <a:pt x="754" y="159"/>
                      <a:pt x="714" y="199"/>
                      <a:pt x="675" y="278"/>
                    </a:cubicBezTo>
                    <a:cubicBezTo>
                      <a:pt x="635" y="318"/>
                      <a:pt x="575" y="397"/>
                      <a:pt x="516" y="437"/>
                    </a:cubicBezTo>
                    <a:cubicBezTo>
                      <a:pt x="376" y="535"/>
                      <a:pt x="218" y="614"/>
                      <a:pt x="80" y="694"/>
                    </a:cubicBezTo>
                    <a:cubicBezTo>
                      <a:pt x="20" y="714"/>
                      <a:pt x="1" y="794"/>
                      <a:pt x="40" y="833"/>
                    </a:cubicBezTo>
                    <a:cubicBezTo>
                      <a:pt x="53" y="871"/>
                      <a:pt x="82" y="893"/>
                      <a:pt x="118" y="893"/>
                    </a:cubicBezTo>
                    <a:cubicBezTo>
                      <a:pt x="137" y="893"/>
                      <a:pt x="158" y="887"/>
                      <a:pt x="178" y="873"/>
                    </a:cubicBezTo>
                    <a:cubicBezTo>
                      <a:pt x="516" y="714"/>
                      <a:pt x="873" y="516"/>
                      <a:pt x="971" y="139"/>
                    </a:cubicBezTo>
                    <a:cubicBezTo>
                      <a:pt x="995" y="55"/>
                      <a:pt x="926" y="1"/>
                      <a:pt x="86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77" name="Google Shape;1777;p18"/>
              <p:cNvSpPr/>
              <p:nvPr/>
            </p:nvSpPr>
            <p:spPr>
              <a:xfrm>
                <a:off x="5412500" y="2242275"/>
                <a:ext cx="249800" cy="251275"/>
              </a:xfrm>
              <a:custGeom>
                <a:avLst/>
                <a:gdLst/>
                <a:ahLst/>
                <a:cxnLst/>
                <a:rect l="l" t="t" r="r" b="b"/>
                <a:pathLst>
                  <a:path w="9992" h="10051" extrusionOk="0">
                    <a:moveTo>
                      <a:pt x="1" y="1"/>
                    </a:moveTo>
                    <a:cubicBezTo>
                      <a:pt x="239" y="2004"/>
                      <a:pt x="377" y="4005"/>
                      <a:pt x="1111" y="5889"/>
                    </a:cubicBezTo>
                    <a:cubicBezTo>
                      <a:pt x="1468" y="6801"/>
                      <a:pt x="1944" y="7692"/>
                      <a:pt x="2676" y="8366"/>
                    </a:cubicBezTo>
                    <a:cubicBezTo>
                      <a:pt x="3790" y="9420"/>
                      <a:pt x="5932" y="10051"/>
                      <a:pt x="7723" y="10051"/>
                    </a:cubicBezTo>
                    <a:cubicBezTo>
                      <a:pt x="8291" y="10051"/>
                      <a:pt x="8824" y="9987"/>
                      <a:pt x="9278" y="9854"/>
                    </a:cubicBezTo>
                    <a:cubicBezTo>
                      <a:pt x="9992" y="7890"/>
                      <a:pt x="9516" y="4679"/>
                      <a:pt x="8187" y="3133"/>
                    </a:cubicBezTo>
                    <a:cubicBezTo>
                      <a:pt x="7553" y="2361"/>
                      <a:pt x="6701" y="1845"/>
                      <a:pt x="5808" y="1449"/>
                    </a:cubicBezTo>
                    <a:cubicBezTo>
                      <a:pt x="3965" y="596"/>
                      <a:pt x="1963" y="358"/>
                      <a:pt x="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78" name="Google Shape;1778;p18"/>
              <p:cNvSpPr/>
              <p:nvPr/>
            </p:nvSpPr>
            <p:spPr>
              <a:xfrm>
                <a:off x="5484350" y="2318600"/>
                <a:ext cx="170500" cy="171400"/>
              </a:xfrm>
              <a:custGeom>
                <a:avLst/>
                <a:gdLst/>
                <a:ahLst/>
                <a:cxnLst/>
                <a:rect l="l" t="t" r="r" b="b"/>
                <a:pathLst>
                  <a:path w="6820" h="6856" extrusionOk="0">
                    <a:moveTo>
                      <a:pt x="0" y="1"/>
                    </a:moveTo>
                    <a:lnTo>
                      <a:pt x="0" y="1"/>
                    </a:lnTo>
                    <a:cubicBezTo>
                      <a:pt x="159" y="1369"/>
                      <a:pt x="259" y="2736"/>
                      <a:pt x="754" y="4025"/>
                    </a:cubicBezTo>
                    <a:cubicBezTo>
                      <a:pt x="1012" y="4660"/>
                      <a:pt x="1329" y="5254"/>
                      <a:pt x="1824" y="5710"/>
                    </a:cubicBezTo>
                    <a:cubicBezTo>
                      <a:pt x="2591" y="6431"/>
                      <a:pt x="4040" y="6856"/>
                      <a:pt x="5266" y="6856"/>
                    </a:cubicBezTo>
                    <a:cubicBezTo>
                      <a:pt x="5658" y="6856"/>
                      <a:pt x="6027" y="6812"/>
                      <a:pt x="6344" y="6721"/>
                    </a:cubicBezTo>
                    <a:cubicBezTo>
                      <a:pt x="6819" y="5373"/>
                      <a:pt x="6483" y="3212"/>
                      <a:pt x="5590" y="2141"/>
                    </a:cubicBezTo>
                    <a:cubicBezTo>
                      <a:pt x="5154" y="1626"/>
                      <a:pt x="4580" y="1269"/>
                      <a:pt x="3965" y="992"/>
                    </a:cubicBezTo>
                    <a:cubicBezTo>
                      <a:pt x="2696" y="418"/>
                      <a:pt x="1348" y="259"/>
                      <a:pt x="0" y="1"/>
                    </a:cubicBezTo>
                    <a:close/>
                  </a:path>
                </a:pathLst>
              </a:custGeom>
              <a:solidFill>
                <a:srgbClr val="191919">
                  <a:alpha val="128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79" name="Google Shape;1779;p18"/>
              <p:cNvSpPr/>
              <p:nvPr/>
            </p:nvSpPr>
            <p:spPr>
              <a:xfrm>
                <a:off x="5441800" y="2274725"/>
                <a:ext cx="219900" cy="230600"/>
              </a:xfrm>
              <a:custGeom>
                <a:avLst/>
                <a:gdLst/>
                <a:ahLst/>
                <a:cxnLst/>
                <a:rect l="l" t="t" r="r" b="b"/>
                <a:pathLst>
                  <a:path w="8796" h="9224" extrusionOk="0">
                    <a:moveTo>
                      <a:pt x="155" y="0"/>
                    </a:moveTo>
                    <a:cubicBezTo>
                      <a:pt x="79" y="0"/>
                      <a:pt x="1" y="113"/>
                      <a:pt x="77" y="190"/>
                    </a:cubicBezTo>
                    <a:cubicBezTo>
                      <a:pt x="1089" y="1320"/>
                      <a:pt x="2138" y="2450"/>
                      <a:pt x="3190" y="3560"/>
                    </a:cubicBezTo>
                    <a:cubicBezTo>
                      <a:pt x="4398" y="4829"/>
                      <a:pt x="5627" y="6117"/>
                      <a:pt x="6837" y="7385"/>
                    </a:cubicBezTo>
                    <a:cubicBezTo>
                      <a:pt x="7411" y="7980"/>
                      <a:pt x="7987" y="8595"/>
                      <a:pt x="8582" y="9190"/>
                    </a:cubicBezTo>
                    <a:cubicBezTo>
                      <a:pt x="8601" y="9214"/>
                      <a:pt x="8625" y="9224"/>
                      <a:pt x="8648" y="9224"/>
                    </a:cubicBezTo>
                    <a:cubicBezTo>
                      <a:pt x="8723" y="9224"/>
                      <a:pt x="8795" y="9126"/>
                      <a:pt x="8720" y="9050"/>
                    </a:cubicBezTo>
                    <a:cubicBezTo>
                      <a:pt x="7630" y="7901"/>
                      <a:pt x="6520" y="6751"/>
                      <a:pt x="5410" y="5582"/>
                    </a:cubicBezTo>
                    <a:cubicBezTo>
                      <a:pt x="4221" y="4333"/>
                      <a:pt x="3011" y="3064"/>
                      <a:pt x="1821" y="1795"/>
                    </a:cubicBezTo>
                    <a:cubicBezTo>
                      <a:pt x="1287" y="1221"/>
                      <a:pt x="751" y="627"/>
                      <a:pt x="216" y="32"/>
                    </a:cubicBezTo>
                    <a:cubicBezTo>
                      <a:pt x="199" y="9"/>
                      <a:pt x="177" y="0"/>
                      <a:pt x="15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80" name="Google Shape;1780;p18"/>
              <p:cNvSpPr/>
              <p:nvPr/>
            </p:nvSpPr>
            <p:spPr>
              <a:xfrm>
                <a:off x="5442250" y="2276500"/>
                <a:ext cx="40150" cy="35325"/>
              </a:xfrm>
              <a:custGeom>
                <a:avLst/>
                <a:gdLst/>
                <a:ahLst/>
                <a:cxnLst/>
                <a:rect l="l" t="t" r="r" b="b"/>
                <a:pathLst>
                  <a:path w="1606" h="1413" extrusionOk="0">
                    <a:moveTo>
                      <a:pt x="1447" y="1"/>
                    </a:moveTo>
                    <a:cubicBezTo>
                      <a:pt x="1388" y="1"/>
                      <a:pt x="1328" y="59"/>
                      <a:pt x="1348" y="99"/>
                    </a:cubicBezTo>
                    <a:cubicBezTo>
                      <a:pt x="1388" y="397"/>
                      <a:pt x="1269" y="694"/>
                      <a:pt x="1050" y="892"/>
                    </a:cubicBezTo>
                    <a:cubicBezTo>
                      <a:pt x="931" y="992"/>
                      <a:pt x="773" y="1071"/>
                      <a:pt x="635" y="1111"/>
                    </a:cubicBezTo>
                    <a:cubicBezTo>
                      <a:pt x="486" y="1159"/>
                      <a:pt x="339" y="1195"/>
                      <a:pt x="191" y="1195"/>
                    </a:cubicBezTo>
                    <a:cubicBezTo>
                      <a:pt x="160" y="1195"/>
                      <a:pt x="129" y="1193"/>
                      <a:pt x="99" y="1190"/>
                    </a:cubicBezTo>
                    <a:cubicBezTo>
                      <a:pt x="40" y="1190"/>
                      <a:pt x="0" y="1249"/>
                      <a:pt x="0" y="1288"/>
                    </a:cubicBezTo>
                    <a:cubicBezTo>
                      <a:pt x="0" y="1348"/>
                      <a:pt x="40" y="1388"/>
                      <a:pt x="99" y="1407"/>
                    </a:cubicBezTo>
                    <a:cubicBezTo>
                      <a:pt x="134" y="1411"/>
                      <a:pt x="169" y="1413"/>
                      <a:pt x="205" y="1413"/>
                    </a:cubicBezTo>
                    <a:cubicBezTo>
                      <a:pt x="373" y="1413"/>
                      <a:pt x="547" y="1374"/>
                      <a:pt x="693" y="1309"/>
                    </a:cubicBezTo>
                    <a:cubicBezTo>
                      <a:pt x="872" y="1249"/>
                      <a:pt x="1050" y="1169"/>
                      <a:pt x="1190" y="1031"/>
                    </a:cubicBezTo>
                    <a:cubicBezTo>
                      <a:pt x="1467" y="812"/>
                      <a:pt x="1605" y="456"/>
                      <a:pt x="1546" y="99"/>
                    </a:cubicBezTo>
                    <a:cubicBezTo>
                      <a:pt x="1546" y="59"/>
                      <a:pt x="1507" y="1"/>
                      <a:pt x="144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81" name="Google Shape;1781;p18"/>
              <p:cNvSpPr/>
              <p:nvPr/>
            </p:nvSpPr>
            <p:spPr>
              <a:xfrm>
                <a:off x="5446700" y="2284125"/>
                <a:ext cx="69900" cy="59900"/>
              </a:xfrm>
              <a:custGeom>
                <a:avLst/>
                <a:gdLst/>
                <a:ahLst/>
                <a:cxnLst/>
                <a:rect l="l" t="t" r="r" b="b"/>
                <a:pathLst>
                  <a:path w="2796" h="2396" extrusionOk="0">
                    <a:moveTo>
                      <a:pt x="2605" y="1"/>
                    </a:moveTo>
                    <a:cubicBezTo>
                      <a:pt x="2542" y="1"/>
                      <a:pt x="2474" y="49"/>
                      <a:pt x="2498" y="132"/>
                    </a:cubicBezTo>
                    <a:cubicBezTo>
                      <a:pt x="2577" y="449"/>
                      <a:pt x="2418" y="785"/>
                      <a:pt x="2260" y="1043"/>
                    </a:cubicBezTo>
                    <a:cubicBezTo>
                      <a:pt x="2122" y="1281"/>
                      <a:pt x="1923" y="1499"/>
                      <a:pt x="1705" y="1678"/>
                    </a:cubicBezTo>
                    <a:cubicBezTo>
                      <a:pt x="1270" y="1999"/>
                      <a:pt x="743" y="2194"/>
                      <a:pt x="213" y="2194"/>
                    </a:cubicBezTo>
                    <a:cubicBezTo>
                      <a:pt x="188" y="2194"/>
                      <a:pt x="164" y="2194"/>
                      <a:pt x="139" y="2193"/>
                    </a:cubicBezTo>
                    <a:cubicBezTo>
                      <a:pt x="133" y="2192"/>
                      <a:pt x="127" y="2192"/>
                      <a:pt x="121" y="2192"/>
                    </a:cubicBezTo>
                    <a:cubicBezTo>
                      <a:pt x="0" y="2192"/>
                      <a:pt x="6" y="2391"/>
                      <a:pt x="139" y="2391"/>
                    </a:cubicBezTo>
                    <a:cubicBezTo>
                      <a:pt x="185" y="2394"/>
                      <a:pt x="231" y="2396"/>
                      <a:pt x="277" y="2396"/>
                    </a:cubicBezTo>
                    <a:cubicBezTo>
                      <a:pt x="862" y="2396"/>
                      <a:pt x="1423" y="2164"/>
                      <a:pt x="1884" y="1797"/>
                    </a:cubicBezTo>
                    <a:cubicBezTo>
                      <a:pt x="2122" y="1598"/>
                      <a:pt x="2339" y="1361"/>
                      <a:pt x="2478" y="1102"/>
                    </a:cubicBezTo>
                    <a:cubicBezTo>
                      <a:pt x="2656" y="785"/>
                      <a:pt x="2796" y="428"/>
                      <a:pt x="2696" y="71"/>
                    </a:cubicBezTo>
                    <a:cubicBezTo>
                      <a:pt x="2688" y="23"/>
                      <a:pt x="2647" y="1"/>
                      <a:pt x="260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82" name="Google Shape;1782;p18"/>
              <p:cNvSpPr/>
              <p:nvPr/>
            </p:nvSpPr>
            <p:spPr>
              <a:xfrm>
                <a:off x="5464525" y="2301275"/>
                <a:ext cx="81600" cy="75375"/>
              </a:xfrm>
              <a:custGeom>
                <a:avLst/>
                <a:gdLst/>
                <a:ahLst/>
                <a:cxnLst/>
                <a:rect l="l" t="t" r="r" b="b"/>
                <a:pathLst>
                  <a:path w="3264" h="3015" extrusionOk="0">
                    <a:moveTo>
                      <a:pt x="3137" y="1"/>
                    </a:moveTo>
                    <a:cubicBezTo>
                      <a:pt x="3098" y="1"/>
                      <a:pt x="3061" y="24"/>
                      <a:pt x="3053" y="80"/>
                    </a:cubicBezTo>
                    <a:cubicBezTo>
                      <a:pt x="2836" y="1547"/>
                      <a:pt x="1626" y="2697"/>
                      <a:pt x="140" y="2795"/>
                    </a:cubicBezTo>
                    <a:cubicBezTo>
                      <a:pt x="6" y="2815"/>
                      <a:pt x="1" y="3015"/>
                      <a:pt x="123" y="3015"/>
                    </a:cubicBezTo>
                    <a:cubicBezTo>
                      <a:pt x="129" y="3015"/>
                      <a:pt x="134" y="3014"/>
                      <a:pt x="140" y="3014"/>
                    </a:cubicBezTo>
                    <a:cubicBezTo>
                      <a:pt x="1726" y="2914"/>
                      <a:pt x="3034" y="1705"/>
                      <a:pt x="3251" y="139"/>
                    </a:cubicBezTo>
                    <a:cubicBezTo>
                      <a:pt x="3264" y="55"/>
                      <a:pt x="3197" y="1"/>
                      <a:pt x="313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83" name="Google Shape;1783;p18"/>
              <p:cNvSpPr/>
              <p:nvPr/>
            </p:nvSpPr>
            <p:spPr>
              <a:xfrm>
                <a:off x="5476250" y="2310550"/>
                <a:ext cx="98825" cy="103350"/>
              </a:xfrm>
              <a:custGeom>
                <a:avLst/>
                <a:gdLst/>
                <a:ahLst/>
                <a:cxnLst/>
                <a:rect l="l" t="t" r="r" b="b"/>
                <a:pathLst>
                  <a:path w="3953" h="4134" extrusionOk="0">
                    <a:moveTo>
                      <a:pt x="3823" y="1"/>
                    </a:moveTo>
                    <a:cubicBezTo>
                      <a:pt x="3769" y="1"/>
                      <a:pt x="3715" y="36"/>
                      <a:pt x="3715" y="105"/>
                    </a:cubicBezTo>
                    <a:cubicBezTo>
                      <a:pt x="3755" y="1631"/>
                      <a:pt x="2684" y="2920"/>
                      <a:pt x="1336" y="3534"/>
                    </a:cubicBezTo>
                    <a:cubicBezTo>
                      <a:pt x="959" y="3713"/>
                      <a:pt x="543" y="3851"/>
                      <a:pt x="126" y="3930"/>
                    </a:cubicBezTo>
                    <a:cubicBezTo>
                      <a:pt x="1" y="3966"/>
                      <a:pt x="38" y="4134"/>
                      <a:pt x="135" y="4134"/>
                    </a:cubicBezTo>
                    <a:cubicBezTo>
                      <a:pt x="145" y="4134"/>
                      <a:pt x="155" y="4132"/>
                      <a:pt x="166" y="4129"/>
                    </a:cubicBezTo>
                    <a:cubicBezTo>
                      <a:pt x="1693" y="3811"/>
                      <a:pt x="3139" y="2900"/>
                      <a:pt x="3715" y="1393"/>
                    </a:cubicBezTo>
                    <a:cubicBezTo>
                      <a:pt x="3873" y="978"/>
                      <a:pt x="3953" y="541"/>
                      <a:pt x="3932" y="105"/>
                    </a:cubicBezTo>
                    <a:cubicBezTo>
                      <a:pt x="3932" y="36"/>
                      <a:pt x="3878" y="1"/>
                      <a:pt x="382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84" name="Google Shape;1784;p18"/>
              <p:cNvSpPr/>
              <p:nvPr/>
            </p:nvSpPr>
            <p:spPr>
              <a:xfrm>
                <a:off x="5504425" y="2337950"/>
                <a:ext cx="94050" cy="98275"/>
              </a:xfrm>
              <a:custGeom>
                <a:avLst/>
                <a:gdLst/>
                <a:ahLst/>
                <a:cxnLst/>
                <a:rect l="l" t="t" r="r" b="b"/>
                <a:pathLst>
                  <a:path w="3762" h="3931" extrusionOk="0">
                    <a:moveTo>
                      <a:pt x="3628" y="0"/>
                    </a:moveTo>
                    <a:cubicBezTo>
                      <a:pt x="3586" y="0"/>
                      <a:pt x="3547" y="24"/>
                      <a:pt x="3539" y="80"/>
                    </a:cubicBezTo>
                    <a:cubicBezTo>
                      <a:pt x="3281" y="1428"/>
                      <a:pt x="2409" y="2636"/>
                      <a:pt x="1200" y="3291"/>
                    </a:cubicBezTo>
                    <a:cubicBezTo>
                      <a:pt x="862" y="3489"/>
                      <a:pt x="487" y="3627"/>
                      <a:pt x="109" y="3727"/>
                    </a:cubicBezTo>
                    <a:cubicBezTo>
                      <a:pt x="0" y="3745"/>
                      <a:pt x="24" y="3930"/>
                      <a:pt x="137" y="3930"/>
                    </a:cubicBezTo>
                    <a:cubicBezTo>
                      <a:pt x="147" y="3930"/>
                      <a:pt x="158" y="3929"/>
                      <a:pt x="169" y="3925"/>
                    </a:cubicBezTo>
                    <a:cubicBezTo>
                      <a:pt x="1557" y="3588"/>
                      <a:pt x="2746" y="2577"/>
                      <a:pt x="3360" y="1288"/>
                    </a:cubicBezTo>
                    <a:cubicBezTo>
                      <a:pt x="3539" y="931"/>
                      <a:pt x="3677" y="535"/>
                      <a:pt x="3738" y="138"/>
                    </a:cubicBezTo>
                    <a:cubicBezTo>
                      <a:pt x="3761" y="55"/>
                      <a:pt x="3692" y="0"/>
                      <a:pt x="362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85" name="Google Shape;1785;p18"/>
              <p:cNvSpPr/>
              <p:nvPr/>
            </p:nvSpPr>
            <p:spPr>
              <a:xfrm>
                <a:off x="5537400" y="2382475"/>
                <a:ext cx="78825" cy="71950"/>
              </a:xfrm>
              <a:custGeom>
                <a:avLst/>
                <a:gdLst/>
                <a:ahLst/>
                <a:cxnLst/>
                <a:rect l="l" t="t" r="r" b="b"/>
                <a:pathLst>
                  <a:path w="3153" h="2878" extrusionOk="0">
                    <a:moveTo>
                      <a:pt x="3015" y="0"/>
                    </a:moveTo>
                    <a:cubicBezTo>
                      <a:pt x="2984" y="0"/>
                      <a:pt x="2953" y="18"/>
                      <a:pt x="2934" y="62"/>
                    </a:cubicBezTo>
                    <a:cubicBezTo>
                      <a:pt x="2656" y="657"/>
                      <a:pt x="2279" y="1193"/>
                      <a:pt x="1803" y="1669"/>
                    </a:cubicBezTo>
                    <a:cubicBezTo>
                      <a:pt x="1348" y="2124"/>
                      <a:pt x="793" y="2560"/>
                      <a:pt x="138" y="2660"/>
                    </a:cubicBezTo>
                    <a:cubicBezTo>
                      <a:pt x="0" y="2679"/>
                      <a:pt x="0" y="2877"/>
                      <a:pt x="138" y="2877"/>
                    </a:cubicBezTo>
                    <a:cubicBezTo>
                      <a:pt x="833" y="2779"/>
                      <a:pt x="1407" y="2362"/>
                      <a:pt x="1903" y="1886"/>
                    </a:cubicBezTo>
                    <a:cubicBezTo>
                      <a:pt x="2398" y="1391"/>
                      <a:pt x="2815" y="796"/>
                      <a:pt x="3112" y="162"/>
                    </a:cubicBezTo>
                    <a:cubicBezTo>
                      <a:pt x="3153" y="81"/>
                      <a:pt x="3083" y="0"/>
                      <a:pt x="301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86" name="Google Shape;1786;p18"/>
              <p:cNvSpPr/>
              <p:nvPr/>
            </p:nvSpPr>
            <p:spPr>
              <a:xfrm>
                <a:off x="5575325" y="2416750"/>
                <a:ext cx="48400" cy="48700"/>
              </a:xfrm>
              <a:custGeom>
                <a:avLst/>
                <a:gdLst/>
                <a:ahLst/>
                <a:cxnLst/>
                <a:rect l="l" t="t" r="r" b="b"/>
                <a:pathLst>
                  <a:path w="1936" h="1948" extrusionOk="0">
                    <a:moveTo>
                      <a:pt x="1811" y="0"/>
                    </a:moveTo>
                    <a:cubicBezTo>
                      <a:pt x="1770" y="0"/>
                      <a:pt x="1729" y="24"/>
                      <a:pt x="1714" y="79"/>
                    </a:cubicBezTo>
                    <a:cubicBezTo>
                      <a:pt x="1476" y="832"/>
                      <a:pt x="862" y="1466"/>
                      <a:pt x="109" y="1744"/>
                    </a:cubicBezTo>
                    <a:cubicBezTo>
                      <a:pt x="0" y="1780"/>
                      <a:pt x="24" y="1947"/>
                      <a:pt x="132" y="1947"/>
                    </a:cubicBezTo>
                    <a:cubicBezTo>
                      <a:pt x="143" y="1947"/>
                      <a:pt x="155" y="1946"/>
                      <a:pt x="167" y="1942"/>
                    </a:cubicBezTo>
                    <a:cubicBezTo>
                      <a:pt x="1000" y="1646"/>
                      <a:pt x="1655" y="972"/>
                      <a:pt x="1912" y="139"/>
                    </a:cubicBezTo>
                    <a:cubicBezTo>
                      <a:pt x="1936" y="55"/>
                      <a:pt x="1873" y="0"/>
                      <a:pt x="181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87" name="Google Shape;1787;p18"/>
              <p:cNvSpPr/>
              <p:nvPr/>
            </p:nvSpPr>
            <p:spPr>
              <a:xfrm>
                <a:off x="5606775" y="2453875"/>
                <a:ext cx="24600" cy="22150"/>
              </a:xfrm>
              <a:custGeom>
                <a:avLst/>
                <a:gdLst/>
                <a:ahLst/>
                <a:cxnLst/>
                <a:rect l="l" t="t" r="r" b="b"/>
                <a:pathLst>
                  <a:path w="984" h="886" extrusionOk="0">
                    <a:moveTo>
                      <a:pt x="856" y="1"/>
                    </a:moveTo>
                    <a:cubicBezTo>
                      <a:pt x="812" y="1"/>
                      <a:pt x="770" y="24"/>
                      <a:pt x="754" y="81"/>
                    </a:cubicBezTo>
                    <a:cubicBezTo>
                      <a:pt x="733" y="140"/>
                      <a:pt x="714" y="200"/>
                      <a:pt x="674" y="280"/>
                    </a:cubicBezTo>
                    <a:lnTo>
                      <a:pt x="516" y="438"/>
                    </a:lnTo>
                    <a:cubicBezTo>
                      <a:pt x="376" y="536"/>
                      <a:pt x="218" y="616"/>
                      <a:pt x="59" y="695"/>
                    </a:cubicBezTo>
                    <a:cubicBezTo>
                      <a:pt x="19" y="716"/>
                      <a:pt x="0" y="795"/>
                      <a:pt x="40" y="835"/>
                    </a:cubicBezTo>
                    <a:cubicBezTo>
                      <a:pt x="52" y="872"/>
                      <a:pt x="81" y="886"/>
                      <a:pt x="116" y="886"/>
                    </a:cubicBezTo>
                    <a:cubicBezTo>
                      <a:pt x="135" y="886"/>
                      <a:pt x="157" y="881"/>
                      <a:pt x="178" y="874"/>
                    </a:cubicBezTo>
                    <a:cubicBezTo>
                      <a:pt x="495" y="716"/>
                      <a:pt x="852" y="517"/>
                      <a:pt x="971" y="121"/>
                    </a:cubicBezTo>
                    <a:cubicBezTo>
                      <a:pt x="983" y="51"/>
                      <a:pt x="919" y="1"/>
                      <a:pt x="85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88" name="Google Shape;1788;p18"/>
              <p:cNvSpPr/>
              <p:nvPr/>
            </p:nvSpPr>
            <p:spPr>
              <a:xfrm>
                <a:off x="5280175" y="2435075"/>
                <a:ext cx="249800" cy="250975"/>
              </a:xfrm>
              <a:custGeom>
                <a:avLst/>
                <a:gdLst/>
                <a:ahLst/>
                <a:cxnLst/>
                <a:rect l="l" t="t" r="r" b="b"/>
                <a:pathLst>
                  <a:path w="9992" h="10039" extrusionOk="0">
                    <a:moveTo>
                      <a:pt x="0" y="1"/>
                    </a:moveTo>
                    <a:cubicBezTo>
                      <a:pt x="259" y="1983"/>
                      <a:pt x="397" y="4005"/>
                      <a:pt x="1131" y="5887"/>
                    </a:cubicBezTo>
                    <a:cubicBezTo>
                      <a:pt x="1488" y="6799"/>
                      <a:pt x="1964" y="7671"/>
                      <a:pt x="2677" y="8345"/>
                    </a:cubicBezTo>
                    <a:cubicBezTo>
                      <a:pt x="3813" y="9406"/>
                      <a:pt x="5968" y="10038"/>
                      <a:pt x="7771" y="10038"/>
                    </a:cubicBezTo>
                    <a:cubicBezTo>
                      <a:pt x="8327" y="10038"/>
                      <a:pt x="8849" y="9978"/>
                      <a:pt x="9298" y="9852"/>
                    </a:cubicBezTo>
                    <a:cubicBezTo>
                      <a:pt x="9991" y="7870"/>
                      <a:pt x="9515" y="4679"/>
                      <a:pt x="8207" y="3112"/>
                    </a:cubicBezTo>
                    <a:cubicBezTo>
                      <a:pt x="7554" y="2359"/>
                      <a:pt x="6700" y="1843"/>
                      <a:pt x="5828" y="1428"/>
                    </a:cubicBezTo>
                    <a:cubicBezTo>
                      <a:pt x="3986" y="595"/>
                      <a:pt x="1964" y="358"/>
                      <a:pt x="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89" name="Google Shape;1789;p18"/>
              <p:cNvSpPr/>
              <p:nvPr/>
            </p:nvSpPr>
            <p:spPr>
              <a:xfrm>
                <a:off x="5352050" y="2511400"/>
                <a:ext cx="170500" cy="171300"/>
              </a:xfrm>
              <a:custGeom>
                <a:avLst/>
                <a:gdLst/>
                <a:ahLst/>
                <a:cxnLst/>
                <a:rect l="l" t="t" r="r" b="b"/>
                <a:pathLst>
                  <a:path w="6820" h="6852" extrusionOk="0">
                    <a:moveTo>
                      <a:pt x="1" y="0"/>
                    </a:moveTo>
                    <a:lnTo>
                      <a:pt x="1" y="0"/>
                    </a:lnTo>
                    <a:cubicBezTo>
                      <a:pt x="178" y="1348"/>
                      <a:pt x="257" y="2736"/>
                      <a:pt x="773" y="4024"/>
                    </a:cubicBezTo>
                    <a:cubicBezTo>
                      <a:pt x="1011" y="4639"/>
                      <a:pt x="1328" y="5234"/>
                      <a:pt x="1824" y="5689"/>
                    </a:cubicBezTo>
                    <a:cubicBezTo>
                      <a:pt x="2594" y="6414"/>
                      <a:pt x="4067" y="6852"/>
                      <a:pt x="5295" y="6852"/>
                    </a:cubicBezTo>
                    <a:cubicBezTo>
                      <a:pt x="5678" y="6852"/>
                      <a:pt x="6037" y="6809"/>
                      <a:pt x="6344" y="6720"/>
                    </a:cubicBezTo>
                    <a:cubicBezTo>
                      <a:pt x="6820" y="5372"/>
                      <a:pt x="6502" y="3191"/>
                      <a:pt x="5591" y="2121"/>
                    </a:cubicBezTo>
                    <a:cubicBezTo>
                      <a:pt x="5154" y="1605"/>
                      <a:pt x="4579" y="1249"/>
                      <a:pt x="3965" y="971"/>
                    </a:cubicBezTo>
                    <a:cubicBezTo>
                      <a:pt x="2715" y="397"/>
                      <a:pt x="1348" y="238"/>
                      <a:pt x="1" y="0"/>
                    </a:cubicBezTo>
                    <a:close/>
                  </a:path>
                </a:pathLst>
              </a:custGeom>
              <a:solidFill>
                <a:srgbClr val="191919">
                  <a:alpha val="128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90" name="Google Shape;1790;p18"/>
              <p:cNvSpPr/>
              <p:nvPr/>
            </p:nvSpPr>
            <p:spPr>
              <a:xfrm>
                <a:off x="5309925" y="2467200"/>
                <a:ext cx="219500" cy="230825"/>
              </a:xfrm>
              <a:custGeom>
                <a:avLst/>
                <a:gdLst/>
                <a:ahLst/>
                <a:cxnLst/>
                <a:rect l="l" t="t" r="r" b="b"/>
                <a:pathLst>
                  <a:path w="8780" h="9233" extrusionOk="0">
                    <a:moveTo>
                      <a:pt x="140" y="1"/>
                    </a:moveTo>
                    <a:cubicBezTo>
                      <a:pt x="63" y="1"/>
                      <a:pt x="1" y="108"/>
                      <a:pt x="60" y="183"/>
                    </a:cubicBezTo>
                    <a:cubicBezTo>
                      <a:pt x="1091" y="1332"/>
                      <a:pt x="2141" y="2442"/>
                      <a:pt x="3192" y="3553"/>
                    </a:cubicBezTo>
                    <a:cubicBezTo>
                      <a:pt x="4400" y="4840"/>
                      <a:pt x="5610" y="6109"/>
                      <a:pt x="6819" y="7378"/>
                    </a:cubicBezTo>
                    <a:cubicBezTo>
                      <a:pt x="7413" y="7993"/>
                      <a:pt x="7989" y="8587"/>
                      <a:pt x="8563" y="9201"/>
                    </a:cubicBezTo>
                    <a:cubicBezTo>
                      <a:pt x="8586" y="9224"/>
                      <a:pt x="8610" y="9233"/>
                      <a:pt x="8633" y="9233"/>
                    </a:cubicBezTo>
                    <a:cubicBezTo>
                      <a:pt x="8713" y="9233"/>
                      <a:pt x="8779" y="9120"/>
                      <a:pt x="8703" y="9043"/>
                    </a:cubicBezTo>
                    <a:cubicBezTo>
                      <a:pt x="7612" y="7893"/>
                      <a:pt x="6502" y="6743"/>
                      <a:pt x="5412" y="5593"/>
                    </a:cubicBezTo>
                    <a:cubicBezTo>
                      <a:pt x="4202" y="4325"/>
                      <a:pt x="3013" y="3077"/>
                      <a:pt x="1823" y="1788"/>
                    </a:cubicBezTo>
                    <a:cubicBezTo>
                      <a:pt x="1268" y="1213"/>
                      <a:pt x="734" y="619"/>
                      <a:pt x="219" y="43"/>
                    </a:cubicBezTo>
                    <a:cubicBezTo>
                      <a:pt x="193" y="13"/>
                      <a:pt x="166" y="1"/>
                      <a:pt x="14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91" name="Google Shape;1791;p18"/>
              <p:cNvSpPr/>
              <p:nvPr/>
            </p:nvSpPr>
            <p:spPr>
              <a:xfrm>
                <a:off x="5309900" y="2468775"/>
                <a:ext cx="40200" cy="35325"/>
              </a:xfrm>
              <a:custGeom>
                <a:avLst/>
                <a:gdLst/>
                <a:ahLst/>
                <a:cxnLst/>
                <a:rect l="l" t="t" r="r" b="b"/>
                <a:pathLst>
                  <a:path w="1608" h="1413" extrusionOk="0">
                    <a:moveTo>
                      <a:pt x="1449" y="1"/>
                    </a:moveTo>
                    <a:cubicBezTo>
                      <a:pt x="1409" y="1"/>
                      <a:pt x="1349" y="59"/>
                      <a:pt x="1349" y="120"/>
                    </a:cubicBezTo>
                    <a:cubicBezTo>
                      <a:pt x="1388" y="416"/>
                      <a:pt x="1290" y="694"/>
                      <a:pt x="1052" y="892"/>
                    </a:cubicBezTo>
                    <a:cubicBezTo>
                      <a:pt x="933" y="992"/>
                      <a:pt x="775" y="1071"/>
                      <a:pt x="635" y="1130"/>
                    </a:cubicBezTo>
                    <a:cubicBezTo>
                      <a:pt x="507" y="1173"/>
                      <a:pt x="389" y="1206"/>
                      <a:pt x="266" y="1206"/>
                    </a:cubicBezTo>
                    <a:cubicBezTo>
                      <a:pt x="218" y="1206"/>
                      <a:pt x="170" y="1201"/>
                      <a:pt x="120" y="1190"/>
                    </a:cubicBezTo>
                    <a:cubicBezTo>
                      <a:pt x="61" y="1190"/>
                      <a:pt x="1" y="1249"/>
                      <a:pt x="1" y="1309"/>
                    </a:cubicBezTo>
                    <a:cubicBezTo>
                      <a:pt x="1" y="1368"/>
                      <a:pt x="61" y="1407"/>
                      <a:pt x="120" y="1407"/>
                    </a:cubicBezTo>
                    <a:cubicBezTo>
                      <a:pt x="156" y="1411"/>
                      <a:pt x="192" y="1413"/>
                      <a:pt x="228" y="1413"/>
                    </a:cubicBezTo>
                    <a:cubicBezTo>
                      <a:pt x="389" y="1413"/>
                      <a:pt x="549" y="1377"/>
                      <a:pt x="695" y="1328"/>
                    </a:cubicBezTo>
                    <a:cubicBezTo>
                      <a:pt x="873" y="1249"/>
                      <a:pt x="1052" y="1169"/>
                      <a:pt x="1211" y="1051"/>
                    </a:cubicBezTo>
                    <a:cubicBezTo>
                      <a:pt x="1468" y="813"/>
                      <a:pt x="1607" y="456"/>
                      <a:pt x="1568" y="120"/>
                    </a:cubicBezTo>
                    <a:cubicBezTo>
                      <a:pt x="1547" y="59"/>
                      <a:pt x="1528" y="1"/>
                      <a:pt x="144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92" name="Google Shape;1792;p18"/>
              <p:cNvSpPr/>
              <p:nvPr/>
            </p:nvSpPr>
            <p:spPr>
              <a:xfrm>
                <a:off x="5314875" y="2476700"/>
                <a:ext cx="69400" cy="60000"/>
              </a:xfrm>
              <a:custGeom>
                <a:avLst/>
                <a:gdLst/>
                <a:ahLst/>
                <a:cxnLst/>
                <a:rect l="l" t="t" r="r" b="b"/>
                <a:pathLst>
                  <a:path w="2776" h="2400" extrusionOk="0">
                    <a:moveTo>
                      <a:pt x="2597" y="1"/>
                    </a:moveTo>
                    <a:cubicBezTo>
                      <a:pt x="2533" y="1"/>
                      <a:pt x="2466" y="56"/>
                      <a:pt x="2479" y="139"/>
                    </a:cubicBezTo>
                    <a:cubicBezTo>
                      <a:pt x="2558" y="437"/>
                      <a:pt x="2418" y="773"/>
                      <a:pt x="2260" y="1051"/>
                    </a:cubicBezTo>
                    <a:cubicBezTo>
                      <a:pt x="2101" y="1289"/>
                      <a:pt x="1903" y="1507"/>
                      <a:pt x="1686" y="1666"/>
                    </a:cubicBezTo>
                    <a:cubicBezTo>
                      <a:pt x="1271" y="2006"/>
                      <a:pt x="748" y="2183"/>
                      <a:pt x="220" y="2183"/>
                    </a:cubicBezTo>
                    <a:cubicBezTo>
                      <a:pt x="193" y="2183"/>
                      <a:pt x="166" y="2182"/>
                      <a:pt x="140" y="2181"/>
                    </a:cubicBezTo>
                    <a:cubicBezTo>
                      <a:pt x="0" y="2181"/>
                      <a:pt x="0" y="2380"/>
                      <a:pt x="140" y="2399"/>
                    </a:cubicBezTo>
                    <a:cubicBezTo>
                      <a:pt x="166" y="2400"/>
                      <a:pt x="193" y="2400"/>
                      <a:pt x="219" y="2400"/>
                    </a:cubicBezTo>
                    <a:cubicBezTo>
                      <a:pt x="808" y="2400"/>
                      <a:pt x="1408" y="2183"/>
                      <a:pt x="1863" y="1804"/>
                    </a:cubicBezTo>
                    <a:cubicBezTo>
                      <a:pt x="2101" y="1606"/>
                      <a:pt x="2320" y="1368"/>
                      <a:pt x="2479" y="1090"/>
                    </a:cubicBezTo>
                    <a:cubicBezTo>
                      <a:pt x="2637" y="794"/>
                      <a:pt x="2775" y="416"/>
                      <a:pt x="2696" y="80"/>
                    </a:cubicBezTo>
                    <a:cubicBezTo>
                      <a:pt x="2680" y="25"/>
                      <a:pt x="2639" y="1"/>
                      <a:pt x="259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93" name="Google Shape;1793;p18"/>
              <p:cNvSpPr/>
              <p:nvPr/>
            </p:nvSpPr>
            <p:spPr>
              <a:xfrm>
                <a:off x="5332700" y="2493925"/>
                <a:ext cx="81125" cy="75450"/>
              </a:xfrm>
              <a:custGeom>
                <a:avLst/>
                <a:gdLst/>
                <a:ahLst/>
                <a:cxnLst/>
                <a:rect l="l" t="t" r="r" b="b"/>
                <a:pathLst>
                  <a:path w="3245" h="3018" extrusionOk="0">
                    <a:moveTo>
                      <a:pt x="3113" y="0"/>
                    </a:moveTo>
                    <a:cubicBezTo>
                      <a:pt x="3075" y="0"/>
                      <a:pt x="3042" y="20"/>
                      <a:pt x="3034" y="65"/>
                    </a:cubicBezTo>
                    <a:cubicBezTo>
                      <a:pt x="2836" y="1551"/>
                      <a:pt x="1626" y="2701"/>
                      <a:pt x="140" y="2801"/>
                    </a:cubicBezTo>
                    <a:cubicBezTo>
                      <a:pt x="1" y="2801"/>
                      <a:pt x="1" y="3018"/>
                      <a:pt x="140" y="3018"/>
                    </a:cubicBezTo>
                    <a:cubicBezTo>
                      <a:pt x="1705" y="2899"/>
                      <a:pt x="3014" y="1691"/>
                      <a:pt x="3233" y="124"/>
                    </a:cubicBezTo>
                    <a:cubicBezTo>
                      <a:pt x="3244" y="50"/>
                      <a:pt x="3173" y="0"/>
                      <a:pt x="311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94" name="Google Shape;1794;p18"/>
              <p:cNvSpPr/>
              <p:nvPr/>
            </p:nvSpPr>
            <p:spPr>
              <a:xfrm>
                <a:off x="5343775" y="2502825"/>
                <a:ext cx="98975" cy="103775"/>
              </a:xfrm>
              <a:custGeom>
                <a:avLst/>
                <a:gdLst/>
                <a:ahLst/>
                <a:cxnLst/>
                <a:rect l="l" t="t" r="r" b="b"/>
                <a:pathLst>
                  <a:path w="3959" h="4151" extrusionOk="0">
                    <a:moveTo>
                      <a:pt x="3840" y="1"/>
                    </a:moveTo>
                    <a:cubicBezTo>
                      <a:pt x="3791" y="1"/>
                      <a:pt x="3741" y="36"/>
                      <a:pt x="3741" y="106"/>
                    </a:cubicBezTo>
                    <a:cubicBezTo>
                      <a:pt x="3781" y="1652"/>
                      <a:pt x="2690" y="2920"/>
                      <a:pt x="1362" y="3555"/>
                    </a:cubicBezTo>
                    <a:cubicBezTo>
                      <a:pt x="966" y="3732"/>
                      <a:pt x="549" y="3851"/>
                      <a:pt x="133" y="3951"/>
                    </a:cubicBezTo>
                    <a:cubicBezTo>
                      <a:pt x="0" y="3969"/>
                      <a:pt x="49" y="4151"/>
                      <a:pt x="174" y="4151"/>
                    </a:cubicBezTo>
                    <a:cubicBezTo>
                      <a:pt x="180" y="4151"/>
                      <a:pt x="186" y="4150"/>
                      <a:pt x="192" y="4149"/>
                    </a:cubicBezTo>
                    <a:cubicBezTo>
                      <a:pt x="1719" y="3832"/>
                      <a:pt x="3146" y="2900"/>
                      <a:pt x="3720" y="1393"/>
                    </a:cubicBezTo>
                    <a:cubicBezTo>
                      <a:pt x="3879" y="978"/>
                      <a:pt x="3958" y="542"/>
                      <a:pt x="3939" y="106"/>
                    </a:cubicBezTo>
                    <a:cubicBezTo>
                      <a:pt x="3939" y="36"/>
                      <a:pt x="3890" y="1"/>
                      <a:pt x="384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95" name="Google Shape;1795;p18"/>
              <p:cNvSpPr/>
              <p:nvPr/>
            </p:nvSpPr>
            <p:spPr>
              <a:xfrm>
                <a:off x="5372175" y="2530575"/>
                <a:ext cx="94175" cy="97925"/>
              </a:xfrm>
              <a:custGeom>
                <a:avLst/>
                <a:gdLst/>
                <a:ahLst/>
                <a:cxnLst/>
                <a:rect l="l" t="t" r="r" b="b"/>
                <a:pathLst>
                  <a:path w="3767" h="3917" extrusionOk="0">
                    <a:moveTo>
                      <a:pt x="3630" y="1"/>
                    </a:moveTo>
                    <a:cubicBezTo>
                      <a:pt x="3590" y="1"/>
                      <a:pt x="3551" y="20"/>
                      <a:pt x="3536" y="66"/>
                    </a:cubicBezTo>
                    <a:cubicBezTo>
                      <a:pt x="3298" y="1433"/>
                      <a:pt x="2407" y="2622"/>
                      <a:pt x="1197" y="3296"/>
                    </a:cubicBezTo>
                    <a:cubicBezTo>
                      <a:pt x="861" y="3476"/>
                      <a:pt x="504" y="3614"/>
                      <a:pt x="126" y="3713"/>
                    </a:cubicBezTo>
                    <a:cubicBezTo>
                      <a:pt x="1" y="3749"/>
                      <a:pt x="38" y="3917"/>
                      <a:pt x="135" y="3917"/>
                    </a:cubicBezTo>
                    <a:cubicBezTo>
                      <a:pt x="145" y="3917"/>
                      <a:pt x="155" y="3915"/>
                      <a:pt x="166" y="3912"/>
                    </a:cubicBezTo>
                    <a:cubicBezTo>
                      <a:pt x="1554" y="3574"/>
                      <a:pt x="2764" y="2583"/>
                      <a:pt x="3377" y="1295"/>
                    </a:cubicBezTo>
                    <a:cubicBezTo>
                      <a:pt x="3536" y="918"/>
                      <a:pt x="3675" y="542"/>
                      <a:pt x="3755" y="125"/>
                    </a:cubicBezTo>
                    <a:cubicBezTo>
                      <a:pt x="3766" y="51"/>
                      <a:pt x="3696" y="1"/>
                      <a:pt x="363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96" name="Google Shape;1796;p18"/>
              <p:cNvSpPr/>
              <p:nvPr/>
            </p:nvSpPr>
            <p:spPr>
              <a:xfrm>
                <a:off x="5405075" y="2574950"/>
                <a:ext cx="78825" cy="71775"/>
              </a:xfrm>
              <a:custGeom>
                <a:avLst/>
                <a:gdLst/>
                <a:ahLst/>
                <a:cxnLst/>
                <a:rect l="l" t="t" r="r" b="b"/>
                <a:pathLst>
                  <a:path w="3153" h="2871" extrusionOk="0">
                    <a:moveTo>
                      <a:pt x="3015" y="1"/>
                    </a:moveTo>
                    <a:cubicBezTo>
                      <a:pt x="2984" y="1"/>
                      <a:pt x="2953" y="17"/>
                      <a:pt x="2934" y="54"/>
                    </a:cubicBezTo>
                    <a:cubicBezTo>
                      <a:pt x="2656" y="649"/>
                      <a:pt x="2280" y="1204"/>
                      <a:pt x="1823" y="1661"/>
                    </a:cubicBezTo>
                    <a:cubicBezTo>
                      <a:pt x="1368" y="2116"/>
                      <a:pt x="793" y="2573"/>
                      <a:pt x="139" y="2652"/>
                    </a:cubicBezTo>
                    <a:cubicBezTo>
                      <a:pt x="6" y="2670"/>
                      <a:pt x="0" y="2871"/>
                      <a:pt x="121" y="2871"/>
                    </a:cubicBezTo>
                    <a:cubicBezTo>
                      <a:pt x="127" y="2871"/>
                      <a:pt x="133" y="2870"/>
                      <a:pt x="139" y="2869"/>
                    </a:cubicBezTo>
                    <a:cubicBezTo>
                      <a:pt x="832" y="2771"/>
                      <a:pt x="1408" y="2354"/>
                      <a:pt x="1903" y="1878"/>
                    </a:cubicBezTo>
                    <a:cubicBezTo>
                      <a:pt x="2399" y="1383"/>
                      <a:pt x="2815" y="808"/>
                      <a:pt x="3113" y="154"/>
                    </a:cubicBezTo>
                    <a:cubicBezTo>
                      <a:pt x="3153" y="73"/>
                      <a:pt x="3083" y="1"/>
                      <a:pt x="301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97" name="Google Shape;1797;p18"/>
              <p:cNvSpPr/>
              <p:nvPr/>
            </p:nvSpPr>
            <p:spPr>
              <a:xfrm>
                <a:off x="5443075" y="2609225"/>
                <a:ext cx="48825" cy="48625"/>
              </a:xfrm>
              <a:custGeom>
                <a:avLst/>
                <a:gdLst/>
                <a:ahLst/>
                <a:cxnLst/>
                <a:rect l="l" t="t" r="r" b="b"/>
                <a:pathLst>
                  <a:path w="1953" h="1945" extrusionOk="0">
                    <a:moveTo>
                      <a:pt x="1818" y="1"/>
                    </a:moveTo>
                    <a:cubicBezTo>
                      <a:pt x="1773" y="1"/>
                      <a:pt x="1728" y="23"/>
                      <a:pt x="1712" y="71"/>
                    </a:cubicBezTo>
                    <a:cubicBezTo>
                      <a:pt x="1493" y="845"/>
                      <a:pt x="879" y="1479"/>
                      <a:pt x="105" y="1736"/>
                    </a:cubicBezTo>
                    <a:cubicBezTo>
                      <a:pt x="1" y="1771"/>
                      <a:pt x="35" y="1945"/>
                      <a:pt x="125" y="1945"/>
                    </a:cubicBezTo>
                    <a:cubicBezTo>
                      <a:pt x="138" y="1945"/>
                      <a:pt x="151" y="1942"/>
                      <a:pt x="165" y="1934"/>
                    </a:cubicBezTo>
                    <a:cubicBezTo>
                      <a:pt x="998" y="1657"/>
                      <a:pt x="1672" y="964"/>
                      <a:pt x="1929" y="131"/>
                    </a:cubicBezTo>
                    <a:cubicBezTo>
                      <a:pt x="1952" y="48"/>
                      <a:pt x="1885" y="1"/>
                      <a:pt x="181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98" name="Google Shape;1798;p18"/>
              <p:cNvSpPr/>
              <p:nvPr/>
            </p:nvSpPr>
            <p:spPr>
              <a:xfrm>
                <a:off x="5474950" y="2646200"/>
                <a:ext cx="24400" cy="22500"/>
              </a:xfrm>
              <a:custGeom>
                <a:avLst/>
                <a:gdLst/>
                <a:ahLst/>
                <a:cxnLst/>
                <a:rect l="l" t="t" r="r" b="b"/>
                <a:pathLst>
                  <a:path w="976" h="900" extrusionOk="0">
                    <a:moveTo>
                      <a:pt x="842" y="0"/>
                    </a:moveTo>
                    <a:cubicBezTo>
                      <a:pt x="801" y="0"/>
                      <a:pt x="761" y="24"/>
                      <a:pt x="754" y="80"/>
                    </a:cubicBezTo>
                    <a:cubicBezTo>
                      <a:pt x="733" y="159"/>
                      <a:pt x="694" y="218"/>
                      <a:pt x="654" y="278"/>
                    </a:cubicBezTo>
                    <a:cubicBezTo>
                      <a:pt x="614" y="336"/>
                      <a:pt x="556" y="397"/>
                      <a:pt x="495" y="436"/>
                    </a:cubicBezTo>
                    <a:cubicBezTo>
                      <a:pt x="376" y="555"/>
                      <a:pt x="218" y="614"/>
                      <a:pt x="59" y="693"/>
                    </a:cubicBezTo>
                    <a:cubicBezTo>
                      <a:pt x="1" y="733"/>
                      <a:pt x="1" y="793"/>
                      <a:pt x="20" y="852"/>
                    </a:cubicBezTo>
                    <a:cubicBezTo>
                      <a:pt x="35" y="881"/>
                      <a:pt x="81" y="900"/>
                      <a:pt x="120" y="900"/>
                    </a:cubicBezTo>
                    <a:cubicBezTo>
                      <a:pt x="135" y="900"/>
                      <a:pt x="148" y="897"/>
                      <a:pt x="159" y="891"/>
                    </a:cubicBezTo>
                    <a:cubicBezTo>
                      <a:pt x="495" y="714"/>
                      <a:pt x="852" y="516"/>
                      <a:pt x="952" y="138"/>
                    </a:cubicBezTo>
                    <a:cubicBezTo>
                      <a:pt x="976" y="55"/>
                      <a:pt x="906" y="0"/>
                      <a:pt x="84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99" name="Google Shape;1799;p18"/>
              <p:cNvSpPr/>
              <p:nvPr/>
            </p:nvSpPr>
            <p:spPr>
              <a:xfrm>
                <a:off x="5732650" y="2135475"/>
                <a:ext cx="321150" cy="193650"/>
              </a:xfrm>
              <a:custGeom>
                <a:avLst/>
                <a:gdLst/>
                <a:ahLst/>
                <a:cxnLst/>
                <a:rect l="l" t="t" r="r" b="b"/>
                <a:pathLst>
                  <a:path w="12846" h="7746" extrusionOk="0">
                    <a:moveTo>
                      <a:pt x="6315" y="0"/>
                    </a:moveTo>
                    <a:cubicBezTo>
                      <a:pt x="5574" y="0"/>
                      <a:pt x="4830" y="104"/>
                      <a:pt x="4143" y="388"/>
                    </a:cubicBezTo>
                    <a:cubicBezTo>
                      <a:pt x="2240" y="1141"/>
                      <a:pt x="318" y="3718"/>
                      <a:pt x="0" y="5800"/>
                    </a:cubicBezTo>
                    <a:cubicBezTo>
                      <a:pt x="1142" y="6910"/>
                      <a:pt x="3434" y="7745"/>
                      <a:pt x="5305" y="7745"/>
                    </a:cubicBezTo>
                    <a:cubicBezTo>
                      <a:pt x="5740" y="7745"/>
                      <a:pt x="6152" y="7700"/>
                      <a:pt x="6521" y="7603"/>
                    </a:cubicBezTo>
                    <a:cubicBezTo>
                      <a:pt x="7473" y="7346"/>
                      <a:pt x="8326" y="6810"/>
                      <a:pt x="9059" y="6176"/>
                    </a:cubicBezTo>
                    <a:cubicBezTo>
                      <a:pt x="10605" y="4849"/>
                      <a:pt x="11675" y="3144"/>
                      <a:pt x="12845" y="1498"/>
                    </a:cubicBezTo>
                    <a:cubicBezTo>
                      <a:pt x="10942" y="884"/>
                      <a:pt x="9059" y="150"/>
                      <a:pt x="7037" y="31"/>
                    </a:cubicBezTo>
                    <a:cubicBezTo>
                      <a:pt x="6798" y="11"/>
                      <a:pt x="6557" y="0"/>
                      <a:pt x="631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00" name="Google Shape;1800;p18"/>
              <p:cNvSpPr/>
              <p:nvPr/>
            </p:nvSpPr>
            <p:spPr>
              <a:xfrm>
                <a:off x="5735100" y="2180725"/>
                <a:ext cx="219075" cy="132450"/>
              </a:xfrm>
              <a:custGeom>
                <a:avLst/>
                <a:gdLst/>
                <a:ahLst/>
                <a:cxnLst/>
                <a:rect l="l" t="t" r="r" b="b"/>
                <a:pathLst>
                  <a:path w="8763" h="5298" extrusionOk="0">
                    <a:moveTo>
                      <a:pt x="4280" y="1"/>
                    </a:moveTo>
                    <a:cubicBezTo>
                      <a:pt x="3787" y="1"/>
                      <a:pt x="3290" y="72"/>
                      <a:pt x="2836" y="263"/>
                    </a:cubicBezTo>
                    <a:cubicBezTo>
                      <a:pt x="1528" y="779"/>
                      <a:pt x="220" y="2542"/>
                      <a:pt x="1" y="3950"/>
                    </a:cubicBezTo>
                    <a:cubicBezTo>
                      <a:pt x="772" y="4722"/>
                      <a:pt x="2339" y="5297"/>
                      <a:pt x="3623" y="5297"/>
                    </a:cubicBezTo>
                    <a:cubicBezTo>
                      <a:pt x="3922" y="5297"/>
                      <a:pt x="4207" y="5266"/>
                      <a:pt x="4462" y="5198"/>
                    </a:cubicBezTo>
                    <a:cubicBezTo>
                      <a:pt x="5115" y="5021"/>
                      <a:pt x="5670" y="4643"/>
                      <a:pt x="6185" y="4207"/>
                    </a:cubicBezTo>
                    <a:cubicBezTo>
                      <a:pt x="7237" y="3316"/>
                      <a:pt x="7969" y="2146"/>
                      <a:pt x="8762" y="1036"/>
                    </a:cubicBezTo>
                    <a:cubicBezTo>
                      <a:pt x="7475" y="600"/>
                      <a:pt x="6185" y="105"/>
                      <a:pt x="4798" y="26"/>
                    </a:cubicBezTo>
                    <a:cubicBezTo>
                      <a:pt x="4627" y="10"/>
                      <a:pt x="4454" y="1"/>
                      <a:pt x="4280" y="1"/>
                    </a:cubicBezTo>
                    <a:close/>
                  </a:path>
                </a:pathLst>
              </a:custGeom>
              <a:solidFill>
                <a:srgbClr val="191919">
                  <a:alpha val="128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01" name="Google Shape;1801;p18"/>
              <p:cNvSpPr/>
              <p:nvPr/>
            </p:nvSpPr>
            <p:spPr>
              <a:xfrm>
                <a:off x="5710600" y="2185650"/>
                <a:ext cx="300800" cy="103375"/>
              </a:xfrm>
              <a:custGeom>
                <a:avLst/>
                <a:gdLst/>
                <a:ahLst/>
                <a:cxnLst/>
                <a:rect l="l" t="t" r="r" b="b"/>
                <a:pathLst>
                  <a:path w="12032" h="4135" extrusionOk="0">
                    <a:moveTo>
                      <a:pt x="11895" y="1"/>
                    </a:moveTo>
                    <a:cubicBezTo>
                      <a:pt x="11885" y="1"/>
                      <a:pt x="11875" y="3"/>
                      <a:pt x="11864" y="6"/>
                    </a:cubicBezTo>
                    <a:cubicBezTo>
                      <a:pt x="10416" y="542"/>
                      <a:pt x="8970" y="1018"/>
                      <a:pt x="7522" y="1513"/>
                    </a:cubicBezTo>
                    <a:cubicBezTo>
                      <a:pt x="5838" y="2068"/>
                      <a:pt x="4173" y="2604"/>
                      <a:pt x="2508" y="3138"/>
                    </a:cubicBezTo>
                    <a:cubicBezTo>
                      <a:pt x="1694" y="3416"/>
                      <a:pt x="901" y="3674"/>
                      <a:pt x="108" y="3931"/>
                    </a:cubicBezTo>
                    <a:cubicBezTo>
                      <a:pt x="0" y="3967"/>
                      <a:pt x="23" y="4134"/>
                      <a:pt x="133" y="4134"/>
                    </a:cubicBezTo>
                    <a:cubicBezTo>
                      <a:pt x="144" y="4134"/>
                      <a:pt x="156" y="4133"/>
                      <a:pt x="169" y="4129"/>
                    </a:cubicBezTo>
                    <a:cubicBezTo>
                      <a:pt x="1675" y="3635"/>
                      <a:pt x="3201" y="3138"/>
                      <a:pt x="4707" y="2643"/>
                    </a:cubicBezTo>
                    <a:cubicBezTo>
                      <a:pt x="6372" y="2107"/>
                      <a:pt x="8019" y="1573"/>
                      <a:pt x="9684" y="997"/>
                    </a:cubicBezTo>
                    <a:cubicBezTo>
                      <a:pt x="10416" y="740"/>
                      <a:pt x="11170" y="482"/>
                      <a:pt x="11923" y="204"/>
                    </a:cubicBezTo>
                    <a:cubicBezTo>
                      <a:pt x="12031" y="168"/>
                      <a:pt x="11992" y="1"/>
                      <a:pt x="1189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02" name="Google Shape;1802;p18"/>
              <p:cNvSpPr/>
              <p:nvPr/>
            </p:nvSpPr>
            <p:spPr>
              <a:xfrm>
                <a:off x="5969525" y="2171900"/>
                <a:ext cx="27500" cy="47275"/>
              </a:xfrm>
              <a:custGeom>
                <a:avLst/>
                <a:gdLst/>
                <a:ahLst/>
                <a:cxnLst/>
                <a:rect l="l" t="t" r="r" b="b"/>
                <a:pathLst>
                  <a:path w="1100" h="1891" extrusionOk="0">
                    <a:moveTo>
                      <a:pt x="344" y="0"/>
                    </a:moveTo>
                    <a:cubicBezTo>
                      <a:pt x="312" y="0"/>
                      <a:pt x="281" y="12"/>
                      <a:pt x="258" y="41"/>
                    </a:cubicBezTo>
                    <a:cubicBezTo>
                      <a:pt x="40" y="358"/>
                      <a:pt x="1" y="754"/>
                      <a:pt x="159" y="1092"/>
                    </a:cubicBezTo>
                    <a:cubicBezTo>
                      <a:pt x="297" y="1428"/>
                      <a:pt x="595" y="1746"/>
                      <a:pt x="931" y="1885"/>
                    </a:cubicBezTo>
                    <a:cubicBezTo>
                      <a:pt x="944" y="1889"/>
                      <a:pt x="956" y="1890"/>
                      <a:pt x="967" y="1890"/>
                    </a:cubicBezTo>
                    <a:cubicBezTo>
                      <a:pt x="1077" y="1890"/>
                      <a:pt x="1100" y="1723"/>
                      <a:pt x="992" y="1687"/>
                    </a:cubicBezTo>
                    <a:cubicBezTo>
                      <a:pt x="714" y="1568"/>
                      <a:pt x="476" y="1290"/>
                      <a:pt x="337" y="1013"/>
                    </a:cubicBezTo>
                    <a:cubicBezTo>
                      <a:pt x="218" y="735"/>
                      <a:pt x="258" y="398"/>
                      <a:pt x="437" y="141"/>
                    </a:cubicBezTo>
                    <a:cubicBezTo>
                      <a:pt x="493" y="70"/>
                      <a:pt x="419" y="0"/>
                      <a:pt x="34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03" name="Google Shape;1803;p18"/>
              <p:cNvSpPr/>
              <p:nvPr/>
            </p:nvSpPr>
            <p:spPr>
              <a:xfrm>
                <a:off x="5932350" y="2162650"/>
                <a:ext cx="45200" cy="82450"/>
              </a:xfrm>
              <a:custGeom>
                <a:avLst/>
                <a:gdLst/>
                <a:ahLst/>
                <a:cxnLst/>
                <a:rect l="l" t="t" r="r" b="b"/>
                <a:pathLst>
                  <a:path w="1808" h="3298" extrusionOk="0">
                    <a:moveTo>
                      <a:pt x="512" y="0"/>
                    </a:moveTo>
                    <a:cubicBezTo>
                      <a:pt x="487" y="0"/>
                      <a:pt x="461" y="11"/>
                      <a:pt x="436" y="35"/>
                    </a:cubicBezTo>
                    <a:cubicBezTo>
                      <a:pt x="0" y="511"/>
                      <a:pt x="100" y="1343"/>
                      <a:pt x="338" y="1898"/>
                    </a:cubicBezTo>
                    <a:cubicBezTo>
                      <a:pt x="576" y="2493"/>
                      <a:pt x="1012" y="3008"/>
                      <a:pt x="1586" y="3286"/>
                    </a:cubicBezTo>
                    <a:cubicBezTo>
                      <a:pt x="1602" y="3294"/>
                      <a:pt x="1619" y="3298"/>
                      <a:pt x="1635" y="3298"/>
                    </a:cubicBezTo>
                    <a:cubicBezTo>
                      <a:pt x="1733" y="3298"/>
                      <a:pt x="1807" y="3159"/>
                      <a:pt x="1705" y="3107"/>
                    </a:cubicBezTo>
                    <a:cubicBezTo>
                      <a:pt x="1189" y="2850"/>
                      <a:pt x="774" y="2414"/>
                      <a:pt x="555" y="1878"/>
                    </a:cubicBezTo>
                    <a:cubicBezTo>
                      <a:pt x="436" y="1621"/>
                      <a:pt x="378" y="1343"/>
                      <a:pt x="357" y="1045"/>
                    </a:cubicBezTo>
                    <a:cubicBezTo>
                      <a:pt x="357" y="749"/>
                      <a:pt x="378" y="411"/>
                      <a:pt x="595" y="173"/>
                    </a:cubicBezTo>
                    <a:cubicBezTo>
                      <a:pt x="655" y="98"/>
                      <a:pt x="590" y="0"/>
                      <a:pt x="51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04" name="Google Shape;1804;p18"/>
              <p:cNvSpPr/>
              <p:nvPr/>
            </p:nvSpPr>
            <p:spPr>
              <a:xfrm>
                <a:off x="5899150" y="2162975"/>
                <a:ext cx="46750" cy="102425"/>
              </a:xfrm>
              <a:custGeom>
                <a:avLst/>
                <a:gdLst/>
                <a:ahLst/>
                <a:cxnLst/>
                <a:rect l="l" t="t" r="r" b="b"/>
                <a:pathLst>
                  <a:path w="1870" h="4097" extrusionOk="0">
                    <a:moveTo>
                      <a:pt x="415" y="1"/>
                    </a:moveTo>
                    <a:cubicBezTo>
                      <a:pt x="370" y="1"/>
                      <a:pt x="322" y="24"/>
                      <a:pt x="297" y="81"/>
                    </a:cubicBezTo>
                    <a:cubicBezTo>
                      <a:pt x="20" y="834"/>
                      <a:pt x="20" y="1687"/>
                      <a:pt x="318" y="2440"/>
                    </a:cubicBezTo>
                    <a:cubicBezTo>
                      <a:pt x="575" y="3114"/>
                      <a:pt x="1051" y="3688"/>
                      <a:pt x="1666" y="4085"/>
                    </a:cubicBezTo>
                    <a:cubicBezTo>
                      <a:pt x="1683" y="4093"/>
                      <a:pt x="1699" y="4097"/>
                      <a:pt x="1714" y="4097"/>
                    </a:cubicBezTo>
                    <a:cubicBezTo>
                      <a:pt x="1809" y="4097"/>
                      <a:pt x="1869" y="3958"/>
                      <a:pt x="1785" y="3907"/>
                    </a:cubicBezTo>
                    <a:cubicBezTo>
                      <a:pt x="516" y="3114"/>
                      <a:pt x="1" y="1528"/>
                      <a:pt x="516" y="120"/>
                    </a:cubicBezTo>
                    <a:cubicBezTo>
                      <a:pt x="540" y="50"/>
                      <a:pt x="480" y="1"/>
                      <a:pt x="41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05" name="Google Shape;1805;p18"/>
              <p:cNvSpPr/>
              <p:nvPr/>
            </p:nvSpPr>
            <p:spPr>
              <a:xfrm>
                <a:off x="5857025" y="2157200"/>
                <a:ext cx="60900" cy="135475"/>
              </a:xfrm>
              <a:custGeom>
                <a:avLst/>
                <a:gdLst/>
                <a:ahLst/>
                <a:cxnLst/>
                <a:rect l="l" t="t" r="r" b="b"/>
                <a:pathLst>
                  <a:path w="2436" h="5419" extrusionOk="0">
                    <a:moveTo>
                      <a:pt x="908" y="1"/>
                    </a:moveTo>
                    <a:cubicBezTo>
                      <a:pt x="874" y="1"/>
                      <a:pt x="839" y="17"/>
                      <a:pt x="814" y="55"/>
                    </a:cubicBezTo>
                    <a:cubicBezTo>
                      <a:pt x="0" y="1461"/>
                      <a:pt x="357" y="3206"/>
                      <a:pt x="1308" y="4455"/>
                    </a:cubicBezTo>
                    <a:cubicBezTo>
                      <a:pt x="1586" y="4792"/>
                      <a:pt x="1884" y="5109"/>
                      <a:pt x="2220" y="5386"/>
                    </a:cubicBezTo>
                    <a:cubicBezTo>
                      <a:pt x="2243" y="5409"/>
                      <a:pt x="2267" y="5418"/>
                      <a:pt x="2291" y="5418"/>
                    </a:cubicBezTo>
                    <a:cubicBezTo>
                      <a:pt x="2371" y="5418"/>
                      <a:pt x="2436" y="5310"/>
                      <a:pt x="2360" y="5248"/>
                    </a:cubicBezTo>
                    <a:cubicBezTo>
                      <a:pt x="1229" y="4297"/>
                      <a:pt x="417" y="2909"/>
                      <a:pt x="595" y="1382"/>
                    </a:cubicBezTo>
                    <a:cubicBezTo>
                      <a:pt x="655" y="946"/>
                      <a:pt x="793" y="530"/>
                      <a:pt x="991" y="153"/>
                    </a:cubicBezTo>
                    <a:cubicBezTo>
                      <a:pt x="1045" y="72"/>
                      <a:pt x="980" y="1"/>
                      <a:pt x="90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06" name="Google Shape;1806;p18"/>
              <p:cNvSpPr/>
              <p:nvPr/>
            </p:nvSpPr>
            <p:spPr>
              <a:xfrm>
                <a:off x="5832225" y="2170450"/>
                <a:ext cx="50575" cy="128475"/>
              </a:xfrm>
              <a:custGeom>
                <a:avLst/>
                <a:gdLst/>
                <a:ahLst/>
                <a:cxnLst/>
                <a:rect l="l" t="t" r="r" b="b"/>
                <a:pathLst>
                  <a:path w="2023" h="5139" extrusionOk="0">
                    <a:moveTo>
                      <a:pt x="542" y="0"/>
                    </a:moveTo>
                    <a:cubicBezTo>
                      <a:pt x="497" y="0"/>
                      <a:pt x="453" y="24"/>
                      <a:pt x="437" y="80"/>
                    </a:cubicBezTo>
                    <a:cubicBezTo>
                      <a:pt x="1" y="1447"/>
                      <a:pt x="239" y="2993"/>
                      <a:pt x="1013" y="4182"/>
                    </a:cubicBezTo>
                    <a:cubicBezTo>
                      <a:pt x="1230" y="4520"/>
                      <a:pt x="1488" y="4837"/>
                      <a:pt x="1806" y="5115"/>
                    </a:cubicBezTo>
                    <a:cubicBezTo>
                      <a:pt x="1826" y="5131"/>
                      <a:pt x="1848" y="5138"/>
                      <a:pt x="1869" y="5138"/>
                    </a:cubicBezTo>
                    <a:cubicBezTo>
                      <a:pt x="1951" y="5138"/>
                      <a:pt x="2023" y="5034"/>
                      <a:pt x="1944" y="4956"/>
                    </a:cubicBezTo>
                    <a:cubicBezTo>
                      <a:pt x="933" y="4044"/>
                      <a:pt x="378" y="2657"/>
                      <a:pt x="437" y="1269"/>
                    </a:cubicBezTo>
                    <a:cubicBezTo>
                      <a:pt x="458" y="892"/>
                      <a:pt x="537" y="495"/>
                      <a:pt x="656" y="138"/>
                    </a:cubicBezTo>
                    <a:cubicBezTo>
                      <a:pt x="680" y="55"/>
                      <a:pt x="610" y="0"/>
                      <a:pt x="54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07" name="Google Shape;1807;p18"/>
              <p:cNvSpPr/>
              <p:nvPr/>
            </p:nvSpPr>
            <p:spPr>
              <a:xfrm>
                <a:off x="5806000" y="2201525"/>
                <a:ext cx="39225" cy="97775"/>
              </a:xfrm>
              <a:custGeom>
                <a:avLst/>
                <a:gdLst/>
                <a:ahLst/>
                <a:cxnLst/>
                <a:rect l="l" t="t" r="r" b="b"/>
                <a:pathLst>
                  <a:path w="1569" h="3911" extrusionOk="0">
                    <a:moveTo>
                      <a:pt x="146" y="1"/>
                    </a:moveTo>
                    <a:cubicBezTo>
                      <a:pt x="94" y="1"/>
                      <a:pt x="40" y="36"/>
                      <a:pt x="40" y="105"/>
                    </a:cubicBezTo>
                    <a:cubicBezTo>
                      <a:pt x="0" y="838"/>
                      <a:pt x="98" y="1591"/>
                      <a:pt x="336" y="2286"/>
                    </a:cubicBezTo>
                    <a:cubicBezTo>
                      <a:pt x="535" y="2900"/>
                      <a:pt x="833" y="3515"/>
                      <a:pt x="1367" y="3891"/>
                    </a:cubicBezTo>
                    <a:cubicBezTo>
                      <a:pt x="1388" y="3905"/>
                      <a:pt x="1408" y="3911"/>
                      <a:pt x="1427" y="3911"/>
                    </a:cubicBezTo>
                    <a:cubicBezTo>
                      <a:pt x="1515" y="3911"/>
                      <a:pt x="1568" y="3778"/>
                      <a:pt x="1486" y="3713"/>
                    </a:cubicBezTo>
                    <a:cubicBezTo>
                      <a:pt x="971" y="3336"/>
                      <a:pt x="693" y="2741"/>
                      <a:pt x="495" y="2146"/>
                    </a:cubicBezTo>
                    <a:cubicBezTo>
                      <a:pt x="297" y="1493"/>
                      <a:pt x="198" y="798"/>
                      <a:pt x="238" y="105"/>
                    </a:cubicBezTo>
                    <a:cubicBezTo>
                      <a:pt x="248" y="36"/>
                      <a:pt x="198" y="1"/>
                      <a:pt x="14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08" name="Google Shape;1808;p18"/>
              <p:cNvSpPr/>
              <p:nvPr/>
            </p:nvSpPr>
            <p:spPr>
              <a:xfrm>
                <a:off x="5779700" y="2227900"/>
                <a:ext cx="26700" cy="63350"/>
              </a:xfrm>
              <a:custGeom>
                <a:avLst/>
                <a:gdLst/>
                <a:ahLst/>
                <a:cxnLst/>
                <a:rect l="l" t="t" r="r" b="b"/>
                <a:pathLst>
                  <a:path w="1068" h="2534" extrusionOk="0">
                    <a:moveTo>
                      <a:pt x="261" y="1"/>
                    </a:moveTo>
                    <a:cubicBezTo>
                      <a:pt x="218" y="1"/>
                      <a:pt x="175" y="24"/>
                      <a:pt x="159" y="81"/>
                    </a:cubicBezTo>
                    <a:cubicBezTo>
                      <a:pt x="1" y="933"/>
                      <a:pt x="259" y="1845"/>
                      <a:pt x="854" y="2500"/>
                    </a:cubicBezTo>
                    <a:cubicBezTo>
                      <a:pt x="873" y="2523"/>
                      <a:pt x="897" y="2533"/>
                      <a:pt x="921" y="2533"/>
                    </a:cubicBezTo>
                    <a:cubicBezTo>
                      <a:pt x="995" y="2533"/>
                      <a:pt x="1068" y="2436"/>
                      <a:pt x="992" y="2360"/>
                    </a:cubicBezTo>
                    <a:cubicBezTo>
                      <a:pt x="457" y="1765"/>
                      <a:pt x="220" y="914"/>
                      <a:pt x="378" y="121"/>
                    </a:cubicBezTo>
                    <a:cubicBezTo>
                      <a:pt x="389" y="50"/>
                      <a:pt x="325" y="1"/>
                      <a:pt x="26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09" name="Google Shape;1809;p18"/>
              <p:cNvSpPr/>
              <p:nvPr/>
            </p:nvSpPr>
            <p:spPr>
              <a:xfrm>
                <a:off x="5757425" y="2257025"/>
                <a:ext cx="15875" cy="28925"/>
              </a:xfrm>
              <a:custGeom>
                <a:avLst/>
                <a:gdLst/>
                <a:ahLst/>
                <a:cxnLst/>
                <a:rect l="l" t="t" r="r" b="b"/>
                <a:pathLst>
                  <a:path w="635" h="1157" extrusionOk="0">
                    <a:moveTo>
                      <a:pt x="174" y="1"/>
                    </a:moveTo>
                    <a:cubicBezTo>
                      <a:pt x="133" y="1"/>
                      <a:pt x="95" y="20"/>
                      <a:pt x="80" y="66"/>
                    </a:cubicBezTo>
                    <a:cubicBezTo>
                      <a:pt x="0" y="462"/>
                      <a:pt x="218" y="799"/>
                      <a:pt x="437" y="1097"/>
                    </a:cubicBezTo>
                    <a:cubicBezTo>
                      <a:pt x="449" y="1135"/>
                      <a:pt x="479" y="1157"/>
                      <a:pt x="514" y="1157"/>
                    </a:cubicBezTo>
                    <a:cubicBezTo>
                      <a:pt x="533" y="1157"/>
                      <a:pt x="554" y="1150"/>
                      <a:pt x="575" y="1136"/>
                    </a:cubicBezTo>
                    <a:cubicBezTo>
                      <a:pt x="614" y="1116"/>
                      <a:pt x="635" y="1036"/>
                      <a:pt x="614" y="997"/>
                    </a:cubicBezTo>
                    <a:cubicBezTo>
                      <a:pt x="437" y="759"/>
                      <a:pt x="218" y="462"/>
                      <a:pt x="297" y="125"/>
                    </a:cubicBezTo>
                    <a:cubicBezTo>
                      <a:pt x="310" y="51"/>
                      <a:pt x="239" y="1"/>
                      <a:pt x="17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10" name="Google Shape;1810;p18"/>
              <p:cNvSpPr/>
              <p:nvPr/>
            </p:nvSpPr>
            <p:spPr>
              <a:xfrm>
                <a:off x="5658300" y="2357375"/>
                <a:ext cx="338500" cy="190750"/>
              </a:xfrm>
              <a:custGeom>
                <a:avLst/>
                <a:gdLst/>
                <a:ahLst/>
                <a:cxnLst/>
                <a:rect l="l" t="t" r="r" b="b"/>
                <a:pathLst>
                  <a:path w="13540" h="7630" extrusionOk="0">
                    <a:moveTo>
                      <a:pt x="5905" y="0"/>
                    </a:moveTo>
                    <a:cubicBezTo>
                      <a:pt x="5767" y="0"/>
                      <a:pt x="5629" y="5"/>
                      <a:pt x="5491" y="16"/>
                    </a:cubicBezTo>
                    <a:cubicBezTo>
                      <a:pt x="3469" y="215"/>
                      <a:pt x="873" y="2157"/>
                      <a:pt x="1" y="4060"/>
                    </a:cubicBezTo>
                    <a:cubicBezTo>
                      <a:pt x="952" y="5784"/>
                      <a:pt x="3728" y="7568"/>
                      <a:pt x="5750" y="7628"/>
                    </a:cubicBezTo>
                    <a:cubicBezTo>
                      <a:pt x="5780" y="7629"/>
                      <a:pt x="5810" y="7629"/>
                      <a:pt x="5840" y="7629"/>
                    </a:cubicBezTo>
                    <a:cubicBezTo>
                      <a:pt x="6799" y="7629"/>
                      <a:pt x="7720" y="7339"/>
                      <a:pt x="8604" y="6954"/>
                    </a:cubicBezTo>
                    <a:cubicBezTo>
                      <a:pt x="10447" y="6141"/>
                      <a:pt x="11953" y="4793"/>
                      <a:pt x="13539" y="3545"/>
                    </a:cubicBezTo>
                    <a:cubicBezTo>
                      <a:pt x="11874" y="2414"/>
                      <a:pt x="10269" y="1185"/>
                      <a:pt x="8366" y="492"/>
                    </a:cubicBezTo>
                    <a:cubicBezTo>
                      <a:pt x="7581" y="202"/>
                      <a:pt x="6752" y="0"/>
                      <a:pt x="590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11" name="Google Shape;1811;p18"/>
              <p:cNvSpPr/>
              <p:nvPr/>
            </p:nvSpPr>
            <p:spPr>
              <a:xfrm>
                <a:off x="5660775" y="2389650"/>
                <a:ext cx="230950" cy="130225"/>
              </a:xfrm>
              <a:custGeom>
                <a:avLst/>
                <a:gdLst/>
                <a:ahLst/>
                <a:cxnLst/>
                <a:rect l="l" t="t" r="r" b="b"/>
                <a:pathLst>
                  <a:path w="9238" h="5209" extrusionOk="0">
                    <a:moveTo>
                      <a:pt x="4047" y="1"/>
                    </a:moveTo>
                    <a:cubicBezTo>
                      <a:pt x="3954" y="1"/>
                      <a:pt x="3860" y="5"/>
                      <a:pt x="3767" y="13"/>
                    </a:cubicBezTo>
                    <a:cubicBezTo>
                      <a:pt x="2379" y="153"/>
                      <a:pt x="595" y="1461"/>
                      <a:pt x="0" y="2769"/>
                    </a:cubicBezTo>
                    <a:cubicBezTo>
                      <a:pt x="655" y="3938"/>
                      <a:pt x="2558" y="5167"/>
                      <a:pt x="3925" y="5207"/>
                    </a:cubicBezTo>
                    <a:cubicBezTo>
                      <a:pt x="3957" y="5208"/>
                      <a:pt x="3990" y="5208"/>
                      <a:pt x="4022" y="5208"/>
                    </a:cubicBezTo>
                    <a:cubicBezTo>
                      <a:pt x="4662" y="5208"/>
                      <a:pt x="5283" y="5016"/>
                      <a:pt x="5868" y="4752"/>
                    </a:cubicBezTo>
                    <a:cubicBezTo>
                      <a:pt x="7136" y="4176"/>
                      <a:pt x="8167" y="3264"/>
                      <a:pt x="9238" y="2412"/>
                    </a:cubicBezTo>
                    <a:cubicBezTo>
                      <a:pt x="8109" y="1639"/>
                      <a:pt x="7018" y="806"/>
                      <a:pt x="5730" y="330"/>
                    </a:cubicBezTo>
                    <a:cubicBezTo>
                      <a:pt x="5186" y="144"/>
                      <a:pt x="4613" y="1"/>
                      <a:pt x="4047" y="1"/>
                    </a:cubicBezTo>
                    <a:close/>
                  </a:path>
                </a:pathLst>
              </a:custGeom>
              <a:solidFill>
                <a:srgbClr val="191919">
                  <a:alpha val="128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12" name="Google Shape;1812;p18"/>
              <p:cNvSpPr/>
              <p:nvPr/>
            </p:nvSpPr>
            <p:spPr>
              <a:xfrm>
                <a:off x="5635525" y="2445000"/>
                <a:ext cx="316175" cy="16900"/>
              </a:xfrm>
              <a:custGeom>
                <a:avLst/>
                <a:gdLst/>
                <a:ahLst/>
                <a:cxnLst/>
                <a:rect l="l" t="t" r="r" b="b"/>
                <a:pathLst>
                  <a:path w="12647" h="676" extrusionOk="0">
                    <a:moveTo>
                      <a:pt x="12507" y="0"/>
                    </a:moveTo>
                    <a:cubicBezTo>
                      <a:pt x="10982" y="99"/>
                      <a:pt x="9455" y="159"/>
                      <a:pt x="7909" y="217"/>
                    </a:cubicBezTo>
                    <a:cubicBezTo>
                      <a:pt x="6164" y="278"/>
                      <a:pt x="4401" y="336"/>
                      <a:pt x="2636" y="397"/>
                    </a:cubicBezTo>
                    <a:cubicBezTo>
                      <a:pt x="1803" y="416"/>
                      <a:pt x="971" y="436"/>
                      <a:pt x="138" y="476"/>
                    </a:cubicBezTo>
                    <a:cubicBezTo>
                      <a:pt x="6" y="476"/>
                      <a:pt x="0" y="675"/>
                      <a:pt x="121" y="675"/>
                    </a:cubicBezTo>
                    <a:cubicBezTo>
                      <a:pt x="127" y="675"/>
                      <a:pt x="132" y="675"/>
                      <a:pt x="138" y="674"/>
                    </a:cubicBezTo>
                    <a:cubicBezTo>
                      <a:pt x="1724" y="635"/>
                      <a:pt x="3310" y="574"/>
                      <a:pt x="4916" y="535"/>
                    </a:cubicBezTo>
                    <a:cubicBezTo>
                      <a:pt x="6661" y="476"/>
                      <a:pt x="8384" y="416"/>
                      <a:pt x="10129" y="336"/>
                    </a:cubicBezTo>
                    <a:cubicBezTo>
                      <a:pt x="10922" y="317"/>
                      <a:pt x="11715" y="278"/>
                      <a:pt x="12507" y="217"/>
                    </a:cubicBezTo>
                    <a:cubicBezTo>
                      <a:pt x="12647" y="198"/>
                      <a:pt x="12647" y="0"/>
                      <a:pt x="1250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13" name="Google Shape;1813;p18"/>
              <p:cNvSpPr/>
              <p:nvPr/>
            </p:nvSpPr>
            <p:spPr>
              <a:xfrm>
                <a:off x="5911050" y="2423375"/>
                <a:ext cx="19275" cy="50075"/>
              </a:xfrm>
              <a:custGeom>
                <a:avLst/>
                <a:gdLst/>
                <a:ahLst/>
                <a:cxnLst/>
                <a:rect l="l" t="t" r="r" b="b"/>
                <a:pathLst>
                  <a:path w="771" h="2003" extrusionOk="0">
                    <a:moveTo>
                      <a:pt x="507" y="1"/>
                    </a:moveTo>
                    <a:cubicBezTo>
                      <a:pt x="483" y="1"/>
                      <a:pt x="459" y="10"/>
                      <a:pt x="437" y="33"/>
                    </a:cubicBezTo>
                    <a:cubicBezTo>
                      <a:pt x="138" y="250"/>
                      <a:pt x="1" y="627"/>
                      <a:pt x="40" y="984"/>
                    </a:cubicBezTo>
                    <a:cubicBezTo>
                      <a:pt x="80" y="1360"/>
                      <a:pt x="278" y="1756"/>
                      <a:pt x="575" y="1975"/>
                    </a:cubicBezTo>
                    <a:cubicBezTo>
                      <a:pt x="594" y="1994"/>
                      <a:pt x="614" y="2002"/>
                      <a:pt x="632" y="2002"/>
                    </a:cubicBezTo>
                    <a:cubicBezTo>
                      <a:pt x="711" y="2002"/>
                      <a:pt x="771" y="1860"/>
                      <a:pt x="675" y="1796"/>
                    </a:cubicBezTo>
                    <a:cubicBezTo>
                      <a:pt x="437" y="1618"/>
                      <a:pt x="278" y="1262"/>
                      <a:pt x="238" y="964"/>
                    </a:cubicBezTo>
                    <a:cubicBezTo>
                      <a:pt x="199" y="667"/>
                      <a:pt x="337" y="369"/>
                      <a:pt x="575" y="171"/>
                    </a:cubicBezTo>
                    <a:cubicBezTo>
                      <a:pt x="652" y="109"/>
                      <a:pt x="586" y="1"/>
                      <a:pt x="50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14" name="Google Shape;1814;p18"/>
              <p:cNvSpPr/>
              <p:nvPr/>
            </p:nvSpPr>
            <p:spPr>
              <a:xfrm>
                <a:off x="5876825" y="2405325"/>
                <a:ext cx="27275" cy="87350"/>
              </a:xfrm>
              <a:custGeom>
                <a:avLst/>
                <a:gdLst/>
                <a:ahLst/>
                <a:cxnLst/>
                <a:rect l="l" t="t" r="r" b="b"/>
                <a:pathLst>
                  <a:path w="1091" h="3494" extrusionOk="0">
                    <a:moveTo>
                      <a:pt x="715" y="1"/>
                    </a:moveTo>
                    <a:cubicBezTo>
                      <a:pt x="697" y="1"/>
                      <a:pt x="677" y="7"/>
                      <a:pt x="656" y="20"/>
                    </a:cubicBezTo>
                    <a:cubicBezTo>
                      <a:pt x="378" y="200"/>
                      <a:pt x="220" y="517"/>
                      <a:pt x="120" y="813"/>
                    </a:cubicBezTo>
                    <a:cubicBezTo>
                      <a:pt x="22" y="1131"/>
                      <a:pt x="1" y="1448"/>
                      <a:pt x="22" y="1785"/>
                    </a:cubicBezTo>
                    <a:cubicBezTo>
                      <a:pt x="101" y="2420"/>
                      <a:pt x="378" y="3033"/>
                      <a:pt x="854" y="3470"/>
                    </a:cubicBezTo>
                    <a:cubicBezTo>
                      <a:pt x="875" y="3486"/>
                      <a:pt x="898" y="3493"/>
                      <a:pt x="920" y="3493"/>
                    </a:cubicBezTo>
                    <a:cubicBezTo>
                      <a:pt x="1007" y="3493"/>
                      <a:pt x="1091" y="3390"/>
                      <a:pt x="1013" y="3311"/>
                    </a:cubicBezTo>
                    <a:cubicBezTo>
                      <a:pt x="577" y="2935"/>
                      <a:pt x="318" y="2380"/>
                      <a:pt x="239" y="1804"/>
                    </a:cubicBezTo>
                    <a:cubicBezTo>
                      <a:pt x="220" y="1527"/>
                      <a:pt x="220" y="1249"/>
                      <a:pt x="299" y="972"/>
                    </a:cubicBezTo>
                    <a:cubicBezTo>
                      <a:pt x="378" y="675"/>
                      <a:pt x="497" y="358"/>
                      <a:pt x="754" y="200"/>
                    </a:cubicBezTo>
                    <a:cubicBezTo>
                      <a:pt x="852" y="134"/>
                      <a:pt x="803" y="1"/>
                      <a:pt x="71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15" name="Google Shape;1815;p18"/>
              <p:cNvSpPr/>
              <p:nvPr/>
            </p:nvSpPr>
            <p:spPr>
              <a:xfrm>
                <a:off x="5840175" y="2395650"/>
                <a:ext cx="27800" cy="107700"/>
              </a:xfrm>
              <a:custGeom>
                <a:avLst/>
                <a:gdLst/>
                <a:ahLst/>
                <a:cxnLst/>
                <a:rect l="l" t="t" r="r" b="b"/>
                <a:pathLst>
                  <a:path w="1112" h="4308" extrusionOk="0">
                    <a:moveTo>
                      <a:pt x="802" y="1"/>
                    </a:moveTo>
                    <a:cubicBezTo>
                      <a:pt x="770" y="1"/>
                      <a:pt x="737" y="15"/>
                      <a:pt x="714" y="51"/>
                    </a:cubicBezTo>
                    <a:cubicBezTo>
                      <a:pt x="238" y="666"/>
                      <a:pt x="0" y="1459"/>
                      <a:pt x="40" y="2231"/>
                    </a:cubicBezTo>
                    <a:cubicBezTo>
                      <a:pt x="79" y="2984"/>
                      <a:pt x="397" y="3719"/>
                      <a:pt x="893" y="4274"/>
                    </a:cubicBezTo>
                    <a:cubicBezTo>
                      <a:pt x="917" y="4297"/>
                      <a:pt x="943" y="4307"/>
                      <a:pt x="968" y="4307"/>
                    </a:cubicBezTo>
                    <a:cubicBezTo>
                      <a:pt x="1046" y="4307"/>
                      <a:pt x="1112" y="4210"/>
                      <a:pt x="1051" y="4134"/>
                    </a:cubicBezTo>
                    <a:cubicBezTo>
                      <a:pt x="60" y="3005"/>
                      <a:pt x="0" y="1340"/>
                      <a:pt x="893" y="151"/>
                    </a:cubicBezTo>
                    <a:cubicBezTo>
                      <a:pt x="949" y="80"/>
                      <a:pt x="877" y="1"/>
                      <a:pt x="80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16" name="Google Shape;1816;p18"/>
              <p:cNvSpPr/>
              <p:nvPr/>
            </p:nvSpPr>
            <p:spPr>
              <a:xfrm>
                <a:off x="5798525" y="2381750"/>
                <a:ext cx="38650" cy="139925"/>
              </a:xfrm>
              <a:custGeom>
                <a:avLst/>
                <a:gdLst/>
                <a:ahLst/>
                <a:cxnLst/>
                <a:rect l="l" t="t" r="r" b="b"/>
                <a:pathLst>
                  <a:path w="1546" h="5597" extrusionOk="0">
                    <a:moveTo>
                      <a:pt x="1382" y="1"/>
                    </a:moveTo>
                    <a:cubicBezTo>
                      <a:pt x="1357" y="1"/>
                      <a:pt x="1332" y="10"/>
                      <a:pt x="1309" y="33"/>
                    </a:cubicBezTo>
                    <a:cubicBezTo>
                      <a:pt x="180" y="1143"/>
                      <a:pt x="1" y="2866"/>
                      <a:pt x="516" y="4294"/>
                    </a:cubicBezTo>
                    <a:cubicBezTo>
                      <a:pt x="675" y="4750"/>
                      <a:pt x="894" y="5166"/>
                      <a:pt x="1171" y="5543"/>
                    </a:cubicBezTo>
                    <a:cubicBezTo>
                      <a:pt x="1190" y="5581"/>
                      <a:pt x="1223" y="5597"/>
                      <a:pt x="1256" y="5597"/>
                    </a:cubicBezTo>
                    <a:cubicBezTo>
                      <a:pt x="1328" y="5597"/>
                      <a:pt x="1403" y="5525"/>
                      <a:pt x="1349" y="5443"/>
                    </a:cubicBezTo>
                    <a:cubicBezTo>
                      <a:pt x="516" y="4195"/>
                      <a:pt x="120" y="2570"/>
                      <a:pt x="775" y="1162"/>
                    </a:cubicBezTo>
                    <a:cubicBezTo>
                      <a:pt x="933" y="786"/>
                      <a:pt x="1171" y="469"/>
                      <a:pt x="1468" y="191"/>
                    </a:cubicBezTo>
                    <a:cubicBezTo>
                      <a:pt x="1545" y="114"/>
                      <a:pt x="1467" y="1"/>
                      <a:pt x="138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17" name="Google Shape;1817;p18"/>
              <p:cNvSpPr/>
              <p:nvPr/>
            </p:nvSpPr>
            <p:spPr>
              <a:xfrm>
                <a:off x="5769325" y="2385175"/>
                <a:ext cx="31250" cy="132550"/>
              </a:xfrm>
              <a:custGeom>
                <a:avLst/>
                <a:gdLst/>
                <a:ahLst/>
                <a:cxnLst/>
                <a:rect l="l" t="t" r="r" b="b"/>
                <a:pathLst>
                  <a:path w="1250" h="5302" extrusionOk="0">
                    <a:moveTo>
                      <a:pt x="1106" y="0"/>
                    </a:moveTo>
                    <a:cubicBezTo>
                      <a:pt x="1071" y="0"/>
                      <a:pt x="1036" y="16"/>
                      <a:pt x="1010" y="54"/>
                    </a:cubicBezTo>
                    <a:cubicBezTo>
                      <a:pt x="217" y="1223"/>
                      <a:pt x="0" y="2769"/>
                      <a:pt x="416" y="4138"/>
                    </a:cubicBezTo>
                    <a:cubicBezTo>
                      <a:pt x="535" y="4534"/>
                      <a:pt x="693" y="4910"/>
                      <a:pt x="912" y="5248"/>
                    </a:cubicBezTo>
                    <a:cubicBezTo>
                      <a:pt x="931" y="5286"/>
                      <a:pt x="963" y="5301"/>
                      <a:pt x="997" y="5301"/>
                    </a:cubicBezTo>
                    <a:cubicBezTo>
                      <a:pt x="1069" y="5301"/>
                      <a:pt x="1144" y="5229"/>
                      <a:pt x="1090" y="5148"/>
                    </a:cubicBezTo>
                    <a:cubicBezTo>
                      <a:pt x="376" y="3979"/>
                      <a:pt x="238" y="2492"/>
                      <a:pt x="674" y="1183"/>
                    </a:cubicBezTo>
                    <a:cubicBezTo>
                      <a:pt x="812" y="826"/>
                      <a:pt x="991" y="470"/>
                      <a:pt x="1209" y="152"/>
                    </a:cubicBezTo>
                    <a:cubicBezTo>
                      <a:pt x="1250" y="72"/>
                      <a:pt x="1180" y="0"/>
                      <a:pt x="110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18" name="Google Shape;1818;p18"/>
              <p:cNvSpPr/>
              <p:nvPr/>
            </p:nvSpPr>
            <p:spPr>
              <a:xfrm>
                <a:off x="5742050" y="2404700"/>
                <a:ext cx="19875" cy="103100"/>
              </a:xfrm>
              <a:custGeom>
                <a:avLst/>
                <a:gdLst/>
                <a:ahLst/>
                <a:cxnLst/>
                <a:rect l="l" t="t" r="r" b="b"/>
                <a:pathLst>
                  <a:path w="795" h="4124" extrusionOk="0">
                    <a:moveTo>
                      <a:pt x="450" y="1"/>
                    </a:moveTo>
                    <a:cubicBezTo>
                      <a:pt x="411" y="1"/>
                      <a:pt x="372" y="20"/>
                      <a:pt x="357" y="66"/>
                    </a:cubicBezTo>
                    <a:cubicBezTo>
                      <a:pt x="100" y="759"/>
                      <a:pt x="0" y="1512"/>
                      <a:pt x="21" y="2247"/>
                    </a:cubicBezTo>
                    <a:cubicBezTo>
                      <a:pt x="40" y="2900"/>
                      <a:pt x="159" y="3574"/>
                      <a:pt x="576" y="4089"/>
                    </a:cubicBezTo>
                    <a:cubicBezTo>
                      <a:pt x="595" y="4114"/>
                      <a:pt x="619" y="4124"/>
                      <a:pt x="643" y="4124"/>
                    </a:cubicBezTo>
                    <a:cubicBezTo>
                      <a:pt x="718" y="4124"/>
                      <a:pt x="794" y="4026"/>
                      <a:pt x="734" y="3951"/>
                    </a:cubicBezTo>
                    <a:cubicBezTo>
                      <a:pt x="338" y="3436"/>
                      <a:pt x="238" y="2762"/>
                      <a:pt x="238" y="2147"/>
                    </a:cubicBezTo>
                    <a:cubicBezTo>
                      <a:pt x="219" y="1454"/>
                      <a:pt x="338" y="780"/>
                      <a:pt x="555" y="125"/>
                    </a:cubicBezTo>
                    <a:cubicBezTo>
                      <a:pt x="580" y="51"/>
                      <a:pt x="514" y="1"/>
                      <a:pt x="45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19" name="Google Shape;1819;p18"/>
              <p:cNvSpPr/>
              <p:nvPr/>
            </p:nvSpPr>
            <p:spPr>
              <a:xfrm>
                <a:off x="5711325" y="2423325"/>
                <a:ext cx="15900" cy="65650"/>
              </a:xfrm>
              <a:custGeom>
                <a:avLst/>
                <a:gdLst/>
                <a:ahLst/>
                <a:cxnLst/>
                <a:rect l="l" t="t" r="r" b="b"/>
                <a:pathLst>
                  <a:path w="636" h="2626" extrusionOk="0">
                    <a:moveTo>
                      <a:pt x="498" y="0"/>
                    </a:moveTo>
                    <a:cubicBezTo>
                      <a:pt x="467" y="0"/>
                      <a:pt x="436" y="16"/>
                      <a:pt x="417" y="54"/>
                    </a:cubicBezTo>
                    <a:cubicBezTo>
                      <a:pt x="0" y="847"/>
                      <a:pt x="0" y="1779"/>
                      <a:pt x="397" y="2572"/>
                    </a:cubicBezTo>
                    <a:cubicBezTo>
                      <a:pt x="416" y="2610"/>
                      <a:pt x="447" y="2625"/>
                      <a:pt x="478" y="2625"/>
                    </a:cubicBezTo>
                    <a:cubicBezTo>
                      <a:pt x="546" y="2625"/>
                      <a:pt x="616" y="2553"/>
                      <a:pt x="576" y="2472"/>
                    </a:cubicBezTo>
                    <a:cubicBezTo>
                      <a:pt x="219" y="1739"/>
                      <a:pt x="219" y="867"/>
                      <a:pt x="595" y="154"/>
                    </a:cubicBezTo>
                    <a:cubicBezTo>
                      <a:pt x="636" y="72"/>
                      <a:pt x="566" y="0"/>
                      <a:pt x="49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20" name="Google Shape;1820;p18"/>
              <p:cNvSpPr/>
              <p:nvPr/>
            </p:nvSpPr>
            <p:spPr>
              <a:xfrm>
                <a:off x="5685550" y="2444625"/>
                <a:ext cx="11525" cy="30250"/>
              </a:xfrm>
              <a:custGeom>
                <a:avLst/>
                <a:gdLst/>
                <a:ahLst/>
                <a:cxnLst/>
                <a:rect l="l" t="t" r="r" b="b"/>
                <a:pathLst>
                  <a:path w="461" h="1210" extrusionOk="0">
                    <a:moveTo>
                      <a:pt x="275" y="1"/>
                    </a:moveTo>
                    <a:cubicBezTo>
                      <a:pt x="240" y="1"/>
                      <a:pt x="205" y="17"/>
                      <a:pt x="180" y="55"/>
                    </a:cubicBezTo>
                    <a:cubicBezTo>
                      <a:pt x="0" y="391"/>
                      <a:pt x="100" y="788"/>
                      <a:pt x="219" y="1144"/>
                    </a:cubicBezTo>
                    <a:cubicBezTo>
                      <a:pt x="234" y="1190"/>
                      <a:pt x="276" y="1209"/>
                      <a:pt x="319" y="1209"/>
                    </a:cubicBezTo>
                    <a:cubicBezTo>
                      <a:pt x="388" y="1209"/>
                      <a:pt x="461" y="1159"/>
                      <a:pt x="437" y="1086"/>
                    </a:cubicBezTo>
                    <a:cubicBezTo>
                      <a:pt x="318" y="788"/>
                      <a:pt x="199" y="451"/>
                      <a:pt x="378" y="153"/>
                    </a:cubicBezTo>
                    <a:cubicBezTo>
                      <a:pt x="418" y="72"/>
                      <a:pt x="348" y="1"/>
                      <a:pt x="27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21" name="Google Shape;1821;p18"/>
              <p:cNvSpPr/>
              <p:nvPr/>
            </p:nvSpPr>
            <p:spPr>
              <a:xfrm>
                <a:off x="5538850" y="2566750"/>
                <a:ext cx="336025" cy="191000"/>
              </a:xfrm>
              <a:custGeom>
                <a:avLst/>
                <a:gdLst/>
                <a:ahLst/>
                <a:cxnLst/>
                <a:rect l="l" t="t" r="r" b="b"/>
                <a:pathLst>
                  <a:path w="13441" h="7640" extrusionOk="0">
                    <a:moveTo>
                      <a:pt x="5819" y="0"/>
                    </a:moveTo>
                    <a:cubicBezTo>
                      <a:pt x="3798" y="0"/>
                      <a:pt x="1108" y="1477"/>
                      <a:pt x="1" y="3158"/>
                    </a:cubicBezTo>
                    <a:cubicBezTo>
                      <a:pt x="675" y="5002"/>
                      <a:pt x="3133" y="7201"/>
                      <a:pt x="5136" y="7558"/>
                    </a:cubicBezTo>
                    <a:cubicBezTo>
                      <a:pt x="5438" y="7614"/>
                      <a:pt x="5743" y="7639"/>
                      <a:pt x="6048" y="7639"/>
                    </a:cubicBezTo>
                    <a:cubicBezTo>
                      <a:pt x="6721" y="7639"/>
                      <a:pt x="7394" y="7518"/>
                      <a:pt x="8049" y="7341"/>
                    </a:cubicBezTo>
                    <a:cubicBezTo>
                      <a:pt x="9992" y="6805"/>
                      <a:pt x="11696" y="5695"/>
                      <a:pt x="13441" y="4704"/>
                    </a:cubicBezTo>
                    <a:cubicBezTo>
                      <a:pt x="11974" y="3356"/>
                      <a:pt x="10586" y="1889"/>
                      <a:pt x="8823" y="898"/>
                    </a:cubicBezTo>
                    <a:cubicBezTo>
                      <a:pt x="7951" y="443"/>
                      <a:pt x="7018" y="65"/>
                      <a:pt x="6048" y="7"/>
                    </a:cubicBezTo>
                    <a:cubicBezTo>
                      <a:pt x="5973" y="2"/>
                      <a:pt x="5896" y="0"/>
                      <a:pt x="581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22" name="Google Shape;1822;p18"/>
              <p:cNvSpPr/>
              <p:nvPr/>
            </p:nvSpPr>
            <p:spPr>
              <a:xfrm>
                <a:off x="5541350" y="2592050"/>
                <a:ext cx="229450" cy="130300"/>
              </a:xfrm>
              <a:custGeom>
                <a:avLst/>
                <a:gdLst/>
                <a:ahLst/>
                <a:cxnLst/>
                <a:rect l="l" t="t" r="r" b="b"/>
                <a:pathLst>
                  <a:path w="9178" h="5212" extrusionOk="0">
                    <a:moveTo>
                      <a:pt x="3971" y="0"/>
                    </a:moveTo>
                    <a:cubicBezTo>
                      <a:pt x="2597" y="0"/>
                      <a:pt x="765" y="1000"/>
                      <a:pt x="1" y="2166"/>
                    </a:cubicBezTo>
                    <a:cubicBezTo>
                      <a:pt x="477" y="3414"/>
                      <a:pt x="2142" y="4921"/>
                      <a:pt x="3509" y="5159"/>
                    </a:cubicBezTo>
                    <a:cubicBezTo>
                      <a:pt x="3710" y="5195"/>
                      <a:pt x="3916" y="5211"/>
                      <a:pt x="4122" y="5211"/>
                    </a:cubicBezTo>
                    <a:cubicBezTo>
                      <a:pt x="4585" y="5211"/>
                      <a:pt x="5052" y="5130"/>
                      <a:pt x="5491" y="5021"/>
                    </a:cubicBezTo>
                    <a:cubicBezTo>
                      <a:pt x="6820" y="4643"/>
                      <a:pt x="7989" y="3890"/>
                      <a:pt x="9178" y="3216"/>
                    </a:cubicBezTo>
                    <a:cubicBezTo>
                      <a:pt x="8168" y="2285"/>
                      <a:pt x="7235" y="1294"/>
                      <a:pt x="6006" y="620"/>
                    </a:cubicBezTo>
                    <a:cubicBezTo>
                      <a:pt x="5432" y="303"/>
                      <a:pt x="4798" y="44"/>
                      <a:pt x="4124" y="5"/>
                    </a:cubicBezTo>
                    <a:cubicBezTo>
                      <a:pt x="4074" y="2"/>
                      <a:pt x="4023" y="0"/>
                      <a:pt x="3971" y="0"/>
                    </a:cubicBezTo>
                    <a:close/>
                  </a:path>
                </a:pathLst>
              </a:custGeom>
              <a:solidFill>
                <a:srgbClr val="191919">
                  <a:alpha val="128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23" name="Google Shape;1823;p18"/>
              <p:cNvSpPr/>
              <p:nvPr/>
            </p:nvSpPr>
            <p:spPr>
              <a:xfrm>
                <a:off x="5516075" y="2640700"/>
                <a:ext cx="314200" cy="40725"/>
              </a:xfrm>
              <a:custGeom>
                <a:avLst/>
                <a:gdLst/>
                <a:ahLst/>
                <a:cxnLst/>
                <a:rect l="l" t="t" r="r" b="b"/>
                <a:pathLst>
                  <a:path w="12568" h="1629" extrusionOk="0">
                    <a:moveTo>
                      <a:pt x="123" y="0"/>
                    </a:moveTo>
                    <a:cubicBezTo>
                      <a:pt x="0" y="0"/>
                      <a:pt x="6" y="201"/>
                      <a:pt x="140" y="220"/>
                    </a:cubicBezTo>
                    <a:cubicBezTo>
                      <a:pt x="1705" y="398"/>
                      <a:pt x="3291" y="596"/>
                      <a:pt x="4876" y="794"/>
                    </a:cubicBezTo>
                    <a:cubicBezTo>
                      <a:pt x="6602" y="993"/>
                      <a:pt x="8326" y="1211"/>
                      <a:pt x="10070" y="1389"/>
                    </a:cubicBezTo>
                    <a:cubicBezTo>
                      <a:pt x="10863" y="1489"/>
                      <a:pt x="11656" y="1568"/>
                      <a:pt x="12430" y="1627"/>
                    </a:cubicBezTo>
                    <a:cubicBezTo>
                      <a:pt x="12436" y="1628"/>
                      <a:pt x="12442" y="1628"/>
                      <a:pt x="12447" y="1628"/>
                    </a:cubicBezTo>
                    <a:cubicBezTo>
                      <a:pt x="12567" y="1628"/>
                      <a:pt x="12561" y="1429"/>
                      <a:pt x="12430" y="1429"/>
                    </a:cubicBezTo>
                    <a:cubicBezTo>
                      <a:pt x="10903" y="1291"/>
                      <a:pt x="9396" y="1111"/>
                      <a:pt x="7870" y="934"/>
                    </a:cubicBezTo>
                    <a:cubicBezTo>
                      <a:pt x="6126" y="736"/>
                      <a:pt x="4382" y="517"/>
                      <a:pt x="2617" y="300"/>
                    </a:cubicBezTo>
                    <a:cubicBezTo>
                      <a:pt x="1784" y="200"/>
                      <a:pt x="972" y="101"/>
                      <a:pt x="140" y="1"/>
                    </a:cubicBezTo>
                    <a:cubicBezTo>
                      <a:pt x="134" y="1"/>
                      <a:pt x="128" y="0"/>
                      <a:pt x="12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24" name="Google Shape;1824;p18"/>
              <p:cNvSpPr/>
              <p:nvPr/>
            </p:nvSpPr>
            <p:spPr>
              <a:xfrm>
                <a:off x="5790600" y="2650850"/>
                <a:ext cx="19425" cy="50150"/>
              </a:xfrm>
              <a:custGeom>
                <a:avLst/>
                <a:gdLst/>
                <a:ahLst/>
                <a:cxnLst/>
                <a:rect l="l" t="t" r="r" b="b"/>
                <a:pathLst>
                  <a:path w="777" h="2006" extrusionOk="0">
                    <a:moveTo>
                      <a:pt x="605" y="0"/>
                    </a:moveTo>
                    <a:cubicBezTo>
                      <a:pt x="589" y="0"/>
                      <a:pt x="573" y="4"/>
                      <a:pt x="556" y="12"/>
                    </a:cubicBezTo>
                    <a:cubicBezTo>
                      <a:pt x="239" y="190"/>
                      <a:pt x="40" y="528"/>
                      <a:pt x="21" y="885"/>
                    </a:cubicBezTo>
                    <a:cubicBezTo>
                      <a:pt x="1" y="1261"/>
                      <a:pt x="120" y="1697"/>
                      <a:pt x="397" y="1974"/>
                    </a:cubicBezTo>
                    <a:cubicBezTo>
                      <a:pt x="415" y="1997"/>
                      <a:pt x="437" y="2006"/>
                      <a:pt x="459" y="2006"/>
                    </a:cubicBezTo>
                    <a:cubicBezTo>
                      <a:pt x="535" y="2006"/>
                      <a:pt x="613" y="1893"/>
                      <a:pt x="537" y="1816"/>
                    </a:cubicBezTo>
                    <a:cubicBezTo>
                      <a:pt x="318" y="1598"/>
                      <a:pt x="220" y="1221"/>
                      <a:pt x="220" y="924"/>
                    </a:cubicBezTo>
                    <a:cubicBezTo>
                      <a:pt x="239" y="626"/>
                      <a:pt x="418" y="349"/>
                      <a:pt x="675" y="190"/>
                    </a:cubicBezTo>
                    <a:cubicBezTo>
                      <a:pt x="777" y="140"/>
                      <a:pt x="704" y="0"/>
                      <a:pt x="60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25" name="Google Shape;1825;p18"/>
              <p:cNvSpPr/>
              <p:nvPr/>
            </p:nvSpPr>
            <p:spPr>
              <a:xfrm>
                <a:off x="5755925" y="2628700"/>
                <a:ext cx="27500" cy="87450"/>
              </a:xfrm>
              <a:custGeom>
                <a:avLst/>
                <a:gdLst/>
                <a:ahLst/>
                <a:cxnLst/>
                <a:rect l="l" t="t" r="r" b="b"/>
                <a:pathLst>
                  <a:path w="1100" h="3498" extrusionOk="0">
                    <a:moveTo>
                      <a:pt x="963" y="0"/>
                    </a:moveTo>
                    <a:cubicBezTo>
                      <a:pt x="954" y="0"/>
                      <a:pt x="943" y="2"/>
                      <a:pt x="933" y="6"/>
                    </a:cubicBezTo>
                    <a:cubicBezTo>
                      <a:pt x="338" y="264"/>
                      <a:pt x="80" y="1057"/>
                      <a:pt x="40" y="1652"/>
                    </a:cubicBezTo>
                    <a:cubicBezTo>
                      <a:pt x="0" y="2305"/>
                      <a:pt x="198" y="2960"/>
                      <a:pt x="595" y="3455"/>
                    </a:cubicBezTo>
                    <a:cubicBezTo>
                      <a:pt x="620" y="3485"/>
                      <a:pt x="648" y="3497"/>
                      <a:pt x="674" y="3497"/>
                    </a:cubicBezTo>
                    <a:cubicBezTo>
                      <a:pt x="751" y="3497"/>
                      <a:pt x="813" y="3390"/>
                      <a:pt x="753" y="3317"/>
                    </a:cubicBezTo>
                    <a:cubicBezTo>
                      <a:pt x="397" y="2860"/>
                      <a:pt x="219" y="2286"/>
                      <a:pt x="238" y="1731"/>
                    </a:cubicBezTo>
                    <a:cubicBezTo>
                      <a:pt x="259" y="1454"/>
                      <a:pt x="317" y="1176"/>
                      <a:pt x="417" y="918"/>
                    </a:cubicBezTo>
                    <a:cubicBezTo>
                      <a:pt x="516" y="640"/>
                      <a:pt x="695" y="323"/>
                      <a:pt x="991" y="204"/>
                    </a:cubicBezTo>
                    <a:cubicBezTo>
                      <a:pt x="1100" y="168"/>
                      <a:pt x="1061" y="0"/>
                      <a:pt x="96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26" name="Google Shape;1826;p18"/>
              <p:cNvSpPr/>
              <p:nvPr/>
            </p:nvSpPr>
            <p:spPr>
              <a:xfrm>
                <a:off x="5712300" y="2613675"/>
                <a:ext cx="38650" cy="107375"/>
              </a:xfrm>
              <a:custGeom>
                <a:avLst/>
                <a:gdLst/>
                <a:ahLst/>
                <a:cxnLst/>
                <a:rect l="l" t="t" r="r" b="b"/>
                <a:pathLst>
                  <a:path w="1546" h="4295" extrusionOk="0">
                    <a:moveTo>
                      <a:pt x="1399" y="1"/>
                    </a:moveTo>
                    <a:cubicBezTo>
                      <a:pt x="1376" y="1"/>
                      <a:pt x="1352" y="10"/>
                      <a:pt x="1330" y="33"/>
                    </a:cubicBezTo>
                    <a:cubicBezTo>
                      <a:pt x="199" y="1143"/>
                      <a:pt x="1" y="2927"/>
                      <a:pt x="854" y="4254"/>
                    </a:cubicBezTo>
                    <a:cubicBezTo>
                      <a:pt x="877" y="4283"/>
                      <a:pt x="908" y="4295"/>
                      <a:pt x="938" y="4295"/>
                    </a:cubicBezTo>
                    <a:cubicBezTo>
                      <a:pt x="1014" y="4295"/>
                      <a:pt x="1088" y="4220"/>
                      <a:pt x="1032" y="4135"/>
                    </a:cubicBezTo>
                    <a:cubicBezTo>
                      <a:pt x="635" y="3521"/>
                      <a:pt x="458" y="2787"/>
                      <a:pt x="556" y="2055"/>
                    </a:cubicBezTo>
                    <a:cubicBezTo>
                      <a:pt x="635" y="1341"/>
                      <a:pt x="973" y="686"/>
                      <a:pt x="1468" y="191"/>
                    </a:cubicBezTo>
                    <a:cubicBezTo>
                      <a:pt x="1545" y="114"/>
                      <a:pt x="1479" y="1"/>
                      <a:pt x="139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27" name="Google Shape;1827;p18"/>
              <p:cNvSpPr/>
              <p:nvPr/>
            </p:nvSpPr>
            <p:spPr>
              <a:xfrm>
                <a:off x="5678125" y="2596150"/>
                <a:ext cx="48550" cy="138100"/>
              </a:xfrm>
              <a:custGeom>
                <a:avLst/>
                <a:gdLst/>
                <a:ahLst/>
                <a:cxnLst/>
                <a:rect l="l" t="t" r="r" b="b"/>
                <a:pathLst>
                  <a:path w="1942" h="5524" extrusionOk="0">
                    <a:moveTo>
                      <a:pt x="1798" y="0"/>
                    </a:moveTo>
                    <a:cubicBezTo>
                      <a:pt x="1780" y="0"/>
                      <a:pt x="1763" y="6"/>
                      <a:pt x="1745" y="20"/>
                    </a:cubicBezTo>
                    <a:cubicBezTo>
                      <a:pt x="437" y="932"/>
                      <a:pt x="1" y="2597"/>
                      <a:pt x="297" y="4103"/>
                    </a:cubicBezTo>
                    <a:cubicBezTo>
                      <a:pt x="377" y="4579"/>
                      <a:pt x="535" y="5034"/>
                      <a:pt x="754" y="5470"/>
                    </a:cubicBezTo>
                    <a:cubicBezTo>
                      <a:pt x="767" y="5508"/>
                      <a:pt x="795" y="5524"/>
                      <a:pt x="825" y="5524"/>
                    </a:cubicBezTo>
                    <a:cubicBezTo>
                      <a:pt x="893" y="5524"/>
                      <a:pt x="973" y="5447"/>
                      <a:pt x="932" y="5352"/>
                    </a:cubicBezTo>
                    <a:cubicBezTo>
                      <a:pt x="496" y="4440"/>
                      <a:pt x="297" y="3390"/>
                      <a:pt x="477" y="2399"/>
                    </a:cubicBezTo>
                    <a:cubicBezTo>
                      <a:pt x="654" y="1527"/>
                      <a:pt x="1111" y="713"/>
                      <a:pt x="1844" y="198"/>
                    </a:cubicBezTo>
                    <a:cubicBezTo>
                      <a:pt x="1942" y="132"/>
                      <a:pt x="1878" y="0"/>
                      <a:pt x="179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28" name="Google Shape;1828;p18"/>
              <p:cNvSpPr/>
              <p:nvPr/>
            </p:nvSpPr>
            <p:spPr>
              <a:xfrm>
                <a:off x="5649400" y="2593800"/>
                <a:ext cx="41025" cy="130850"/>
              </a:xfrm>
              <a:custGeom>
                <a:avLst/>
                <a:gdLst/>
                <a:ahLst/>
                <a:cxnLst/>
                <a:rect l="l" t="t" r="r" b="b"/>
                <a:pathLst>
                  <a:path w="1641" h="5234" extrusionOk="0">
                    <a:moveTo>
                      <a:pt x="1486" y="0"/>
                    </a:moveTo>
                    <a:cubicBezTo>
                      <a:pt x="1459" y="0"/>
                      <a:pt x="1431" y="10"/>
                      <a:pt x="1407" y="35"/>
                    </a:cubicBezTo>
                    <a:cubicBezTo>
                      <a:pt x="436" y="1085"/>
                      <a:pt x="0" y="2572"/>
                      <a:pt x="178" y="3999"/>
                    </a:cubicBezTo>
                    <a:cubicBezTo>
                      <a:pt x="238" y="4396"/>
                      <a:pt x="336" y="4792"/>
                      <a:pt x="495" y="5168"/>
                    </a:cubicBezTo>
                    <a:cubicBezTo>
                      <a:pt x="518" y="5214"/>
                      <a:pt x="561" y="5233"/>
                      <a:pt x="604" y="5233"/>
                    </a:cubicBezTo>
                    <a:cubicBezTo>
                      <a:pt x="672" y="5233"/>
                      <a:pt x="738" y="5183"/>
                      <a:pt x="714" y="5109"/>
                    </a:cubicBezTo>
                    <a:cubicBezTo>
                      <a:pt x="178" y="3841"/>
                      <a:pt x="257" y="2353"/>
                      <a:pt x="891" y="1145"/>
                    </a:cubicBezTo>
                    <a:cubicBezTo>
                      <a:pt x="1071" y="788"/>
                      <a:pt x="1308" y="471"/>
                      <a:pt x="1565" y="173"/>
                    </a:cubicBezTo>
                    <a:cubicBezTo>
                      <a:pt x="1641" y="98"/>
                      <a:pt x="1569" y="0"/>
                      <a:pt x="148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29" name="Google Shape;1829;p18"/>
              <p:cNvSpPr/>
              <p:nvPr/>
            </p:nvSpPr>
            <p:spPr>
              <a:xfrm>
                <a:off x="5619650" y="2606300"/>
                <a:ext cx="24375" cy="103075"/>
              </a:xfrm>
              <a:custGeom>
                <a:avLst/>
                <a:gdLst/>
                <a:ahLst/>
                <a:cxnLst/>
                <a:rect l="l" t="t" r="r" b="b"/>
                <a:pathLst>
                  <a:path w="975" h="4123" extrusionOk="0">
                    <a:moveTo>
                      <a:pt x="828" y="1"/>
                    </a:moveTo>
                    <a:cubicBezTo>
                      <a:pt x="799" y="1"/>
                      <a:pt x="771" y="15"/>
                      <a:pt x="754" y="50"/>
                    </a:cubicBezTo>
                    <a:cubicBezTo>
                      <a:pt x="416" y="684"/>
                      <a:pt x="178" y="1377"/>
                      <a:pt x="99" y="2091"/>
                    </a:cubicBezTo>
                    <a:cubicBezTo>
                      <a:pt x="1" y="2746"/>
                      <a:pt x="1" y="3460"/>
                      <a:pt x="337" y="4073"/>
                    </a:cubicBezTo>
                    <a:cubicBezTo>
                      <a:pt x="360" y="4108"/>
                      <a:pt x="392" y="4123"/>
                      <a:pt x="424" y="4123"/>
                    </a:cubicBezTo>
                    <a:cubicBezTo>
                      <a:pt x="501" y="4123"/>
                      <a:pt x="578" y="4038"/>
                      <a:pt x="535" y="3954"/>
                    </a:cubicBezTo>
                    <a:cubicBezTo>
                      <a:pt x="199" y="3380"/>
                      <a:pt x="218" y="2686"/>
                      <a:pt x="297" y="2072"/>
                    </a:cubicBezTo>
                    <a:cubicBezTo>
                      <a:pt x="397" y="1398"/>
                      <a:pt x="614" y="764"/>
                      <a:pt x="932" y="169"/>
                    </a:cubicBezTo>
                    <a:cubicBezTo>
                      <a:pt x="974" y="85"/>
                      <a:pt x="897" y="1"/>
                      <a:pt x="82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30" name="Google Shape;1830;p18"/>
              <p:cNvSpPr/>
              <p:nvPr/>
            </p:nvSpPr>
            <p:spPr>
              <a:xfrm>
                <a:off x="5589925" y="2620875"/>
                <a:ext cx="22250" cy="64500"/>
              </a:xfrm>
              <a:custGeom>
                <a:avLst/>
                <a:gdLst/>
                <a:ahLst/>
                <a:cxnLst/>
                <a:rect l="l" t="t" r="r" b="b"/>
                <a:pathLst>
                  <a:path w="890" h="2580" extrusionOk="0">
                    <a:moveTo>
                      <a:pt x="740" y="0"/>
                    </a:moveTo>
                    <a:cubicBezTo>
                      <a:pt x="709" y="0"/>
                      <a:pt x="677" y="12"/>
                      <a:pt x="654" y="41"/>
                    </a:cubicBezTo>
                    <a:cubicBezTo>
                      <a:pt x="138" y="736"/>
                      <a:pt x="0" y="1687"/>
                      <a:pt x="257" y="2499"/>
                    </a:cubicBezTo>
                    <a:cubicBezTo>
                      <a:pt x="273" y="2556"/>
                      <a:pt x="316" y="2580"/>
                      <a:pt x="358" y="2580"/>
                    </a:cubicBezTo>
                    <a:cubicBezTo>
                      <a:pt x="419" y="2580"/>
                      <a:pt x="479" y="2530"/>
                      <a:pt x="456" y="2460"/>
                    </a:cubicBezTo>
                    <a:cubicBezTo>
                      <a:pt x="218" y="1667"/>
                      <a:pt x="357" y="815"/>
                      <a:pt x="833" y="141"/>
                    </a:cubicBezTo>
                    <a:cubicBezTo>
                      <a:pt x="889" y="70"/>
                      <a:pt x="816" y="0"/>
                      <a:pt x="74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31" name="Google Shape;1831;p18"/>
              <p:cNvSpPr/>
              <p:nvPr/>
            </p:nvSpPr>
            <p:spPr>
              <a:xfrm>
                <a:off x="5566125" y="2636700"/>
                <a:ext cx="10950" cy="30450"/>
              </a:xfrm>
              <a:custGeom>
                <a:avLst/>
                <a:gdLst/>
                <a:ahLst/>
                <a:cxnLst/>
                <a:rect l="l" t="t" r="r" b="b"/>
                <a:pathLst>
                  <a:path w="438" h="1218" extrusionOk="0">
                    <a:moveTo>
                      <a:pt x="309" y="0"/>
                    </a:moveTo>
                    <a:cubicBezTo>
                      <a:pt x="286" y="0"/>
                      <a:pt x="267" y="7"/>
                      <a:pt x="258" y="23"/>
                    </a:cubicBezTo>
                    <a:cubicBezTo>
                      <a:pt x="1" y="360"/>
                      <a:pt x="60" y="756"/>
                      <a:pt x="120" y="1134"/>
                    </a:cubicBezTo>
                    <a:cubicBezTo>
                      <a:pt x="120" y="1182"/>
                      <a:pt x="174" y="1218"/>
                      <a:pt x="215" y="1218"/>
                    </a:cubicBezTo>
                    <a:cubicBezTo>
                      <a:pt x="224" y="1218"/>
                      <a:pt x="232" y="1216"/>
                      <a:pt x="239" y="1213"/>
                    </a:cubicBezTo>
                    <a:cubicBezTo>
                      <a:pt x="297" y="1192"/>
                      <a:pt x="337" y="1134"/>
                      <a:pt x="318" y="1073"/>
                    </a:cubicBezTo>
                    <a:cubicBezTo>
                      <a:pt x="278" y="796"/>
                      <a:pt x="199" y="439"/>
                      <a:pt x="397" y="182"/>
                    </a:cubicBezTo>
                    <a:cubicBezTo>
                      <a:pt x="437" y="142"/>
                      <a:pt x="437" y="82"/>
                      <a:pt x="397" y="23"/>
                    </a:cubicBezTo>
                    <a:cubicBezTo>
                      <a:pt x="375" y="12"/>
                      <a:pt x="339" y="0"/>
                      <a:pt x="30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32" name="Google Shape;1832;p18"/>
              <p:cNvSpPr/>
              <p:nvPr/>
            </p:nvSpPr>
            <p:spPr>
              <a:xfrm>
                <a:off x="5701400" y="1784375"/>
                <a:ext cx="199250" cy="332575"/>
              </a:xfrm>
              <a:custGeom>
                <a:avLst/>
                <a:gdLst/>
                <a:ahLst/>
                <a:cxnLst/>
                <a:rect l="l" t="t" r="r" b="b"/>
                <a:pathLst>
                  <a:path w="7970" h="13303" extrusionOk="0">
                    <a:moveTo>
                      <a:pt x="5413" y="1"/>
                    </a:moveTo>
                    <a:cubicBezTo>
                      <a:pt x="3946" y="1369"/>
                      <a:pt x="2400" y="2678"/>
                      <a:pt x="1309" y="4382"/>
                    </a:cubicBezTo>
                    <a:cubicBezTo>
                      <a:pt x="794" y="5215"/>
                      <a:pt x="358" y="6106"/>
                      <a:pt x="239" y="7097"/>
                    </a:cubicBezTo>
                    <a:cubicBezTo>
                      <a:pt x="1" y="9100"/>
                      <a:pt x="1388" y="12113"/>
                      <a:pt x="2955" y="13303"/>
                    </a:cubicBezTo>
                    <a:cubicBezTo>
                      <a:pt x="4956" y="12708"/>
                      <a:pt x="7256" y="10427"/>
                      <a:pt x="7732" y="8445"/>
                    </a:cubicBezTo>
                    <a:cubicBezTo>
                      <a:pt x="7969" y="7494"/>
                      <a:pt x="7890" y="6503"/>
                      <a:pt x="7692" y="5532"/>
                    </a:cubicBezTo>
                    <a:cubicBezTo>
                      <a:pt x="7276" y="3550"/>
                      <a:pt x="6285" y="1785"/>
                      <a:pt x="541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33" name="Google Shape;1833;p18"/>
              <p:cNvSpPr/>
              <p:nvPr/>
            </p:nvSpPr>
            <p:spPr>
              <a:xfrm>
                <a:off x="5726175" y="1882025"/>
                <a:ext cx="138800" cy="230450"/>
              </a:xfrm>
              <a:custGeom>
                <a:avLst/>
                <a:gdLst/>
                <a:ahLst/>
                <a:cxnLst/>
                <a:rect l="l" t="t" r="r" b="b"/>
                <a:pathLst>
                  <a:path w="5552" h="9218" extrusionOk="0">
                    <a:moveTo>
                      <a:pt x="3827" y="1"/>
                    </a:moveTo>
                    <a:cubicBezTo>
                      <a:pt x="2797" y="952"/>
                      <a:pt x="1726" y="1843"/>
                      <a:pt x="952" y="3014"/>
                    </a:cubicBezTo>
                    <a:cubicBezTo>
                      <a:pt x="577" y="3588"/>
                      <a:pt x="278" y="4203"/>
                      <a:pt x="180" y="4877"/>
                    </a:cubicBezTo>
                    <a:cubicBezTo>
                      <a:pt x="1" y="6284"/>
                      <a:pt x="933" y="8366"/>
                      <a:pt x="2023" y="9217"/>
                    </a:cubicBezTo>
                    <a:cubicBezTo>
                      <a:pt x="3410" y="8821"/>
                      <a:pt x="5017" y="7256"/>
                      <a:pt x="5374" y="5887"/>
                    </a:cubicBezTo>
                    <a:cubicBezTo>
                      <a:pt x="5551" y="5213"/>
                      <a:pt x="5493" y="4520"/>
                      <a:pt x="5374" y="3865"/>
                    </a:cubicBezTo>
                    <a:cubicBezTo>
                      <a:pt x="5096" y="2478"/>
                      <a:pt x="4422" y="1249"/>
                      <a:pt x="3827" y="1"/>
                    </a:cubicBezTo>
                    <a:close/>
                  </a:path>
                </a:pathLst>
              </a:custGeom>
              <a:solidFill>
                <a:srgbClr val="191919">
                  <a:alpha val="128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34" name="Google Shape;1834;p18"/>
              <p:cNvSpPr/>
              <p:nvPr/>
            </p:nvSpPr>
            <p:spPr>
              <a:xfrm>
                <a:off x="5261600" y="1822400"/>
                <a:ext cx="573950" cy="1007775"/>
              </a:xfrm>
              <a:custGeom>
                <a:avLst/>
                <a:gdLst/>
                <a:ahLst/>
                <a:cxnLst/>
                <a:rect l="l" t="t" r="r" b="b"/>
                <a:pathLst>
                  <a:path w="22958" h="40311" extrusionOk="0">
                    <a:moveTo>
                      <a:pt x="22825" y="1"/>
                    </a:moveTo>
                    <a:cubicBezTo>
                      <a:pt x="22788" y="1"/>
                      <a:pt x="22754" y="20"/>
                      <a:pt x="22747" y="66"/>
                    </a:cubicBezTo>
                    <a:cubicBezTo>
                      <a:pt x="22311" y="2801"/>
                      <a:pt x="21776" y="5497"/>
                      <a:pt x="21200" y="8193"/>
                    </a:cubicBezTo>
                    <a:cubicBezTo>
                      <a:pt x="20547" y="11166"/>
                      <a:pt x="19873" y="14121"/>
                      <a:pt x="19041" y="17034"/>
                    </a:cubicBezTo>
                    <a:cubicBezTo>
                      <a:pt x="18723" y="18223"/>
                      <a:pt x="18367" y="19394"/>
                      <a:pt x="17970" y="20562"/>
                    </a:cubicBezTo>
                    <a:cubicBezTo>
                      <a:pt x="17494" y="21910"/>
                      <a:pt x="16900" y="23219"/>
                      <a:pt x="16305" y="24508"/>
                    </a:cubicBezTo>
                    <a:cubicBezTo>
                      <a:pt x="14759" y="27778"/>
                      <a:pt x="12896" y="30930"/>
                      <a:pt x="10417" y="33566"/>
                    </a:cubicBezTo>
                    <a:cubicBezTo>
                      <a:pt x="7919" y="36222"/>
                      <a:pt x="4808" y="38304"/>
                      <a:pt x="1398" y="39652"/>
                    </a:cubicBezTo>
                    <a:cubicBezTo>
                      <a:pt x="981" y="39811"/>
                      <a:pt x="545" y="39970"/>
                      <a:pt x="109" y="40107"/>
                    </a:cubicBezTo>
                    <a:cubicBezTo>
                      <a:pt x="1" y="40144"/>
                      <a:pt x="41" y="40311"/>
                      <a:pt x="139" y="40311"/>
                    </a:cubicBezTo>
                    <a:cubicBezTo>
                      <a:pt x="148" y="40311"/>
                      <a:pt x="159" y="40309"/>
                      <a:pt x="169" y="40306"/>
                    </a:cubicBezTo>
                    <a:cubicBezTo>
                      <a:pt x="3638" y="39156"/>
                      <a:pt x="6830" y="37274"/>
                      <a:pt x="9505" y="34776"/>
                    </a:cubicBezTo>
                    <a:cubicBezTo>
                      <a:pt x="12161" y="32278"/>
                      <a:pt x="14183" y="29205"/>
                      <a:pt x="15829" y="25954"/>
                    </a:cubicBezTo>
                    <a:cubicBezTo>
                      <a:pt x="16562" y="24508"/>
                      <a:pt x="17257" y="23001"/>
                      <a:pt x="17851" y="21474"/>
                    </a:cubicBezTo>
                    <a:cubicBezTo>
                      <a:pt x="18267" y="20385"/>
                      <a:pt x="18624" y="19275"/>
                      <a:pt x="18941" y="18165"/>
                    </a:cubicBezTo>
                    <a:cubicBezTo>
                      <a:pt x="19794" y="15289"/>
                      <a:pt x="20487" y="12376"/>
                      <a:pt x="21142" y="9462"/>
                    </a:cubicBezTo>
                    <a:cubicBezTo>
                      <a:pt x="21755" y="6647"/>
                      <a:pt x="22331" y="3832"/>
                      <a:pt x="22807" y="977"/>
                    </a:cubicBezTo>
                    <a:cubicBezTo>
                      <a:pt x="22847" y="700"/>
                      <a:pt x="22905" y="422"/>
                      <a:pt x="22945" y="126"/>
                    </a:cubicBezTo>
                    <a:cubicBezTo>
                      <a:pt x="22958" y="52"/>
                      <a:pt x="22886" y="1"/>
                      <a:pt x="2282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35" name="Google Shape;1835;p18"/>
              <p:cNvSpPr/>
              <p:nvPr/>
            </p:nvSpPr>
            <p:spPr>
              <a:xfrm>
                <a:off x="5728250" y="2002150"/>
                <a:ext cx="132325" cy="38725"/>
              </a:xfrm>
              <a:custGeom>
                <a:avLst/>
                <a:gdLst/>
                <a:ahLst/>
                <a:cxnLst/>
                <a:rect l="l" t="t" r="r" b="b"/>
                <a:pathLst>
                  <a:path w="5293" h="1549" extrusionOk="0">
                    <a:moveTo>
                      <a:pt x="163" y="0"/>
                    </a:moveTo>
                    <a:cubicBezTo>
                      <a:pt x="78" y="0"/>
                      <a:pt x="0" y="109"/>
                      <a:pt x="76" y="170"/>
                    </a:cubicBezTo>
                    <a:cubicBezTo>
                      <a:pt x="692" y="805"/>
                      <a:pt x="1504" y="1261"/>
                      <a:pt x="2357" y="1439"/>
                    </a:cubicBezTo>
                    <a:cubicBezTo>
                      <a:pt x="2678" y="1513"/>
                      <a:pt x="3003" y="1548"/>
                      <a:pt x="3328" y="1548"/>
                    </a:cubicBezTo>
                    <a:cubicBezTo>
                      <a:pt x="3966" y="1548"/>
                      <a:pt x="4600" y="1412"/>
                      <a:pt x="5191" y="1161"/>
                    </a:cubicBezTo>
                    <a:cubicBezTo>
                      <a:pt x="5293" y="1111"/>
                      <a:pt x="5219" y="972"/>
                      <a:pt x="5121" y="972"/>
                    </a:cubicBezTo>
                    <a:cubicBezTo>
                      <a:pt x="5105" y="972"/>
                      <a:pt x="5089" y="975"/>
                      <a:pt x="5072" y="984"/>
                    </a:cubicBezTo>
                    <a:cubicBezTo>
                      <a:pt x="4524" y="1222"/>
                      <a:pt x="3942" y="1336"/>
                      <a:pt x="3365" y="1336"/>
                    </a:cubicBezTo>
                    <a:cubicBezTo>
                      <a:pt x="2209" y="1336"/>
                      <a:pt x="1068" y="878"/>
                      <a:pt x="235" y="32"/>
                    </a:cubicBezTo>
                    <a:cubicBezTo>
                      <a:pt x="213" y="10"/>
                      <a:pt x="187" y="0"/>
                      <a:pt x="16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36" name="Google Shape;1836;p18"/>
              <p:cNvSpPr/>
              <p:nvPr/>
            </p:nvSpPr>
            <p:spPr>
              <a:xfrm>
                <a:off x="5731275" y="1966675"/>
                <a:ext cx="137350" cy="35775"/>
              </a:xfrm>
              <a:custGeom>
                <a:avLst/>
                <a:gdLst/>
                <a:ahLst/>
                <a:cxnLst/>
                <a:rect l="l" t="t" r="r" b="b"/>
                <a:pathLst>
                  <a:path w="5494" h="1431" extrusionOk="0">
                    <a:moveTo>
                      <a:pt x="167" y="1"/>
                    </a:moveTo>
                    <a:cubicBezTo>
                      <a:pt x="81" y="1"/>
                      <a:pt x="1" y="104"/>
                      <a:pt x="95" y="183"/>
                    </a:cubicBezTo>
                    <a:cubicBezTo>
                      <a:pt x="1041" y="994"/>
                      <a:pt x="2290" y="1431"/>
                      <a:pt x="3535" y="1431"/>
                    </a:cubicBezTo>
                    <a:cubicBezTo>
                      <a:pt x="3750" y="1431"/>
                      <a:pt x="3965" y="1418"/>
                      <a:pt x="4178" y="1391"/>
                    </a:cubicBezTo>
                    <a:cubicBezTo>
                      <a:pt x="4594" y="1332"/>
                      <a:pt x="4990" y="1233"/>
                      <a:pt x="5368" y="1095"/>
                    </a:cubicBezTo>
                    <a:cubicBezTo>
                      <a:pt x="5493" y="1040"/>
                      <a:pt x="5456" y="871"/>
                      <a:pt x="5343" y="871"/>
                    </a:cubicBezTo>
                    <a:cubicBezTo>
                      <a:pt x="5332" y="871"/>
                      <a:pt x="5320" y="872"/>
                      <a:pt x="5308" y="876"/>
                    </a:cubicBezTo>
                    <a:cubicBezTo>
                      <a:pt x="4732" y="1102"/>
                      <a:pt x="4119" y="1214"/>
                      <a:pt x="3505" y="1214"/>
                    </a:cubicBezTo>
                    <a:cubicBezTo>
                      <a:pt x="2724" y="1214"/>
                      <a:pt x="1944" y="1033"/>
                      <a:pt x="1245" y="677"/>
                    </a:cubicBezTo>
                    <a:cubicBezTo>
                      <a:pt x="888" y="500"/>
                      <a:pt x="550" y="281"/>
                      <a:pt x="233" y="24"/>
                    </a:cubicBezTo>
                    <a:cubicBezTo>
                      <a:pt x="213" y="8"/>
                      <a:pt x="189" y="1"/>
                      <a:pt x="16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37" name="Google Shape;1837;p18"/>
              <p:cNvSpPr/>
              <p:nvPr/>
            </p:nvSpPr>
            <p:spPr>
              <a:xfrm>
                <a:off x="5733075" y="1931575"/>
                <a:ext cx="143525" cy="33050"/>
              </a:xfrm>
              <a:custGeom>
                <a:avLst/>
                <a:gdLst/>
                <a:ahLst/>
                <a:cxnLst/>
                <a:rect l="l" t="t" r="r" b="b"/>
                <a:pathLst>
                  <a:path w="5741" h="1322" extrusionOk="0">
                    <a:moveTo>
                      <a:pt x="141" y="0"/>
                    </a:moveTo>
                    <a:cubicBezTo>
                      <a:pt x="53" y="0"/>
                      <a:pt x="1" y="134"/>
                      <a:pt x="82" y="199"/>
                    </a:cubicBezTo>
                    <a:cubicBezTo>
                      <a:pt x="1097" y="935"/>
                      <a:pt x="2343" y="1321"/>
                      <a:pt x="3595" y="1321"/>
                    </a:cubicBezTo>
                    <a:cubicBezTo>
                      <a:pt x="3859" y="1321"/>
                      <a:pt x="4122" y="1304"/>
                      <a:pt x="4384" y="1270"/>
                    </a:cubicBezTo>
                    <a:cubicBezTo>
                      <a:pt x="4820" y="1209"/>
                      <a:pt x="5236" y="1090"/>
                      <a:pt x="5632" y="952"/>
                    </a:cubicBezTo>
                    <a:cubicBezTo>
                      <a:pt x="5740" y="898"/>
                      <a:pt x="5717" y="728"/>
                      <a:pt x="5608" y="728"/>
                    </a:cubicBezTo>
                    <a:cubicBezTo>
                      <a:pt x="5597" y="728"/>
                      <a:pt x="5586" y="730"/>
                      <a:pt x="5573" y="734"/>
                    </a:cubicBezTo>
                    <a:cubicBezTo>
                      <a:pt x="4938" y="982"/>
                      <a:pt x="4255" y="1103"/>
                      <a:pt x="3572" y="1103"/>
                    </a:cubicBezTo>
                    <a:cubicBezTo>
                      <a:pt x="2783" y="1103"/>
                      <a:pt x="1993" y="943"/>
                      <a:pt x="1271" y="635"/>
                    </a:cubicBezTo>
                    <a:cubicBezTo>
                      <a:pt x="895" y="456"/>
                      <a:pt x="538" y="258"/>
                      <a:pt x="201" y="20"/>
                    </a:cubicBezTo>
                    <a:cubicBezTo>
                      <a:pt x="180" y="6"/>
                      <a:pt x="160" y="0"/>
                      <a:pt x="14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38" name="Google Shape;1838;p18"/>
              <p:cNvSpPr/>
              <p:nvPr/>
            </p:nvSpPr>
            <p:spPr>
              <a:xfrm>
                <a:off x="5753575" y="1903725"/>
                <a:ext cx="118975" cy="30625"/>
              </a:xfrm>
              <a:custGeom>
                <a:avLst/>
                <a:gdLst/>
                <a:ahLst/>
                <a:cxnLst/>
                <a:rect l="l" t="t" r="r" b="b"/>
                <a:pathLst>
                  <a:path w="4759" h="1225" extrusionOk="0">
                    <a:moveTo>
                      <a:pt x="167" y="0"/>
                    </a:moveTo>
                    <a:cubicBezTo>
                      <a:pt x="80" y="0"/>
                      <a:pt x="0" y="101"/>
                      <a:pt x="94" y="163"/>
                    </a:cubicBezTo>
                    <a:cubicBezTo>
                      <a:pt x="922" y="859"/>
                      <a:pt x="1985" y="1225"/>
                      <a:pt x="3052" y="1225"/>
                    </a:cubicBezTo>
                    <a:cubicBezTo>
                      <a:pt x="3595" y="1225"/>
                      <a:pt x="4139" y="1130"/>
                      <a:pt x="4653" y="936"/>
                    </a:cubicBezTo>
                    <a:cubicBezTo>
                      <a:pt x="4758" y="901"/>
                      <a:pt x="4725" y="727"/>
                      <a:pt x="4634" y="727"/>
                    </a:cubicBezTo>
                    <a:cubicBezTo>
                      <a:pt x="4622" y="727"/>
                      <a:pt x="4609" y="731"/>
                      <a:pt x="4595" y="737"/>
                    </a:cubicBezTo>
                    <a:cubicBezTo>
                      <a:pt x="4100" y="921"/>
                      <a:pt x="3575" y="1011"/>
                      <a:pt x="3050" y="1011"/>
                    </a:cubicBezTo>
                    <a:cubicBezTo>
                      <a:pt x="2039" y="1011"/>
                      <a:pt x="1029" y="676"/>
                      <a:pt x="234" y="24"/>
                    </a:cubicBezTo>
                    <a:cubicBezTo>
                      <a:pt x="213" y="7"/>
                      <a:pt x="189" y="0"/>
                      <a:pt x="16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39" name="Google Shape;1839;p18"/>
              <p:cNvSpPr/>
              <p:nvPr/>
            </p:nvSpPr>
            <p:spPr>
              <a:xfrm>
                <a:off x="5770475" y="1878250"/>
                <a:ext cx="96325" cy="23825"/>
              </a:xfrm>
              <a:custGeom>
                <a:avLst/>
                <a:gdLst/>
                <a:ahLst/>
                <a:cxnLst/>
                <a:rect l="l" t="t" r="r" b="b"/>
                <a:pathLst>
                  <a:path w="3853" h="953" extrusionOk="0">
                    <a:moveTo>
                      <a:pt x="159" y="1"/>
                    </a:moveTo>
                    <a:cubicBezTo>
                      <a:pt x="74" y="1"/>
                      <a:pt x="0" y="109"/>
                      <a:pt x="92" y="171"/>
                    </a:cubicBezTo>
                    <a:cubicBezTo>
                      <a:pt x="748" y="774"/>
                      <a:pt x="1585" y="952"/>
                      <a:pt x="2433" y="952"/>
                    </a:cubicBezTo>
                    <a:cubicBezTo>
                      <a:pt x="2867" y="952"/>
                      <a:pt x="3304" y="905"/>
                      <a:pt x="3721" y="845"/>
                    </a:cubicBezTo>
                    <a:cubicBezTo>
                      <a:pt x="3852" y="826"/>
                      <a:pt x="3805" y="645"/>
                      <a:pt x="3697" y="645"/>
                    </a:cubicBezTo>
                    <a:cubicBezTo>
                      <a:pt x="3692" y="645"/>
                      <a:pt x="3686" y="646"/>
                      <a:pt x="3681" y="646"/>
                    </a:cubicBezTo>
                    <a:cubicBezTo>
                      <a:pt x="3273" y="702"/>
                      <a:pt x="2844" y="747"/>
                      <a:pt x="2418" y="747"/>
                    </a:cubicBezTo>
                    <a:cubicBezTo>
                      <a:pt x="1622" y="747"/>
                      <a:pt x="838" y="588"/>
                      <a:pt x="232" y="33"/>
                    </a:cubicBezTo>
                    <a:cubicBezTo>
                      <a:pt x="209" y="10"/>
                      <a:pt x="183" y="1"/>
                      <a:pt x="15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40" name="Google Shape;1840;p18"/>
              <p:cNvSpPr/>
              <p:nvPr/>
            </p:nvSpPr>
            <p:spPr>
              <a:xfrm>
                <a:off x="5795000" y="1859725"/>
                <a:ext cx="60425" cy="16125"/>
              </a:xfrm>
              <a:custGeom>
                <a:avLst/>
                <a:gdLst/>
                <a:ahLst/>
                <a:cxnLst/>
                <a:rect l="l" t="t" r="r" b="b"/>
                <a:pathLst>
                  <a:path w="2417" h="645" extrusionOk="0">
                    <a:moveTo>
                      <a:pt x="142" y="0"/>
                    </a:moveTo>
                    <a:cubicBezTo>
                      <a:pt x="54" y="0"/>
                      <a:pt x="1" y="133"/>
                      <a:pt x="83" y="198"/>
                    </a:cubicBezTo>
                    <a:cubicBezTo>
                      <a:pt x="517" y="524"/>
                      <a:pt x="1044" y="645"/>
                      <a:pt x="1575" y="645"/>
                    </a:cubicBezTo>
                    <a:cubicBezTo>
                      <a:pt x="1820" y="645"/>
                      <a:pt x="2066" y="619"/>
                      <a:pt x="2303" y="575"/>
                    </a:cubicBezTo>
                    <a:cubicBezTo>
                      <a:pt x="2417" y="538"/>
                      <a:pt x="2386" y="355"/>
                      <a:pt x="2262" y="355"/>
                    </a:cubicBezTo>
                    <a:cubicBezTo>
                      <a:pt x="2256" y="355"/>
                      <a:pt x="2250" y="356"/>
                      <a:pt x="2243" y="357"/>
                    </a:cubicBezTo>
                    <a:cubicBezTo>
                      <a:pt x="2018" y="402"/>
                      <a:pt x="1784" y="428"/>
                      <a:pt x="1551" y="428"/>
                    </a:cubicBezTo>
                    <a:cubicBezTo>
                      <a:pt x="1068" y="428"/>
                      <a:pt x="590" y="315"/>
                      <a:pt x="202" y="20"/>
                    </a:cubicBezTo>
                    <a:cubicBezTo>
                      <a:pt x="181" y="6"/>
                      <a:pt x="161" y="0"/>
                      <a:pt x="14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41" name="Google Shape;1841;p18"/>
              <p:cNvSpPr/>
              <p:nvPr/>
            </p:nvSpPr>
            <p:spPr>
              <a:xfrm>
                <a:off x="5814900" y="1839600"/>
                <a:ext cx="32225" cy="9800"/>
              </a:xfrm>
              <a:custGeom>
                <a:avLst/>
                <a:gdLst/>
                <a:ahLst/>
                <a:cxnLst/>
                <a:rect l="l" t="t" r="r" b="b"/>
                <a:pathLst>
                  <a:path w="1289" h="392" extrusionOk="0">
                    <a:moveTo>
                      <a:pt x="110" y="1"/>
                    </a:moveTo>
                    <a:cubicBezTo>
                      <a:pt x="79" y="1"/>
                      <a:pt x="45" y="14"/>
                      <a:pt x="20" y="52"/>
                    </a:cubicBezTo>
                    <a:cubicBezTo>
                      <a:pt x="1" y="91"/>
                      <a:pt x="1" y="170"/>
                      <a:pt x="60" y="191"/>
                    </a:cubicBezTo>
                    <a:cubicBezTo>
                      <a:pt x="327" y="324"/>
                      <a:pt x="616" y="391"/>
                      <a:pt x="912" y="391"/>
                    </a:cubicBezTo>
                    <a:cubicBezTo>
                      <a:pt x="1010" y="391"/>
                      <a:pt x="1110" y="384"/>
                      <a:pt x="1209" y="369"/>
                    </a:cubicBezTo>
                    <a:cubicBezTo>
                      <a:pt x="1270" y="369"/>
                      <a:pt x="1289" y="289"/>
                      <a:pt x="1270" y="231"/>
                    </a:cubicBezTo>
                    <a:cubicBezTo>
                      <a:pt x="1270" y="185"/>
                      <a:pt x="1235" y="163"/>
                      <a:pt x="1194" y="163"/>
                    </a:cubicBezTo>
                    <a:cubicBezTo>
                      <a:pt x="1180" y="163"/>
                      <a:pt x="1165" y="166"/>
                      <a:pt x="1151" y="170"/>
                    </a:cubicBezTo>
                    <a:cubicBezTo>
                      <a:pt x="1081" y="179"/>
                      <a:pt x="1012" y="183"/>
                      <a:pt x="943" y="183"/>
                    </a:cubicBezTo>
                    <a:cubicBezTo>
                      <a:pt x="676" y="183"/>
                      <a:pt x="412" y="123"/>
                      <a:pt x="160" y="12"/>
                    </a:cubicBezTo>
                    <a:cubicBezTo>
                      <a:pt x="145" y="5"/>
                      <a:pt x="128" y="1"/>
                      <a:pt x="11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42" name="Google Shape;1842;p18"/>
              <p:cNvSpPr/>
              <p:nvPr/>
            </p:nvSpPr>
            <p:spPr>
              <a:xfrm>
                <a:off x="5752025" y="2054675"/>
                <a:ext cx="65875" cy="17600"/>
              </a:xfrm>
              <a:custGeom>
                <a:avLst/>
                <a:gdLst/>
                <a:ahLst/>
                <a:cxnLst/>
                <a:rect l="l" t="t" r="r" b="b"/>
                <a:pathLst>
                  <a:path w="2635" h="704" extrusionOk="0">
                    <a:moveTo>
                      <a:pt x="163" y="1"/>
                    </a:moveTo>
                    <a:cubicBezTo>
                      <a:pt x="78" y="1"/>
                      <a:pt x="1" y="109"/>
                      <a:pt x="77" y="171"/>
                    </a:cubicBezTo>
                    <a:cubicBezTo>
                      <a:pt x="595" y="613"/>
                      <a:pt x="1254" y="703"/>
                      <a:pt x="1909" y="703"/>
                    </a:cubicBezTo>
                    <a:cubicBezTo>
                      <a:pt x="2106" y="703"/>
                      <a:pt x="2303" y="695"/>
                      <a:pt x="2495" y="686"/>
                    </a:cubicBezTo>
                    <a:cubicBezTo>
                      <a:pt x="2629" y="686"/>
                      <a:pt x="2635" y="487"/>
                      <a:pt x="2512" y="487"/>
                    </a:cubicBezTo>
                    <a:cubicBezTo>
                      <a:pt x="2507" y="487"/>
                      <a:pt x="2501" y="487"/>
                      <a:pt x="2495" y="488"/>
                    </a:cubicBezTo>
                    <a:cubicBezTo>
                      <a:pt x="2321" y="492"/>
                      <a:pt x="2142" y="498"/>
                      <a:pt x="1962" y="498"/>
                    </a:cubicBezTo>
                    <a:cubicBezTo>
                      <a:pt x="1343" y="498"/>
                      <a:pt x="712" y="432"/>
                      <a:pt x="236" y="33"/>
                    </a:cubicBezTo>
                    <a:cubicBezTo>
                      <a:pt x="213" y="10"/>
                      <a:pt x="188" y="1"/>
                      <a:pt x="16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sp>
        <p:nvSpPr>
          <p:cNvPr id="1843" name="Google Shape;1843;p18"/>
          <p:cNvSpPr/>
          <p:nvPr/>
        </p:nvSpPr>
        <p:spPr>
          <a:xfrm>
            <a:off x="500133" y="384800"/>
            <a:ext cx="334400" cy="334400"/>
          </a:xfrm>
          <a:prstGeom prst="ellipse">
            <a:avLst/>
          </a:prstGeom>
          <a:solidFill>
            <a:schemeClr val="accent4"/>
          </a:solidFill>
          <a:ln w="38100" cap="flat" cmpd="sng">
            <a:solidFill>
              <a:schemeClr val="lt2"/>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844" name="Google Shape;1844;p18"/>
          <p:cNvSpPr/>
          <p:nvPr/>
        </p:nvSpPr>
        <p:spPr>
          <a:xfrm>
            <a:off x="298133" y="1014833"/>
            <a:ext cx="202000" cy="202000"/>
          </a:xfrm>
          <a:prstGeom prst="ellipse">
            <a:avLst/>
          </a:prstGeom>
          <a:solidFill>
            <a:schemeClr val="accent2"/>
          </a:solidFill>
          <a:ln w="38100" cap="flat" cmpd="sng">
            <a:solidFill>
              <a:schemeClr val="lt2"/>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Tree>
    <p:extLst>
      <p:ext uri="{BB962C8B-B14F-4D97-AF65-F5344CB8AC3E}">
        <p14:creationId xmlns:p14="http://schemas.microsoft.com/office/powerpoint/2010/main" val="69447204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Title and text 1">
  <p:cSld name="Title and text 1">
    <p:spTree>
      <p:nvGrpSpPr>
        <p:cNvPr id="1" name="Shape 1845"/>
        <p:cNvGrpSpPr/>
        <p:nvPr/>
      </p:nvGrpSpPr>
      <p:grpSpPr>
        <a:xfrm>
          <a:off x="0" y="0"/>
          <a:ext cx="0" cy="0"/>
          <a:chOff x="0" y="0"/>
          <a:chExt cx="0" cy="0"/>
        </a:xfrm>
      </p:grpSpPr>
      <p:sp>
        <p:nvSpPr>
          <p:cNvPr id="1846" name="Google Shape;1846;p19"/>
          <p:cNvSpPr txBox="1">
            <a:spLocks noGrp="1"/>
          </p:cNvSpPr>
          <p:nvPr>
            <p:ph type="title"/>
          </p:nvPr>
        </p:nvSpPr>
        <p:spPr>
          <a:xfrm>
            <a:off x="1366400" y="2261100"/>
            <a:ext cx="3414000" cy="763600"/>
          </a:xfrm>
          <a:prstGeom prst="rect">
            <a:avLst/>
          </a:prstGeom>
        </p:spPr>
        <p:txBody>
          <a:bodyPr spcFirstLastPara="1" wrap="square" lIns="91425" tIns="91425" rIns="91425" bIns="91425" anchor="t" anchorCtr="0">
            <a:noAutofit/>
          </a:bodyPr>
          <a:lstStyle>
            <a:lvl1pPr lvl="0"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1847" name="Google Shape;1847;p19"/>
          <p:cNvSpPr txBox="1">
            <a:spLocks noGrp="1"/>
          </p:cNvSpPr>
          <p:nvPr>
            <p:ph type="subTitle" idx="1"/>
          </p:nvPr>
        </p:nvSpPr>
        <p:spPr>
          <a:xfrm>
            <a:off x="1366400" y="3156500"/>
            <a:ext cx="3968400" cy="14404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grpSp>
        <p:nvGrpSpPr>
          <p:cNvPr id="1848" name="Google Shape;1848;p19"/>
          <p:cNvGrpSpPr/>
          <p:nvPr/>
        </p:nvGrpSpPr>
        <p:grpSpPr>
          <a:xfrm rot="6154607">
            <a:off x="296109" y="5417800"/>
            <a:ext cx="1309321" cy="1183441"/>
            <a:chOff x="2401900" y="1895088"/>
            <a:chExt cx="1203300" cy="1087613"/>
          </a:xfrm>
        </p:grpSpPr>
        <p:sp>
          <p:nvSpPr>
            <p:cNvPr id="1849" name="Google Shape;1849;p19"/>
            <p:cNvSpPr/>
            <p:nvPr/>
          </p:nvSpPr>
          <p:spPr>
            <a:xfrm>
              <a:off x="2401900" y="1899500"/>
              <a:ext cx="1203300" cy="1083200"/>
            </a:xfrm>
            <a:custGeom>
              <a:avLst/>
              <a:gdLst/>
              <a:ahLst/>
              <a:cxnLst/>
              <a:rect l="l" t="t" r="r" b="b"/>
              <a:pathLst>
                <a:path w="48132" h="43328" extrusionOk="0">
                  <a:moveTo>
                    <a:pt x="0" y="1"/>
                  </a:moveTo>
                  <a:lnTo>
                    <a:pt x="0" y="1"/>
                  </a:lnTo>
                  <a:cubicBezTo>
                    <a:pt x="21" y="576"/>
                    <a:pt x="40" y="1131"/>
                    <a:pt x="60" y="1705"/>
                  </a:cubicBezTo>
                  <a:cubicBezTo>
                    <a:pt x="238" y="6661"/>
                    <a:pt x="555" y="11637"/>
                    <a:pt x="2141" y="16316"/>
                  </a:cubicBezTo>
                  <a:cubicBezTo>
                    <a:pt x="2141" y="16316"/>
                    <a:pt x="2954" y="16453"/>
                    <a:pt x="4087" y="16453"/>
                  </a:cubicBezTo>
                  <a:cubicBezTo>
                    <a:pt x="4923" y="16453"/>
                    <a:pt x="5933" y="16378"/>
                    <a:pt x="6919" y="16117"/>
                  </a:cubicBezTo>
                  <a:lnTo>
                    <a:pt x="6919" y="16117"/>
                  </a:lnTo>
                  <a:cubicBezTo>
                    <a:pt x="6919" y="16117"/>
                    <a:pt x="4718" y="17841"/>
                    <a:pt x="3192" y="18475"/>
                  </a:cubicBezTo>
                  <a:cubicBezTo>
                    <a:pt x="3192" y="18475"/>
                    <a:pt x="5590" y="22123"/>
                    <a:pt x="7672" y="24919"/>
                  </a:cubicBezTo>
                  <a:cubicBezTo>
                    <a:pt x="7672" y="24919"/>
                    <a:pt x="8603" y="24641"/>
                    <a:pt x="10427" y="23412"/>
                  </a:cubicBezTo>
                  <a:lnTo>
                    <a:pt x="10427" y="23412"/>
                  </a:lnTo>
                  <a:cubicBezTo>
                    <a:pt x="10427" y="23412"/>
                    <a:pt x="10249" y="24562"/>
                    <a:pt x="9396" y="26465"/>
                  </a:cubicBezTo>
                  <a:cubicBezTo>
                    <a:pt x="9396" y="26465"/>
                    <a:pt x="12409" y="29616"/>
                    <a:pt x="14808" y="31936"/>
                  </a:cubicBezTo>
                  <a:lnTo>
                    <a:pt x="17861" y="29655"/>
                  </a:lnTo>
                  <a:lnTo>
                    <a:pt x="17861" y="29655"/>
                  </a:lnTo>
                  <a:cubicBezTo>
                    <a:pt x="17861" y="29656"/>
                    <a:pt x="18139" y="31043"/>
                    <a:pt x="17385" y="33105"/>
                  </a:cubicBezTo>
                  <a:cubicBezTo>
                    <a:pt x="17385" y="33105"/>
                    <a:pt x="25198" y="37212"/>
                    <a:pt x="34368" y="37212"/>
                  </a:cubicBezTo>
                  <a:cubicBezTo>
                    <a:pt x="37081" y="37212"/>
                    <a:pt x="39914" y="36852"/>
                    <a:pt x="42698" y="35919"/>
                  </a:cubicBezTo>
                  <a:cubicBezTo>
                    <a:pt x="43015" y="36237"/>
                    <a:pt x="43313" y="36574"/>
                    <a:pt x="43631" y="36911"/>
                  </a:cubicBezTo>
                  <a:cubicBezTo>
                    <a:pt x="44979" y="38457"/>
                    <a:pt x="46287" y="40103"/>
                    <a:pt x="47257" y="41906"/>
                  </a:cubicBezTo>
                  <a:cubicBezTo>
                    <a:pt x="47495" y="42342"/>
                    <a:pt x="47714" y="42799"/>
                    <a:pt x="47912" y="43274"/>
                  </a:cubicBezTo>
                  <a:cubicBezTo>
                    <a:pt x="47931" y="43312"/>
                    <a:pt x="47961" y="43327"/>
                    <a:pt x="47991" y="43327"/>
                  </a:cubicBezTo>
                  <a:cubicBezTo>
                    <a:pt x="48059" y="43327"/>
                    <a:pt x="48131" y="43250"/>
                    <a:pt x="48090" y="43156"/>
                  </a:cubicBezTo>
                  <a:cubicBezTo>
                    <a:pt x="47297" y="41272"/>
                    <a:pt x="46108" y="39587"/>
                    <a:pt x="44820" y="38002"/>
                  </a:cubicBezTo>
                  <a:cubicBezTo>
                    <a:pt x="44186" y="37228"/>
                    <a:pt x="43531" y="36474"/>
                    <a:pt x="42838" y="35742"/>
                  </a:cubicBezTo>
                  <a:cubicBezTo>
                    <a:pt x="44384" y="25830"/>
                    <a:pt x="38139" y="19704"/>
                    <a:pt x="38139" y="19704"/>
                  </a:cubicBezTo>
                  <a:cubicBezTo>
                    <a:pt x="37049" y="20973"/>
                    <a:pt x="35345" y="21330"/>
                    <a:pt x="35345" y="21330"/>
                  </a:cubicBezTo>
                  <a:cubicBezTo>
                    <a:pt x="36257" y="20042"/>
                    <a:pt x="36851" y="18100"/>
                    <a:pt x="36851" y="18100"/>
                  </a:cubicBezTo>
                  <a:cubicBezTo>
                    <a:pt x="33957" y="14254"/>
                    <a:pt x="29893" y="11974"/>
                    <a:pt x="29893" y="11974"/>
                  </a:cubicBezTo>
                  <a:cubicBezTo>
                    <a:pt x="28584" y="13639"/>
                    <a:pt x="26919" y="15145"/>
                    <a:pt x="26919" y="15145"/>
                  </a:cubicBezTo>
                  <a:cubicBezTo>
                    <a:pt x="27316" y="13421"/>
                    <a:pt x="27376" y="10527"/>
                    <a:pt x="27376" y="10527"/>
                  </a:cubicBezTo>
                  <a:cubicBezTo>
                    <a:pt x="25135" y="8802"/>
                    <a:pt x="19407" y="6682"/>
                    <a:pt x="19407" y="6682"/>
                  </a:cubicBezTo>
                  <a:cubicBezTo>
                    <a:pt x="18514" y="8228"/>
                    <a:pt x="16434" y="9853"/>
                    <a:pt x="16434" y="9853"/>
                  </a:cubicBezTo>
                  <a:cubicBezTo>
                    <a:pt x="16989" y="7771"/>
                    <a:pt x="17246" y="5392"/>
                    <a:pt x="17246" y="5392"/>
                  </a:cubicBezTo>
                  <a:cubicBezTo>
                    <a:pt x="17246" y="5392"/>
                    <a:pt x="12528" y="2538"/>
                    <a:pt x="8286" y="2221"/>
                  </a:cubicBezTo>
                  <a:cubicBezTo>
                    <a:pt x="4025" y="1924"/>
                    <a:pt x="0" y="1"/>
                    <a:pt x="0" y="1"/>
                  </a:cubicBezTo>
                  <a:close/>
                </a:path>
              </a:pathLst>
            </a:custGeom>
            <a:solidFill>
              <a:schemeClr val="dk1"/>
            </a:solidFill>
            <a:ln w="152400" cap="flat" cmpd="sng">
              <a:solidFill>
                <a:schemeClr val="lt2"/>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nvGrpSpPr>
            <p:cNvPr id="1850" name="Google Shape;1850;p19"/>
            <p:cNvGrpSpPr/>
            <p:nvPr/>
          </p:nvGrpSpPr>
          <p:grpSpPr>
            <a:xfrm>
              <a:off x="2402050" y="1895088"/>
              <a:ext cx="1156651" cy="1051648"/>
              <a:chOff x="3295800" y="1931075"/>
              <a:chExt cx="1156651" cy="1051648"/>
            </a:xfrm>
          </p:grpSpPr>
          <p:sp>
            <p:nvSpPr>
              <p:cNvPr id="1851" name="Google Shape;1851;p19"/>
              <p:cNvSpPr/>
              <p:nvPr/>
            </p:nvSpPr>
            <p:spPr>
              <a:xfrm>
                <a:off x="3295800" y="1931075"/>
                <a:ext cx="1111075" cy="930525"/>
              </a:xfrm>
              <a:custGeom>
                <a:avLst/>
                <a:gdLst/>
                <a:ahLst/>
                <a:cxnLst/>
                <a:rect l="l" t="t" r="r" b="b"/>
                <a:pathLst>
                  <a:path w="44443" h="37221" extrusionOk="0">
                    <a:moveTo>
                      <a:pt x="0" y="0"/>
                    </a:moveTo>
                    <a:lnTo>
                      <a:pt x="59" y="1726"/>
                    </a:lnTo>
                    <a:cubicBezTo>
                      <a:pt x="238" y="6661"/>
                      <a:pt x="555" y="11656"/>
                      <a:pt x="2141" y="16334"/>
                    </a:cubicBezTo>
                    <a:cubicBezTo>
                      <a:pt x="2141" y="16334"/>
                      <a:pt x="2944" y="16464"/>
                      <a:pt x="4064" y="16464"/>
                    </a:cubicBezTo>
                    <a:cubicBezTo>
                      <a:pt x="4905" y="16464"/>
                      <a:pt x="5924" y="16391"/>
                      <a:pt x="6918" y="16136"/>
                    </a:cubicBezTo>
                    <a:lnTo>
                      <a:pt x="6918" y="16136"/>
                    </a:lnTo>
                    <a:cubicBezTo>
                      <a:pt x="6918" y="16136"/>
                      <a:pt x="4718" y="17841"/>
                      <a:pt x="3191" y="18475"/>
                    </a:cubicBezTo>
                    <a:cubicBezTo>
                      <a:pt x="3191" y="18475"/>
                      <a:pt x="5590" y="22143"/>
                      <a:pt x="7671" y="24937"/>
                    </a:cubicBezTo>
                    <a:cubicBezTo>
                      <a:pt x="7671" y="24937"/>
                      <a:pt x="8603" y="24660"/>
                      <a:pt x="10427" y="23431"/>
                    </a:cubicBezTo>
                    <a:lnTo>
                      <a:pt x="10427" y="23431"/>
                    </a:lnTo>
                    <a:cubicBezTo>
                      <a:pt x="10427" y="23431"/>
                      <a:pt x="10248" y="24561"/>
                      <a:pt x="9396" y="26483"/>
                    </a:cubicBezTo>
                    <a:cubicBezTo>
                      <a:pt x="9396" y="26483"/>
                      <a:pt x="12409" y="29636"/>
                      <a:pt x="14807" y="31955"/>
                    </a:cubicBezTo>
                    <a:lnTo>
                      <a:pt x="17860" y="29655"/>
                    </a:lnTo>
                    <a:lnTo>
                      <a:pt x="17860" y="29655"/>
                    </a:lnTo>
                    <a:cubicBezTo>
                      <a:pt x="17860" y="29655"/>
                      <a:pt x="18137" y="31063"/>
                      <a:pt x="17384" y="33125"/>
                    </a:cubicBezTo>
                    <a:cubicBezTo>
                      <a:pt x="17384" y="33125"/>
                      <a:pt x="25178" y="37221"/>
                      <a:pt x="34337" y="37221"/>
                    </a:cubicBezTo>
                    <a:cubicBezTo>
                      <a:pt x="37099" y="37221"/>
                      <a:pt x="39984" y="36848"/>
                      <a:pt x="42817" y="35879"/>
                    </a:cubicBezTo>
                    <a:cubicBezTo>
                      <a:pt x="44443" y="25889"/>
                      <a:pt x="38139" y="19704"/>
                      <a:pt x="38139" y="19704"/>
                    </a:cubicBezTo>
                    <a:cubicBezTo>
                      <a:pt x="37048" y="20993"/>
                      <a:pt x="35343" y="21350"/>
                      <a:pt x="35343" y="21350"/>
                    </a:cubicBezTo>
                    <a:cubicBezTo>
                      <a:pt x="36255" y="20061"/>
                      <a:pt x="36850" y="18099"/>
                      <a:pt x="36850" y="18099"/>
                    </a:cubicBezTo>
                    <a:cubicBezTo>
                      <a:pt x="33956" y="14273"/>
                      <a:pt x="29893" y="11994"/>
                      <a:pt x="29893" y="11994"/>
                    </a:cubicBezTo>
                    <a:cubicBezTo>
                      <a:pt x="28585" y="13638"/>
                      <a:pt x="26920" y="15145"/>
                      <a:pt x="26920" y="15145"/>
                    </a:cubicBezTo>
                    <a:cubicBezTo>
                      <a:pt x="27316" y="13440"/>
                      <a:pt x="27375" y="10546"/>
                      <a:pt x="27375" y="10546"/>
                    </a:cubicBezTo>
                    <a:cubicBezTo>
                      <a:pt x="25136" y="8822"/>
                      <a:pt x="19406" y="6700"/>
                      <a:pt x="19406" y="6700"/>
                    </a:cubicBezTo>
                    <a:cubicBezTo>
                      <a:pt x="18515" y="8227"/>
                      <a:pt x="16433" y="9853"/>
                      <a:pt x="16433" y="9853"/>
                    </a:cubicBezTo>
                    <a:cubicBezTo>
                      <a:pt x="16988" y="7791"/>
                      <a:pt x="17246" y="5413"/>
                      <a:pt x="17246" y="5413"/>
                    </a:cubicBezTo>
                    <a:cubicBezTo>
                      <a:pt x="17246" y="5413"/>
                      <a:pt x="12528" y="2538"/>
                      <a:pt x="8286" y="2241"/>
                    </a:cubicBezTo>
                    <a:cubicBezTo>
                      <a:pt x="4024" y="1924"/>
                      <a:pt x="0" y="0"/>
                      <a:pt x="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52" name="Google Shape;1852;p19"/>
              <p:cNvSpPr/>
              <p:nvPr/>
            </p:nvSpPr>
            <p:spPr>
              <a:xfrm>
                <a:off x="3371377" y="2028475"/>
                <a:ext cx="989373" cy="786271"/>
              </a:xfrm>
              <a:custGeom>
                <a:avLst/>
                <a:gdLst/>
                <a:ahLst/>
                <a:cxnLst/>
                <a:rect l="l" t="t" r="r" b="b"/>
                <a:pathLst>
                  <a:path w="37494" h="29487" extrusionOk="0">
                    <a:moveTo>
                      <a:pt x="1" y="1"/>
                    </a:moveTo>
                    <a:lnTo>
                      <a:pt x="1" y="1"/>
                    </a:lnTo>
                    <a:cubicBezTo>
                      <a:pt x="9247" y="27141"/>
                      <a:pt x="30385" y="29486"/>
                      <a:pt x="36060" y="29486"/>
                    </a:cubicBezTo>
                    <a:cubicBezTo>
                      <a:pt x="36980" y="29486"/>
                      <a:pt x="37493" y="29425"/>
                      <a:pt x="37485" y="29397"/>
                    </a:cubicBezTo>
                    <a:cubicBezTo>
                      <a:pt x="30726" y="10348"/>
                      <a:pt x="1" y="1"/>
                      <a:pt x="1" y="1"/>
                    </a:cubicBezTo>
                    <a:close/>
                  </a:path>
                </a:pathLst>
              </a:custGeom>
              <a:solidFill>
                <a:srgbClr val="191919">
                  <a:alpha val="128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53" name="Google Shape;1853;p19"/>
              <p:cNvSpPr/>
              <p:nvPr/>
            </p:nvSpPr>
            <p:spPr>
              <a:xfrm>
                <a:off x="3601474" y="2047537"/>
                <a:ext cx="54905" cy="195530"/>
              </a:xfrm>
              <a:custGeom>
                <a:avLst/>
                <a:gdLst/>
                <a:ahLst/>
                <a:cxnLst/>
                <a:rect l="l" t="t" r="r" b="b"/>
                <a:pathLst>
                  <a:path w="2924" h="10413" extrusionOk="0">
                    <a:moveTo>
                      <a:pt x="2785" y="1"/>
                    </a:moveTo>
                    <a:cubicBezTo>
                      <a:pt x="2745" y="1"/>
                      <a:pt x="2708" y="20"/>
                      <a:pt x="2701" y="66"/>
                    </a:cubicBezTo>
                    <a:cubicBezTo>
                      <a:pt x="2205" y="2762"/>
                      <a:pt x="1551" y="5437"/>
                      <a:pt x="738" y="8054"/>
                    </a:cubicBezTo>
                    <a:cubicBezTo>
                      <a:pt x="521" y="8807"/>
                      <a:pt x="283" y="9541"/>
                      <a:pt x="24" y="10274"/>
                    </a:cubicBezTo>
                    <a:cubicBezTo>
                      <a:pt x="0" y="10358"/>
                      <a:pt x="63" y="10413"/>
                      <a:pt x="125" y="10413"/>
                    </a:cubicBezTo>
                    <a:cubicBezTo>
                      <a:pt x="166" y="10413"/>
                      <a:pt x="207" y="10389"/>
                      <a:pt x="222" y="10334"/>
                    </a:cubicBezTo>
                    <a:cubicBezTo>
                      <a:pt x="1115" y="7737"/>
                      <a:pt x="1848" y="5101"/>
                      <a:pt x="2443" y="2424"/>
                    </a:cubicBezTo>
                    <a:cubicBezTo>
                      <a:pt x="2622" y="1652"/>
                      <a:pt x="2760" y="898"/>
                      <a:pt x="2899" y="125"/>
                    </a:cubicBezTo>
                    <a:cubicBezTo>
                      <a:pt x="2924" y="51"/>
                      <a:pt x="2850" y="1"/>
                      <a:pt x="278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54" name="Google Shape;1854;p19"/>
              <p:cNvSpPr/>
              <p:nvPr/>
            </p:nvSpPr>
            <p:spPr>
              <a:xfrm>
                <a:off x="3566492" y="2035275"/>
                <a:ext cx="38813" cy="173917"/>
              </a:xfrm>
              <a:custGeom>
                <a:avLst/>
                <a:gdLst/>
                <a:ahLst/>
                <a:cxnLst/>
                <a:rect l="l" t="t" r="r" b="b"/>
                <a:pathLst>
                  <a:path w="2067" h="9262" extrusionOk="0">
                    <a:moveTo>
                      <a:pt x="1965" y="0"/>
                    </a:moveTo>
                    <a:cubicBezTo>
                      <a:pt x="1913" y="0"/>
                      <a:pt x="1858" y="35"/>
                      <a:pt x="1848" y="104"/>
                    </a:cubicBezTo>
                    <a:cubicBezTo>
                      <a:pt x="1630" y="2482"/>
                      <a:pt x="1213" y="4861"/>
                      <a:pt x="600" y="7181"/>
                    </a:cubicBezTo>
                    <a:cubicBezTo>
                      <a:pt x="420" y="7834"/>
                      <a:pt x="222" y="8489"/>
                      <a:pt x="24" y="9124"/>
                    </a:cubicBezTo>
                    <a:cubicBezTo>
                      <a:pt x="0" y="9207"/>
                      <a:pt x="63" y="9262"/>
                      <a:pt x="125" y="9262"/>
                    </a:cubicBezTo>
                    <a:cubicBezTo>
                      <a:pt x="166" y="9262"/>
                      <a:pt x="206" y="9238"/>
                      <a:pt x="222" y="9182"/>
                    </a:cubicBezTo>
                    <a:cubicBezTo>
                      <a:pt x="956" y="6883"/>
                      <a:pt x="1491" y="4504"/>
                      <a:pt x="1829" y="2107"/>
                    </a:cubicBezTo>
                    <a:cubicBezTo>
                      <a:pt x="1927" y="1433"/>
                      <a:pt x="1987" y="759"/>
                      <a:pt x="2066" y="104"/>
                    </a:cubicBezTo>
                    <a:cubicBezTo>
                      <a:pt x="2066" y="35"/>
                      <a:pt x="2017" y="0"/>
                      <a:pt x="196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55" name="Google Shape;1855;p19"/>
              <p:cNvSpPr/>
              <p:nvPr/>
            </p:nvSpPr>
            <p:spPr>
              <a:xfrm>
                <a:off x="3440775" y="2290111"/>
                <a:ext cx="216054" cy="20993"/>
              </a:xfrm>
              <a:custGeom>
                <a:avLst/>
                <a:gdLst/>
                <a:ahLst/>
                <a:cxnLst/>
                <a:rect l="l" t="t" r="r" b="b"/>
                <a:pathLst>
                  <a:path w="11506" h="1118" extrusionOk="0">
                    <a:moveTo>
                      <a:pt x="11373" y="1"/>
                    </a:moveTo>
                    <a:cubicBezTo>
                      <a:pt x="11362" y="1"/>
                      <a:pt x="11351" y="2"/>
                      <a:pt x="11338" y="6"/>
                    </a:cubicBezTo>
                    <a:cubicBezTo>
                      <a:pt x="8652" y="622"/>
                      <a:pt x="5895" y="921"/>
                      <a:pt x="3134" y="921"/>
                    </a:cubicBezTo>
                    <a:cubicBezTo>
                      <a:pt x="2962" y="921"/>
                      <a:pt x="2789" y="920"/>
                      <a:pt x="2616" y="918"/>
                    </a:cubicBezTo>
                    <a:cubicBezTo>
                      <a:pt x="1784" y="899"/>
                      <a:pt x="951" y="839"/>
                      <a:pt x="138" y="780"/>
                    </a:cubicBezTo>
                    <a:cubicBezTo>
                      <a:pt x="132" y="779"/>
                      <a:pt x="126" y="779"/>
                      <a:pt x="120" y="779"/>
                    </a:cubicBezTo>
                    <a:cubicBezTo>
                      <a:pt x="0" y="779"/>
                      <a:pt x="6" y="978"/>
                      <a:pt x="138" y="978"/>
                    </a:cubicBezTo>
                    <a:cubicBezTo>
                      <a:pt x="1197" y="1071"/>
                      <a:pt x="2259" y="1117"/>
                      <a:pt x="3320" y="1117"/>
                    </a:cubicBezTo>
                    <a:cubicBezTo>
                      <a:pt x="5199" y="1117"/>
                      <a:pt x="7078" y="972"/>
                      <a:pt x="8939" y="680"/>
                    </a:cubicBezTo>
                    <a:cubicBezTo>
                      <a:pt x="9772" y="542"/>
                      <a:pt x="10585" y="383"/>
                      <a:pt x="11397" y="204"/>
                    </a:cubicBezTo>
                    <a:cubicBezTo>
                      <a:pt x="11505" y="168"/>
                      <a:pt x="11482" y="1"/>
                      <a:pt x="1137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56" name="Google Shape;1856;p19"/>
              <p:cNvSpPr/>
              <p:nvPr/>
            </p:nvSpPr>
            <p:spPr>
              <a:xfrm>
                <a:off x="3437790" y="2269090"/>
                <a:ext cx="195324" cy="17163"/>
              </a:xfrm>
              <a:custGeom>
                <a:avLst/>
                <a:gdLst/>
                <a:ahLst/>
                <a:cxnLst/>
                <a:rect l="l" t="t" r="r" b="b"/>
                <a:pathLst>
                  <a:path w="10402" h="914" extrusionOk="0">
                    <a:moveTo>
                      <a:pt x="10244" y="1"/>
                    </a:moveTo>
                    <a:cubicBezTo>
                      <a:pt x="10239" y="1"/>
                      <a:pt x="10234" y="1"/>
                      <a:pt x="10229" y="2"/>
                    </a:cubicBezTo>
                    <a:cubicBezTo>
                      <a:pt x="7612" y="378"/>
                      <a:pt x="4996" y="597"/>
                      <a:pt x="2379" y="676"/>
                    </a:cubicBezTo>
                    <a:cubicBezTo>
                      <a:pt x="1626" y="695"/>
                      <a:pt x="891" y="716"/>
                      <a:pt x="138" y="716"/>
                    </a:cubicBezTo>
                    <a:cubicBezTo>
                      <a:pt x="0" y="716"/>
                      <a:pt x="0" y="914"/>
                      <a:pt x="138" y="914"/>
                    </a:cubicBezTo>
                    <a:cubicBezTo>
                      <a:pt x="2794" y="914"/>
                      <a:pt x="5451" y="774"/>
                      <a:pt x="8088" y="478"/>
                    </a:cubicBezTo>
                    <a:cubicBezTo>
                      <a:pt x="8821" y="398"/>
                      <a:pt x="9555" y="319"/>
                      <a:pt x="10287" y="219"/>
                    </a:cubicBezTo>
                    <a:cubicBezTo>
                      <a:pt x="10401" y="201"/>
                      <a:pt x="10353" y="1"/>
                      <a:pt x="1024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57" name="Google Shape;1857;p19"/>
              <p:cNvSpPr/>
              <p:nvPr/>
            </p:nvSpPr>
            <p:spPr>
              <a:xfrm>
                <a:off x="3423462" y="2177081"/>
                <a:ext cx="122636" cy="9783"/>
              </a:xfrm>
              <a:custGeom>
                <a:avLst/>
                <a:gdLst/>
                <a:ahLst/>
                <a:cxnLst/>
                <a:rect l="l" t="t" r="r" b="b"/>
                <a:pathLst>
                  <a:path w="6531" h="521" extrusionOk="0">
                    <a:moveTo>
                      <a:pt x="140" y="0"/>
                    </a:moveTo>
                    <a:cubicBezTo>
                      <a:pt x="41" y="0"/>
                      <a:pt x="1" y="186"/>
                      <a:pt x="129" y="203"/>
                    </a:cubicBezTo>
                    <a:cubicBezTo>
                      <a:pt x="1139" y="382"/>
                      <a:pt x="2170" y="462"/>
                      <a:pt x="3221" y="481"/>
                    </a:cubicBezTo>
                    <a:cubicBezTo>
                      <a:pt x="4271" y="501"/>
                      <a:pt x="5322" y="501"/>
                      <a:pt x="6393" y="520"/>
                    </a:cubicBezTo>
                    <a:cubicBezTo>
                      <a:pt x="6531" y="520"/>
                      <a:pt x="6531" y="303"/>
                      <a:pt x="6393" y="303"/>
                    </a:cubicBezTo>
                    <a:cubicBezTo>
                      <a:pt x="5341" y="303"/>
                      <a:pt x="4311" y="282"/>
                      <a:pt x="3261" y="263"/>
                    </a:cubicBezTo>
                    <a:cubicBezTo>
                      <a:pt x="2230" y="263"/>
                      <a:pt x="1199" y="184"/>
                      <a:pt x="169" y="5"/>
                    </a:cubicBezTo>
                    <a:cubicBezTo>
                      <a:pt x="159" y="2"/>
                      <a:pt x="149" y="0"/>
                      <a:pt x="14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58" name="Google Shape;1858;p19"/>
              <p:cNvSpPr/>
              <p:nvPr/>
            </p:nvSpPr>
            <p:spPr>
              <a:xfrm>
                <a:off x="3732945" y="2143563"/>
                <a:ext cx="30213" cy="211904"/>
              </a:xfrm>
              <a:custGeom>
                <a:avLst/>
                <a:gdLst/>
                <a:ahLst/>
                <a:cxnLst/>
                <a:rect l="l" t="t" r="r" b="b"/>
                <a:pathLst>
                  <a:path w="1609" h="11285" extrusionOk="0">
                    <a:moveTo>
                      <a:pt x="1507" y="1"/>
                    </a:moveTo>
                    <a:cubicBezTo>
                      <a:pt x="1455" y="1"/>
                      <a:pt x="1400" y="36"/>
                      <a:pt x="1400" y="105"/>
                    </a:cubicBezTo>
                    <a:cubicBezTo>
                      <a:pt x="1341" y="2999"/>
                      <a:pt x="1064" y="5894"/>
                      <a:pt x="528" y="8748"/>
                    </a:cubicBezTo>
                    <a:cubicBezTo>
                      <a:pt x="369" y="9541"/>
                      <a:pt x="210" y="10353"/>
                      <a:pt x="12" y="11146"/>
                    </a:cubicBezTo>
                    <a:cubicBezTo>
                      <a:pt x="1" y="11230"/>
                      <a:pt x="68" y="11285"/>
                      <a:pt x="132" y="11285"/>
                    </a:cubicBezTo>
                    <a:cubicBezTo>
                      <a:pt x="175" y="11285"/>
                      <a:pt x="215" y="11261"/>
                      <a:pt x="231" y="11206"/>
                    </a:cubicBezTo>
                    <a:cubicBezTo>
                      <a:pt x="884" y="8371"/>
                      <a:pt x="1321" y="5477"/>
                      <a:pt x="1500" y="2563"/>
                    </a:cubicBezTo>
                    <a:cubicBezTo>
                      <a:pt x="1558" y="1750"/>
                      <a:pt x="1598" y="938"/>
                      <a:pt x="1598" y="105"/>
                    </a:cubicBezTo>
                    <a:cubicBezTo>
                      <a:pt x="1608" y="36"/>
                      <a:pt x="1559" y="1"/>
                      <a:pt x="150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59" name="Google Shape;1859;p19"/>
              <p:cNvSpPr/>
              <p:nvPr/>
            </p:nvSpPr>
            <p:spPr>
              <a:xfrm>
                <a:off x="3759732" y="2141620"/>
                <a:ext cx="95146" cy="229668"/>
              </a:xfrm>
              <a:custGeom>
                <a:avLst/>
                <a:gdLst/>
                <a:ahLst/>
                <a:cxnLst/>
                <a:rect l="l" t="t" r="r" b="b"/>
                <a:pathLst>
                  <a:path w="5067" h="12231" extrusionOk="0">
                    <a:moveTo>
                      <a:pt x="4962" y="0"/>
                    </a:moveTo>
                    <a:cubicBezTo>
                      <a:pt x="4908" y="0"/>
                      <a:pt x="4848" y="35"/>
                      <a:pt x="4838" y="104"/>
                    </a:cubicBezTo>
                    <a:cubicBezTo>
                      <a:pt x="4719" y="1729"/>
                      <a:pt x="4164" y="3296"/>
                      <a:pt x="3511" y="4782"/>
                    </a:cubicBezTo>
                    <a:cubicBezTo>
                      <a:pt x="2837" y="6349"/>
                      <a:pt x="2083" y="7874"/>
                      <a:pt x="1330" y="9421"/>
                    </a:cubicBezTo>
                    <a:cubicBezTo>
                      <a:pt x="913" y="10313"/>
                      <a:pt x="477" y="11186"/>
                      <a:pt x="41" y="12077"/>
                    </a:cubicBezTo>
                    <a:cubicBezTo>
                      <a:pt x="1" y="12158"/>
                      <a:pt x="71" y="12230"/>
                      <a:pt x="138" y="12230"/>
                    </a:cubicBezTo>
                    <a:cubicBezTo>
                      <a:pt x="170" y="12230"/>
                      <a:pt x="201" y="12214"/>
                      <a:pt x="220" y="12177"/>
                    </a:cubicBezTo>
                    <a:cubicBezTo>
                      <a:pt x="1013" y="10591"/>
                      <a:pt x="1785" y="8984"/>
                      <a:pt x="2538" y="7380"/>
                    </a:cubicBezTo>
                    <a:cubicBezTo>
                      <a:pt x="3252" y="5892"/>
                      <a:pt x="3986" y="4386"/>
                      <a:pt x="4502" y="2800"/>
                    </a:cubicBezTo>
                    <a:cubicBezTo>
                      <a:pt x="4779" y="1928"/>
                      <a:pt x="4977" y="1016"/>
                      <a:pt x="5057" y="104"/>
                    </a:cubicBezTo>
                    <a:cubicBezTo>
                      <a:pt x="5066" y="35"/>
                      <a:pt x="5017" y="0"/>
                      <a:pt x="496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60" name="Google Shape;1860;p19"/>
              <p:cNvSpPr/>
              <p:nvPr/>
            </p:nvSpPr>
            <p:spPr>
              <a:xfrm>
                <a:off x="3790246" y="2166162"/>
                <a:ext cx="114637" cy="227396"/>
              </a:xfrm>
              <a:custGeom>
                <a:avLst/>
                <a:gdLst/>
                <a:ahLst/>
                <a:cxnLst/>
                <a:rect l="l" t="t" r="r" b="b"/>
                <a:pathLst>
                  <a:path w="6105" h="12110" extrusionOk="0">
                    <a:moveTo>
                      <a:pt x="5976" y="1"/>
                    </a:moveTo>
                    <a:cubicBezTo>
                      <a:pt x="5935" y="1"/>
                      <a:pt x="5892" y="20"/>
                      <a:pt x="5869" y="66"/>
                    </a:cubicBezTo>
                    <a:cubicBezTo>
                      <a:pt x="5176" y="1731"/>
                      <a:pt x="4462" y="3396"/>
                      <a:pt x="3749" y="5042"/>
                    </a:cubicBezTo>
                    <a:cubicBezTo>
                      <a:pt x="3392" y="5854"/>
                      <a:pt x="3015" y="6686"/>
                      <a:pt x="2639" y="7500"/>
                    </a:cubicBezTo>
                    <a:cubicBezTo>
                      <a:pt x="2301" y="8232"/>
                      <a:pt x="1965" y="8967"/>
                      <a:pt x="1587" y="9680"/>
                    </a:cubicBezTo>
                    <a:cubicBezTo>
                      <a:pt x="1151" y="10473"/>
                      <a:pt x="676" y="11246"/>
                      <a:pt x="62" y="11919"/>
                    </a:cubicBezTo>
                    <a:cubicBezTo>
                      <a:pt x="0" y="11997"/>
                      <a:pt x="70" y="12110"/>
                      <a:pt x="150" y="12110"/>
                    </a:cubicBezTo>
                    <a:cubicBezTo>
                      <a:pt x="174" y="12110"/>
                      <a:pt x="198" y="12100"/>
                      <a:pt x="220" y="12078"/>
                    </a:cubicBezTo>
                    <a:cubicBezTo>
                      <a:pt x="1291" y="10849"/>
                      <a:pt x="2023" y="9382"/>
                      <a:pt x="2678" y="7915"/>
                    </a:cubicBezTo>
                    <a:cubicBezTo>
                      <a:pt x="3432" y="6271"/>
                      <a:pt x="4164" y="4606"/>
                      <a:pt x="4878" y="2960"/>
                    </a:cubicBezTo>
                    <a:cubicBezTo>
                      <a:pt x="5274" y="2008"/>
                      <a:pt x="5671" y="1077"/>
                      <a:pt x="6067" y="126"/>
                    </a:cubicBezTo>
                    <a:cubicBezTo>
                      <a:pt x="6105" y="52"/>
                      <a:pt x="6043" y="1"/>
                      <a:pt x="597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61" name="Google Shape;1861;p19"/>
              <p:cNvSpPr/>
              <p:nvPr/>
            </p:nvSpPr>
            <p:spPr>
              <a:xfrm>
                <a:off x="3513614" y="2338651"/>
                <a:ext cx="203342" cy="114073"/>
              </a:xfrm>
              <a:custGeom>
                <a:avLst/>
                <a:gdLst/>
                <a:ahLst/>
                <a:cxnLst/>
                <a:rect l="l" t="t" r="r" b="b"/>
                <a:pathLst>
                  <a:path w="10829" h="6075" extrusionOk="0">
                    <a:moveTo>
                      <a:pt x="10667" y="0"/>
                    </a:moveTo>
                    <a:cubicBezTo>
                      <a:pt x="10649" y="0"/>
                      <a:pt x="10630" y="6"/>
                      <a:pt x="10610" y="19"/>
                    </a:cubicBezTo>
                    <a:cubicBezTo>
                      <a:pt x="7994" y="1703"/>
                      <a:pt x="5338" y="3388"/>
                      <a:pt x="2543" y="4776"/>
                    </a:cubicBezTo>
                    <a:cubicBezTo>
                      <a:pt x="1730" y="5152"/>
                      <a:pt x="937" y="5529"/>
                      <a:pt x="104" y="5865"/>
                    </a:cubicBezTo>
                    <a:cubicBezTo>
                      <a:pt x="1" y="5918"/>
                      <a:pt x="33" y="6075"/>
                      <a:pt x="122" y="6075"/>
                    </a:cubicBezTo>
                    <a:cubicBezTo>
                      <a:pt x="135" y="6075"/>
                      <a:pt x="149" y="6072"/>
                      <a:pt x="165" y="6064"/>
                    </a:cubicBezTo>
                    <a:cubicBezTo>
                      <a:pt x="3078" y="4874"/>
                      <a:pt x="5813" y="3289"/>
                      <a:pt x="8490" y="1623"/>
                    </a:cubicBezTo>
                    <a:cubicBezTo>
                      <a:pt x="9243" y="1148"/>
                      <a:pt x="9976" y="672"/>
                      <a:pt x="10729" y="196"/>
                    </a:cubicBezTo>
                    <a:cubicBezTo>
                      <a:pt x="10829" y="147"/>
                      <a:pt x="10762" y="0"/>
                      <a:pt x="1066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62" name="Google Shape;1862;p19"/>
              <p:cNvSpPr/>
              <p:nvPr/>
            </p:nvSpPr>
            <p:spPr>
              <a:xfrm>
                <a:off x="3609755" y="2415075"/>
                <a:ext cx="222269" cy="170331"/>
              </a:xfrm>
              <a:custGeom>
                <a:avLst/>
                <a:gdLst/>
                <a:ahLst/>
                <a:cxnLst/>
                <a:rect l="l" t="t" r="r" b="b"/>
                <a:pathLst>
                  <a:path w="11837" h="9071" extrusionOk="0">
                    <a:moveTo>
                      <a:pt x="11686" y="0"/>
                    </a:moveTo>
                    <a:cubicBezTo>
                      <a:pt x="11663" y="0"/>
                      <a:pt x="11638" y="10"/>
                      <a:pt x="11616" y="32"/>
                    </a:cubicBezTo>
                    <a:cubicBezTo>
                      <a:pt x="10427" y="1380"/>
                      <a:pt x="9000" y="2450"/>
                      <a:pt x="7552" y="3500"/>
                    </a:cubicBezTo>
                    <a:cubicBezTo>
                      <a:pt x="5966" y="4631"/>
                      <a:pt x="4401" y="5781"/>
                      <a:pt x="2815" y="6910"/>
                    </a:cubicBezTo>
                    <a:cubicBezTo>
                      <a:pt x="1903" y="7565"/>
                      <a:pt x="1010" y="8218"/>
                      <a:pt x="99" y="8873"/>
                    </a:cubicBezTo>
                    <a:cubicBezTo>
                      <a:pt x="1" y="8938"/>
                      <a:pt x="64" y="9071"/>
                      <a:pt x="146" y="9071"/>
                    </a:cubicBezTo>
                    <a:cubicBezTo>
                      <a:pt x="163" y="9071"/>
                      <a:pt x="181" y="9065"/>
                      <a:pt x="199" y="9051"/>
                    </a:cubicBezTo>
                    <a:cubicBezTo>
                      <a:pt x="1824" y="7882"/>
                      <a:pt x="3429" y="6732"/>
                      <a:pt x="5035" y="5562"/>
                    </a:cubicBezTo>
                    <a:cubicBezTo>
                      <a:pt x="6542" y="4472"/>
                      <a:pt x="8107" y="3421"/>
                      <a:pt x="9555" y="2252"/>
                    </a:cubicBezTo>
                    <a:cubicBezTo>
                      <a:pt x="10348" y="1618"/>
                      <a:pt x="11101" y="944"/>
                      <a:pt x="11775" y="191"/>
                    </a:cubicBezTo>
                    <a:cubicBezTo>
                      <a:pt x="11837" y="113"/>
                      <a:pt x="11766" y="0"/>
                      <a:pt x="1168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63" name="Google Shape;1863;p19"/>
              <p:cNvSpPr/>
              <p:nvPr/>
            </p:nvSpPr>
            <p:spPr>
              <a:xfrm>
                <a:off x="3687176" y="2432706"/>
                <a:ext cx="29406" cy="25857"/>
              </a:xfrm>
              <a:custGeom>
                <a:avLst/>
                <a:gdLst/>
                <a:ahLst/>
                <a:cxnLst/>
                <a:rect l="l" t="t" r="r" b="b"/>
                <a:pathLst>
                  <a:path w="1566" h="1377" extrusionOk="0">
                    <a:moveTo>
                      <a:pt x="1412" y="1"/>
                    </a:moveTo>
                    <a:cubicBezTo>
                      <a:pt x="1391" y="1"/>
                      <a:pt x="1369" y="8"/>
                      <a:pt x="1348" y="24"/>
                    </a:cubicBezTo>
                    <a:cubicBezTo>
                      <a:pt x="931" y="420"/>
                      <a:pt x="495" y="817"/>
                      <a:pt x="80" y="1194"/>
                    </a:cubicBezTo>
                    <a:cubicBezTo>
                      <a:pt x="0" y="1272"/>
                      <a:pt x="84" y="1376"/>
                      <a:pt x="172" y="1376"/>
                    </a:cubicBezTo>
                    <a:cubicBezTo>
                      <a:pt x="195" y="1376"/>
                      <a:pt x="218" y="1369"/>
                      <a:pt x="238" y="1353"/>
                    </a:cubicBezTo>
                    <a:cubicBezTo>
                      <a:pt x="654" y="956"/>
                      <a:pt x="1071" y="560"/>
                      <a:pt x="1486" y="183"/>
                    </a:cubicBezTo>
                    <a:cubicBezTo>
                      <a:pt x="1566" y="104"/>
                      <a:pt x="1494" y="1"/>
                      <a:pt x="141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64" name="Google Shape;1864;p19"/>
              <p:cNvSpPr/>
              <p:nvPr/>
            </p:nvSpPr>
            <p:spPr>
              <a:xfrm>
                <a:off x="3501540" y="2231404"/>
                <a:ext cx="27960" cy="10215"/>
              </a:xfrm>
              <a:custGeom>
                <a:avLst/>
                <a:gdLst/>
                <a:ahLst/>
                <a:cxnLst/>
                <a:rect l="l" t="t" r="r" b="b"/>
                <a:pathLst>
                  <a:path w="1489" h="544" extrusionOk="0">
                    <a:moveTo>
                      <a:pt x="1338" y="1"/>
                    </a:moveTo>
                    <a:cubicBezTo>
                      <a:pt x="1327" y="1"/>
                      <a:pt x="1315" y="3"/>
                      <a:pt x="1302" y="6"/>
                    </a:cubicBezTo>
                    <a:cubicBezTo>
                      <a:pt x="906" y="106"/>
                      <a:pt x="510" y="225"/>
                      <a:pt x="134" y="323"/>
                    </a:cubicBezTo>
                    <a:cubicBezTo>
                      <a:pt x="0" y="361"/>
                      <a:pt x="49" y="543"/>
                      <a:pt x="157" y="543"/>
                    </a:cubicBezTo>
                    <a:cubicBezTo>
                      <a:pt x="163" y="543"/>
                      <a:pt x="168" y="543"/>
                      <a:pt x="173" y="542"/>
                    </a:cubicBezTo>
                    <a:cubicBezTo>
                      <a:pt x="570" y="423"/>
                      <a:pt x="966" y="304"/>
                      <a:pt x="1363" y="204"/>
                    </a:cubicBezTo>
                    <a:cubicBezTo>
                      <a:pt x="1488" y="168"/>
                      <a:pt x="1451" y="1"/>
                      <a:pt x="133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65" name="Google Shape;1865;p19"/>
              <p:cNvSpPr/>
              <p:nvPr/>
            </p:nvSpPr>
            <p:spPr>
              <a:xfrm>
                <a:off x="3904189" y="2274038"/>
                <a:ext cx="152154" cy="193821"/>
              </a:xfrm>
              <a:custGeom>
                <a:avLst/>
                <a:gdLst/>
                <a:ahLst/>
                <a:cxnLst/>
                <a:rect l="l" t="t" r="r" b="b"/>
                <a:pathLst>
                  <a:path w="8103" h="10322" extrusionOk="0">
                    <a:moveTo>
                      <a:pt x="7958" y="0"/>
                    </a:moveTo>
                    <a:cubicBezTo>
                      <a:pt x="7926" y="0"/>
                      <a:pt x="7893" y="15"/>
                      <a:pt x="7870" y="50"/>
                    </a:cubicBezTo>
                    <a:cubicBezTo>
                      <a:pt x="6879" y="1477"/>
                      <a:pt x="5887" y="2905"/>
                      <a:pt x="4876" y="4332"/>
                    </a:cubicBezTo>
                    <a:cubicBezTo>
                      <a:pt x="4381" y="5045"/>
                      <a:pt x="3866" y="5738"/>
                      <a:pt x="3369" y="6452"/>
                    </a:cubicBezTo>
                    <a:cubicBezTo>
                      <a:pt x="2914" y="7086"/>
                      <a:pt x="2457" y="7702"/>
                      <a:pt x="1942" y="8315"/>
                    </a:cubicBezTo>
                    <a:cubicBezTo>
                      <a:pt x="1387" y="8989"/>
                      <a:pt x="773" y="9605"/>
                      <a:pt x="79" y="10160"/>
                    </a:cubicBezTo>
                    <a:cubicBezTo>
                      <a:pt x="1" y="10222"/>
                      <a:pt x="71" y="10321"/>
                      <a:pt x="162" y="10321"/>
                    </a:cubicBezTo>
                    <a:cubicBezTo>
                      <a:pt x="186" y="10321"/>
                      <a:pt x="212" y="10314"/>
                      <a:pt x="237" y="10298"/>
                    </a:cubicBezTo>
                    <a:cubicBezTo>
                      <a:pt x="1466" y="9346"/>
                      <a:pt x="2438" y="8098"/>
                      <a:pt x="3350" y="6829"/>
                    </a:cubicBezTo>
                    <a:cubicBezTo>
                      <a:pt x="4360" y="5442"/>
                      <a:pt x="5351" y="4015"/>
                      <a:pt x="6343" y="2606"/>
                    </a:cubicBezTo>
                    <a:cubicBezTo>
                      <a:pt x="6918" y="1794"/>
                      <a:pt x="7492" y="981"/>
                      <a:pt x="8047" y="148"/>
                    </a:cubicBezTo>
                    <a:cubicBezTo>
                      <a:pt x="8103" y="79"/>
                      <a:pt x="8032" y="0"/>
                      <a:pt x="795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66" name="Google Shape;1866;p19"/>
              <p:cNvSpPr/>
              <p:nvPr/>
            </p:nvSpPr>
            <p:spPr>
              <a:xfrm>
                <a:off x="3941016" y="2271563"/>
                <a:ext cx="155196" cy="218401"/>
              </a:xfrm>
              <a:custGeom>
                <a:avLst/>
                <a:gdLst/>
                <a:ahLst/>
                <a:cxnLst/>
                <a:rect l="l" t="t" r="r" b="b"/>
                <a:pathLst>
                  <a:path w="8265" h="11631" extrusionOk="0">
                    <a:moveTo>
                      <a:pt x="8128" y="0"/>
                    </a:moveTo>
                    <a:cubicBezTo>
                      <a:pt x="8096" y="0"/>
                      <a:pt x="8065" y="18"/>
                      <a:pt x="8046" y="62"/>
                    </a:cubicBezTo>
                    <a:cubicBezTo>
                      <a:pt x="7292" y="1708"/>
                      <a:pt x="6441" y="3313"/>
                      <a:pt x="5450" y="4840"/>
                    </a:cubicBezTo>
                    <a:cubicBezTo>
                      <a:pt x="4477" y="6366"/>
                      <a:pt x="3388" y="7833"/>
                      <a:pt x="2199" y="9201"/>
                    </a:cubicBezTo>
                    <a:cubicBezTo>
                      <a:pt x="1525" y="9974"/>
                      <a:pt x="811" y="10727"/>
                      <a:pt x="77" y="11440"/>
                    </a:cubicBezTo>
                    <a:cubicBezTo>
                      <a:pt x="1" y="11518"/>
                      <a:pt x="79" y="11631"/>
                      <a:pt x="164" y="11631"/>
                    </a:cubicBezTo>
                    <a:cubicBezTo>
                      <a:pt x="188" y="11631"/>
                      <a:pt x="213" y="11621"/>
                      <a:pt x="235" y="11599"/>
                    </a:cubicBezTo>
                    <a:cubicBezTo>
                      <a:pt x="1525" y="10330"/>
                      <a:pt x="2733" y="8963"/>
                      <a:pt x="3843" y="7497"/>
                    </a:cubicBezTo>
                    <a:cubicBezTo>
                      <a:pt x="4953" y="6049"/>
                      <a:pt x="5965" y="4523"/>
                      <a:pt x="6837" y="2917"/>
                    </a:cubicBezTo>
                    <a:cubicBezTo>
                      <a:pt x="7353" y="2025"/>
                      <a:pt x="7808" y="1093"/>
                      <a:pt x="8225" y="162"/>
                    </a:cubicBezTo>
                    <a:cubicBezTo>
                      <a:pt x="8265" y="81"/>
                      <a:pt x="8195" y="0"/>
                      <a:pt x="812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67" name="Google Shape;1867;p19"/>
              <p:cNvSpPr/>
              <p:nvPr/>
            </p:nvSpPr>
            <p:spPr>
              <a:xfrm>
                <a:off x="3783350" y="2479575"/>
                <a:ext cx="147758" cy="285641"/>
              </a:xfrm>
              <a:custGeom>
                <a:avLst/>
                <a:gdLst/>
                <a:ahLst/>
                <a:cxnLst/>
                <a:rect l="l" t="t" r="r" b="b"/>
                <a:pathLst>
                  <a:path w="8368" h="16163" extrusionOk="0">
                    <a:moveTo>
                      <a:pt x="8237" y="1"/>
                    </a:moveTo>
                    <a:cubicBezTo>
                      <a:pt x="8197" y="1"/>
                      <a:pt x="8159" y="20"/>
                      <a:pt x="8144" y="65"/>
                    </a:cubicBezTo>
                    <a:cubicBezTo>
                      <a:pt x="7291" y="2246"/>
                      <a:pt x="6360" y="4387"/>
                      <a:pt x="5348" y="6488"/>
                    </a:cubicBezTo>
                    <a:cubicBezTo>
                      <a:pt x="4357" y="8589"/>
                      <a:pt x="3268" y="10632"/>
                      <a:pt x="2098" y="12653"/>
                    </a:cubicBezTo>
                    <a:cubicBezTo>
                      <a:pt x="1444" y="13783"/>
                      <a:pt x="770" y="14913"/>
                      <a:pt x="57" y="16003"/>
                    </a:cubicBezTo>
                    <a:cubicBezTo>
                      <a:pt x="0" y="16087"/>
                      <a:pt x="85" y="16163"/>
                      <a:pt x="159" y="16163"/>
                    </a:cubicBezTo>
                    <a:cubicBezTo>
                      <a:pt x="189" y="16163"/>
                      <a:pt x="217" y="16150"/>
                      <a:pt x="234" y="16122"/>
                    </a:cubicBezTo>
                    <a:cubicBezTo>
                      <a:pt x="1503" y="14139"/>
                      <a:pt x="2692" y="12117"/>
                      <a:pt x="3783" y="10037"/>
                    </a:cubicBezTo>
                    <a:cubicBezTo>
                      <a:pt x="4893" y="7994"/>
                      <a:pt x="5904" y="5893"/>
                      <a:pt x="6836" y="3752"/>
                    </a:cubicBezTo>
                    <a:cubicBezTo>
                      <a:pt x="7370" y="2563"/>
                      <a:pt x="7867" y="1355"/>
                      <a:pt x="8343" y="126"/>
                    </a:cubicBezTo>
                    <a:cubicBezTo>
                      <a:pt x="8367" y="52"/>
                      <a:pt x="8300" y="1"/>
                      <a:pt x="823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68" name="Google Shape;1868;p19"/>
              <p:cNvSpPr/>
              <p:nvPr/>
            </p:nvSpPr>
            <p:spPr>
              <a:xfrm>
                <a:off x="3945993" y="2559020"/>
                <a:ext cx="95014" cy="238869"/>
              </a:xfrm>
              <a:custGeom>
                <a:avLst/>
                <a:gdLst/>
                <a:ahLst/>
                <a:cxnLst/>
                <a:rect l="l" t="t" r="r" b="b"/>
                <a:pathLst>
                  <a:path w="5060" h="12721" extrusionOk="0">
                    <a:moveTo>
                      <a:pt x="4930" y="0"/>
                    </a:moveTo>
                    <a:cubicBezTo>
                      <a:pt x="4887" y="0"/>
                      <a:pt x="4846" y="22"/>
                      <a:pt x="4838" y="71"/>
                    </a:cubicBezTo>
                    <a:cubicBezTo>
                      <a:pt x="4421" y="1755"/>
                      <a:pt x="3926" y="3420"/>
                      <a:pt x="3351" y="5066"/>
                    </a:cubicBezTo>
                    <a:cubicBezTo>
                      <a:pt x="2756" y="6711"/>
                      <a:pt x="2103" y="8336"/>
                      <a:pt x="1368" y="9922"/>
                    </a:cubicBezTo>
                    <a:cubicBezTo>
                      <a:pt x="953" y="10815"/>
                      <a:pt x="496" y="11687"/>
                      <a:pt x="41" y="12559"/>
                    </a:cubicBezTo>
                    <a:cubicBezTo>
                      <a:pt x="0" y="12640"/>
                      <a:pt x="69" y="12720"/>
                      <a:pt x="137" y="12720"/>
                    </a:cubicBezTo>
                    <a:cubicBezTo>
                      <a:pt x="168" y="12720"/>
                      <a:pt x="200" y="12702"/>
                      <a:pt x="219" y="12657"/>
                    </a:cubicBezTo>
                    <a:cubicBezTo>
                      <a:pt x="1051" y="11132"/>
                      <a:pt x="1804" y="9546"/>
                      <a:pt x="2459" y="7940"/>
                    </a:cubicBezTo>
                    <a:cubicBezTo>
                      <a:pt x="3133" y="6314"/>
                      <a:pt x="3728" y="4670"/>
                      <a:pt x="4243" y="3005"/>
                    </a:cubicBezTo>
                    <a:cubicBezTo>
                      <a:pt x="4540" y="2053"/>
                      <a:pt x="4799" y="1102"/>
                      <a:pt x="5036" y="129"/>
                    </a:cubicBezTo>
                    <a:cubicBezTo>
                      <a:pt x="5060" y="48"/>
                      <a:pt x="4992" y="0"/>
                      <a:pt x="493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69" name="Google Shape;1869;p19"/>
              <p:cNvSpPr/>
              <p:nvPr/>
            </p:nvSpPr>
            <p:spPr>
              <a:xfrm>
                <a:off x="4003675" y="2583852"/>
                <a:ext cx="76781" cy="209087"/>
              </a:xfrm>
              <a:custGeom>
                <a:avLst/>
                <a:gdLst/>
                <a:ahLst/>
                <a:cxnLst/>
                <a:rect l="l" t="t" r="r" b="b"/>
                <a:pathLst>
                  <a:path w="4089" h="11135" extrusionOk="0">
                    <a:moveTo>
                      <a:pt x="3956" y="1"/>
                    </a:moveTo>
                    <a:cubicBezTo>
                      <a:pt x="3914" y="1"/>
                      <a:pt x="3875" y="25"/>
                      <a:pt x="3867" y="80"/>
                    </a:cubicBezTo>
                    <a:cubicBezTo>
                      <a:pt x="3134" y="2993"/>
                      <a:pt x="2202" y="5848"/>
                      <a:pt x="1052" y="8623"/>
                    </a:cubicBezTo>
                    <a:cubicBezTo>
                      <a:pt x="735" y="9416"/>
                      <a:pt x="399" y="10190"/>
                      <a:pt x="42" y="10962"/>
                    </a:cubicBezTo>
                    <a:cubicBezTo>
                      <a:pt x="0" y="11058"/>
                      <a:pt x="72" y="11134"/>
                      <a:pt x="140" y="11134"/>
                    </a:cubicBezTo>
                    <a:cubicBezTo>
                      <a:pt x="171" y="11134"/>
                      <a:pt x="201" y="11118"/>
                      <a:pt x="219" y="11081"/>
                    </a:cubicBezTo>
                    <a:cubicBezTo>
                      <a:pt x="1488" y="8346"/>
                      <a:pt x="2558" y="5512"/>
                      <a:pt x="3391" y="2597"/>
                    </a:cubicBezTo>
                    <a:cubicBezTo>
                      <a:pt x="3629" y="1785"/>
                      <a:pt x="3867" y="952"/>
                      <a:pt x="4065" y="139"/>
                    </a:cubicBezTo>
                    <a:cubicBezTo>
                      <a:pt x="4089" y="56"/>
                      <a:pt x="4019" y="1"/>
                      <a:pt x="395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70" name="Google Shape;1870;p19"/>
              <p:cNvSpPr/>
              <p:nvPr/>
            </p:nvSpPr>
            <p:spPr>
              <a:xfrm>
                <a:off x="4063404" y="2614809"/>
                <a:ext cx="57872" cy="171701"/>
              </a:xfrm>
              <a:custGeom>
                <a:avLst/>
                <a:gdLst/>
                <a:ahLst/>
                <a:cxnLst/>
                <a:rect l="l" t="t" r="r" b="b"/>
                <a:pathLst>
                  <a:path w="3082" h="9144" extrusionOk="0">
                    <a:moveTo>
                      <a:pt x="2956" y="0"/>
                    </a:moveTo>
                    <a:cubicBezTo>
                      <a:pt x="2915" y="0"/>
                      <a:pt x="2875" y="24"/>
                      <a:pt x="2859" y="79"/>
                    </a:cubicBezTo>
                    <a:cubicBezTo>
                      <a:pt x="2344" y="2457"/>
                      <a:pt x="1651" y="4797"/>
                      <a:pt x="797" y="7096"/>
                    </a:cubicBezTo>
                    <a:cubicBezTo>
                      <a:pt x="540" y="7730"/>
                      <a:pt x="303" y="8385"/>
                      <a:pt x="25" y="9020"/>
                    </a:cubicBezTo>
                    <a:cubicBezTo>
                      <a:pt x="1" y="9093"/>
                      <a:pt x="67" y="9143"/>
                      <a:pt x="130" y="9143"/>
                    </a:cubicBezTo>
                    <a:cubicBezTo>
                      <a:pt x="170" y="9143"/>
                      <a:pt x="208" y="9124"/>
                      <a:pt x="223" y="9078"/>
                    </a:cubicBezTo>
                    <a:cubicBezTo>
                      <a:pt x="1175" y="6818"/>
                      <a:pt x="1968" y="4500"/>
                      <a:pt x="2581" y="2140"/>
                    </a:cubicBezTo>
                    <a:cubicBezTo>
                      <a:pt x="2761" y="1487"/>
                      <a:pt x="2919" y="813"/>
                      <a:pt x="3057" y="139"/>
                    </a:cubicBezTo>
                    <a:cubicBezTo>
                      <a:pt x="3081" y="55"/>
                      <a:pt x="3018" y="0"/>
                      <a:pt x="295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71" name="Google Shape;1871;p19"/>
              <p:cNvSpPr/>
              <p:nvPr/>
            </p:nvSpPr>
            <p:spPr>
              <a:xfrm>
                <a:off x="4132776" y="2657845"/>
                <a:ext cx="40146" cy="158707"/>
              </a:xfrm>
              <a:custGeom>
                <a:avLst/>
                <a:gdLst/>
                <a:ahLst/>
                <a:cxnLst/>
                <a:rect l="l" t="t" r="r" b="b"/>
                <a:pathLst>
                  <a:path w="2138" h="8452" extrusionOk="0">
                    <a:moveTo>
                      <a:pt x="2014" y="1"/>
                    </a:moveTo>
                    <a:cubicBezTo>
                      <a:pt x="1973" y="1"/>
                      <a:pt x="1936" y="24"/>
                      <a:pt x="1928" y="81"/>
                    </a:cubicBezTo>
                    <a:cubicBezTo>
                      <a:pt x="1590" y="2261"/>
                      <a:pt x="1135" y="4402"/>
                      <a:pt x="559" y="6543"/>
                    </a:cubicBezTo>
                    <a:cubicBezTo>
                      <a:pt x="382" y="7138"/>
                      <a:pt x="223" y="7732"/>
                      <a:pt x="25" y="8327"/>
                    </a:cubicBezTo>
                    <a:cubicBezTo>
                      <a:pt x="0" y="8401"/>
                      <a:pt x="74" y="8452"/>
                      <a:pt x="144" y="8452"/>
                    </a:cubicBezTo>
                    <a:cubicBezTo>
                      <a:pt x="186" y="8452"/>
                      <a:pt x="227" y="8433"/>
                      <a:pt x="242" y="8387"/>
                    </a:cubicBezTo>
                    <a:cubicBezTo>
                      <a:pt x="877" y="6265"/>
                      <a:pt x="1413" y="4125"/>
                      <a:pt x="1809" y="1965"/>
                    </a:cubicBezTo>
                    <a:cubicBezTo>
                      <a:pt x="1928" y="1349"/>
                      <a:pt x="2026" y="736"/>
                      <a:pt x="2126" y="120"/>
                    </a:cubicBezTo>
                    <a:cubicBezTo>
                      <a:pt x="2137" y="50"/>
                      <a:pt x="2073" y="1"/>
                      <a:pt x="201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72" name="Google Shape;1872;p19"/>
              <p:cNvSpPr/>
              <p:nvPr/>
            </p:nvSpPr>
            <p:spPr>
              <a:xfrm>
                <a:off x="4055912" y="2469923"/>
                <a:ext cx="183644" cy="101812"/>
              </a:xfrm>
              <a:custGeom>
                <a:avLst/>
                <a:gdLst/>
                <a:ahLst/>
                <a:cxnLst/>
                <a:rect l="l" t="t" r="r" b="b"/>
                <a:pathLst>
                  <a:path w="9780" h="5422" extrusionOk="0">
                    <a:moveTo>
                      <a:pt x="9616" y="1"/>
                    </a:moveTo>
                    <a:cubicBezTo>
                      <a:pt x="9592" y="1"/>
                      <a:pt x="9567" y="8"/>
                      <a:pt x="9542" y="24"/>
                    </a:cubicBezTo>
                    <a:cubicBezTo>
                      <a:pt x="7402" y="1869"/>
                      <a:pt x="4963" y="3354"/>
                      <a:pt x="2346" y="4425"/>
                    </a:cubicBezTo>
                    <a:cubicBezTo>
                      <a:pt x="1613" y="4723"/>
                      <a:pt x="879" y="4980"/>
                      <a:pt x="126" y="5218"/>
                    </a:cubicBezTo>
                    <a:cubicBezTo>
                      <a:pt x="0" y="5254"/>
                      <a:pt x="38" y="5421"/>
                      <a:pt x="135" y="5421"/>
                    </a:cubicBezTo>
                    <a:cubicBezTo>
                      <a:pt x="145" y="5421"/>
                      <a:pt x="155" y="5420"/>
                      <a:pt x="166" y="5416"/>
                    </a:cubicBezTo>
                    <a:cubicBezTo>
                      <a:pt x="2901" y="4583"/>
                      <a:pt x="5478" y="3296"/>
                      <a:pt x="7798" y="1650"/>
                    </a:cubicBezTo>
                    <a:cubicBezTo>
                      <a:pt x="8451" y="1195"/>
                      <a:pt x="9086" y="698"/>
                      <a:pt x="9701" y="183"/>
                    </a:cubicBezTo>
                    <a:cubicBezTo>
                      <a:pt x="9779" y="105"/>
                      <a:pt x="9708" y="1"/>
                      <a:pt x="961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73" name="Google Shape;1873;p19"/>
              <p:cNvSpPr/>
              <p:nvPr/>
            </p:nvSpPr>
            <p:spPr>
              <a:xfrm>
                <a:off x="4142233" y="2551999"/>
                <a:ext cx="137526" cy="83748"/>
              </a:xfrm>
              <a:custGeom>
                <a:avLst/>
                <a:gdLst/>
                <a:ahLst/>
                <a:cxnLst/>
                <a:rect l="l" t="t" r="r" b="b"/>
                <a:pathLst>
                  <a:path w="7324" h="4460" extrusionOk="0">
                    <a:moveTo>
                      <a:pt x="7181" y="0"/>
                    </a:moveTo>
                    <a:cubicBezTo>
                      <a:pt x="7156" y="0"/>
                      <a:pt x="7130" y="11"/>
                      <a:pt x="7105" y="35"/>
                    </a:cubicBezTo>
                    <a:cubicBezTo>
                      <a:pt x="6352" y="847"/>
                      <a:pt x="5580" y="1640"/>
                      <a:pt x="4628" y="2255"/>
                    </a:cubicBezTo>
                    <a:cubicBezTo>
                      <a:pt x="3756" y="2829"/>
                      <a:pt x="2784" y="3265"/>
                      <a:pt x="1793" y="3643"/>
                    </a:cubicBezTo>
                    <a:cubicBezTo>
                      <a:pt x="1238" y="3860"/>
                      <a:pt x="683" y="4058"/>
                      <a:pt x="109" y="4256"/>
                    </a:cubicBezTo>
                    <a:cubicBezTo>
                      <a:pt x="1" y="4292"/>
                      <a:pt x="24" y="4460"/>
                      <a:pt x="133" y="4460"/>
                    </a:cubicBezTo>
                    <a:cubicBezTo>
                      <a:pt x="143" y="4460"/>
                      <a:pt x="155" y="4458"/>
                      <a:pt x="167" y="4454"/>
                    </a:cubicBezTo>
                    <a:cubicBezTo>
                      <a:pt x="2189" y="3741"/>
                      <a:pt x="4251" y="3008"/>
                      <a:pt x="5876" y="1560"/>
                    </a:cubicBezTo>
                    <a:cubicBezTo>
                      <a:pt x="6352" y="1124"/>
                      <a:pt x="6809" y="649"/>
                      <a:pt x="7264" y="173"/>
                    </a:cubicBezTo>
                    <a:cubicBezTo>
                      <a:pt x="7324" y="98"/>
                      <a:pt x="7260" y="0"/>
                      <a:pt x="718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74" name="Google Shape;1874;p19"/>
              <p:cNvSpPr/>
              <p:nvPr/>
            </p:nvSpPr>
            <p:spPr>
              <a:xfrm>
                <a:off x="4156917" y="2551454"/>
                <a:ext cx="34982" cy="25012"/>
              </a:xfrm>
              <a:custGeom>
                <a:avLst/>
                <a:gdLst/>
                <a:ahLst/>
                <a:cxnLst/>
                <a:rect l="l" t="t" r="r" b="b"/>
                <a:pathLst>
                  <a:path w="1863" h="1332" extrusionOk="0">
                    <a:moveTo>
                      <a:pt x="1701" y="0"/>
                    </a:moveTo>
                    <a:cubicBezTo>
                      <a:pt x="1677" y="0"/>
                      <a:pt x="1651" y="7"/>
                      <a:pt x="1626" y="24"/>
                    </a:cubicBezTo>
                    <a:cubicBezTo>
                      <a:pt x="1130" y="421"/>
                      <a:pt x="614" y="796"/>
                      <a:pt x="99" y="1134"/>
                    </a:cubicBezTo>
                    <a:cubicBezTo>
                      <a:pt x="1" y="1200"/>
                      <a:pt x="52" y="1332"/>
                      <a:pt x="139" y="1332"/>
                    </a:cubicBezTo>
                    <a:cubicBezTo>
                      <a:pt x="158" y="1332"/>
                      <a:pt x="178" y="1326"/>
                      <a:pt x="199" y="1312"/>
                    </a:cubicBezTo>
                    <a:cubicBezTo>
                      <a:pt x="754" y="955"/>
                      <a:pt x="1269" y="579"/>
                      <a:pt x="1785" y="162"/>
                    </a:cubicBezTo>
                    <a:cubicBezTo>
                      <a:pt x="1862" y="100"/>
                      <a:pt x="1793" y="0"/>
                      <a:pt x="170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75" name="Google Shape;1875;p19"/>
              <p:cNvSpPr/>
              <p:nvPr/>
            </p:nvSpPr>
            <p:spPr>
              <a:xfrm>
                <a:off x="4044120" y="2449137"/>
                <a:ext cx="22045" cy="26795"/>
              </a:xfrm>
              <a:custGeom>
                <a:avLst/>
                <a:gdLst/>
                <a:ahLst/>
                <a:cxnLst/>
                <a:rect l="l" t="t" r="r" b="b"/>
                <a:pathLst>
                  <a:path w="1174" h="1427" extrusionOk="0">
                    <a:moveTo>
                      <a:pt x="1018" y="1"/>
                    </a:moveTo>
                    <a:cubicBezTo>
                      <a:pt x="987" y="1"/>
                      <a:pt x="956" y="13"/>
                      <a:pt x="933" y="42"/>
                    </a:cubicBezTo>
                    <a:cubicBezTo>
                      <a:pt x="675" y="457"/>
                      <a:pt x="378" y="874"/>
                      <a:pt x="40" y="1250"/>
                    </a:cubicBezTo>
                    <a:cubicBezTo>
                      <a:pt x="1" y="1290"/>
                      <a:pt x="1" y="1350"/>
                      <a:pt x="40" y="1390"/>
                    </a:cubicBezTo>
                    <a:cubicBezTo>
                      <a:pt x="62" y="1411"/>
                      <a:pt x="96" y="1427"/>
                      <a:pt x="128" y="1427"/>
                    </a:cubicBezTo>
                    <a:cubicBezTo>
                      <a:pt x="155" y="1427"/>
                      <a:pt x="181" y="1416"/>
                      <a:pt x="199" y="1390"/>
                    </a:cubicBezTo>
                    <a:cubicBezTo>
                      <a:pt x="537" y="993"/>
                      <a:pt x="833" y="576"/>
                      <a:pt x="1131" y="161"/>
                    </a:cubicBezTo>
                    <a:cubicBezTo>
                      <a:pt x="1173" y="76"/>
                      <a:pt x="1095" y="1"/>
                      <a:pt x="101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76" name="Google Shape;1876;p19"/>
              <p:cNvSpPr/>
              <p:nvPr/>
            </p:nvSpPr>
            <p:spPr>
              <a:xfrm>
                <a:off x="3950682" y="2584071"/>
                <a:ext cx="23566" cy="55563"/>
              </a:xfrm>
              <a:custGeom>
                <a:avLst/>
                <a:gdLst/>
                <a:ahLst/>
                <a:cxnLst/>
                <a:rect l="l" t="t" r="r" b="b"/>
                <a:pathLst>
                  <a:path w="1255" h="2959" extrusionOk="0">
                    <a:moveTo>
                      <a:pt x="1124" y="1"/>
                    </a:moveTo>
                    <a:cubicBezTo>
                      <a:pt x="1081" y="1"/>
                      <a:pt x="1040" y="23"/>
                      <a:pt x="1033" y="71"/>
                    </a:cubicBezTo>
                    <a:cubicBezTo>
                      <a:pt x="774" y="1002"/>
                      <a:pt x="457" y="1914"/>
                      <a:pt x="42" y="2807"/>
                    </a:cubicBezTo>
                    <a:cubicBezTo>
                      <a:pt x="1" y="2888"/>
                      <a:pt x="79" y="2959"/>
                      <a:pt x="146" y="2959"/>
                    </a:cubicBezTo>
                    <a:cubicBezTo>
                      <a:pt x="178" y="2959"/>
                      <a:pt x="207" y="2943"/>
                      <a:pt x="219" y="2905"/>
                    </a:cubicBezTo>
                    <a:cubicBezTo>
                      <a:pt x="636" y="2014"/>
                      <a:pt x="972" y="1081"/>
                      <a:pt x="1231" y="130"/>
                    </a:cubicBezTo>
                    <a:cubicBezTo>
                      <a:pt x="1254" y="48"/>
                      <a:pt x="1187" y="1"/>
                      <a:pt x="112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77" name="Google Shape;1877;p19"/>
              <p:cNvSpPr/>
              <p:nvPr/>
            </p:nvSpPr>
            <p:spPr>
              <a:xfrm>
                <a:off x="3905653" y="2374140"/>
                <a:ext cx="21275" cy="27565"/>
              </a:xfrm>
              <a:custGeom>
                <a:avLst/>
                <a:gdLst/>
                <a:ahLst/>
                <a:cxnLst/>
                <a:rect l="l" t="t" r="r" b="b"/>
                <a:pathLst>
                  <a:path w="1133" h="1468" extrusionOk="0">
                    <a:moveTo>
                      <a:pt x="982" y="1"/>
                    </a:moveTo>
                    <a:cubicBezTo>
                      <a:pt x="949" y="1"/>
                      <a:pt x="917" y="15"/>
                      <a:pt x="893" y="51"/>
                    </a:cubicBezTo>
                    <a:cubicBezTo>
                      <a:pt x="635" y="487"/>
                      <a:pt x="357" y="904"/>
                      <a:pt x="61" y="1300"/>
                    </a:cubicBezTo>
                    <a:cubicBezTo>
                      <a:pt x="21" y="1340"/>
                      <a:pt x="1" y="1399"/>
                      <a:pt x="61" y="1438"/>
                    </a:cubicBezTo>
                    <a:cubicBezTo>
                      <a:pt x="70" y="1458"/>
                      <a:pt x="95" y="1468"/>
                      <a:pt x="122" y="1468"/>
                    </a:cubicBezTo>
                    <a:cubicBezTo>
                      <a:pt x="149" y="1468"/>
                      <a:pt x="179" y="1458"/>
                      <a:pt x="199" y="1438"/>
                    </a:cubicBezTo>
                    <a:cubicBezTo>
                      <a:pt x="516" y="1023"/>
                      <a:pt x="814" y="606"/>
                      <a:pt x="1092" y="150"/>
                    </a:cubicBezTo>
                    <a:cubicBezTo>
                      <a:pt x="1133" y="80"/>
                      <a:pt x="1058" y="1"/>
                      <a:pt x="98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78" name="Google Shape;1878;p19"/>
              <p:cNvSpPr/>
              <p:nvPr/>
            </p:nvSpPr>
            <p:spPr>
              <a:xfrm>
                <a:off x="3463074" y="2088525"/>
                <a:ext cx="989377" cy="894198"/>
              </a:xfrm>
              <a:custGeom>
                <a:avLst/>
                <a:gdLst/>
                <a:ahLst/>
                <a:cxnLst/>
                <a:rect l="l" t="t" r="r" b="b"/>
                <a:pathLst>
                  <a:path w="47220" h="41873" extrusionOk="0">
                    <a:moveTo>
                      <a:pt x="140" y="0"/>
                    </a:moveTo>
                    <a:cubicBezTo>
                      <a:pt x="63" y="0"/>
                      <a:pt x="1" y="108"/>
                      <a:pt x="60" y="182"/>
                    </a:cubicBezTo>
                    <a:cubicBezTo>
                      <a:pt x="2499" y="3314"/>
                      <a:pt x="5174" y="6288"/>
                      <a:pt x="8068" y="9003"/>
                    </a:cubicBezTo>
                    <a:cubicBezTo>
                      <a:pt x="10962" y="11699"/>
                      <a:pt x="14075" y="14157"/>
                      <a:pt x="17406" y="16297"/>
                    </a:cubicBezTo>
                    <a:cubicBezTo>
                      <a:pt x="21132" y="18697"/>
                      <a:pt x="24899" y="21076"/>
                      <a:pt x="28546" y="23613"/>
                    </a:cubicBezTo>
                    <a:cubicBezTo>
                      <a:pt x="31935" y="25992"/>
                      <a:pt x="35286" y="28450"/>
                      <a:pt x="38378" y="31185"/>
                    </a:cubicBezTo>
                    <a:cubicBezTo>
                      <a:pt x="39904" y="32533"/>
                      <a:pt x="41370" y="33940"/>
                      <a:pt x="42718" y="35467"/>
                    </a:cubicBezTo>
                    <a:cubicBezTo>
                      <a:pt x="44066" y="37013"/>
                      <a:pt x="45375" y="38638"/>
                      <a:pt x="46347" y="40462"/>
                    </a:cubicBezTo>
                    <a:cubicBezTo>
                      <a:pt x="46585" y="40898"/>
                      <a:pt x="46802" y="41353"/>
                      <a:pt x="47000" y="41810"/>
                    </a:cubicBezTo>
                    <a:cubicBezTo>
                      <a:pt x="47019" y="41854"/>
                      <a:pt x="47051" y="41872"/>
                      <a:pt x="47082" y="41872"/>
                    </a:cubicBezTo>
                    <a:cubicBezTo>
                      <a:pt x="47150" y="41872"/>
                      <a:pt x="47219" y="41791"/>
                      <a:pt x="47179" y="41710"/>
                    </a:cubicBezTo>
                    <a:cubicBezTo>
                      <a:pt x="46386" y="39828"/>
                      <a:pt x="45197" y="38123"/>
                      <a:pt x="43908" y="36537"/>
                    </a:cubicBezTo>
                    <a:cubicBezTo>
                      <a:pt x="42620" y="34991"/>
                      <a:pt x="41232" y="33524"/>
                      <a:pt x="39766" y="32156"/>
                    </a:cubicBezTo>
                    <a:cubicBezTo>
                      <a:pt x="36792" y="29361"/>
                      <a:pt x="33521" y="26903"/>
                      <a:pt x="30211" y="24544"/>
                    </a:cubicBezTo>
                    <a:cubicBezTo>
                      <a:pt x="26583" y="21948"/>
                      <a:pt x="22837" y="19509"/>
                      <a:pt x="19071" y="17111"/>
                    </a:cubicBezTo>
                    <a:cubicBezTo>
                      <a:pt x="17345" y="16001"/>
                      <a:pt x="15621" y="14891"/>
                      <a:pt x="13975" y="13662"/>
                    </a:cubicBezTo>
                    <a:cubicBezTo>
                      <a:pt x="12350" y="12472"/>
                      <a:pt x="10785" y="11183"/>
                      <a:pt x="9297" y="9835"/>
                    </a:cubicBezTo>
                    <a:cubicBezTo>
                      <a:pt x="6344" y="7179"/>
                      <a:pt x="3609" y="4266"/>
                      <a:pt x="1111" y="1173"/>
                    </a:cubicBezTo>
                    <a:lnTo>
                      <a:pt x="218" y="43"/>
                    </a:lnTo>
                    <a:cubicBezTo>
                      <a:pt x="194" y="13"/>
                      <a:pt x="166" y="0"/>
                      <a:pt x="14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79" name="Google Shape;1879;p19"/>
              <p:cNvSpPr/>
              <p:nvPr/>
            </p:nvSpPr>
            <p:spPr>
              <a:xfrm>
                <a:off x="3839734" y="2196637"/>
                <a:ext cx="114637" cy="227396"/>
              </a:xfrm>
              <a:custGeom>
                <a:avLst/>
                <a:gdLst/>
                <a:ahLst/>
                <a:cxnLst/>
                <a:rect l="l" t="t" r="r" b="b"/>
                <a:pathLst>
                  <a:path w="6105" h="12110" extrusionOk="0">
                    <a:moveTo>
                      <a:pt x="5976" y="1"/>
                    </a:moveTo>
                    <a:cubicBezTo>
                      <a:pt x="5935" y="1"/>
                      <a:pt x="5892" y="20"/>
                      <a:pt x="5869" y="66"/>
                    </a:cubicBezTo>
                    <a:cubicBezTo>
                      <a:pt x="5176" y="1731"/>
                      <a:pt x="4462" y="3396"/>
                      <a:pt x="3749" y="5042"/>
                    </a:cubicBezTo>
                    <a:cubicBezTo>
                      <a:pt x="3392" y="5854"/>
                      <a:pt x="3015" y="6686"/>
                      <a:pt x="2639" y="7500"/>
                    </a:cubicBezTo>
                    <a:cubicBezTo>
                      <a:pt x="2301" y="8232"/>
                      <a:pt x="1965" y="8967"/>
                      <a:pt x="1587" y="9680"/>
                    </a:cubicBezTo>
                    <a:cubicBezTo>
                      <a:pt x="1151" y="10473"/>
                      <a:pt x="676" y="11246"/>
                      <a:pt x="62" y="11919"/>
                    </a:cubicBezTo>
                    <a:cubicBezTo>
                      <a:pt x="0" y="11997"/>
                      <a:pt x="70" y="12110"/>
                      <a:pt x="150" y="12110"/>
                    </a:cubicBezTo>
                    <a:cubicBezTo>
                      <a:pt x="174" y="12110"/>
                      <a:pt x="198" y="12100"/>
                      <a:pt x="220" y="12078"/>
                    </a:cubicBezTo>
                    <a:cubicBezTo>
                      <a:pt x="1291" y="10849"/>
                      <a:pt x="2023" y="9382"/>
                      <a:pt x="2678" y="7915"/>
                    </a:cubicBezTo>
                    <a:cubicBezTo>
                      <a:pt x="3432" y="6271"/>
                      <a:pt x="4164" y="4606"/>
                      <a:pt x="4878" y="2960"/>
                    </a:cubicBezTo>
                    <a:cubicBezTo>
                      <a:pt x="5274" y="2008"/>
                      <a:pt x="5671" y="1077"/>
                      <a:pt x="6067" y="126"/>
                    </a:cubicBezTo>
                    <a:cubicBezTo>
                      <a:pt x="6105" y="52"/>
                      <a:pt x="6043" y="1"/>
                      <a:pt x="597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80" name="Google Shape;1880;p19"/>
              <p:cNvSpPr/>
              <p:nvPr/>
            </p:nvSpPr>
            <p:spPr>
              <a:xfrm>
                <a:off x="3661393" y="2451100"/>
                <a:ext cx="222269" cy="170331"/>
              </a:xfrm>
              <a:custGeom>
                <a:avLst/>
                <a:gdLst/>
                <a:ahLst/>
                <a:cxnLst/>
                <a:rect l="l" t="t" r="r" b="b"/>
                <a:pathLst>
                  <a:path w="11837" h="9071" extrusionOk="0">
                    <a:moveTo>
                      <a:pt x="11686" y="0"/>
                    </a:moveTo>
                    <a:cubicBezTo>
                      <a:pt x="11663" y="0"/>
                      <a:pt x="11638" y="10"/>
                      <a:pt x="11616" y="32"/>
                    </a:cubicBezTo>
                    <a:cubicBezTo>
                      <a:pt x="10427" y="1380"/>
                      <a:pt x="9000" y="2450"/>
                      <a:pt x="7552" y="3500"/>
                    </a:cubicBezTo>
                    <a:cubicBezTo>
                      <a:pt x="5966" y="4631"/>
                      <a:pt x="4401" y="5781"/>
                      <a:pt x="2815" y="6910"/>
                    </a:cubicBezTo>
                    <a:cubicBezTo>
                      <a:pt x="1903" y="7565"/>
                      <a:pt x="1010" y="8218"/>
                      <a:pt x="99" y="8873"/>
                    </a:cubicBezTo>
                    <a:cubicBezTo>
                      <a:pt x="1" y="8938"/>
                      <a:pt x="64" y="9071"/>
                      <a:pt x="146" y="9071"/>
                    </a:cubicBezTo>
                    <a:cubicBezTo>
                      <a:pt x="163" y="9071"/>
                      <a:pt x="181" y="9065"/>
                      <a:pt x="199" y="9051"/>
                    </a:cubicBezTo>
                    <a:cubicBezTo>
                      <a:pt x="1824" y="7882"/>
                      <a:pt x="3429" y="6732"/>
                      <a:pt x="5035" y="5562"/>
                    </a:cubicBezTo>
                    <a:cubicBezTo>
                      <a:pt x="6542" y="4472"/>
                      <a:pt x="8107" y="3421"/>
                      <a:pt x="9555" y="2252"/>
                    </a:cubicBezTo>
                    <a:cubicBezTo>
                      <a:pt x="10348" y="1618"/>
                      <a:pt x="11101" y="944"/>
                      <a:pt x="11775" y="191"/>
                    </a:cubicBezTo>
                    <a:cubicBezTo>
                      <a:pt x="11837" y="113"/>
                      <a:pt x="11766" y="0"/>
                      <a:pt x="1168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grpSp>
        <p:nvGrpSpPr>
          <p:cNvPr id="1881" name="Google Shape;1881;p19"/>
          <p:cNvGrpSpPr/>
          <p:nvPr/>
        </p:nvGrpSpPr>
        <p:grpSpPr>
          <a:xfrm>
            <a:off x="10852318" y="5963401"/>
            <a:ext cx="777767" cy="537900"/>
            <a:chOff x="3736388" y="802750"/>
            <a:chExt cx="583325" cy="403425"/>
          </a:xfrm>
        </p:grpSpPr>
        <p:sp>
          <p:nvSpPr>
            <p:cNvPr id="1882" name="Google Shape;1882;p19"/>
            <p:cNvSpPr/>
            <p:nvPr/>
          </p:nvSpPr>
          <p:spPr>
            <a:xfrm>
              <a:off x="3736388" y="802750"/>
              <a:ext cx="583325" cy="403425"/>
            </a:xfrm>
            <a:custGeom>
              <a:avLst/>
              <a:gdLst/>
              <a:ahLst/>
              <a:cxnLst/>
              <a:rect l="l" t="t" r="r" b="b"/>
              <a:pathLst>
                <a:path w="23333" h="16137" extrusionOk="0">
                  <a:moveTo>
                    <a:pt x="21985" y="1"/>
                  </a:moveTo>
                  <a:cubicBezTo>
                    <a:pt x="21985" y="1"/>
                    <a:pt x="19170" y="1824"/>
                    <a:pt x="16910" y="2914"/>
                  </a:cubicBezTo>
                  <a:cubicBezTo>
                    <a:pt x="14669" y="4005"/>
                    <a:pt x="12509" y="7314"/>
                    <a:pt x="14531" y="14788"/>
                  </a:cubicBezTo>
                  <a:cubicBezTo>
                    <a:pt x="12570" y="8521"/>
                    <a:pt x="8898" y="6320"/>
                    <a:pt x="6429" y="6320"/>
                  </a:cubicBezTo>
                  <a:cubicBezTo>
                    <a:pt x="6227" y="6320"/>
                    <a:pt x="6033" y="6335"/>
                    <a:pt x="5849" y="6363"/>
                  </a:cubicBezTo>
                  <a:cubicBezTo>
                    <a:pt x="3370" y="6740"/>
                    <a:pt x="0" y="6839"/>
                    <a:pt x="0" y="6839"/>
                  </a:cubicBezTo>
                  <a:cubicBezTo>
                    <a:pt x="338" y="8366"/>
                    <a:pt x="754" y="9912"/>
                    <a:pt x="1547" y="11260"/>
                  </a:cubicBezTo>
                  <a:cubicBezTo>
                    <a:pt x="2339" y="12608"/>
                    <a:pt x="3529" y="13777"/>
                    <a:pt x="5016" y="14292"/>
                  </a:cubicBezTo>
                  <a:cubicBezTo>
                    <a:pt x="5787" y="14558"/>
                    <a:pt x="6587" y="14634"/>
                    <a:pt x="7399" y="14634"/>
                  </a:cubicBezTo>
                  <a:cubicBezTo>
                    <a:pt x="8342" y="14634"/>
                    <a:pt x="9301" y="14532"/>
                    <a:pt x="10249" y="14511"/>
                  </a:cubicBezTo>
                  <a:cubicBezTo>
                    <a:pt x="10373" y="14507"/>
                    <a:pt x="10498" y="14504"/>
                    <a:pt x="10623" y="14504"/>
                  </a:cubicBezTo>
                  <a:cubicBezTo>
                    <a:pt x="12245" y="14504"/>
                    <a:pt x="13972" y="14885"/>
                    <a:pt x="14947" y="16136"/>
                  </a:cubicBezTo>
                  <a:cubicBezTo>
                    <a:pt x="15026" y="14432"/>
                    <a:pt x="16453" y="13063"/>
                    <a:pt x="17901" y="12132"/>
                  </a:cubicBezTo>
                  <a:cubicBezTo>
                    <a:pt x="19368" y="11181"/>
                    <a:pt x="21033" y="10407"/>
                    <a:pt x="22083" y="9000"/>
                  </a:cubicBezTo>
                  <a:cubicBezTo>
                    <a:pt x="23015" y="7732"/>
                    <a:pt x="23332" y="6085"/>
                    <a:pt x="23214" y="4539"/>
                  </a:cubicBezTo>
                  <a:cubicBezTo>
                    <a:pt x="23095" y="2974"/>
                    <a:pt x="22579" y="1468"/>
                    <a:pt x="21985" y="1"/>
                  </a:cubicBezTo>
                  <a:close/>
                </a:path>
              </a:pathLst>
            </a:custGeom>
            <a:solidFill>
              <a:schemeClr val="dk1"/>
            </a:solidFill>
            <a:ln w="152400" cap="flat" cmpd="sng">
              <a:solidFill>
                <a:schemeClr val="lt2"/>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nvGrpSpPr>
            <p:cNvPr id="1883" name="Google Shape;1883;p19"/>
            <p:cNvGrpSpPr/>
            <p:nvPr/>
          </p:nvGrpSpPr>
          <p:grpSpPr>
            <a:xfrm>
              <a:off x="3736400" y="802750"/>
              <a:ext cx="583300" cy="403425"/>
              <a:chOff x="3632425" y="1553450"/>
              <a:chExt cx="583300" cy="403425"/>
            </a:xfrm>
          </p:grpSpPr>
          <p:sp>
            <p:nvSpPr>
              <p:cNvPr id="1884" name="Google Shape;1884;p19"/>
              <p:cNvSpPr/>
              <p:nvPr/>
            </p:nvSpPr>
            <p:spPr>
              <a:xfrm>
                <a:off x="3632425" y="1553450"/>
                <a:ext cx="583300" cy="403425"/>
              </a:xfrm>
              <a:custGeom>
                <a:avLst/>
                <a:gdLst/>
                <a:ahLst/>
                <a:cxnLst/>
                <a:rect l="l" t="t" r="r" b="b"/>
                <a:pathLst>
                  <a:path w="23332" h="16137" extrusionOk="0">
                    <a:moveTo>
                      <a:pt x="21983" y="0"/>
                    </a:moveTo>
                    <a:cubicBezTo>
                      <a:pt x="21983" y="0"/>
                      <a:pt x="19168" y="1824"/>
                      <a:pt x="16909" y="2915"/>
                    </a:cubicBezTo>
                    <a:cubicBezTo>
                      <a:pt x="14669" y="3986"/>
                      <a:pt x="12508" y="7316"/>
                      <a:pt x="14530" y="14769"/>
                    </a:cubicBezTo>
                    <a:cubicBezTo>
                      <a:pt x="12570" y="8502"/>
                      <a:pt x="8898" y="6301"/>
                      <a:pt x="6428" y="6301"/>
                    </a:cubicBezTo>
                    <a:cubicBezTo>
                      <a:pt x="6226" y="6301"/>
                      <a:pt x="6032" y="6315"/>
                      <a:pt x="5848" y="6344"/>
                    </a:cubicBezTo>
                    <a:cubicBezTo>
                      <a:pt x="3371" y="6721"/>
                      <a:pt x="1" y="6819"/>
                      <a:pt x="1" y="6819"/>
                    </a:cubicBezTo>
                    <a:cubicBezTo>
                      <a:pt x="337" y="8366"/>
                      <a:pt x="754" y="9893"/>
                      <a:pt x="1547" y="11260"/>
                    </a:cubicBezTo>
                    <a:cubicBezTo>
                      <a:pt x="2340" y="12608"/>
                      <a:pt x="3529" y="13778"/>
                      <a:pt x="5015" y="14293"/>
                    </a:cubicBezTo>
                    <a:cubicBezTo>
                      <a:pt x="5784" y="14550"/>
                      <a:pt x="6583" y="14624"/>
                      <a:pt x="7394" y="14624"/>
                    </a:cubicBezTo>
                    <a:cubicBezTo>
                      <a:pt x="8338" y="14624"/>
                      <a:pt x="9299" y="14523"/>
                      <a:pt x="10248" y="14492"/>
                    </a:cubicBezTo>
                    <a:cubicBezTo>
                      <a:pt x="10339" y="14489"/>
                      <a:pt x="10431" y="14488"/>
                      <a:pt x="10523" y="14488"/>
                    </a:cubicBezTo>
                    <a:cubicBezTo>
                      <a:pt x="12174" y="14488"/>
                      <a:pt x="13951" y="14841"/>
                      <a:pt x="14947" y="16136"/>
                    </a:cubicBezTo>
                    <a:cubicBezTo>
                      <a:pt x="15026" y="14412"/>
                      <a:pt x="16454" y="13064"/>
                      <a:pt x="17900" y="12113"/>
                    </a:cubicBezTo>
                    <a:cubicBezTo>
                      <a:pt x="19367" y="11161"/>
                      <a:pt x="21032" y="10387"/>
                      <a:pt x="22083" y="8981"/>
                    </a:cubicBezTo>
                    <a:cubicBezTo>
                      <a:pt x="23014" y="7731"/>
                      <a:pt x="23331" y="6087"/>
                      <a:pt x="23212" y="4520"/>
                    </a:cubicBezTo>
                    <a:cubicBezTo>
                      <a:pt x="23093" y="2955"/>
                      <a:pt x="22578" y="1448"/>
                      <a:pt x="2198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85" name="Google Shape;1885;p19"/>
              <p:cNvSpPr/>
              <p:nvPr/>
            </p:nvSpPr>
            <p:spPr>
              <a:xfrm>
                <a:off x="3662725" y="1746925"/>
                <a:ext cx="346825" cy="195175"/>
              </a:xfrm>
              <a:custGeom>
                <a:avLst/>
                <a:gdLst/>
                <a:ahLst/>
                <a:cxnLst/>
                <a:rect l="l" t="t" r="r" b="b"/>
                <a:pathLst>
                  <a:path w="13873" h="7807" extrusionOk="0">
                    <a:moveTo>
                      <a:pt x="146" y="1"/>
                    </a:moveTo>
                    <a:cubicBezTo>
                      <a:pt x="66" y="1"/>
                      <a:pt x="0" y="110"/>
                      <a:pt x="76" y="171"/>
                    </a:cubicBezTo>
                    <a:cubicBezTo>
                      <a:pt x="493" y="508"/>
                      <a:pt x="930" y="845"/>
                      <a:pt x="1366" y="1142"/>
                    </a:cubicBezTo>
                    <a:cubicBezTo>
                      <a:pt x="1821" y="1440"/>
                      <a:pt x="2277" y="1678"/>
                      <a:pt x="2772" y="1876"/>
                    </a:cubicBezTo>
                    <a:cubicBezTo>
                      <a:pt x="3744" y="2273"/>
                      <a:pt x="4794" y="2490"/>
                      <a:pt x="5825" y="2748"/>
                    </a:cubicBezTo>
                    <a:cubicBezTo>
                      <a:pt x="6816" y="2986"/>
                      <a:pt x="7828" y="3243"/>
                      <a:pt x="8779" y="3660"/>
                    </a:cubicBezTo>
                    <a:cubicBezTo>
                      <a:pt x="9710" y="4076"/>
                      <a:pt x="10543" y="4651"/>
                      <a:pt x="11277" y="5344"/>
                    </a:cubicBezTo>
                    <a:cubicBezTo>
                      <a:pt x="12110" y="6118"/>
                      <a:pt x="12842" y="6970"/>
                      <a:pt x="13635" y="7783"/>
                    </a:cubicBezTo>
                    <a:cubicBezTo>
                      <a:pt x="13656" y="7800"/>
                      <a:pt x="13679" y="7807"/>
                      <a:pt x="13702" y="7807"/>
                    </a:cubicBezTo>
                    <a:cubicBezTo>
                      <a:pt x="13789" y="7807"/>
                      <a:pt x="13873" y="7703"/>
                      <a:pt x="13794" y="7625"/>
                    </a:cubicBezTo>
                    <a:cubicBezTo>
                      <a:pt x="12366" y="6217"/>
                      <a:pt x="11137" y="4591"/>
                      <a:pt x="9314" y="3679"/>
                    </a:cubicBezTo>
                    <a:cubicBezTo>
                      <a:pt x="7450" y="2748"/>
                      <a:pt x="5370" y="2530"/>
                      <a:pt x="3407" y="1876"/>
                    </a:cubicBezTo>
                    <a:cubicBezTo>
                      <a:pt x="2812" y="1678"/>
                      <a:pt x="2257" y="1440"/>
                      <a:pt x="1722" y="1123"/>
                    </a:cubicBezTo>
                    <a:cubicBezTo>
                      <a:pt x="1186" y="806"/>
                      <a:pt x="711" y="409"/>
                      <a:pt x="216" y="32"/>
                    </a:cubicBezTo>
                    <a:cubicBezTo>
                      <a:pt x="194" y="10"/>
                      <a:pt x="169" y="1"/>
                      <a:pt x="14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86" name="Google Shape;1886;p19"/>
              <p:cNvSpPr/>
              <p:nvPr/>
            </p:nvSpPr>
            <p:spPr>
              <a:xfrm>
                <a:off x="3999825" y="1603525"/>
                <a:ext cx="182800" cy="337250"/>
              </a:xfrm>
              <a:custGeom>
                <a:avLst/>
                <a:gdLst/>
                <a:ahLst/>
                <a:cxnLst/>
                <a:rect l="l" t="t" r="r" b="b"/>
                <a:pathLst>
                  <a:path w="7312" h="13490" extrusionOk="0">
                    <a:moveTo>
                      <a:pt x="7187" y="0"/>
                    </a:moveTo>
                    <a:cubicBezTo>
                      <a:pt x="7146" y="0"/>
                      <a:pt x="7105" y="24"/>
                      <a:pt x="7089" y="80"/>
                    </a:cubicBezTo>
                    <a:cubicBezTo>
                      <a:pt x="6772" y="971"/>
                      <a:pt x="6296" y="1824"/>
                      <a:pt x="5701" y="2557"/>
                    </a:cubicBezTo>
                    <a:cubicBezTo>
                      <a:pt x="5067" y="3349"/>
                      <a:pt x="4235" y="3944"/>
                      <a:pt x="3542" y="4697"/>
                    </a:cubicBezTo>
                    <a:cubicBezTo>
                      <a:pt x="2213" y="6125"/>
                      <a:pt x="1401" y="7929"/>
                      <a:pt x="846" y="9793"/>
                    </a:cubicBezTo>
                    <a:cubicBezTo>
                      <a:pt x="508" y="10961"/>
                      <a:pt x="251" y="12151"/>
                      <a:pt x="13" y="13361"/>
                    </a:cubicBezTo>
                    <a:cubicBezTo>
                      <a:pt x="1" y="13443"/>
                      <a:pt x="66" y="13490"/>
                      <a:pt x="125" y="13490"/>
                    </a:cubicBezTo>
                    <a:cubicBezTo>
                      <a:pt x="165" y="13490"/>
                      <a:pt x="203" y="13468"/>
                      <a:pt x="211" y="13419"/>
                    </a:cubicBezTo>
                    <a:cubicBezTo>
                      <a:pt x="647" y="11358"/>
                      <a:pt x="1063" y="9257"/>
                      <a:pt x="1995" y="7354"/>
                    </a:cubicBezTo>
                    <a:cubicBezTo>
                      <a:pt x="2411" y="6502"/>
                      <a:pt x="2926" y="5689"/>
                      <a:pt x="3561" y="4975"/>
                    </a:cubicBezTo>
                    <a:cubicBezTo>
                      <a:pt x="4235" y="4222"/>
                      <a:pt x="5067" y="3627"/>
                      <a:pt x="5722" y="2874"/>
                    </a:cubicBezTo>
                    <a:cubicBezTo>
                      <a:pt x="6415" y="2062"/>
                      <a:pt x="6951" y="1129"/>
                      <a:pt x="7287" y="138"/>
                    </a:cubicBezTo>
                    <a:cubicBezTo>
                      <a:pt x="7311" y="55"/>
                      <a:pt x="7249" y="0"/>
                      <a:pt x="718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87" name="Google Shape;1887;p19"/>
              <p:cNvSpPr/>
              <p:nvPr/>
            </p:nvSpPr>
            <p:spPr>
              <a:xfrm>
                <a:off x="3694300" y="1795300"/>
                <a:ext cx="63000" cy="36000"/>
              </a:xfrm>
              <a:custGeom>
                <a:avLst/>
                <a:gdLst/>
                <a:ahLst/>
                <a:cxnLst/>
                <a:rect l="l" t="t" r="r" b="b"/>
                <a:pathLst>
                  <a:path w="2520" h="1440" extrusionOk="0">
                    <a:moveTo>
                      <a:pt x="2382" y="1"/>
                    </a:moveTo>
                    <a:cubicBezTo>
                      <a:pt x="2364" y="1"/>
                      <a:pt x="2344" y="7"/>
                      <a:pt x="2323" y="20"/>
                    </a:cubicBezTo>
                    <a:cubicBezTo>
                      <a:pt x="1609" y="457"/>
                      <a:pt x="856" y="872"/>
                      <a:pt x="103" y="1249"/>
                    </a:cubicBezTo>
                    <a:cubicBezTo>
                      <a:pt x="0" y="1300"/>
                      <a:pt x="59" y="1439"/>
                      <a:pt x="153" y="1439"/>
                    </a:cubicBezTo>
                    <a:cubicBezTo>
                      <a:pt x="168" y="1439"/>
                      <a:pt x="184" y="1436"/>
                      <a:pt x="201" y="1427"/>
                    </a:cubicBezTo>
                    <a:cubicBezTo>
                      <a:pt x="975" y="1051"/>
                      <a:pt x="1707" y="634"/>
                      <a:pt x="2421" y="198"/>
                    </a:cubicBezTo>
                    <a:cubicBezTo>
                      <a:pt x="2519" y="133"/>
                      <a:pt x="2470" y="1"/>
                      <a:pt x="238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88" name="Google Shape;1888;p19"/>
              <p:cNvSpPr/>
              <p:nvPr/>
            </p:nvSpPr>
            <p:spPr>
              <a:xfrm>
                <a:off x="3736550" y="1812850"/>
                <a:ext cx="73750" cy="66025"/>
              </a:xfrm>
              <a:custGeom>
                <a:avLst/>
                <a:gdLst/>
                <a:ahLst/>
                <a:cxnLst/>
                <a:rect l="l" t="t" r="r" b="b"/>
                <a:pathLst>
                  <a:path w="2950" h="2641" extrusionOk="0">
                    <a:moveTo>
                      <a:pt x="2803" y="0"/>
                    </a:moveTo>
                    <a:cubicBezTo>
                      <a:pt x="2780" y="0"/>
                      <a:pt x="2756" y="10"/>
                      <a:pt x="2734" y="32"/>
                    </a:cubicBezTo>
                    <a:cubicBezTo>
                      <a:pt x="1881" y="884"/>
                      <a:pt x="1009" y="1697"/>
                      <a:pt x="78" y="2469"/>
                    </a:cubicBezTo>
                    <a:cubicBezTo>
                      <a:pt x="0" y="2531"/>
                      <a:pt x="78" y="2640"/>
                      <a:pt x="164" y="2640"/>
                    </a:cubicBezTo>
                    <a:cubicBezTo>
                      <a:pt x="189" y="2640"/>
                      <a:pt x="214" y="2631"/>
                      <a:pt x="236" y="2609"/>
                    </a:cubicBezTo>
                    <a:cubicBezTo>
                      <a:pt x="1148" y="1856"/>
                      <a:pt x="2039" y="1042"/>
                      <a:pt x="2872" y="191"/>
                    </a:cubicBezTo>
                    <a:cubicBezTo>
                      <a:pt x="2949" y="113"/>
                      <a:pt x="2883" y="0"/>
                      <a:pt x="280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89" name="Google Shape;1889;p19"/>
              <p:cNvSpPr/>
              <p:nvPr/>
            </p:nvSpPr>
            <p:spPr>
              <a:xfrm>
                <a:off x="3824700" y="1821700"/>
                <a:ext cx="23200" cy="33275"/>
              </a:xfrm>
              <a:custGeom>
                <a:avLst/>
                <a:gdLst/>
                <a:ahLst/>
                <a:cxnLst/>
                <a:rect l="l" t="t" r="r" b="b"/>
                <a:pathLst>
                  <a:path w="928" h="1331" extrusionOk="0">
                    <a:moveTo>
                      <a:pt x="780" y="0"/>
                    </a:moveTo>
                    <a:cubicBezTo>
                      <a:pt x="746" y="0"/>
                      <a:pt x="713" y="16"/>
                      <a:pt x="694" y="54"/>
                    </a:cubicBezTo>
                    <a:cubicBezTo>
                      <a:pt x="496" y="450"/>
                      <a:pt x="278" y="807"/>
                      <a:pt x="20" y="1164"/>
                    </a:cubicBezTo>
                    <a:cubicBezTo>
                      <a:pt x="1" y="1224"/>
                      <a:pt x="20" y="1283"/>
                      <a:pt x="60" y="1323"/>
                    </a:cubicBezTo>
                    <a:cubicBezTo>
                      <a:pt x="76" y="1328"/>
                      <a:pt x="92" y="1331"/>
                      <a:pt x="107" y="1331"/>
                    </a:cubicBezTo>
                    <a:cubicBezTo>
                      <a:pt x="149" y="1331"/>
                      <a:pt x="184" y="1312"/>
                      <a:pt x="199" y="1283"/>
                    </a:cubicBezTo>
                    <a:cubicBezTo>
                      <a:pt x="456" y="926"/>
                      <a:pt x="675" y="550"/>
                      <a:pt x="873" y="154"/>
                    </a:cubicBezTo>
                    <a:cubicBezTo>
                      <a:pt x="927" y="73"/>
                      <a:pt x="852" y="0"/>
                      <a:pt x="78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90" name="Google Shape;1890;p19"/>
              <p:cNvSpPr/>
              <p:nvPr/>
            </p:nvSpPr>
            <p:spPr>
              <a:xfrm>
                <a:off x="3826700" y="1836375"/>
                <a:ext cx="65800" cy="68075"/>
              </a:xfrm>
              <a:custGeom>
                <a:avLst/>
                <a:gdLst/>
                <a:ahLst/>
                <a:cxnLst/>
                <a:rect l="l" t="t" r="r" b="b"/>
                <a:pathLst>
                  <a:path w="2632" h="2723" extrusionOk="0">
                    <a:moveTo>
                      <a:pt x="2489" y="0"/>
                    </a:moveTo>
                    <a:cubicBezTo>
                      <a:pt x="2464" y="0"/>
                      <a:pt x="2439" y="12"/>
                      <a:pt x="2419" y="43"/>
                    </a:cubicBezTo>
                    <a:cubicBezTo>
                      <a:pt x="1684" y="915"/>
                      <a:pt x="912" y="1766"/>
                      <a:pt x="79" y="2540"/>
                    </a:cubicBezTo>
                    <a:cubicBezTo>
                      <a:pt x="0" y="2618"/>
                      <a:pt x="72" y="2722"/>
                      <a:pt x="154" y="2722"/>
                    </a:cubicBezTo>
                    <a:cubicBezTo>
                      <a:pt x="175" y="2722"/>
                      <a:pt x="197" y="2715"/>
                      <a:pt x="217" y="2699"/>
                    </a:cubicBezTo>
                    <a:cubicBezTo>
                      <a:pt x="1050" y="1906"/>
                      <a:pt x="1843" y="1073"/>
                      <a:pt x="2557" y="181"/>
                    </a:cubicBezTo>
                    <a:cubicBezTo>
                      <a:pt x="2631" y="107"/>
                      <a:pt x="2562" y="0"/>
                      <a:pt x="248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91" name="Google Shape;1891;p19"/>
              <p:cNvSpPr/>
              <p:nvPr/>
            </p:nvSpPr>
            <p:spPr>
              <a:xfrm>
                <a:off x="3905025" y="1860200"/>
                <a:ext cx="22800" cy="27575"/>
              </a:xfrm>
              <a:custGeom>
                <a:avLst/>
                <a:gdLst/>
                <a:ahLst/>
                <a:cxnLst/>
                <a:rect l="l" t="t" r="r" b="b"/>
                <a:pathLst>
                  <a:path w="912" h="1103" extrusionOk="0">
                    <a:moveTo>
                      <a:pt x="799" y="0"/>
                    </a:moveTo>
                    <a:cubicBezTo>
                      <a:pt x="763" y="0"/>
                      <a:pt x="725" y="22"/>
                      <a:pt x="713" y="60"/>
                    </a:cubicBezTo>
                    <a:cubicBezTo>
                      <a:pt x="534" y="377"/>
                      <a:pt x="335" y="655"/>
                      <a:pt x="78" y="913"/>
                    </a:cubicBezTo>
                    <a:cubicBezTo>
                      <a:pt x="1" y="990"/>
                      <a:pt x="68" y="1103"/>
                      <a:pt x="148" y="1103"/>
                    </a:cubicBezTo>
                    <a:cubicBezTo>
                      <a:pt x="171" y="1103"/>
                      <a:pt x="195" y="1094"/>
                      <a:pt x="216" y="1072"/>
                    </a:cubicBezTo>
                    <a:cubicBezTo>
                      <a:pt x="494" y="794"/>
                      <a:pt x="713" y="496"/>
                      <a:pt x="890" y="160"/>
                    </a:cubicBezTo>
                    <a:cubicBezTo>
                      <a:pt x="911" y="100"/>
                      <a:pt x="911" y="41"/>
                      <a:pt x="851" y="20"/>
                    </a:cubicBezTo>
                    <a:cubicBezTo>
                      <a:pt x="837" y="6"/>
                      <a:pt x="818" y="0"/>
                      <a:pt x="79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92" name="Google Shape;1892;p19"/>
              <p:cNvSpPr/>
              <p:nvPr/>
            </p:nvSpPr>
            <p:spPr>
              <a:xfrm>
                <a:off x="3709175" y="1748975"/>
                <a:ext cx="23450" cy="43400"/>
              </a:xfrm>
              <a:custGeom>
                <a:avLst/>
                <a:gdLst/>
                <a:ahLst/>
                <a:cxnLst/>
                <a:rect l="l" t="t" r="r" b="b"/>
                <a:pathLst>
                  <a:path w="938" h="1736" extrusionOk="0">
                    <a:moveTo>
                      <a:pt x="147" y="1"/>
                    </a:moveTo>
                    <a:cubicBezTo>
                      <a:pt x="77" y="1"/>
                      <a:pt x="1" y="85"/>
                      <a:pt x="42" y="169"/>
                    </a:cubicBezTo>
                    <a:cubicBezTo>
                      <a:pt x="301" y="644"/>
                      <a:pt x="518" y="1160"/>
                      <a:pt x="716" y="1655"/>
                    </a:cubicBezTo>
                    <a:cubicBezTo>
                      <a:pt x="732" y="1712"/>
                      <a:pt x="775" y="1735"/>
                      <a:pt x="817" y="1735"/>
                    </a:cubicBezTo>
                    <a:cubicBezTo>
                      <a:pt x="878" y="1735"/>
                      <a:pt x="938" y="1685"/>
                      <a:pt x="914" y="1615"/>
                    </a:cubicBezTo>
                    <a:cubicBezTo>
                      <a:pt x="716" y="1081"/>
                      <a:pt x="478" y="565"/>
                      <a:pt x="221" y="50"/>
                    </a:cubicBezTo>
                    <a:cubicBezTo>
                      <a:pt x="204" y="15"/>
                      <a:pt x="176" y="1"/>
                      <a:pt x="14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93" name="Google Shape;1893;p19"/>
              <p:cNvSpPr/>
              <p:nvPr/>
            </p:nvSpPr>
            <p:spPr>
              <a:xfrm>
                <a:off x="3765100" y="1735200"/>
                <a:ext cx="29000" cy="75975"/>
              </a:xfrm>
              <a:custGeom>
                <a:avLst/>
                <a:gdLst/>
                <a:ahLst/>
                <a:cxnLst/>
                <a:rect l="l" t="t" r="r" b="b"/>
                <a:pathLst>
                  <a:path w="1160" h="3039" extrusionOk="0">
                    <a:moveTo>
                      <a:pt x="131" y="0"/>
                    </a:moveTo>
                    <a:cubicBezTo>
                      <a:pt x="67" y="0"/>
                      <a:pt x="1" y="51"/>
                      <a:pt x="25" y="125"/>
                    </a:cubicBezTo>
                    <a:cubicBezTo>
                      <a:pt x="403" y="1056"/>
                      <a:pt x="699" y="2007"/>
                      <a:pt x="937" y="2959"/>
                    </a:cubicBezTo>
                    <a:cubicBezTo>
                      <a:pt x="953" y="3014"/>
                      <a:pt x="994" y="3038"/>
                      <a:pt x="1035" y="3038"/>
                    </a:cubicBezTo>
                    <a:cubicBezTo>
                      <a:pt x="1097" y="3038"/>
                      <a:pt x="1159" y="2983"/>
                      <a:pt x="1135" y="2900"/>
                    </a:cubicBezTo>
                    <a:cubicBezTo>
                      <a:pt x="897" y="1949"/>
                      <a:pt x="601" y="997"/>
                      <a:pt x="223" y="65"/>
                    </a:cubicBezTo>
                    <a:cubicBezTo>
                      <a:pt x="208" y="19"/>
                      <a:pt x="170" y="0"/>
                      <a:pt x="13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94" name="Google Shape;1894;p19"/>
              <p:cNvSpPr/>
              <p:nvPr/>
            </p:nvSpPr>
            <p:spPr>
              <a:xfrm>
                <a:off x="3829150" y="1773125"/>
                <a:ext cx="20650" cy="50950"/>
              </a:xfrm>
              <a:custGeom>
                <a:avLst/>
                <a:gdLst/>
                <a:ahLst/>
                <a:cxnLst/>
                <a:rect l="l" t="t" r="r" b="b"/>
                <a:pathLst>
                  <a:path w="826" h="2038" extrusionOk="0">
                    <a:moveTo>
                      <a:pt x="138" y="1"/>
                    </a:moveTo>
                    <a:cubicBezTo>
                      <a:pt x="70" y="1"/>
                      <a:pt x="0" y="73"/>
                      <a:pt x="40" y="154"/>
                    </a:cubicBezTo>
                    <a:cubicBezTo>
                      <a:pt x="318" y="728"/>
                      <a:pt x="516" y="1344"/>
                      <a:pt x="616" y="1957"/>
                    </a:cubicBezTo>
                    <a:cubicBezTo>
                      <a:pt x="624" y="2014"/>
                      <a:pt x="661" y="2038"/>
                      <a:pt x="702" y="2038"/>
                    </a:cubicBezTo>
                    <a:cubicBezTo>
                      <a:pt x="760" y="2038"/>
                      <a:pt x="825" y="1988"/>
                      <a:pt x="814" y="1918"/>
                    </a:cubicBezTo>
                    <a:cubicBezTo>
                      <a:pt x="714" y="1264"/>
                      <a:pt x="516" y="630"/>
                      <a:pt x="219" y="54"/>
                    </a:cubicBezTo>
                    <a:cubicBezTo>
                      <a:pt x="200" y="16"/>
                      <a:pt x="169" y="1"/>
                      <a:pt x="13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95" name="Google Shape;1895;p19"/>
              <p:cNvSpPr/>
              <p:nvPr/>
            </p:nvSpPr>
            <p:spPr>
              <a:xfrm>
                <a:off x="3884575" y="1775975"/>
                <a:ext cx="17475" cy="68525"/>
              </a:xfrm>
              <a:custGeom>
                <a:avLst/>
                <a:gdLst/>
                <a:ahLst/>
                <a:cxnLst/>
                <a:rect l="l" t="t" r="r" b="b"/>
                <a:pathLst>
                  <a:path w="699" h="2741" extrusionOk="0">
                    <a:moveTo>
                      <a:pt x="125" y="0"/>
                    </a:moveTo>
                    <a:cubicBezTo>
                      <a:pt x="63" y="0"/>
                      <a:pt x="0" y="55"/>
                      <a:pt x="24" y="139"/>
                    </a:cubicBezTo>
                    <a:cubicBezTo>
                      <a:pt x="222" y="952"/>
                      <a:pt x="381" y="1804"/>
                      <a:pt x="479" y="2636"/>
                    </a:cubicBezTo>
                    <a:cubicBezTo>
                      <a:pt x="490" y="2706"/>
                      <a:pt x="544" y="2741"/>
                      <a:pt x="597" y="2741"/>
                    </a:cubicBezTo>
                    <a:cubicBezTo>
                      <a:pt x="649" y="2741"/>
                      <a:pt x="698" y="2706"/>
                      <a:pt x="698" y="2636"/>
                    </a:cubicBezTo>
                    <a:cubicBezTo>
                      <a:pt x="579" y="1785"/>
                      <a:pt x="421" y="931"/>
                      <a:pt x="222" y="80"/>
                    </a:cubicBezTo>
                    <a:cubicBezTo>
                      <a:pt x="207" y="24"/>
                      <a:pt x="166" y="0"/>
                      <a:pt x="12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96" name="Google Shape;1896;p19"/>
              <p:cNvSpPr/>
              <p:nvPr/>
            </p:nvSpPr>
            <p:spPr>
              <a:xfrm>
                <a:off x="3933725" y="1837425"/>
                <a:ext cx="9425" cy="38175"/>
              </a:xfrm>
              <a:custGeom>
                <a:avLst/>
                <a:gdLst/>
                <a:ahLst/>
                <a:cxnLst/>
                <a:rect l="l" t="t" r="r" b="b"/>
                <a:pathLst>
                  <a:path w="377" h="1527" extrusionOk="0">
                    <a:moveTo>
                      <a:pt x="120" y="1"/>
                    </a:moveTo>
                    <a:cubicBezTo>
                      <a:pt x="60" y="1"/>
                      <a:pt x="1" y="59"/>
                      <a:pt x="20" y="120"/>
                    </a:cubicBezTo>
                    <a:cubicBezTo>
                      <a:pt x="60" y="556"/>
                      <a:pt x="120" y="992"/>
                      <a:pt x="159" y="1428"/>
                    </a:cubicBezTo>
                    <a:cubicBezTo>
                      <a:pt x="159" y="1467"/>
                      <a:pt x="199" y="1526"/>
                      <a:pt x="258" y="1526"/>
                    </a:cubicBezTo>
                    <a:cubicBezTo>
                      <a:pt x="318" y="1526"/>
                      <a:pt x="377" y="1467"/>
                      <a:pt x="377" y="1428"/>
                    </a:cubicBezTo>
                    <a:cubicBezTo>
                      <a:pt x="318" y="992"/>
                      <a:pt x="278" y="556"/>
                      <a:pt x="218" y="120"/>
                    </a:cubicBezTo>
                    <a:cubicBezTo>
                      <a:pt x="218" y="59"/>
                      <a:pt x="179" y="1"/>
                      <a:pt x="12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97" name="Google Shape;1897;p19"/>
              <p:cNvSpPr/>
              <p:nvPr/>
            </p:nvSpPr>
            <p:spPr>
              <a:xfrm>
                <a:off x="4020750" y="1800925"/>
                <a:ext cx="108325" cy="50525"/>
              </a:xfrm>
              <a:custGeom>
                <a:avLst/>
                <a:gdLst/>
                <a:ahLst/>
                <a:cxnLst/>
                <a:rect l="l" t="t" r="r" b="b"/>
                <a:pathLst>
                  <a:path w="4333" h="2021" extrusionOk="0">
                    <a:moveTo>
                      <a:pt x="4160" y="1"/>
                    </a:moveTo>
                    <a:cubicBezTo>
                      <a:pt x="4144" y="1"/>
                      <a:pt x="4128" y="5"/>
                      <a:pt x="4111" y="13"/>
                    </a:cubicBezTo>
                    <a:cubicBezTo>
                      <a:pt x="2803" y="668"/>
                      <a:pt x="1476" y="1262"/>
                      <a:pt x="128" y="1797"/>
                    </a:cubicBezTo>
                    <a:cubicBezTo>
                      <a:pt x="1" y="1852"/>
                      <a:pt x="39" y="2021"/>
                      <a:pt x="137" y="2021"/>
                    </a:cubicBezTo>
                    <a:cubicBezTo>
                      <a:pt x="146" y="2021"/>
                      <a:pt x="157" y="2019"/>
                      <a:pt x="167" y="2016"/>
                    </a:cubicBezTo>
                    <a:cubicBezTo>
                      <a:pt x="1555" y="1461"/>
                      <a:pt x="2903" y="866"/>
                      <a:pt x="4230" y="192"/>
                    </a:cubicBezTo>
                    <a:cubicBezTo>
                      <a:pt x="4333" y="140"/>
                      <a:pt x="4259" y="1"/>
                      <a:pt x="416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98" name="Google Shape;1898;p19"/>
              <p:cNvSpPr/>
              <p:nvPr/>
            </p:nvSpPr>
            <p:spPr>
              <a:xfrm>
                <a:off x="3999550" y="1795775"/>
                <a:ext cx="23800" cy="59025"/>
              </a:xfrm>
              <a:custGeom>
                <a:avLst/>
                <a:gdLst/>
                <a:ahLst/>
                <a:cxnLst/>
                <a:rect l="l" t="t" r="r" b="b"/>
                <a:pathLst>
                  <a:path w="952" h="2361" extrusionOk="0">
                    <a:moveTo>
                      <a:pt x="134" y="0"/>
                    </a:moveTo>
                    <a:cubicBezTo>
                      <a:pt x="67" y="0"/>
                      <a:pt x="1" y="50"/>
                      <a:pt x="24" y="120"/>
                    </a:cubicBezTo>
                    <a:cubicBezTo>
                      <a:pt x="262" y="853"/>
                      <a:pt x="500" y="1567"/>
                      <a:pt x="717" y="2280"/>
                    </a:cubicBezTo>
                    <a:cubicBezTo>
                      <a:pt x="733" y="2337"/>
                      <a:pt x="779" y="2361"/>
                      <a:pt x="824" y="2361"/>
                    </a:cubicBezTo>
                    <a:cubicBezTo>
                      <a:pt x="889" y="2361"/>
                      <a:pt x="951" y="2311"/>
                      <a:pt x="915" y="2241"/>
                    </a:cubicBezTo>
                    <a:cubicBezTo>
                      <a:pt x="698" y="1508"/>
                      <a:pt x="460" y="794"/>
                      <a:pt x="241" y="81"/>
                    </a:cubicBezTo>
                    <a:cubicBezTo>
                      <a:pt x="225" y="24"/>
                      <a:pt x="179" y="0"/>
                      <a:pt x="13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99" name="Google Shape;1899;p19"/>
              <p:cNvSpPr/>
              <p:nvPr/>
            </p:nvSpPr>
            <p:spPr>
              <a:xfrm>
                <a:off x="4009750" y="1696675"/>
                <a:ext cx="36600" cy="101900"/>
              </a:xfrm>
              <a:custGeom>
                <a:avLst/>
                <a:gdLst/>
                <a:ahLst/>
                <a:cxnLst/>
                <a:rect l="l" t="t" r="r" b="b"/>
                <a:pathLst>
                  <a:path w="1464" h="4076" extrusionOk="0">
                    <a:moveTo>
                      <a:pt x="127" y="1"/>
                    </a:moveTo>
                    <a:cubicBezTo>
                      <a:pt x="67" y="1"/>
                      <a:pt x="0" y="56"/>
                      <a:pt x="13" y="139"/>
                    </a:cubicBezTo>
                    <a:cubicBezTo>
                      <a:pt x="132" y="794"/>
                      <a:pt x="290" y="1428"/>
                      <a:pt x="488" y="2062"/>
                    </a:cubicBezTo>
                    <a:cubicBezTo>
                      <a:pt x="706" y="2716"/>
                      <a:pt x="983" y="3350"/>
                      <a:pt x="1221" y="4005"/>
                    </a:cubicBezTo>
                    <a:cubicBezTo>
                      <a:pt x="1245" y="4053"/>
                      <a:pt x="1293" y="4075"/>
                      <a:pt x="1337" y="4075"/>
                    </a:cubicBezTo>
                    <a:cubicBezTo>
                      <a:pt x="1403" y="4075"/>
                      <a:pt x="1463" y="4028"/>
                      <a:pt x="1440" y="3945"/>
                    </a:cubicBezTo>
                    <a:cubicBezTo>
                      <a:pt x="1181" y="3311"/>
                      <a:pt x="924" y="2657"/>
                      <a:pt x="706" y="2002"/>
                    </a:cubicBezTo>
                    <a:cubicBezTo>
                      <a:pt x="488" y="1368"/>
                      <a:pt x="330" y="734"/>
                      <a:pt x="211" y="80"/>
                    </a:cubicBezTo>
                    <a:cubicBezTo>
                      <a:pt x="203" y="25"/>
                      <a:pt x="166" y="1"/>
                      <a:pt x="12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00" name="Google Shape;1900;p19"/>
              <p:cNvSpPr/>
              <p:nvPr/>
            </p:nvSpPr>
            <p:spPr>
              <a:xfrm>
                <a:off x="4042075" y="1782775"/>
                <a:ext cx="39100" cy="17150"/>
              </a:xfrm>
              <a:custGeom>
                <a:avLst/>
                <a:gdLst/>
                <a:ahLst/>
                <a:cxnLst/>
                <a:rect l="l" t="t" r="r" b="b"/>
                <a:pathLst>
                  <a:path w="1564" h="686" extrusionOk="0">
                    <a:moveTo>
                      <a:pt x="1430" y="1"/>
                    </a:moveTo>
                    <a:cubicBezTo>
                      <a:pt x="1419" y="1"/>
                      <a:pt x="1407" y="2"/>
                      <a:pt x="1395" y="6"/>
                    </a:cubicBezTo>
                    <a:cubicBezTo>
                      <a:pt x="979" y="165"/>
                      <a:pt x="543" y="323"/>
                      <a:pt x="126" y="461"/>
                    </a:cubicBezTo>
                    <a:cubicBezTo>
                      <a:pt x="1" y="516"/>
                      <a:pt x="38" y="685"/>
                      <a:pt x="151" y="685"/>
                    </a:cubicBezTo>
                    <a:cubicBezTo>
                      <a:pt x="162" y="685"/>
                      <a:pt x="174" y="684"/>
                      <a:pt x="186" y="680"/>
                    </a:cubicBezTo>
                    <a:cubicBezTo>
                      <a:pt x="602" y="521"/>
                      <a:pt x="1038" y="363"/>
                      <a:pt x="1455" y="204"/>
                    </a:cubicBezTo>
                    <a:cubicBezTo>
                      <a:pt x="1563" y="168"/>
                      <a:pt x="1540" y="1"/>
                      <a:pt x="143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01" name="Google Shape;1901;p19"/>
              <p:cNvSpPr/>
              <p:nvPr/>
            </p:nvSpPr>
            <p:spPr>
              <a:xfrm>
                <a:off x="4061750" y="1728275"/>
                <a:ext cx="119525" cy="29400"/>
              </a:xfrm>
              <a:custGeom>
                <a:avLst/>
                <a:gdLst/>
                <a:ahLst/>
                <a:cxnLst/>
                <a:rect l="l" t="t" r="r" b="b"/>
                <a:pathLst>
                  <a:path w="4781" h="1176" extrusionOk="0">
                    <a:moveTo>
                      <a:pt x="4643" y="0"/>
                    </a:moveTo>
                    <a:cubicBezTo>
                      <a:pt x="4633" y="0"/>
                      <a:pt x="4623" y="2"/>
                      <a:pt x="4612" y="6"/>
                    </a:cubicBezTo>
                    <a:cubicBezTo>
                      <a:pt x="3126" y="402"/>
                      <a:pt x="1639" y="719"/>
                      <a:pt x="113" y="976"/>
                    </a:cubicBezTo>
                    <a:cubicBezTo>
                      <a:pt x="0" y="996"/>
                      <a:pt x="47" y="1176"/>
                      <a:pt x="155" y="1176"/>
                    </a:cubicBezTo>
                    <a:cubicBezTo>
                      <a:pt x="160" y="1176"/>
                      <a:pt x="166" y="1175"/>
                      <a:pt x="172" y="1174"/>
                    </a:cubicBezTo>
                    <a:cubicBezTo>
                      <a:pt x="1699" y="936"/>
                      <a:pt x="3185" y="600"/>
                      <a:pt x="4672" y="204"/>
                    </a:cubicBezTo>
                    <a:cubicBezTo>
                      <a:pt x="4781" y="168"/>
                      <a:pt x="4740" y="0"/>
                      <a:pt x="464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02" name="Google Shape;1902;p19"/>
              <p:cNvSpPr/>
              <p:nvPr/>
            </p:nvSpPr>
            <p:spPr>
              <a:xfrm>
                <a:off x="4105200" y="1696050"/>
                <a:ext cx="50775" cy="14575"/>
              </a:xfrm>
              <a:custGeom>
                <a:avLst/>
                <a:gdLst/>
                <a:ahLst/>
                <a:cxnLst/>
                <a:rect l="l" t="t" r="r" b="b"/>
                <a:pathLst>
                  <a:path w="2031" h="583" extrusionOk="0">
                    <a:moveTo>
                      <a:pt x="1894" y="0"/>
                    </a:moveTo>
                    <a:cubicBezTo>
                      <a:pt x="1885" y="0"/>
                      <a:pt x="1875" y="2"/>
                      <a:pt x="1864" y="5"/>
                    </a:cubicBezTo>
                    <a:cubicBezTo>
                      <a:pt x="1288" y="184"/>
                      <a:pt x="714" y="322"/>
                      <a:pt x="119" y="383"/>
                    </a:cubicBezTo>
                    <a:cubicBezTo>
                      <a:pt x="6" y="401"/>
                      <a:pt x="1" y="582"/>
                      <a:pt x="104" y="582"/>
                    </a:cubicBezTo>
                    <a:cubicBezTo>
                      <a:pt x="109" y="582"/>
                      <a:pt x="114" y="582"/>
                      <a:pt x="119" y="581"/>
                    </a:cubicBezTo>
                    <a:cubicBezTo>
                      <a:pt x="733" y="521"/>
                      <a:pt x="1328" y="402"/>
                      <a:pt x="1923" y="204"/>
                    </a:cubicBezTo>
                    <a:cubicBezTo>
                      <a:pt x="2031" y="167"/>
                      <a:pt x="1992" y="0"/>
                      <a:pt x="189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03" name="Google Shape;1903;p19"/>
              <p:cNvSpPr/>
              <p:nvPr/>
            </p:nvSpPr>
            <p:spPr>
              <a:xfrm>
                <a:off x="4150800" y="1650975"/>
                <a:ext cx="40375" cy="13025"/>
              </a:xfrm>
              <a:custGeom>
                <a:avLst/>
                <a:gdLst/>
                <a:ahLst/>
                <a:cxnLst/>
                <a:rect l="l" t="t" r="r" b="b"/>
                <a:pathLst>
                  <a:path w="1615" h="521" extrusionOk="0">
                    <a:moveTo>
                      <a:pt x="1482" y="0"/>
                    </a:moveTo>
                    <a:cubicBezTo>
                      <a:pt x="1471" y="0"/>
                      <a:pt x="1459" y="2"/>
                      <a:pt x="1447" y="5"/>
                    </a:cubicBezTo>
                    <a:cubicBezTo>
                      <a:pt x="1010" y="164"/>
                      <a:pt x="555" y="262"/>
                      <a:pt x="99" y="302"/>
                    </a:cubicBezTo>
                    <a:cubicBezTo>
                      <a:pt x="40" y="322"/>
                      <a:pt x="0" y="341"/>
                      <a:pt x="0" y="421"/>
                    </a:cubicBezTo>
                    <a:cubicBezTo>
                      <a:pt x="0" y="460"/>
                      <a:pt x="40" y="521"/>
                      <a:pt x="99" y="521"/>
                    </a:cubicBezTo>
                    <a:cubicBezTo>
                      <a:pt x="574" y="460"/>
                      <a:pt x="1050" y="362"/>
                      <a:pt x="1507" y="203"/>
                    </a:cubicBezTo>
                    <a:cubicBezTo>
                      <a:pt x="1615" y="167"/>
                      <a:pt x="1592" y="0"/>
                      <a:pt x="148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04" name="Google Shape;1904;p19"/>
              <p:cNvSpPr/>
              <p:nvPr/>
            </p:nvSpPr>
            <p:spPr>
              <a:xfrm>
                <a:off x="4043175" y="1657500"/>
                <a:ext cx="31925" cy="84575"/>
              </a:xfrm>
              <a:custGeom>
                <a:avLst/>
                <a:gdLst/>
                <a:ahLst/>
                <a:cxnLst/>
                <a:rect l="l" t="t" r="r" b="b"/>
                <a:pathLst>
                  <a:path w="1277" h="3383" extrusionOk="0">
                    <a:moveTo>
                      <a:pt x="121" y="0"/>
                    </a:moveTo>
                    <a:cubicBezTo>
                      <a:pt x="60" y="0"/>
                      <a:pt x="0" y="50"/>
                      <a:pt x="24" y="120"/>
                    </a:cubicBezTo>
                    <a:cubicBezTo>
                      <a:pt x="360" y="1190"/>
                      <a:pt x="698" y="2242"/>
                      <a:pt x="1054" y="3312"/>
                    </a:cubicBezTo>
                    <a:cubicBezTo>
                      <a:pt x="1070" y="3361"/>
                      <a:pt x="1113" y="3383"/>
                      <a:pt x="1154" y="3383"/>
                    </a:cubicBezTo>
                    <a:cubicBezTo>
                      <a:pt x="1216" y="3383"/>
                      <a:pt x="1276" y="3335"/>
                      <a:pt x="1253" y="3252"/>
                    </a:cubicBezTo>
                    <a:cubicBezTo>
                      <a:pt x="915" y="2202"/>
                      <a:pt x="558" y="1132"/>
                      <a:pt x="222" y="80"/>
                    </a:cubicBezTo>
                    <a:cubicBezTo>
                      <a:pt x="206" y="24"/>
                      <a:pt x="163" y="0"/>
                      <a:pt x="12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05" name="Google Shape;1905;p19"/>
              <p:cNvSpPr/>
              <p:nvPr/>
            </p:nvSpPr>
            <p:spPr>
              <a:xfrm>
                <a:off x="4084775" y="1663975"/>
                <a:ext cx="20525" cy="50050"/>
              </a:xfrm>
              <a:custGeom>
                <a:avLst/>
                <a:gdLst/>
                <a:ahLst/>
                <a:cxnLst/>
                <a:rect l="l" t="t" r="r" b="b"/>
                <a:pathLst>
                  <a:path w="821" h="2002" extrusionOk="0">
                    <a:moveTo>
                      <a:pt x="129" y="1"/>
                    </a:moveTo>
                    <a:cubicBezTo>
                      <a:pt x="63" y="1"/>
                      <a:pt x="1" y="55"/>
                      <a:pt x="25" y="139"/>
                    </a:cubicBezTo>
                    <a:cubicBezTo>
                      <a:pt x="242" y="714"/>
                      <a:pt x="440" y="1328"/>
                      <a:pt x="599" y="1923"/>
                    </a:cubicBezTo>
                    <a:cubicBezTo>
                      <a:pt x="607" y="1978"/>
                      <a:pt x="646" y="2002"/>
                      <a:pt x="688" y="2002"/>
                    </a:cubicBezTo>
                    <a:cubicBezTo>
                      <a:pt x="751" y="2002"/>
                      <a:pt x="821" y="1947"/>
                      <a:pt x="797" y="1864"/>
                    </a:cubicBezTo>
                    <a:cubicBezTo>
                      <a:pt x="638" y="1269"/>
                      <a:pt x="461" y="675"/>
                      <a:pt x="242" y="80"/>
                    </a:cubicBezTo>
                    <a:cubicBezTo>
                      <a:pt x="219" y="24"/>
                      <a:pt x="173" y="1"/>
                      <a:pt x="12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06" name="Google Shape;1906;p19"/>
              <p:cNvSpPr/>
              <p:nvPr/>
            </p:nvSpPr>
            <p:spPr>
              <a:xfrm>
                <a:off x="4109350" y="1616625"/>
                <a:ext cx="22225" cy="70200"/>
              </a:xfrm>
              <a:custGeom>
                <a:avLst/>
                <a:gdLst/>
                <a:ahLst/>
                <a:cxnLst/>
                <a:rect l="l" t="t" r="r" b="b"/>
                <a:pathLst>
                  <a:path w="889" h="2808" extrusionOk="0">
                    <a:moveTo>
                      <a:pt x="129" y="0"/>
                    </a:moveTo>
                    <a:cubicBezTo>
                      <a:pt x="66" y="0"/>
                      <a:pt x="1" y="48"/>
                      <a:pt x="12" y="130"/>
                    </a:cubicBezTo>
                    <a:cubicBezTo>
                      <a:pt x="210" y="1002"/>
                      <a:pt x="429" y="1874"/>
                      <a:pt x="667" y="2727"/>
                    </a:cubicBezTo>
                    <a:cubicBezTo>
                      <a:pt x="675" y="2784"/>
                      <a:pt x="716" y="2807"/>
                      <a:pt x="759" y="2807"/>
                    </a:cubicBezTo>
                    <a:cubicBezTo>
                      <a:pt x="822" y="2807"/>
                      <a:pt x="889" y="2758"/>
                      <a:pt x="865" y="2688"/>
                    </a:cubicBezTo>
                    <a:cubicBezTo>
                      <a:pt x="627" y="1815"/>
                      <a:pt x="429" y="943"/>
                      <a:pt x="231" y="71"/>
                    </a:cubicBezTo>
                    <a:cubicBezTo>
                      <a:pt x="215" y="23"/>
                      <a:pt x="173" y="0"/>
                      <a:pt x="12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07" name="Google Shape;1907;p19"/>
              <p:cNvSpPr/>
              <p:nvPr/>
            </p:nvSpPr>
            <p:spPr>
              <a:xfrm>
                <a:off x="4143550" y="1611950"/>
                <a:ext cx="15775" cy="40425"/>
              </a:xfrm>
              <a:custGeom>
                <a:avLst/>
                <a:gdLst/>
                <a:ahLst/>
                <a:cxnLst/>
                <a:rect l="l" t="t" r="r" b="b"/>
                <a:pathLst>
                  <a:path w="631" h="1617" extrusionOk="0">
                    <a:moveTo>
                      <a:pt x="127" y="0"/>
                    </a:moveTo>
                    <a:cubicBezTo>
                      <a:pt x="67" y="0"/>
                      <a:pt x="0" y="55"/>
                      <a:pt x="13" y="139"/>
                    </a:cubicBezTo>
                    <a:cubicBezTo>
                      <a:pt x="111" y="615"/>
                      <a:pt x="230" y="1090"/>
                      <a:pt x="409" y="1546"/>
                    </a:cubicBezTo>
                    <a:cubicBezTo>
                      <a:pt x="425" y="1594"/>
                      <a:pt x="468" y="1616"/>
                      <a:pt x="509" y="1616"/>
                    </a:cubicBezTo>
                    <a:cubicBezTo>
                      <a:pt x="571" y="1616"/>
                      <a:pt x="631" y="1569"/>
                      <a:pt x="607" y="1487"/>
                    </a:cubicBezTo>
                    <a:cubicBezTo>
                      <a:pt x="449" y="1030"/>
                      <a:pt x="309" y="554"/>
                      <a:pt x="211" y="79"/>
                    </a:cubicBezTo>
                    <a:cubicBezTo>
                      <a:pt x="203" y="24"/>
                      <a:pt x="167" y="0"/>
                      <a:pt x="12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grpSp>
        <p:nvGrpSpPr>
          <p:cNvPr id="1908" name="Google Shape;1908;p19"/>
          <p:cNvGrpSpPr/>
          <p:nvPr/>
        </p:nvGrpSpPr>
        <p:grpSpPr>
          <a:xfrm rot="-5950668">
            <a:off x="10441178" y="-496266"/>
            <a:ext cx="681517" cy="2240900"/>
            <a:chOff x="2643963" y="1509025"/>
            <a:chExt cx="330600" cy="1087047"/>
          </a:xfrm>
        </p:grpSpPr>
        <p:sp>
          <p:nvSpPr>
            <p:cNvPr id="1909" name="Google Shape;1909;p19"/>
            <p:cNvSpPr/>
            <p:nvPr/>
          </p:nvSpPr>
          <p:spPr>
            <a:xfrm>
              <a:off x="2643963" y="1509273"/>
              <a:ext cx="330600" cy="1086550"/>
            </a:xfrm>
            <a:custGeom>
              <a:avLst/>
              <a:gdLst/>
              <a:ahLst/>
              <a:cxnLst/>
              <a:rect l="l" t="t" r="r" b="b"/>
              <a:pathLst>
                <a:path w="13224" h="43462" extrusionOk="0">
                  <a:moveTo>
                    <a:pt x="6622" y="0"/>
                  </a:moveTo>
                  <a:cubicBezTo>
                    <a:pt x="4065" y="614"/>
                    <a:pt x="4462" y="9237"/>
                    <a:pt x="4639" y="9713"/>
                  </a:cubicBezTo>
                  <a:cubicBezTo>
                    <a:pt x="4690" y="9837"/>
                    <a:pt x="4711" y="9891"/>
                    <a:pt x="4710" y="9891"/>
                  </a:cubicBezTo>
                  <a:cubicBezTo>
                    <a:pt x="4699" y="9891"/>
                    <a:pt x="3834" y="7899"/>
                    <a:pt x="3391" y="7235"/>
                  </a:cubicBezTo>
                  <a:cubicBezTo>
                    <a:pt x="3197" y="6928"/>
                    <a:pt x="2898" y="6608"/>
                    <a:pt x="2589" y="6608"/>
                  </a:cubicBezTo>
                  <a:cubicBezTo>
                    <a:pt x="2519" y="6608"/>
                    <a:pt x="2449" y="6624"/>
                    <a:pt x="2379" y="6661"/>
                  </a:cubicBezTo>
                  <a:cubicBezTo>
                    <a:pt x="952" y="7572"/>
                    <a:pt x="2678" y="14291"/>
                    <a:pt x="3629" y="18018"/>
                  </a:cubicBezTo>
                  <a:cubicBezTo>
                    <a:pt x="3014" y="16612"/>
                    <a:pt x="2261" y="15303"/>
                    <a:pt x="1349" y="14114"/>
                  </a:cubicBezTo>
                  <a:cubicBezTo>
                    <a:pt x="1181" y="13879"/>
                    <a:pt x="944" y="13630"/>
                    <a:pt x="694" y="13630"/>
                  </a:cubicBezTo>
                  <a:cubicBezTo>
                    <a:pt x="648" y="13630"/>
                    <a:pt x="602" y="13639"/>
                    <a:pt x="556" y="13657"/>
                  </a:cubicBezTo>
                  <a:cubicBezTo>
                    <a:pt x="299" y="13757"/>
                    <a:pt x="220" y="14093"/>
                    <a:pt x="180" y="14371"/>
                  </a:cubicBezTo>
                  <a:cubicBezTo>
                    <a:pt x="1" y="15700"/>
                    <a:pt x="239" y="17048"/>
                    <a:pt x="556" y="18335"/>
                  </a:cubicBezTo>
                  <a:cubicBezTo>
                    <a:pt x="1211" y="20992"/>
                    <a:pt x="2162" y="23549"/>
                    <a:pt x="3371" y="25968"/>
                  </a:cubicBezTo>
                  <a:cubicBezTo>
                    <a:pt x="2955" y="25334"/>
                    <a:pt x="2459" y="24758"/>
                    <a:pt x="1904" y="24282"/>
                  </a:cubicBezTo>
                  <a:cubicBezTo>
                    <a:pt x="1658" y="24070"/>
                    <a:pt x="1358" y="23856"/>
                    <a:pt x="1048" y="23856"/>
                  </a:cubicBezTo>
                  <a:cubicBezTo>
                    <a:pt x="984" y="23856"/>
                    <a:pt x="919" y="23865"/>
                    <a:pt x="854" y="23886"/>
                  </a:cubicBezTo>
                  <a:cubicBezTo>
                    <a:pt x="378" y="24025"/>
                    <a:pt x="220" y="24679"/>
                    <a:pt x="259" y="25215"/>
                  </a:cubicBezTo>
                  <a:cubicBezTo>
                    <a:pt x="318" y="26008"/>
                    <a:pt x="595" y="26761"/>
                    <a:pt x="913" y="27474"/>
                  </a:cubicBezTo>
                  <a:cubicBezTo>
                    <a:pt x="2360" y="31003"/>
                    <a:pt x="4243" y="34333"/>
                    <a:pt x="6463" y="37365"/>
                  </a:cubicBezTo>
                  <a:lnTo>
                    <a:pt x="6463" y="43372"/>
                  </a:lnTo>
                  <a:cubicBezTo>
                    <a:pt x="6463" y="43432"/>
                    <a:pt x="6518" y="43461"/>
                    <a:pt x="6572" y="43461"/>
                  </a:cubicBezTo>
                  <a:cubicBezTo>
                    <a:pt x="6627" y="43461"/>
                    <a:pt x="6682" y="43432"/>
                    <a:pt x="6682" y="43372"/>
                  </a:cubicBezTo>
                  <a:lnTo>
                    <a:pt x="6682" y="37465"/>
                  </a:lnTo>
                  <a:cubicBezTo>
                    <a:pt x="8942" y="34412"/>
                    <a:pt x="10845" y="31042"/>
                    <a:pt x="12330" y="27474"/>
                  </a:cubicBezTo>
                  <a:cubicBezTo>
                    <a:pt x="12629" y="26761"/>
                    <a:pt x="12925" y="26008"/>
                    <a:pt x="12965" y="25215"/>
                  </a:cubicBezTo>
                  <a:cubicBezTo>
                    <a:pt x="13004" y="24679"/>
                    <a:pt x="12846" y="24025"/>
                    <a:pt x="12370" y="23886"/>
                  </a:cubicBezTo>
                  <a:cubicBezTo>
                    <a:pt x="12309" y="23865"/>
                    <a:pt x="12246" y="23856"/>
                    <a:pt x="12184" y="23856"/>
                  </a:cubicBezTo>
                  <a:cubicBezTo>
                    <a:pt x="11886" y="23856"/>
                    <a:pt x="11586" y="24070"/>
                    <a:pt x="11339" y="24282"/>
                  </a:cubicBezTo>
                  <a:cubicBezTo>
                    <a:pt x="10765" y="24758"/>
                    <a:pt x="10269" y="25334"/>
                    <a:pt x="9853" y="25968"/>
                  </a:cubicBezTo>
                  <a:cubicBezTo>
                    <a:pt x="11082" y="23549"/>
                    <a:pt x="12013" y="20992"/>
                    <a:pt x="12668" y="18335"/>
                  </a:cubicBezTo>
                  <a:cubicBezTo>
                    <a:pt x="12985" y="17048"/>
                    <a:pt x="13223" y="15700"/>
                    <a:pt x="13065" y="14371"/>
                  </a:cubicBezTo>
                  <a:cubicBezTo>
                    <a:pt x="13025" y="14093"/>
                    <a:pt x="12925" y="13757"/>
                    <a:pt x="12687" y="13657"/>
                  </a:cubicBezTo>
                  <a:cubicBezTo>
                    <a:pt x="12638" y="13639"/>
                    <a:pt x="12589" y="13630"/>
                    <a:pt x="12541" y="13630"/>
                  </a:cubicBezTo>
                  <a:cubicBezTo>
                    <a:pt x="12280" y="13630"/>
                    <a:pt x="12043" y="13879"/>
                    <a:pt x="11875" y="14114"/>
                  </a:cubicBezTo>
                  <a:cubicBezTo>
                    <a:pt x="10983" y="15303"/>
                    <a:pt x="10210" y="16612"/>
                    <a:pt x="9595" y="18018"/>
                  </a:cubicBezTo>
                  <a:cubicBezTo>
                    <a:pt x="10546" y="14291"/>
                    <a:pt x="12291" y="7572"/>
                    <a:pt x="10864" y="6661"/>
                  </a:cubicBezTo>
                  <a:cubicBezTo>
                    <a:pt x="10791" y="6624"/>
                    <a:pt x="10718" y="6608"/>
                    <a:pt x="10645" y="6608"/>
                  </a:cubicBezTo>
                  <a:cubicBezTo>
                    <a:pt x="10326" y="6608"/>
                    <a:pt x="10027" y="6928"/>
                    <a:pt x="9833" y="7235"/>
                  </a:cubicBezTo>
                  <a:cubicBezTo>
                    <a:pt x="9408" y="7899"/>
                    <a:pt x="8544" y="9891"/>
                    <a:pt x="8521" y="9891"/>
                  </a:cubicBezTo>
                  <a:cubicBezTo>
                    <a:pt x="8518" y="9891"/>
                    <a:pt x="8537" y="9837"/>
                    <a:pt x="8585" y="9713"/>
                  </a:cubicBezTo>
                  <a:cubicBezTo>
                    <a:pt x="8783" y="9237"/>
                    <a:pt x="9179" y="614"/>
                    <a:pt x="6622" y="0"/>
                  </a:cubicBezTo>
                  <a:close/>
                </a:path>
              </a:pathLst>
            </a:custGeom>
            <a:solidFill>
              <a:schemeClr val="dk1"/>
            </a:solidFill>
            <a:ln w="152400" cap="flat" cmpd="sng">
              <a:solidFill>
                <a:schemeClr val="lt2"/>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nvGrpSpPr>
            <p:cNvPr id="1910" name="Google Shape;1910;p19"/>
            <p:cNvGrpSpPr/>
            <p:nvPr/>
          </p:nvGrpSpPr>
          <p:grpSpPr>
            <a:xfrm>
              <a:off x="2643988" y="1509025"/>
              <a:ext cx="330550" cy="1087047"/>
              <a:chOff x="5683100" y="2795850"/>
              <a:chExt cx="330550" cy="1087047"/>
            </a:xfrm>
          </p:grpSpPr>
          <p:sp>
            <p:nvSpPr>
              <p:cNvPr id="1911" name="Google Shape;1911;p19"/>
              <p:cNvSpPr/>
              <p:nvPr/>
            </p:nvSpPr>
            <p:spPr>
              <a:xfrm>
                <a:off x="5683100" y="2795850"/>
                <a:ext cx="330550" cy="939100"/>
              </a:xfrm>
              <a:custGeom>
                <a:avLst/>
                <a:gdLst/>
                <a:ahLst/>
                <a:cxnLst/>
                <a:rect l="l" t="t" r="r" b="b"/>
                <a:pathLst>
                  <a:path w="13222" h="37564" extrusionOk="0">
                    <a:moveTo>
                      <a:pt x="6621" y="1"/>
                    </a:moveTo>
                    <a:cubicBezTo>
                      <a:pt x="4063" y="614"/>
                      <a:pt x="4459" y="9257"/>
                      <a:pt x="4639" y="9733"/>
                    </a:cubicBezTo>
                    <a:cubicBezTo>
                      <a:pt x="4689" y="9852"/>
                      <a:pt x="4710" y="9905"/>
                      <a:pt x="4709" y="9905"/>
                    </a:cubicBezTo>
                    <a:cubicBezTo>
                      <a:pt x="4701" y="9905"/>
                      <a:pt x="3832" y="7920"/>
                      <a:pt x="3389" y="7256"/>
                    </a:cubicBezTo>
                    <a:cubicBezTo>
                      <a:pt x="3192" y="6943"/>
                      <a:pt x="2885" y="6617"/>
                      <a:pt x="2572" y="6617"/>
                    </a:cubicBezTo>
                    <a:cubicBezTo>
                      <a:pt x="2508" y="6617"/>
                      <a:pt x="2443" y="6631"/>
                      <a:pt x="2379" y="6661"/>
                    </a:cubicBezTo>
                    <a:cubicBezTo>
                      <a:pt x="952" y="7592"/>
                      <a:pt x="2675" y="14313"/>
                      <a:pt x="3627" y="18019"/>
                    </a:cubicBezTo>
                    <a:cubicBezTo>
                      <a:pt x="3013" y="16631"/>
                      <a:pt x="2260" y="15323"/>
                      <a:pt x="1348" y="14115"/>
                    </a:cubicBezTo>
                    <a:cubicBezTo>
                      <a:pt x="1185" y="13886"/>
                      <a:pt x="953" y="13643"/>
                      <a:pt x="711" y="13643"/>
                    </a:cubicBezTo>
                    <a:cubicBezTo>
                      <a:pt x="659" y="13643"/>
                      <a:pt x="607" y="13654"/>
                      <a:pt x="555" y="13678"/>
                    </a:cubicBezTo>
                    <a:cubicBezTo>
                      <a:pt x="297" y="13777"/>
                      <a:pt x="217" y="14094"/>
                      <a:pt x="178" y="14392"/>
                    </a:cubicBezTo>
                    <a:cubicBezTo>
                      <a:pt x="0" y="15700"/>
                      <a:pt x="238" y="17048"/>
                      <a:pt x="555" y="18336"/>
                    </a:cubicBezTo>
                    <a:cubicBezTo>
                      <a:pt x="1208" y="20992"/>
                      <a:pt x="2160" y="23569"/>
                      <a:pt x="3370" y="25968"/>
                    </a:cubicBezTo>
                    <a:cubicBezTo>
                      <a:pt x="2953" y="25334"/>
                      <a:pt x="2458" y="24779"/>
                      <a:pt x="1903" y="24283"/>
                    </a:cubicBezTo>
                    <a:cubicBezTo>
                      <a:pt x="1659" y="24073"/>
                      <a:pt x="1364" y="23875"/>
                      <a:pt x="1058" y="23875"/>
                    </a:cubicBezTo>
                    <a:cubicBezTo>
                      <a:pt x="989" y="23875"/>
                      <a:pt x="921" y="23885"/>
                      <a:pt x="852" y="23907"/>
                    </a:cubicBezTo>
                    <a:cubicBezTo>
                      <a:pt x="376" y="24045"/>
                      <a:pt x="217" y="24700"/>
                      <a:pt x="257" y="25234"/>
                    </a:cubicBezTo>
                    <a:cubicBezTo>
                      <a:pt x="317" y="26027"/>
                      <a:pt x="595" y="26761"/>
                      <a:pt x="912" y="27494"/>
                    </a:cubicBezTo>
                    <a:cubicBezTo>
                      <a:pt x="2398" y="31102"/>
                      <a:pt x="4321" y="34492"/>
                      <a:pt x="6621" y="37564"/>
                    </a:cubicBezTo>
                    <a:cubicBezTo>
                      <a:pt x="8920" y="34492"/>
                      <a:pt x="10842" y="31102"/>
                      <a:pt x="12330" y="27494"/>
                    </a:cubicBezTo>
                    <a:cubicBezTo>
                      <a:pt x="12626" y="26761"/>
                      <a:pt x="12924" y="26027"/>
                      <a:pt x="12964" y="25234"/>
                    </a:cubicBezTo>
                    <a:cubicBezTo>
                      <a:pt x="13004" y="24700"/>
                      <a:pt x="12845" y="24045"/>
                      <a:pt x="12369" y="23907"/>
                    </a:cubicBezTo>
                    <a:cubicBezTo>
                      <a:pt x="12304" y="23885"/>
                      <a:pt x="12239" y="23875"/>
                      <a:pt x="12173" y="23875"/>
                    </a:cubicBezTo>
                    <a:cubicBezTo>
                      <a:pt x="11878" y="23875"/>
                      <a:pt x="11581" y="24073"/>
                      <a:pt x="11339" y="24283"/>
                    </a:cubicBezTo>
                    <a:cubicBezTo>
                      <a:pt x="10763" y="24779"/>
                      <a:pt x="10268" y="25334"/>
                      <a:pt x="9851" y="25968"/>
                    </a:cubicBezTo>
                    <a:cubicBezTo>
                      <a:pt x="11080" y="23569"/>
                      <a:pt x="12013" y="20992"/>
                      <a:pt x="12666" y="18336"/>
                    </a:cubicBezTo>
                    <a:cubicBezTo>
                      <a:pt x="12983" y="17048"/>
                      <a:pt x="13221" y="15700"/>
                      <a:pt x="13062" y="14392"/>
                    </a:cubicBezTo>
                    <a:cubicBezTo>
                      <a:pt x="13023" y="14094"/>
                      <a:pt x="12924" y="13777"/>
                      <a:pt x="12687" y="13678"/>
                    </a:cubicBezTo>
                    <a:cubicBezTo>
                      <a:pt x="12631" y="13654"/>
                      <a:pt x="12576" y="13643"/>
                      <a:pt x="12522" y="13643"/>
                    </a:cubicBezTo>
                    <a:cubicBezTo>
                      <a:pt x="12268" y="13643"/>
                      <a:pt x="12037" y="13886"/>
                      <a:pt x="11873" y="14115"/>
                    </a:cubicBezTo>
                    <a:cubicBezTo>
                      <a:pt x="10982" y="15323"/>
                      <a:pt x="10208" y="16631"/>
                      <a:pt x="9594" y="18019"/>
                    </a:cubicBezTo>
                    <a:cubicBezTo>
                      <a:pt x="10546" y="14313"/>
                      <a:pt x="12290" y="7592"/>
                      <a:pt x="10863" y="6661"/>
                    </a:cubicBezTo>
                    <a:cubicBezTo>
                      <a:pt x="10795" y="6631"/>
                      <a:pt x="10728" y="6617"/>
                      <a:pt x="10661" y="6617"/>
                    </a:cubicBezTo>
                    <a:cubicBezTo>
                      <a:pt x="10336" y="6617"/>
                      <a:pt x="10029" y="6943"/>
                      <a:pt x="9832" y="7256"/>
                    </a:cubicBezTo>
                    <a:cubicBezTo>
                      <a:pt x="9405" y="7920"/>
                      <a:pt x="8540" y="9905"/>
                      <a:pt x="8520" y="9905"/>
                    </a:cubicBezTo>
                    <a:cubicBezTo>
                      <a:pt x="8516" y="9905"/>
                      <a:pt x="8535" y="9852"/>
                      <a:pt x="8583" y="9733"/>
                    </a:cubicBezTo>
                    <a:cubicBezTo>
                      <a:pt x="8781" y="9257"/>
                      <a:pt x="9177" y="614"/>
                      <a:pt x="662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12" name="Google Shape;1912;p19"/>
              <p:cNvSpPr/>
              <p:nvPr/>
            </p:nvSpPr>
            <p:spPr>
              <a:xfrm>
                <a:off x="5759400" y="2990350"/>
                <a:ext cx="178425" cy="703986"/>
              </a:xfrm>
              <a:custGeom>
                <a:avLst/>
                <a:gdLst/>
                <a:ahLst/>
                <a:cxnLst/>
                <a:rect l="l" t="t" r="r" b="b"/>
                <a:pathLst>
                  <a:path w="7137" h="26563" extrusionOk="0">
                    <a:moveTo>
                      <a:pt x="3569" y="0"/>
                    </a:moveTo>
                    <a:cubicBezTo>
                      <a:pt x="2181" y="436"/>
                      <a:pt x="2399" y="6542"/>
                      <a:pt x="2498" y="6879"/>
                    </a:cubicBezTo>
                    <a:cubicBezTo>
                      <a:pt x="2524" y="6966"/>
                      <a:pt x="2534" y="7004"/>
                      <a:pt x="2532" y="7004"/>
                    </a:cubicBezTo>
                    <a:cubicBezTo>
                      <a:pt x="2520" y="7004"/>
                      <a:pt x="2063" y="5594"/>
                      <a:pt x="1824" y="5135"/>
                    </a:cubicBezTo>
                    <a:cubicBezTo>
                      <a:pt x="1727" y="4908"/>
                      <a:pt x="1563" y="4681"/>
                      <a:pt x="1388" y="4681"/>
                    </a:cubicBezTo>
                    <a:cubicBezTo>
                      <a:pt x="1349" y="4681"/>
                      <a:pt x="1309" y="4693"/>
                      <a:pt x="1269" y="4718"/>
                    </a:cubicBezTo>
                    <a:cubicBezTo>
                      <a:pt x="496" y="5373"/>
                      <a:pt x="1447" y="10110"/>
                      <a:pt x="1962" y="12747"/>
                    </a:cubicBezTo>
                    <a:cubicBezTo>
                      <a:pt x="1626" y="11756"/>
                      <a:pt x="1209" y="10823"/>
                      <a:pt x="733" y="9972"/>
                    </a:cubicBezTo>
                    <a:cubicBezTo>
                      <a:pt x="632" y="9819"/>
                      <a:pt x="501" y="9638"/>
                      <a:pt x="367" y="9638"/>
                    </a:cubicBezTo>
                    <a:cubicBezTo>
                      <a:pt x="344" y="9638"/>
                      <a:pt x="320" y="9643"/>
                      <a:pt x="297" y="9655"/>
                    </a:cubicBezTo>
                    <a:cubicBezTo>
                      <a:pt x="159" y="9734"/>
                      <a:pt x="99" y="9972"/>
                      <a:pt x="80" y="10170"/>
                    </a:cubicBezTo>
                    <a:cubicBezTo>
                      <a:pt x="1" y="11101"/>
                      <a:pt x="120" y="12052"/>
                      <a:pt x="297" y="12964"/>
                    </a:cubicBezTo>
                    <a:cubicBezTo>
                      <a:pt x="654" y="14848"/>
                      <a:pt x="1150" y="16651"/>
                      <a:pt x="1824" y="18356"/>
                    </a:cubicBezTo>
                    <a:cubicBezTo>
                      <a:pt x="1587" y="17920"/>
                      <a:pt x="1328" y="17504"/>
                      <a:pt x="1011" y="17167"/>
                    </a:cubicBezTo>
                    <a:cubicBezTo>
                      <a:pt x="879" y="17019"/>
                      <a:pt x="719" y="16870"/>
                      <a:pt x="555" y="16870"/>
                    </a:cubicBezTo>
                    <a:cubicBezTo>
                      <a:pt x="522" y="16870"/>
                      <a:pt x="489" y="16876"/>
                      <a:pt x="456" y="16889"/>
                    </a:cubicBezTo>
                    <a:cubicBezTo>
                      <a:pt x="199" y="16989"/>
                      <a:pt x="120" y="17465"/>
                      <a:pt x="139" y="17841"/>
                    </a:cubicBezTo>
                    <a:cubicBezTo>
                      <a:pt x="159" y="18396"/>
                      <a:pt x="318" y="18932"/>
                      <a:pt x="477" y="19426"/>
                    </a:cubicBezTo>
                    <a:cubicBezTo>
                      <a:pt x="1288" y="21984"/>
                      <a:pt x="2319" y="24382"/>
                      <a:pt x="3569" y="26563"/>
                    </a:cubicBezTo>
                    <a:cubicBezTo>
                      <a:pt x="4798" y="24382"/>
                      <a:pt x="5848" y="21984"/>
                      <a:pt x="6641" y="19426"/>
                    </a:cubicBezTo>
                    <a:cubicBezTo>
                      <a:pt x="6799" y="18932"/>
                      <a:pt x="6958" y="18396"/>
                      <a:pt x="6997" y="17841"/>
                    </a:cubicBezTo>
                    <a:cubicBezTo>
                      <a:pt x="7018" y="17465"/>
                      <a:pt x="6918" y="16989"/>
                      <a:pt x="6680" y="16889"/>
                    </a:cubicBezTo>
                    <a:cubicBezTo>
                      <a:pt x="6647" y="16876"/>
                      <a:pt x="6613" y="16870"/>
                      <a:pt x="6579" y="16870"/>
                    </a:cubicBezTo>
                    <a:cubicBezTo>
                      <a:pt x="6411" y="16870"/>
                      <a:pt x="6238" y="17019"/>
                      <a:pt x="6106" y="17167"/>
                    </a:cubicBezTo>
                    <a:cubicBezTo>
                      <a:pt x="5808" y="17504"/>
                      <a:pt x="5531" y="17920"/>
                      <a:pt x="5313" y="18356"/>
                    </a:cubicBezTo>
                    <a:cubicBezTo>
                      <a:pt x="5967" y="16651"/>
                      <a:pt x="6482" y="14848"/>
                      <a:pt x="6839" y="12964"/>
                    </a:cubicBezTo>
                    <a:cubicBezTo>
                      <a:pt x="6997" y="12052"/>
                      <a:pt x="7137" y="11101"/>
                      <a:pt x="7037" y="10170"/>
                    </a:cubicBezTo>
                    <a:cubicBezTo>
                      <a:pt x="7018" y="9972"/>
                      <a:pt x="6978" y="9734"/>
                      <a:pt x="6839" y="9655"/>
                    </a:cubicBezTo>
                    <a:cubicBezTo>
                      <a:pt x="6816" y="9643"/>
                      <a:pt x="6792" y="9638"/>
                      <a:pt x="6769" y="9638"/>
                    </a:cubicBezTo>
                    <a:cubicBezTo>
                      <a:pt x="6630" y="9638"/>
                      <a:pt x="6488" y="9819"/>
                      <a:pt x="6403" y="9972"/>
                    </a:cubicBezTo>
                    <a:cubicBezTo>
                      <a:pt x="5908" y="10823"/>
                      <a:pt x="5511" y="11756"/>
                      <a:pt x="5174" y="12747"/>
                    </a:cubicBezTo>
                    <a:cubicBezTo>
                      <a:pt x="5689" y="10110"/>
                      <a:pt x="6622" y="5373"/>
                      <a:pt x="5848" y="4718"/>
                    </a:cubicBezTo>
                    <a:cubicBezTo>
                      <a:pt x="5811" y="4693"/>
                      <a:pt x="5775" y="4681"/>
                      <a:pt x="5738" y="4681"/>
                    </a:cubicBezTo>
                    <a:cubicBezTo>
                      <a:pt x="5573" y="4681"/>
                      <a:pt x="5407" y="4908"/>
                      <a:pt x="5293" y="5135"/>
                    </a:cubicBezTo>
                    <a:cubicBezTo>
                      <a:pt x="5072" y="5594"/>
                      <a:pt x="4602" y="7004"/>
                      <a:pt x="4587" y="7004"/>
                    </a:cubicBezTo>
                    <a:cubicBezTo>
                      <a:pt x="4584" y="7004"/>
                      <a:pt x="4594" y="6966"/>
                      <a:pt x="4619" y="6879"/>
                    </a:cubicBezTo>
                    <a:cubicBezTo>
                      <a:pt x="4738" y="6542"/>
                      <a:pt x="4936" y="436"/>
                      <a:pt x="3569" y="0"/>
                    </a:cubicBezTo>
                    <a:close/>
                  </a:path>
                </a:pathLst>
              </a:custGeom>
              <a:solidFill>
                <a:srgbClr val="191919">
                  <a:alpha val="128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13" name="Google Shape;1913;p19"/>
              <p:cNvSpPr/>
              <p:nvPr/>
            </p:nvSpPr>
            <p:spPr>
              <a:xfrm>
                <a:off x="5725918" y="3408154"/>
                <a:ext cx="120741" cy="278783"/>
              </a:xfrm>
              <a:custGeom>
                <a:avLst/>
                <a:gdLst/>
                <a:ahLst/>
                <a:cxnLst/>
                <a:rect l="l" t="t" r="r" b="b"/>
                <a:pathLst>
                  <a:path w="6176" h="11910" extrusionOk="0">
                    <a:moveTo>
                      <a:pt x="144" y="0"/>
                    </a:moveTo>
                    <a:cubicBezTo>
                      <a:pt x="75" y="0"/>
                      <a:pt x="0" y="73"/>
                      <a:pt x="28" y="154"/>
                    </a:cubicBezTo>
                    <a:cubicBezTo>
                      <a:pt x="722" y="1740"/>
                      <a:pt x="1396" y="3345"/>
                      <a:pt x="2110" y="4930"/>
                    </a:cubicBezTo>
                    <a:cubicBezTo>
                      <a:pt x="2803" y="6458"/>
                      <a:pt x="3635" y="7924"/>
                      <a:pt x="4488" y="9371"/>
                    </a:cubicBezTo>
                    <a:cubicBezTo>
                      <a:pt x="4964" y="10203"/>
                      <a:pt x="5459" y="11036"/>
                      <a:pt x="5935" y="11868"/>
                    </a:cubicBezTo>
                    <a:cubicBezTo>
                      <a:pt x="5957" y="11897"/>
                      <a:pt x="5988" y="11909"/>
                      <a:pt x="6020" y="11909"/>
                    </a:cubicBezTo>
                    <a:cubicBezTo>
                      <a:pt x="6097" y="11909"/>
                      <a:pt x="6176" y="11834"/>
                      <a:pt x="6133" y="11749"/>
                    </a:cubicBezTo>
                    <a:cubicBezTo>
                      <a:pt x="5261" y="10283"/>
                      <a:pt x="4369" y="8816"/>
                      <a:pt x="3556" y="7309"/>
                    </a:cubicBezTo>
                    <a:cubicBezTo>
                      <a:pt x="2744" y="5842"/>
                      <a:pt x="2049" y="4296"/>
                      <a:pt x="1375" y="2750"/>
                    </a:cubicBezTo>
                    <a:cubicBezTo>
                      <a:pt x="1000" y="1838"/>
                      <a:pt x="603" y="947"/>
                      <a:pt x="226" y="54"/>
                    </a:cubicBezTo>
                    <a:cubicBezTo>
                      <a:pt x="207" y="16"/>
                      <a:pt x="176" y="0"/>
                      <a:pt x="14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14" name="Google Shape;1914;p19"/>
              <p:cNvSpPr/>
              <p:nvPr/>
            </p:nvSpPr>
            <p:spPr>
              <a:xfrm>
                <a:off x="5843926" y="3418358"/>
                <a:ext cx="149968" cy="209895"/>
              </a:xfrm>
              <a:custGeom>
                <a:avLst/>
                <a:gdLst/>
                <a:ahLst/>
                <a:cxnLst/>
                <a:rect l="l" t="t" r="r" b="b"/>
                <a:pathLst>
                  <a:path w="7671" h="8967" extrusionOk="0">
                    <a:moveTo>
                      <a:pt x="7533" y="1"/>
                    </a:moveTo>
                    <a:cubicBezTo>
                      <a:pt x="7501" y="1"/>
                      <a:pt x="7471" y="16"/>
                      <a:pt x="7452" y="54"/>
                    </a:cubicBezTo>
                    <a:cubicBezTo>
                      <a:pt x="5945" y="2631"/>
                      <a:pt x="4101" y="4991"/>
                      <a:pt x="1960" y="7071"/>
                    </a:cubicBezTo>
                    <a:cubicBezTo>
                      <a:pt x="1366" y="7666"/>
                      <a:pt x="731" y="8242"/>
                      <a:pt x="78" y="8797"/>
                    </a:cubicBezTo>
                    <a:cubicBezTo>
                      <a:pt x="1" y="8858"/>
                      <a:pt x="78" y="8967"/>
                      <a:pt x="163" y="8967"/>
                    </a:cubicBezTo>
                    <a:cubicBezTo>
                      <a:pt x="188" y="8967"/>
                      <a:pt x="214" y="8957"/>
                      <a:pt x="236" y="8935"/>
                    </a:cubicBezTo>
                    <a:cubicBezTo>
                      <a:pt x="2536" y="6992"/>
                      <a:pt x="4577" y="4772"/>
                      <a:pt x="6282" y="2295"/>
                    </a:cubicBezTo>
                    <a:cubicBezTo>
                      <a:pt x="6757" y="1600"/>
                      <a:pt x="7214" y="887"/>
                      <a:pt x="7630" y="154"/>
                    </a:cubicBezTo>
                    <a:cubicBezTo>
                      <a:pt x="7671" y="73"/>
                      <a:pt x="7600" y="1"/>
                      <a:pt x="753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15" name="Google Shape;1915;p19"/>
              <p:cNvSpPr/>
              <p:nvPr/>
            </p:nvSpPr>
            <p:spPr>
              <a:xfrm>
                <a:off x="5841638" y="3353504"/>
                <a:ext cx="128522" cy="169026"/>
              </a:xfrm>
              <a:custGeom>
                <a:avLst/>
                <a:gdLst/>
                <a:ahLst/>
                <a:cxnLst/>
                <a:rect l="l" t="t" r="r" b="b"/>
                <a:pathLst>
                  <a:path w="6574" h="7221" extrusionOk="0">
                    <a:moveTo>
                      <a:pt x="6428" y="0"/>
                    </a:moveTo>
                    <a:cubicBezTo>
                      <a:pt x="6396" y="0"/>
                      <a:pt x="6364" y="14"/>
                      <a:pt x="6340" y="50"/>
                    </a:cubicBezTo>
                    <a:cubicBezTo>
                      <a:pt x="4932" y="2053"/>
                      <a:pt x="3208" y="3777"/>
                      <a:pt x="1503" y="5542"/>
                    </a:cubicBezTo>
                    <a:cubicBezTo>
                      <a:pt x="1027" y="6036"/>
                      <a:pt x="531" y="6533"/>
                      <a:pt x="76" y="7048"/>
                    </a:cubicBezTo>
                    <a:cubicBezTo>
                      <a:pt x="0" y="7123"/>
                      <a:pt x="73" y="7221"/>
                      <a:pt x="147" y="7221"/>
                    </a:cubicBezTo>
                    <a:cubicBezTo>
                      <a:pt x="171" y="7221"/>
                      <a:pt x="195" y="7210"/>
                      <a:pt x="214" y="7186"/>
                    </a:cubicBezTo>
                    <a:cubicBezTo>
                      <a:pt x="1900" y="5383"/>
                      <a:pt x="3684" y="3678"/>
                      <a:pt x="5269" y="1775"/>
                    </a:cubicBezTo>
                    <a:cubicBezTo>
                      <a:pt x="5706" y="1260"/>
                      <a:pt x="6121" y="724"/>
                      <a:pt x="6518" y="150"/>
                    </a:cubicBezTo>
                    <a:cubicBezTo>
                      <a:pt x="6573" y="80"/>
                      <a:pt x="6502" y="0"/>
                      <a:pt x="642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16" name="Google Shape;1916;p19"/>
              <p:cNvSpPr/>
              <p:nvPr/>
            </p:nvSpPr>
            <p:spPr>
              <a:xfrm>
                <a:off x="5843965" y="3224896"/>
                <a:ext cx="141014" cy="199291"/>
              </a:xfrm>
              <a:custGeom>
                <a:avLst/>
                <a:gdLst/>
                <a:ahLst/>
                <a:cxnLst/>
                <a:rect l="l" t="t" r="r" b="b"/>
                <a:pathLst>
                  <a:path w="7213" h="8514" extrusionOk="0">
                    <a:moveTo>
                      <a:pt x="7070" y="1"/>
                    </a:moveTo>
                    <a:cubicBezTo>
                      <a:pt x="7035" y="1"/>
                      <a:pt x="7000" y="17"/>
                      <a:pt x="6974" y="55"/>
                    </a:cubicBezTo>
                    <a:cubicBezTo>
                      <a:pt x="5566" y="2434"/>
                      <a:pt x="3684" y="4495"/>
                      <a:pt x="1781" y="6517"/>
                    </a:cubicBezTo>
                    <a:cubicBezTo>
                      <a:pt x="1205" y="7112"/>
                      <a:pt x="650" y="7725"/>
                      <a:pt x="76" y="8341"/>
                    </a:cubicBezTo>
                    <a:cubicBezTo>
                      <a:pt x="0" y="8415"/>
                      <a:pt x="73" y="8513"/>
                      <a:pt x="147" y="8513"/>
                    </a:cubicBezTo>
                    <a:cubicBezTo>
                      <a:pt x="171" y="8513"/>
                      <a:pt x="195" y="8503"/>
                      <a:pt x="214" y="8479"/>
                    </a:cubicBezTo>
                    <a:cubicBezTo>
                      <a:pt x="2177" y="6417"/>
                      <a:pt x="4178" y="4376"/>
                      <a:pt x="5864" y="2096"/>
                    </a:cubicBezTo>
                    <a:cubicBezTo>
                      <a:pt x="6340" y="1461"/>
                      <a:pt x="6776" y="827"/>
                      <a:pt x="7172" y="153"/>
                    </a:cubicBezTo>
                    <a:cubicBezTo>
                      <a:pt x="7212" y="72"/>
                      <a:pt x="7143" y="1"/>
                      <a:pt x="707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17" name="Google Shape;1917;p19"/>
              <p:cNvSpPr/>
              <p:nvPr/>
            </p:nvSpPr>
            <p:spPr>
              <a:xfrm>
                <a:off x="5706250" y="3179070"/>
                <a:ext cx="141464" cy="285642"/>
              </a:xfrm>
              <a:custGeom>
                <a:avLst/>
                <a:gdLst/>
                <a:ahLst/>
                <a:cxnLst/>
                <a:rect l="l" t="t" r="r" b="b"/>
                <a:pathLst>
                  <a:path w="7236" h="12203" extrusionOk="0">
                    <a:moveTo>
                      <a:pt x="154" y="0"/>
                    </a:moveTo>
                    <a:cubicBezTo>
                      <a:pt x="78" y="0"/>
                      <a:pt x="1" y="84"/>
                      <a:pt x="42" y="168"/>
                    </a:cubicBezTo>
                    <a:cubicBezTo>
                      <a:pt x="975" y="1696"/>
                      <a:pt x="1747" y="3281"/>
                      <a:pt x="2561" y="4867"/>
                    </a:cubicBezTo>
                    <a:cubicBezTo>
                      <a:pt x="3393" y="6493"/>
                      <a:pt x="4265" y="8058"/>
                      <a:pt x="5257" y="9564"/>
                    </a:cubicBezTo>
                    <a:cubicBezTo>
                      <a:pt x="5831" y="10437"/>
                      <a:pt x="6425" y="11290"/>
                      <a:pt x="7001" y="12162"/>
                    </a:cubicBezTo>
                    <a:cubicBezTo>
                      <a:pt x="7024" y="12190"/>
                      <a:pt x="7055" y="12202"/>
                      <a:pt x="7085" y="12202"/>
                    </a:cubicBezTo>
                    <a:cubicBezTo>
                      <a:pt x="7161" y="12202"/>
                      <a:pt x="7235" y="12128"/>
                      <a:pt x="7179" y="12043"/>
                    </a:cubicBezTo>
                    <a:cubicBezTo>
                      <a:pt x="6168" y="10537"/>
                      <a:pt x="5117" y="9030"/>
                      <a:pt x="4186" y="7444"/>
                    </a:cubicBezTo>
                    <a:cubicBezTo>
                      <a:pt x="3293" y="5898"/>
                      <a:pt x="2521" y="4292"/>
                      <a:pt x="1688" y="2706"/>
                    </a:cubicBezTo>
                    <a:cubicBezTo>
                      <a:pt x="1232" y="1815"/>
                      <a:pt x="756" y="922"/>
                      <a:pt x="241" y="50"/>
                    </a:cubicBezTo>
                    <a:cubicBezTo>
                      <a:pt x="217" y="15"/>
                      <a:pt x="186" y="0"/>
                      <a:pt x="15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18" name="Google Shape;1918;p19"/>
              <p:cNvSpPr/>
              <p:nvPr/>
            </p:nvSpPr>
            <p:spPr>
              <a:xfrm>
                <a:off x="5748851" y="3051725"/>
                <a:ext cx="97379" cy="277824"/>
              </a:xfrm>
              <a:custGeom>
                <a:avLst/>
                <a:gdLst/>
                <a:ahLst/>
                <a:cxnLst/>
                <a:rect l="l" t="t" r="r" b="b"/>
                <a:pathLst>
                  <a:path w="4981" h="11869" extrusionOk="0">
                    <a:moveTo>
                      <a:pt x="126" y="0"/>
                    </a:moveTo>
                    <a:cubicBezTo>
                      <a:pt x="63" y="0"/>
                      <a:pt x="1" y="55"/>
                      <a:pt x="25" y="138"/>
                    </a:cubicBezTo>
                    <a:cubicBezTo>
                      <a:pt x="1035" y="3251"/>
                      <a:pt x="2285" y="6264"/>
                      <a:pt x="3612" y="9257"/>
                    </a:cubicBezTo>
                    <a:cubicBezTo>
                      <a:pt x="3989" y="10110"/>
                      <a:pt x="4386" y="10962"/>
                      <a:pt x="4762" y="11815"/>
                    </a:cubicBezTo>
                    <a:cubicBezTo>
                      <a:pt x="4781" y="11853"/>
                      <a:pt x="4812" y="11868"/>
                      <a:pt x="4843" y="11868"/>
                    </a:cubicBezTo>
                    <a:cubicBezTo>
                      <a:pt x="4911" y="11868"/>
                      <a:pt x="4981" y="11796"/>
                      <a:pt x="4941" y="11715"/>
                    </a:cubicBezTo>
                    <a:cubicBezTo>
                      <a:pt x="3593" y="8722"/>
                      <a:pt x="2245" y="5728"/>
                      <a:pt x="1114" y="2636"/>
                    </a:cubicBezTo>
                    <a:cubicBezTo>
                      <a:pt x="797" y="1785"/>
                      <a:pt x="520" y="931"/>
                      <a:pt x="223" y="80"/>
                    </a:cubicBezTo>
                    <a:cubicBezTo>
                      <a:pt x="207" y="24"/>
                      <a:pt x="166" y="0"/>
                      <a:pt x="12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19" name="Google Shape;1919;p19"/>
              <p:cNvSpPr/>
              <p:nvPr/>
            </p:nvSpPr>
            <p:spPr>
              <a:xfrm>
                <a:off x="5843476" y="3059355"/>
                <a:ext cx="119333" cy="199643"/>
              </a:xfrm>
              <a:custGeom>
                <a:avLst/>
                <a:gdLst/>
                <a:ahLst/>
                <a:cxnLst/>
                <a:rect l="l" t="t" r="r" b="b"/>
                <a:pathLst>
                  <a:path w="6104" h="8529" extrusionOk="0">
                    <a:moveTo>
                      <a:pt x="5948" y="1"/>
                    </a:moveTo>
                    <a:cubicBezTo>
                      <a:pt x="5917" y="1"/>
                      <a:pt x="5886" y="15"/>
                      <a:pt x="5868" y="50"/>
                    </a:cubicBezTo>
                    <a:cubicBezTo>
                      <a:pt x="4441" y="2251"/>
                      <a:pt x="3035" y="4451"/>
                      <a:pt x="1468" y="6552"/>
                    </a:cubicBezTo>
                    <a:cubicBezTo>
                      <a:pt x="1013" y="7167"/>
                      <a:pt x="537" y="7762"/>
                      <a:pt x="61" y="8336"/>
                    </a:cubicBezTo>
                    <a:cubicBezTo>
                      <a:pt x="1" y="8427"/>
                      <a:pt x="66" y="8529"/>
                      <a:pt x="145" y="8529"/>
                    </a:cubicBezTo>
                    <a:cubicBezTo>
                      <a:pt x="170" y="8529"/>
                      <a:pt x="196" y="8519"/>
                      <a:pt x="220" y="8495"/>
                    </a:cubicBezTo>
                    <a:cubicBezTo>
                      <a:pt x="1904" y="6454"/>
                      <a:pt x="3391" y="4253"/>
                      <a:pt x="4838" y="2033"/>
                    </a:cubicBezTo>
                    <a:cubicBezTo>
                      <a:pt x="5234" y="1419"/>
                      <a:pt x="5651" y="785"/>
                      <a:pt x="6048" y="150"/>
                    </a:cubicBezTo>
                    <a:cubicBezTo>
                      <a:pt x="6103" y="80"/>
                      <a:pt x="6022" y="1"/>
                      <a:pt x="594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20" name="Google Shape;1920;p19"/>
              <p:cNvSpPr/>
              <p:nvPr/>
            </p:nvSpPr>
            <p:spPr>
              <a:xfrm>
                <a:off x="5842349" y="2975202"/>
                <a:ext cx="56049" cy="93803"/>
              </a:xfrm>
              <a:custGeom>
                <a:avLst/>
                <a:gdLst/>
                <a:ahLst/>
                <a:cxnLst/>
                <a:rect l="l" t="t" r="r" b="b"/>
                <a:pathLst>
                  <a:path w="3427" h="4803" extrusionOk="0">
                    <a:moveTo>
                      <a:pt x="3275" y="0"/>
                    </a:moveTo>
                    <a:cubicBezTo>
                      <a:pt x="3245" y="0"/>
                      <a:pt x="3214" y="12"/>
                      <a:pt x="3191" y="41"/>
                    </a:cubicBezTo>
                    <a:cubicBezTo>
                      <a:pt x="2339" y="1190"/>
                      <a:pt x="1784" y="2538"/>
                      <a:pt x="912" y="3688"/>
                    </a:cubicBezTo>
                    <a:cubicBezTo>
                      <a:pt x="674" y="4026"/>
                      <a:pt x="397" y="4343"/>
                      <a:pt x="80" y="4620"/>
                    </a:cubicBezTo>
                    <a:cubicBezTo>
                      <a:pt x="0" y="4699"/>
                      <a:pt x="84" y="4802"/>
                      <a:pt x="172" y="4802"/>
                    </a:cubicBezTo>
                    <a:cubicBezTo>
                      <a:pt x="194" y="4802"/>
                      <a:pt x="218" y="4795"/>
                      <a:pt x="238" y="4779"/>
                    </a:cubicBezTo>
                    <a:cubicBezTo>
                      <a:pt x="1309" y="3767"/>
                      <a:pt x="1943" y="2440"/>
                      <a:pt x="2676" y="1211"/>
                    </a:cubicBezTo>
                    <a:cubicBezTo>
                      <a:pt x="2894" y="834"/>
                      <a:pt x="3112" y="497"/>
                      <a:pt x="3370" y="160"/>
                    </a:cubicBezTo>
                    <a:cubicBezTo>
                      <a:pt x="3427" y="75"/>
                      <a:pt x="3352" y="0"/>
                      <a:pt x="327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21" name="Google Shape;1921;p19"/>
              <p:cNvSpPr/>
              <p:nvPr/>
            </p:nvSpPr>
            <p:spPr>
              <a:xfrm>
                <a:off x="5797825" y="2921315"/>
                <a:ext cx="47956" cy="79890"/>
              </a:xfrm>
              <a:custGeom>
                <a:avLst/>
                <a:gdLst/>
                <a:ahLst/>
                <a:cxnLst/>
                <a:rect l="l" t="t" r="r" b="b"/>
                <a:pathLst>
                  <a:path w="2453" h="3413" extrusionOk="0">
                    <a:moveTo>
                      <a:pt x="160" y="1"/>
                    </a:moveTo>
                    <a:cubicBezTo>
                      <a:pt x="85" y="1"/>
                      <a:pt x="1" y="75"/>
                      <a:pt x="57" y="160"/>
                    </a:cubicBezTo>
                    <a:cubicBezTo>
                      <a:pt x="771" y="1230"/>
                      <a:pt x="1503" y="2301"/>
                      <a:pt x="2217" y="3371"/>
                    </a:cubicBezTo>
                    <a:cubicBezTo>
                      <a:pt x="2240" y="3400"/>
                      <a:pt x="2271" y="3412"/>
                      <a:pt x="2302" y="3412"/>
                    </a:cubicBezTo>
                    <a:cubicBezTo>
                      <a:pt x="2378" y="3412"/>
                      <a:pt x="2453" y="3337"/>
                      <a:pt x="2396" y="3252"/>
                    </a:cubicBezTo>
                    <a:cubicBezTo>
                      <a:pt x="1683" y="2182"/>
                      <a:pt x="969" y="1112"/>
                      <a:pt x="235" y="41"/>
                    </a:cubicBezTo>
                    <a:cubicBezTo>
                      <a:pt x="218" y="13"/>
                      <a:pt x="190" y="1"/>
                      <a:pt x="16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22" name="Google Shape;1922;p19"/>
              <p:cNvSpPr/>
              <p:nvPr/>
            </p:nvSpPr>
            <p:spPr>
              <a:xfrm>
                <a:off x="5842342" y="2908700"/>
                <a:ext cx="4262" cy="974197"/>
              </a:xfrm>
              <a:custGeom>
                <a:avLst/>
                <a:gdLst/>
                <a:ahLst/>
                <a:cxnLst/>
                <a:rect l="l" t="t" r="r" b="b"/>
                <a:pathLst>
                  <a:path w="218" h="41619" extrusionOk="0">
                    <a:moveTo>
                      <a:pt x="109" y="1"/>
                    </a:moveTo>
                    <a:cubicBezTo>
                      <a:pt x="55" y="1"/>
                      <a:pt x="0" y="35"/>
                      <a:pt x="0" y="104"/>
                    </a:cubicBezTo>
                    <a:lnTo>
                      <a:pt x="0" y="16300"/>
                    </a:lnTo>
                    <a:lnTo>
                      <a:pt x="0" y="32415"/>
                    </a:lnTo>
                    <a:lnTo>
                      <a:pt x="0" y="41515"/>
                    </a:lnTo>
                    <a:cubicBezTo>
                      <a:pt x="0" y="41584"/>
                      <a:pt x="55" y="41618"/>
                      <a:pt x="109" y="41618"/>
                    </a:cubicBezTo>
                    <a:cubicBezTo>
                      <a:pt x="163" y="41618"/>
                      <a:pt x="218" y="41584"/>
                      <a:pt x="218" y="41515"/>
                    </a:cubicBezTo>
                    <a:lnTo>
                      <a:pt x="218" y="25319"/>
                    </a:lnTo>
                    <a:lnTo>
                      <a:pt x="218" y="9204"/>
                    </a:lnTo>
                    <a:lnTo>
                      <a:pt x="218" y="104"/>
                    </a:lnTo>
                    <a:cubicBezTo>
                      <a:pt x="218" y="35"/>
                      <a:pt x="163" y="1"/>
                      <a:pt x="10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sp>
        <p:nvSpPr>
          <p:cNvPr id="1923" name="Google Shape;1923;p19"/>
          <p:cNvSpPr/>
          <p:nvPr/>
        </p:nvSpPr>
        <p:spPr>
          <a:xfrm>
            <a:off x="11482433" y="3308001"/>
            <a:ext cx="242000" cy="242000"/>
          </a:xfrm>
          <a:prstGeom prst="ellipse">
            <a:avLst/>
          </a:prstGeom>
          <a:solidFill>
            <a:schemeClr val="accent4"/>
          </a:solidFill>
          <a:ln w="38100" cap="flat" cmpd="sng">
            <a:solidFill>
              <a:schemeClr val="lt2"/>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924" name="Google Shape;1924;p19"/>
          <p:cNvSpPr/>
          <p:nvPr/>
        </p:nvSpPr>
        <p:spPr>
          <a:xfrm>
            <a:off x="470705" y="3826900"/>
            <a:ext cx="296800" cy="296800"/>
          </a:xfrm>
          <a:prstGeom prst="ellipse">
            <a:avLst/>
          </a:prstGeom>
          <a:solidFill>
            <a:schemeClr val="accent2"/>
          </a:solidFill>
          <a:ln w="38100" cap="flat" cmpd="sng">
            <a:solidFill>
              <a:schemeClr val="lt2"/>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925" name="Google Shape;1925;p19"/>
          <p:cNvSpPr/>
          <p:nvPr/>
        </p:nvSpPr>
        <p:spPr>
          <a:xfrm>
            <a:off x="11630105" y="2728433"/>
            <a:ext cx="296800" cy="296800"/>
          </a:xfrm>
          <a:prstGeom prst="ellipse">
            <a:avLst/>
          </a:prstGeom>
          <a:solidFill>
            <a:schemeClr val="accent1"/>
          </a:solidFill>
          <a:ln w="38100" cap="flat" cmpd="sng">
            <a:solidFill>
              <a:schemeClr val="lt2"/>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926" name="Google Shape;1926;p19"/>
          <p:cNvSpPr/>
          <p:nvPr/>
        </p:nvSpPr>
        <p:spPr>
          <a:xfrm>
            <a:off x="275501" y="952600"/>
            <a:ext cx="192400" cy="192400"/>
          </a:xfrm>
          <a:prstGeom prst="ellipse">
            <a:avLst/>
          </a:prstGeom>
          <a:solidFill>
            <a:schemeClr val="accent4"/>
          </a:solidFill>
          <a:ln w="38100" cap="flat" cmpd="sng">
            <a:solidFill>
              <a:schemeClr val="lt2"/>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1927" name="Google Shape;1927;p19"/>
          <p:cNvGrpSpPr/>
          <p:nvPr/>
        </p:nvGrpSpPr>
        <p:grpSpPr>
          <a:xfrm rot="10800000">
            <a:off x="4043498" y="-576178"/>
            <a:ext cx="2401724" cy="1806147"/>
            <a:chOff x="2434713" y="2011488"/>
            <a:chExt cx="1504463" cy="1131388"/>
          </a:xfrm>
        </p:grpSpPr>
        <p:sp>
          <p:nvSpPr>
            <p:cNvPr id="1928" name="Google Shape;1928;p19"/>
            <p:cNvSpPr/>
            <p:nvPr/>
          </p:nvSpPr>
          <p:spPr>
            <a:xfrm>
              <a:off x="2441550" y="2011488"/>
              <a:ext cx="1497625" cy="1120525"/>
            </a:xfrm>
            <a:custGeom>
              <a:avLst/>
              <a:gdLst/>
              <a:ahLst/>
              <a:cxnLst/>
              <a:rect l="l" t="t" r="r" b="b"/>
              <a:pathLst>
                <a:path w="59905" h="44821" extrusionOk="0">
                  <a:moveTo>
                    <a:pt x="29545" y="0"/>
                  </a:moveTo>
                  <a:cubicBezTo>
                    <a:pt x="29522" y="0"/>
                    <a:pt x="29499" y="1"/>
                    <a:pt x="29476" y="1"/>
                  </a:cubicBezTo>
                  <a:cubicBezTo>
                    <a:pt x="23014" y="120"/>
                    <a:pt x="23727" y="14690"/>
                    <a:pt x="24837" y="23888"/>
                  </a:cubicBezTo>
                  <a:cubicBezTo>
                    <a:pt x="23310" y="15200"/>
                    <a:pt x="20134" y="1861"/>
                    <a:pt x="15002" y="1861"/>
                  </a:cubicBezTo>
                  <a:cubicBezTo>
                    <a:pt x="14537" y="1861"/>
                    <a:pt x="14056" y="1970"/>
                    <a:pt x="13559" y="2202"/>
                  </a:cubicBezTo>
                  <a:cubicBezTo>
                    <a:pt x="6402" y="5551"/>
                    <a:pt x="17463" y="24383"/>
                    <a:pt x="21507" y="30806"/>
                  </a:cubicBezTo>
                  <a:cubicBezTo>
                    <a:pt x="19327" y="27436"/>
                    <a:pt x="15045" y="20815"/>
                    <a:pt x="11953" y="16078"/>
                  </a:cubicBezTo>
                  <a:cubicBezTo>
                    <a:pt x="10430" y="13749"/>
                    <a:pt x="8816" y="13058"/>
                    <a:pt x="7436" y="13058"/>
                  </a:cubicBezTo>
                  <a:cubicBezTo>
                    <a:pt x="5420" y="13058"/>
                    <a:pt x="3905" y="14532"/>
                    <a:pt x="3905" y="14532"/>
                  </a:cubicBezTo>
                  <a:cubicBezTo>
                    <a:pt x="0" y="20141"/>
                    <a:pt x="9991" y="27792"/>
                    <a:pt x="14154" y="30924"/>
                  </a:cubicBezTo>
                  <a:cubicBezTo>
                    <a:pt x="15322" y="31817"/>
                    <a:pt x="16551" y="32610"/>
                    <a:pt x="17722" y="33482"/>
                  </a:cubicBezTo>
                  <a:cubicBezTo>
                    <a:pt x="20100" y="35246"/>
                    <a:pt x="23391" y="37664"/>
                    <a:pt x="25828" y="39310"/>
                  </a:cubicBezTo>
                  <a:cubicBezTo>
                    <a:pt x="25828" y="39310"/>
                    <a:pt x="25611" y="40875"/>
                    <a:pt x="25017" y="43949"/>
                  </a:cubicBezTo>
                  <a:cubicBezTo>
                    <a:pt x="25017" y="43949"/>
                    <a:pt x="25075" y="44821"/>
                    <a:pt x="26008" y="44821"/>
                  </a:cubicBezTo>
                  <a:cubicBezTo>
                    <a:pt x="26840" y="44800"/>
                    <a:pt x="27018" y="44007"/>
                    <a:pt x="27018" y="44007"/>
                  </a:cubicBezTo>
                  <a:lnTo>
                    <a:pt x="26999" y="39488"/>
                  </a:lnTo>
                  <a:cubicBezTo>
                    <a:pt x="40676" y="34037"/>
                    <a:pt x="59904" y="18734"/>
                    <a:pt x="51698" y="14709"/>
                  </a:cubicBezTo>
                  <a:cubicBezTo>
                    <a:pt x="51371" y="14549"/>
                    <a:pt x="51011" y="14474"/>
                    <a:pt x="50625" y="14474"/>
                  </a:cubicBezTo>
                  <a:cubicBezTo>
                    <a:pt x="46329" y="14474"/>
                    <a:pt x="38676" y="23794"/>
                    <a:pt x="34511" y="29359"/>
                  </a:cubicBezTo>
                  <a:cubicBezTo>
                    <a:pt x="39725" y="21885"/>
                    <a:pt x="49597" y="6503"/>
                    <a:pt x="43610" y="4620"/>
                  </a:cubicBezTo>
                  <a:cubicBezTo>
                    <a:pt x="43285" y="4518"/>
                    <a:pt x="42962" y="4469"/>
                    <a:pt x="42642" y="4469"/>
                  </a:cubicBezTo>
                  <a:cubicBezTo>
                    <a:pt x="37448" y="4469"/>
                    <a:pt x="32881" y="17382"/>
                    <a:pt x="30546" y="25355"/>
                  </a:cubicBezTo>
                  <a:cubicBezTo>
                    <a:pt x="32779" y="16210"/>
                    <a:pt x="35836" y="0"/>
                    <a:pt x="29545" y="0"/>
                  </a:cubicBezTo>
                  <a:close/>
                </a:path>
              </a:pathLst>
            </a:custGeom>
            <a:solidFill>
              <a:schemeClr val="dk1"/>
            </a:solidFill>
            <a:ln w="152400" cap="flat" cmpd="sng">
              <a:solidFill>
                <a:schemeClr val="lt2"/>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nvGrpSpPr>
            <p:cNvPr id="1929" name="Google Shape;1929;p19"/>
            <p:cNvGrpSpPr/>
            <p:nvPr/>
          </p:nvGrpSpPr>
          <p:grpSpPr>
            <a:xfrm>
              <a:off x="2434713" y="2022350"/>
              <a:ext cx="1497650" cy="1120525"/>
              <a:chOff x="3564263" y="1524700"/>
              <a:chExt cx="1497650" cy="1120525"/>
            </a:xfrm>
          </p:grpSpPr>
          <p:sp>
            <p:nvSpPr>
              <p:cNvPr id="1930" name="Google Shape;1930;p19"/>
              <p:cNvSpPr/>
              <p:nvPr/>
            </p:nvSpPr>
            <p:spPr>
              <a:xfrm>
                <a:off x="4221132" y="1571278"/>
                <a:ext cx="123771" cy="32933"/>
              </a:xfrm>
              <a:custGeom>
                <a:avLst/>
                <a:gdLst/>
                <a:ahLst/>
                <a:cxnLst/>
                <a:rect l="l" t="t" r="r" b="b"/>
                <a:pathLst>
                  <a:path w="4643" h="1206" extrusionOk="0">
                    <a:moveTo>
                      <a:pt x="132" y="1"/>
                    </a:moveTo>
                    <a:cubicBezTo>
                      <a:pt x="63" y="1"/>
                      <a:pt x="0" y="108"/>
                      <a:pt x="60" y="181"/>
                    </a:cubicBezTo>
                    <a:cubicBezTo>
                      <a:pt x="516" y="776"/>
                      <a:pt x="1270" y="1114"/>
                      <a:pt x="2002" y="1193"/>
                    </a:cubicBezTo>
                    <a:cubicBezTo>
                      <a:pt x="2100" y="1202"/>
                      <a:pt x="2198" y="1206"/>
                      <a:pt x="2295" y="1206"/>
                    </a:cubicBezTo>
                    <a:cubicBezTo>
                      <a:pt x="3085" y="1206"/>
                      <a:pt x="3852" y="931"/>
                      <a:pt x="4540" y="578"/>
                    </a:cubicBezTo>
                    <a:cubicBezTo>
                      <a:pt x="4642" y="509"/>
                      <a:pt x="4568" y="368"/>
                      <a:pt x="4469" y="368"/>
                    </a:cubicBezTo>
                    <a:cubicBezTo>
                      <a:pt x="4453" y="368"/>
                      <a:pt x="4437" y="371"/>
                      <a:pt x="4421" y="379"/>
                    </a:cubicBezTo>
                    <a:cubicBezTo>
                      <a:pt x="3789" y="730"/>
                      <a:pt x="3065" y="988"/>
                      <a:pt x="2330" y="988"/>
                    </a:cubicBezTo>
                    <a:cubicBezTo>
                      <a:pt x="2234" y="988"/>
                      <a:pt x="2138" y="983"/>
                      <a:pt x="2042" y="974"/>
                    </a:cubicBezTo>
                    <a:cubicBezTo>
                      <a:pt x="1328" y="915"/>
                      <a:pt x="654" y="598"/>
                      <a:pt x="199" y="43"/>
                    </a:cubicBezTo>
                    <a:cubicBezTo>
                      <a:pt x="179" y="13"/>
                      <a:pt x="155" y="1"/>
                      <a:pt x="13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31" name="Google Shape;1931;p19"/>
              <p:cNvSpPr/>
              <p:nvPr/>
            </p:nvSpPr>
            <p:spPr>
              <a:xfrm>
                <a:off x="3564263" y="1524700"/>
                <a:ext cx="1497650" cy="1120525"/>
              </a:xfrm>
              <a:custGeom>
                <a:avLst/>
                <a:gdLst/>
                <a:ahLst/>
                <a:cxnLst/>
                <a:rect l="l" t="t" r="r" b="b"/>
                <a:pathLst>
                  <a:path w="59906" h="44821" extrusionOk="0">
                    <a:moveTo>
                      <a:pt x="29536" y="0"/>
                    </a:moveTo>
                    <a:cubicBezTo>
                      <a:pt x="29517" y="0"/>
                      <a:pt x="29497" y="0"/>
                      <a:pt x="29478" y="1"/>
                    </a:cubicBezTo>
                    <a:cubicBezTo>
                      <a:pt x="23026" y="123"/>
                      <a:pt x="23738" y="14676"/>
                      <a:pt x="24834" y="23868"/>
                    </a:cubicBezTo>
                    <a:lnTo>
                      <a:pt x="24834" y="23868"/>
                    </a:lnTo>
                    <a:cubicBezTo>
                      <a:pt x="23306" y="15175"/>
                      <a:pt x="20131" y="1878"/>
                      <a:pt x="15006" y="1878"/>
                    </a:cubicBezTo>
                    <a:cubicBezTo>
                      <a:pt x="14540" y="1878"/>
                      <a:pt x="14058" y="1988"/>
                      <a:pt x="13560" y="2221"/>
                    </a:cubicBezTo>
                    <a:cubicBezTo>
                      <a:pt x="6404" y="5569"/>
                      <a:pt x="17497" y="24448"/>
                      <a:pt x="21527" y="30846"/>
                    </a:cubicBezTo>
                    <a:lnTo>
                      <a:pt x="21527" y="30846"/>
                    </a:lnTo>
                    <a:cubicBezTo>
                      <a:pt x="19355" y="27485"/>
                      <a:pt x="15049" y="20831"/>
                      <a:pt x="11955" y="16097"/>
                    </a:cubicBezTo>
                    <a:cubicBezTo>
                      <a:pt x="10428" y="13762"/>
                      <a:pt x="8808" y="13071"/>
                      <a:pt x="7426" y="13071"/>
                    </a:cubicBezTo>
                    <a:cubicBezTo>
                      <a:pt x="5416" y="13071"/>
                      <a:pt x="3907" y="14531"/>
                      <a:pt x="3907" y="14531"/>
                    </a:cubicBezTo>
                    <a:cubicBezTo>
                      <a:pt x="1" y="20141"/>
                      <a:pt x="9992" y="27813"/>
                      <a:pt x="14154" y="30945"/>
                    </a:cubicBezTo>
                    <a:cubicBezTo>
                      <a:pt x="15325" y="31817"/>
                      <a:pt x="16554" y="32629"/>
                      <a:pt x="17722" y="33501"/>
                    </a:cubicBezTo>
                    <a:cubicBezTo>
                      <a:pt x="20101" y="35245"/>
                      <a:pt x="23392" y="37664"/>
                      <a:pt x="25831" y="39329"/>
                    </a:cubicBezTo>
                    <a:cubicBezTo>
                      <a:pt x="25831" y="39329"/>
                      <a:pt x="25612" y="40875"/>
                      <a:pt x="25017" y="43948"/>
                    </a:cubicBezTo>
                    <a:cubicBezTo>
                      <a:pt x="25017" y="43948"/>
                      <a:pt x="25076" y="44821"/>
                      <a:pt x="25979" y="44821"/>
                    </a:cubicBezTo>
                    <a:cubicBezTo>
                      <a:pt x="25989" y="44821"/>
                      <a:pt x="25999" y="44821"/>
                      <a:pt x="26008" y="44821"/>
                    </a:cubicBezTo>
                    <a:cubicBezTo>
                      <a:pt x="26841" y="44821"/>
                      <a:pt x="27020" y="44028"/>
                      <a:pt x="27020" y="44028"/>
                    </a:cubicBezTo>
                    <a:lnTo>
                      <a:pt x="27000" y="39488"/>
                    </a:lnTo>
                    <a:cubicBezTo>
                      <a:pt x="40677" y="34037"/>
                      <a:pt x="59905" y="18734"/>
                      <a:pt x="51699" y="14730"/>
                    </a:cubicBezTo>
                    <a:cubicBezTo>
                      <a:pt x="51371" y="14570"/>
                      <a:pt x="51012" y="14494"/>
                      <a:pt x="50625" y="14494"/>
                    </a:cubicBezTo>
                    <a:cubicBezTo>
                      <a:pt x="46325" y="14494"/>
                      <a:pt x="38665" y="23819"/>
                      <a:pt x="34490" y="29364"/>
                    </a:cubicBezTo>
                    <a:lnTo>
                      <a:pt x="34490" y="29364"/>
                    </a:lnTo>
                    <a:cubicBezTo>
                      <a:pt x="39715" y="21906"/>
                      <a:pt x="49607" y="6504"/>
                      <a:pt x="43611" y="4620"/>
                    </a:cubicBezTo>
                    <a:cubicBezTo>
                      <a:pt x="43288" y="4518"/>
                      <a:pt x="42966" y="4469"/>
                      <a:pt x="42647" y="4469"/>
                    </a:cubicBezTo>
                    <a:cubicBezTo>
                      <a:pt x="37453" y="4469"/>
                      <a:pt x="32876" y="17415"/>
                      <a:pt x="30548" y="25388"/>
                    </a:cubicBezTo>
                    <a:lnTo>
                      <a:pt x="30548" y="25388"/>
                    </a:lnTo>
                    <a:cubicBezTo>
                      <a:pt x="32778" y="16227"/>
                      <a:pt x="35839" y="0"/>
                      <a:pt x="2953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32" name="Google Shape;1932;p19"/>
              <p:cNvSpPr/>
              <p:nvPr/>
            </p:nvSpPr>
            <p:spPr>
              <a:xfrm>
                <a:off x="3805638" y="1866150"/>
                <a:ext cx="940600" cy="616025"/>
              </a:xfrm>
              <a:custGeom>
                <a:avLst/>
                <a:gdLst/>
                <a:ahLst/>
                <a:cxnLst/>
                <a:rect l="l" t="t" r="r" b="b"/>
                <a:pathLst>
                  <a:path w="37624" h="24641" extrusionOk="0">
                    <a:moveTo>
                      <a:pt x="18665" y="1"/>
                    </a:moveTo>
                    <a:cubicBezTo>
                      <a:pt x="14816" y="1"/>
                      <a:pt x="16710" y="21172"/>
                      <a:pt x="16710" y="21172"/>
                    </a:cubicBezTo>
                    <a:cubicBezTo>
                      <a:pt x="16710" y="21172"/>
                      <a:pt x="12792" y="2162"/>
                      <a:pt x="9142" y="2162"/>
                    </a:cubicBezTo>
                    <a:cubicBezTo>
                      <a:pt x="9048" y="2162"/>
                      <a:pt x="8954" y="2175"/>
                      <a:pt x="8860" y="2201"/>
                    </a:cubicBezTo>
                    <a:cubicBezTo>
                      <a:pt x="5154" y="3232"/>
                      <a:pt x="15719" y="21727"/>
                      <a:pt x="15719" y="21727"/>
                    </a:cubicBezTo>
                    <a:cubicBezTo>
                      <a:pt x="15719" y="21727"/>
                      <a:pt x="6641" y="10459"/>
                      <a:pt x="3189" y="10459"/>
                    </a:cubicBezTo>
                    <a:cubicBezTo>
                      <a:pt x="2824" y="10459"/>
                      <a:pt x="2522" y="10585"/>
                      <a:pt x="2300" y="10864"/>
                    </a:cubicBezTo>
                    <a:cubicBezTo>
                      <a:pt x="0" y="13758"/>
                      <a:pt x="16572" y="24640"/>
                      <a:pt x="16572" y="24640"/>
                    </a:cubicBezTo>
                    <a:cubicBezTo>
                      <a:pt x="16572" y="24640"/>
                      <a:pt x="37624" y="14134"/>
                      <a:pt x="34333" y="11023"/>
                    </a:cubicBezTo>
                    <a:cubicBezTo>
                      <a:pt x="34126" y="10827"/>
                      <a:pt x="33849" y="10738"/>
                      <a:pt x="33515" y="10738"/>
                    </a:cubicBezTo>
                    <a:cubicBezTo>
                      <a:pt x="29811" y="10738"/>
                      <a:pt x="19089" y="21727"/>
                      <a:pt x="19089" y="21727"/>
                    </a:cubicBezTo>
                    <a:cubicBezTo>
                      <a:pt x="19089" y="21727"/>
                      <a:pt x="30705" y="5055"/>
                      <a:pt x="27533" y="3807"/>
                    </a:cubicBezTo>
                    <a:cubicBezTo>
                      <a:pt x="27430" y="3765"/>
                      <a:pt x="27322" y="3745"/>
                      <a:pt x="27211" y="3745"/>
                    </a:cubicBezTo>
                    <a:cubicBezTo>
                      <a:pt x="23956" y="3745"/>
                      <a:pt x="17801" y="21172"/>
                      <a:pt x="17801" y="21172"/>
                    </a:cubicBezTo>
                    <a:cubicBezTo>
                      <a:pt x="17801" y="21172"/>
                      <a:pt x="22578" y="81"/>
                      <a:pt x="18692" y="1"/>
                    </a:cubicBezTo>
                    <a:cubicBezTo>
                      <a:pt x="18683" y="1"/>
                      <a:pt x="18674" y="1"/>
                      <a:pt x="18665" y="1"/>
                    </a:cubicBezTo>
                    <a:close/>
                  </a:path>
                </a:pathLst>
              </a:custGeom>
              <a:solidFill>
                <a:srgbClr val="191919">
                  <a:alpha val="128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33" name="Google Shape;1933;p19"/>
              <p:cNvSpPr/>
              <p:nvPr/>
            </p:nvSpPr>
            <p:spPr>
              <a:xfrm>
                <a:off x="3684248" y="1899313"/>
                <a:ext cx="540587" cy="569006"/>
              </a:xfrm>
              <a:custGeom>
                <a:avLst/>
                <a:gdLst/>
                <a:ahLst/>
                <a:cxnLst/>
                <a:rect l="l" t="t" r="r" b="b"/>
                <a:pathLst>
                  <a:path w="20279" h="20837" extrusionOk="0">
                    <a:moveTo>
                      <a:pt x="148" y="0"/>
                    </a:moveTo>
                    <a:cubicBezTo>
                      <a:pt x="74" y="0"/>
                      <a:pt x="1" y="107"/>
                      <a:pt x="60" y="181"/>
                    </a:cubicBezTo>
                    <a:cubicBezTo>
                      <a:pt x="1190" y="1629"/>
                      <a:pt x="2320" y="3056"/>
                      <a:pt x="3469" y="4483"/>
                    </a:cubicBezTo>
                    <a:cubicBezTo>
                      <a:pt x="4659" y="5969"/>
                      <a:pt x="5869" y="7417"/>
                      <a:pt x="7098" y="8844"/>
                    </a:cubicBezTo>
                    <a:cubicBezTo>
                      <a:pt x="8346" y="10311"/>
                      <a:pt x="9635" y="11718"/>
                      <a:pt x="10983" y="13105"/>
                    </a:cubicBezTo>
                    <a:cubicBezTo>
                      <a:pt x="12291" y="14453"/>
                      <a:pt x="13679" y="15782"/>
                      <a:pt x="15106" y="17030"/>
                    </a:cubicBezTo>
                    <a:cubicBezTo>
                      <a:pt x="16513" y="18240"/>
                      <a:pt x="17960" y="19390"/>
                      <a:pt x="19507" y="20440"/>
                    </a:cubicBezTo>
                    <a:cubicBezTo>
                      <a:pt x="19684" y="20579"/>
                      <a:pt x="19882" y="20698"/>
                      <a:pt x="20081" y="20817"/>
                    </a:cubicBezTo>
                    <a:cubicBezTo>
                      <a:pt x="20098" y="20831"/>
                      <a:pt x="20116" y="20837"/>
                      <a:pt x="20133" y="20837"/>
                    </a:cubicBezTo>
                    <a:cubicBezTo>
                      <a:pt x="20215" y="20837"/>
                      <a:pt x="20279" y="20703"/>
                      <a:pt x="20181" y="20638"/>
                    </a:cubicBezTo>
                    <a:cubicBezTo>
                      <a:pt x="18634" y="19628"/>
                      <a:pt x="17147" y="18497"/>
                      <a:pt x="15720" y="17289"/>
                    </a:cubicBezTo>
                    <a:cubicBezTo>
                      <a:pt x="14292" y="16060"/>
                      <a:pt x="12905" y="14770"/>
                      <a:pt x="11578" y="13422"/>
                    </a:cubicBezTo>
                    <a:cubicBezTo>
                      <a:pt x="10249" y="12055"/>
                      <a:pt x="8940" y="10647"/>
                      <a:pt x="7692" y="9220"/>
                    </a:cubicBezTo>
                    <a:cubicBezTo>
                      <a:pt x="6443" y="7793"/>
                      <a:pt x="5234" y="6346"/>
                      <a:pt x="4045" y="4859"/>
                    </a:cubicBezTo>
                    <a:cubicBezTo>
                      <a:pt x="2895" y="3452"/>
                      <a:pt x="1765" y="2005"/>
                      <a:pt x="635" y="577"/>
                    </a:cubicBezTo>
                    <a:lnTo>
                      <a:pt x="218" y="43"/>
                    </a:lnTo>
                    <a:cubicBezTo>
                      <a:pt x="198" y="13"/>
                      <a:pt x="173" y="0"/>
                      <a:pt x="14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34" name="Google Shape;1934;p19"/>
              <p:cNvSpPr/>
              <p:nvPr/>
            </p:nvSpPr>
            <p:spPr>
              <a:xfrm>
                <a:off x="3904600" y="1596045"/>
                <a:ext cx="319197" cy="872283"/>
              </a:xfrm>
              <a:custGeom>
                <a:avLst/>
                <a:gdLst/>
                <a:ahLst/>
                <a:cxnLst/>
                <a:rect l="l" t="t" r="r" b="b"/>
                <a:pathLst>
                  <a:path w="11974" h="31943" extrusionOk="0">
                    <a:moveTo>
                      <a:pt x="124" y="1"/>
                    </a:moveTo>
                    <a:cubicBezTo>
                      <a:pt x="110" y="1"/>
                      <a:pt x="95" y="3"/>
                      <a:pt x="80" y="8"/>
                    </a:cubicBezTo>
                    <a:cubicBezTo>
                      <a:pt x="21" y="28"/>
                      <a:pt x="0" y="88"/>
                      <a:pt x="21" y="146"/>
                    </a:cubicBezTo>
                    <a:lnTo>
                      <a:pt x="11756" y="31883"/>
                    </a:lnTo>
                    <a:cubicBezTo>
                      <a:pt x="11775" y="31923"/>
                      <a:pt x="11815" y="31942"/>
                      <a:pt x="11854" y="31942"/>
                    </a:cubicBezTo>
                    <a:lnTo>
                      <a:pt x="11894" y="31942"/>
                    </a:lnTo>
                    <a:cubicBezTo>
                      <a:pt x="11954" y="31923"/>
                      <a:pt x="11973" y="31863"/>
                      <a:pt x="11954" y="31804"/>
                    </a:cubicBezTo>
                    <a:lnTo>
                      <a:pt x="219" y="67"/>
                    </a:lnTo>
                    <a:cubicBezTo>
                      <a:pt x="204" y="23"/>
                      <a:pt x="167" y="1"/>
                      <a:pt x="12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35" name="Google Shape;1935;p19"/>
              <p:cNvSpPr/>
              <p:nvPr/>
            </p:nvSpPr>
            <p:spPr>
              <a:xfrm>
                <a:off x="4217987" y="1537800"/>
                <a:ext cx="430145" cy="930530"/>
              </a:xfrm>
              <a:custGeom>
                <a:avLst/>
                <a:gdLst/>
                <a:ahLst/>
                <a:cxnLst/>
                <a:rect l="l" t="t" r="r" b="b"/>
                <a:pathLst>
                  <a:path w="16136" h="34076" extrusionOk="0">
                    <a:moveTo>
                      <a:pt x="2656" y="1"/>
                    </a:moveTo>
                    <a:cubicBezTo>
                      <a:pt x="2596" y="1"/>
                      <a:pt x="2537" y="40"/>
                      <a:pt x="2537" y="99"/>
                    </a:cubicBezTo>
                    <a:lnTo>
                      <a:pt x="0" y="33956"/>
                    </a:lnTo>
                    <a:cubicBezTo>
                      <a:pt x="0" y="34016"/>
                      <a:pt x="19" y="34056"/>
                      <a:pt x="79" y="34075"/>
                    </a:cubicBezTo>
                    <a:lnTo>
                      <a:pt x="98" y="34075"/>
                    </a:lnTo>
                    <a:cubicBezTo>
                      <a:pt x="138" y="34075"/>
                      <a:pt x="178" y="34056"/>
                      <a:pt x="198" y="34016"/>
                    </a:cubicBezTo>
                    <a:lnTo>
                      <a:pt x="16115" y="3965"/>
                    </a:lnTo>
                    <a:cubicBezTo>
                      <a:pt x="16136" y="3905"/>
                      <a:pt x="16115" y="3846"/>
                      <a:pt x="16056" y="3826"/>
                    </a:cubicBezTo>
                    <a:cubicBezTo>
                      <a:pt x="16042" y="3812"/>
                      <a:pt x="16026" y="3805"/>
                      <a:pt x="16009" y="3805"/>
                    </a:cubicBezTo>
                    <a:cubicBezTo>
                      <a:pt x="15977" y="3805"/>
                      <a:pt x="15943" y="3827"/>
                      <a:pt x="15917" y="3865"/>
                    </a:cubicBezTo>
                    <a:lnTo>
                      <a:pt x="257" y="33480"/>
                    </a:lnTo>
                    <a:lnTo>
                      <a:pt x="2755" y="99"/>
                    </a:lnTo>
                    <a:cubicBezTo>
                      <a:pt x="2755" y="59"/>
                      <a:pt x="2715" y="1"/>
                      <a:pt x="265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36" name="Google Shape;1936;p19"/>
              <p:cNvSpPr/>
              <p:nvPr/>
            </p:nvSpPr>
            <p:spPr>
              <a:xfrm>
                <a:off x="4217427" y="1919193"/>
                <a:ext cx="642579" cy="549127"/>
              </a:xfrm>
              <a:custGeom>
                <a:avLst/>
                <a:gdLst/>
                <a:ahLst/>
                <a:cxnLst/>
                <a:rect l="l" t="t" r="r" b="b"/>
                <a:pathLst>
                  <a:path w="24105" h="20109" extrusionOk="0">
                    <a:moveTo>
                      <a:pt x="23984" y="1"/>
                    </a:moveTo>
                    <a:cubicBezTo>
                      <a:pt x="23956" y="1"/>
                      <a:pt x="23928" y="15"/>
                      <a:pt x="23907" y="48"/>
                    </a:cubicBezTo>
                    <a:lnTo>
                      <a:pt x="21430" y="2843"/>
                    </a:lnTo>
                    <a:cubicBezTo>
                      <a:pt x="10150" y="15490"/>
                      <a:pt x="180" y="19870"/>
                      <a:pt x="80" y="19910"/>
                    </a:cubicBezTo>
                    <a:cubicBezTo>
                      <a:pt x="40" y="19930"/>
                      <a:pt x="0" y="19989"/>
                      <a:pt x="21" y="20049"/>
                    </a:cubicBezTo>
                    <a:cubicBezTo>
                      <a:pt x="40" y="20089"/>
                      <a:pt x="80" y="20108"/>
                      <a:pt x="119" y="20108"/>
                    </a:cubicBezTo>
                    <a:lnTo>
                      <a:pt x="159" y="20108"/>
                    </a:lnTo>
                    <a:cubicBezTo>
                      <a:pt x="259" y="20068"/>
                      <a:pt x="10269" y="15668"/>
                      <a:pt x="21588" y="2981"/>
                    </a:cubicBezTo>
                    <a:lnTo>
                      <a:pt x="24065" y="187"/>
                    </a:lnTo>
                    <a:cubicBezTo>
                      <a:pt x="24105" y="127"/>
                      <a:pt x="24086" y="68"/>
                      <a:pt x="24046" y="28"/>
                    </a:cubicBezTo>
                    <a:cubicBezTo>
                      <a:pt x="24028" y="11"/>
                      <a:pt x="24006" y="1"/>
                      <a:pt x="2398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37" name="Google Shape;1937;p19"/>
              <p:cNvSpPr/>
              <p:nvPr/>
            </p:nvSpPr>
            <p:spPr>
              <a:xfrm>
                <a:off x="3653763" y="1864425"/>
                <a:ext cx="95730" cy="92123"/>
              </a:xfrm>
              <a:custGeom>
                <a:avLst/>
                <a:gdLst/>
                <a:ahLst/>
                <a:cxnLst/>
                <a:rect l="l" t="t" r="r" b="b"/>
                <a:pathLst>
                  <a:path w="4768" h="3534" extrusionOk="0">
                    <a:moveTo>
                      <a:pt x="4666" y="0"/>
                    </a:moveTo>
                    <a:cubicBezTo>
                      <a:pt x="4614" y="0"/>
                      <a:pt x="4560" y="35"/>
                      <a:pt x="4560" y="104"/>
                    </a:cubicBezTo>
                    <a:cubicBezTo>
                      <a:pt x="4460" y="897"/>
                      <a:pt x="4203" y="1690"/>
                      <a:pt x="3786" y="2384"/>
                    </a:cubicBezTo>
                    <a:cubicBezTo>
                      <a:pt x="3569" y="2720"/>
                      <a:pt x="3310" y="2979"/>
                      <a:pt x="2914" y="3077"/>
                    </a:cubicBezTo>
                    <a:cubicBezTo>
                      <a:pt x="2517" y="3177"/>
                      <a:pt x="2081" y="3157"/>
                      <a:pt x="1666" y="3196"/>
                    </a:cubicBezTo>
                    <a:lnTo>
                      <a:pt x="120" y="3315"/>
                    </a:lnTo>
                    <a:cubicBezTo>
                      <a:pt x="1" y="3336"/>
                      <a:pt x="1" y="3534"/>
                      <a:pt x="120" y="3534"/>
                    </a:cubicBezTo>
                    <a:cubicBezTo>
                      <a:pt x="614" y="3494"/>
                      <a:pt x="1090" y="3455"/>
                      <a:pt x="1586" y="3415"/>
                    </a:cubicBezTo>
                    <a:cubicBezTo>
                      <a:pt x="2023" y="3375"/>
                      <a:pt x="2498" y="3375"/>
                      <a:pt x="2934" y="3275"/>
                    </a:cubicBezTo>
                    <a:cubicBezTo>
                      <a:pt x="3331" y="3196"/>
                      <a:pt x="3627" y="2979"/>
                      <a:pt x="3846" y="2641"/>
                    </a:cubicBezTo>
                    <a:cubicBezTo>
                      <a:pt x="4103" y="2305"/>
                      <a:pt x="4282" y="1909"/>
                      <a:pt x="4441" y="1512"/>
                    </a:cubicBezTo>
                    <a:cubicBezTo>
                      <a:pt x="4600" y="1055"/>
                      <a:pt x="4718" y="580"/>
                      <a:pt x="4758" y="104"/>
                    </a:cubicBezTo>
                    <a:cubicBezTo>
                      <a:pt x="4768" y="35"/>
                      <a:pt x="4718" y="0"/>
                      <a:pt x="466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38" name="Google Shape;1938;p19"/>
              <p:cNvSpPr/>
              <p:nvPr/>
            </p:nvSpPr>
            <p:spPr>
              <a:xfrm>
                <a:off x="3647274" y="1884622"/>
                <a:ext cx="144910" cy="106854"/>
              </a:xfrm>
              <a:custGeom>
                <a:avLst/>
                <a:gdLst/>
                <a:ahLst/>
                <a:cxnLst/>
                <a:rect l="l" t="t" r="r" b="b"/>
                <a:pathLst>
                  <a:path w="5436" h="3913" extrusionOk="0">
                    <a:moveTo>
                      <a:pt x="5306" y="0"/>
                    </a:moveTo>
                    <a:cubicBezTo>
                      <a:pt x="5267" y="0"/>
                      <a:pt x="5228" y="20"/>
                      <a:pt x="5213" y="65"/>
                    </a:cubicBezTo>
                    <a:cubicBezTo>
                      <a:pt x="5015" y="858"/>
                      <a:pt x="4777" y="1691"/>
                      <a:pt x="4282" y="2344"/>
                    </a:cubicBezTo>
                    <a:cubicBezTo>
                      <a:pt x="4024" y="2701"/>
                      <a:pt x="3688" y="2960"/>
                      <a:pt x="3291" y="3137"/>
                    </a:cubicBezTo>
                    <a:cubicBezTo>
                      <a:pt x="2874" y="3316"/>
                      <a:pt x="2398" y="3415"/>
                      <a:pt x="1943" y="3475"/>
                    </a:cubicBezTo>
                    <a:cubicBezTo>
                      <a:pt x="1348" y="3554"/>
                      <a:pt x="733" y="3634"/>
                      <a:pt x="138" y="3713"/>
                    </a:cubicBezTo>
                    <a:cubicBezTo>
                      <a:pt x="7" y="3731"/>
                      <a:pt x="1" y="3912"/>
                      <a:pt x="120" y="3912"/>
                    </a:cubicBezTo>
                    <a:cubicBezTo>
                      <a:pt x="126" y="3912"/>
                      <a:pt x="132" y="3912"/>
                      <a:pt x="138" y="3911"/>
                    </a:cubicBezTo>
                    <a:cubicBezTo>
                      <a:pt x="694" y="3851"/>
                      <a:pt x="1249" y="3772"/>
                      <a:pt x="1824" y="3692"/>
                    </a:cubicBezTo>
                    <a:cubicBezTo>
                      <a:pt x="2300" y="3634"/>
                      <a:pt x="2776" y="3554"/>
                      <a:pt x="3231" y="3396"/>
                    </a:cubicBezTo>
                    <a:cubicBezTo>
                      <a:pt x="3667" y="3216"/>
                      <a:pt x="4024" y="2960"/>
                      <a:pt x="4322" y="2622"/>
                    </a:cubicBezTo>
                    <a:cubicBezTo>
                      <a:pt x="4599" y="2305"/>
                      <a:pt x="4798" y="1929"/>
                      <a:pt x="4975" y="1551"/>
                    </a:cubicBezTo>
                    <a:cubicBezTo>
                      <a:pt x="5154" y="1096"/>
                      <a:pt x="5292" y="621"/>
                      <a:pt x="5411" y="124"/>
                    </a:cubicBezTo>
                    <a:cubicBezTo>
                      <a:pt x="5436" y="51"/>
                      <a:pt x="5370" y="0"/>
                      <a:pt x="530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39" name="Google Shape;1939;p19"/>
              <p:cNvSpPr/>
              <p:nvPr/>
            </p:nvSpPr>
            <p:spPr>
              <a:xfrm>
                <a:off x="3681902" y="1935658"/>
                <a:ext cx="132461" cy="99727"/>
              </a:xfrm>
              <a:custGeom>
                <a:avLst/>
                <a:gdLst/>
                <a:ahLst/>
                <a:cxnLst/>
                <a:rect l="l" t="t" r="r" b="b"/>
                <a:pathLst>
                  <a:path w="4969" h="3652" extrusionOk="0">
                    <a:moveTo>
                      <a:pt x="4840" y="0"/>
                    </a:moveTo>
                    <a:cubicBezTo>
                      <a:pt x="4796" y="0"/>
                      <a:pt x="4751" y="24"/>
                      <a:pt x="4728" y="79"/>
                    </a:cubicBezTo>
                    <a:cubicBezTo>
                      <a:pt x="4450" y="853"/>
                      <a:pt x="4173" y="1665"/>
                      <a:pt x="3557" y="2240"/>
                    </a:cubicBezTo>
                    <a:cubicBezTo>
                      <a:pt x="2963" y="2775"/>
                      <a:pt x="2190" y="3013"/>
                      <a:pt x="1437" y="3171"/>
                    </a:cubicBezTo>
                    <a:cubicBezTo>
                      <a:pt x="1001" y="3271"/>
                      <a:pt x="565" y="3350"/>
                      <a:pt x="129" y="3449"/>
                    </a:cubicBezTo>
                    <a:cubicBezTo>
                      <a:pt x="1" y="3468"/>
                      <a:pt x="41" y="3652"/>
                      <a:pt x="155" y="3652"/>
                    </a:cubicBezTo>
                    <a:cubicBezTo>
                      <a:pt x="165" y="3652"/>
                      <a:pt x="176" y="3650"/>
                      <a:pt x="187" y="3647"/>
                    </a:cubicBezTo>
                    <a:cubicBezTo>
                      <a:pt x="980" y="3469"/>
                      <a:pt x="1813" y="3369"/>
                      <a:pt x="2587" y="3052"/>
                    </a:cubicBezTo>
                    <a:cubicBezTo>
                      <a:pt x="2944" y="2914"/>
                      <a:pt x="3300" y="2735"/>
                      <a:pt x="3597" y="2478"/>
                    </a:cubicBezTo>
                    <a:cubicBezTo>
                      <a:pt x="3914" y="2201"/>
                      <a:pt x="4173" y="1844"/>
                      <a:pt x="4371" y="1487"/>
                    </a:cubicBezTo>
                    <a:cubicBezTo>
                      <a:pt x="4609" y="1051"/>
                      <a:pt x="4767" y="594"/>
                      <a:pt x="4945" y="139"/>
                    </a:cubicBezTo>
                    <a:cubicBezTo>
                      <a:pt x="4969" y="55"/>
                      <a:pt x="4906" y="0"/>
                      <a:pt x="484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40" name="Google Shape;1940;p19"/>
              <p:cNvSpPr/>
              <p:nvPr/>
            </p:nvSpPr>
            <p:spPr>
              <a:xfrm>
                <a:off x="3719143" y="1995351"/>
                <a:ext cx="120172" cy="76707"/>
              </a:xfrm>
              <a:custGeom>
                <a:avLst/>
                <a:gdLst/>
                <a:ahLst/>
                <a:cxnLst/>
                <a:rect l="l" t="t" r="r" b="b"/>
                <a:pathLst>
                  <a:path w="4508" h="2809" extrusionOk="0">
                    <a:moveTo>
                      <a:pt x="4364" y="0"/>
                    </a:moveTo>
                    <a:cubicBezTo>
                      <a:pt x="4332" y="0"/>
                      <a:pt x="4301" y="16"/>
                      <a:pt x="4282" y="54"/>
                    </a:cubicBezTo>
                    <a:cubicBezTo>
                      <a:pt x="3548" y="1659"/>
                      <a:pt x="1824" y="2433"/>
                      <a:pt x="138" y="2592"/>
                    </a:cubicBezTo>
                    <a:cubicBezTo>
                      <a:pt x="0" y="2611"/>
                      <a:pt x="0" y="2809"/>
                      <a:pt x="138" y="2809"/>
                    </a:cubicBezTo>
                    <a:cubicBezTo>
                      <a:pt x="1883" y="2631"/>
                      <a:pt x="3706" y="1838"/>
                      <a:pt x="4480" y="153"/>
                    </a:cubicBezTo>
                    <a:cubicBezTo>
                      <a:pt x="4507" y="72"/>
                      <a:pt x="4433" y="0"/>
                      <a:pt x="436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41" name="Google Shape;1941;p19"/>
              <p:cNvSpPr/>
              <p:nvPr/>
            </p:nvSpPr>
            <p:spPr>
              <a:xfrm>
                <a:off x="3758756" y="2029129"/>
                <a:ext cx="107750" cy="80858"/>
              </a:xfrm>
              <a:custGeom>
                <a:avLst/>
                <a:gdLst/>
                <a:ahLst/>
                <a:cxnLst/>
                <a:rect l="l" t="t" r="r" b="b"/>
                <a:pathLst>
                  <a:path w="4042" h="2961" extrusionOk="0">
                    <a:moveTo>
                      <a:pt x="3904" y="1"/>
                    </a:moveTo>
                    <a:cubicBezTo>
                      <a:pt x="3862" y="1"/>
                      <a:pt x="3821" y="20"/>
                      <a:pt x="3806" y="65"/>
                    </a:cubicBezTo>
                    <a:cubicBezTo>
                      <a:pt x="3212" y="1572"/>
                      <a:pt x="1726" y="2642"/>
                      <a:pt x="119" y="2761"/>
                    </a:cubicBezTo>
                    <a:cubicBezTo>
                      <a:pt x="6" y="2761"/>
                      <a:pt x="1" y="2961"/>
                      <a:pt x="104" y="2961"/>
                    </a:cubicBezTo>
                    <a:cubicBezTo>
                      <a:pt x="109" y="2961"/>
                      <a:pt x="114" y="2960"/>
                      <a:pt x="119" y="2959"/>
                    </a:cubicBezTo>
                    <a:cubicBezTo>
                      <a:pt x="1448" y="2880"/>
                      <a:pt x="2696" y="2167"/>
                      <a:pt x="3470" y="1096"/>
                    </a:cubicBezTo>
                    <a:cubicBezTo>
                      <a:pt x="3687" y="800"/>
                      <a:pt x="3867" y="462"/>
                      <a:pt x="4004" y="126"/>
                    </a:cubicBezTo>
                    <a:cubicBezTo>
                      <a:pt x="4042" y="52"/>
                      <a:pt x="3972" y="1"/>
                      <a:pt x="390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42" name="Google Shape;1942;p19"/>
              <p:cNvSpPr/>
              <p:nvPr/>
            </p:nvSpPr>
            <p:spPr>
              <a:xfrm>
                <a:off x="3799249" y="2068806"/>
                <a:ext cx="98100" cy="74331"/>
              </a:xfrm>
              <a:custGeom>
                <a:avLst/>
                <a:gdLst/>
                <a:ahLst/>
                <a:cxnLst/>
                <a:rect l="l" t="t" r="r" b="b"/>
                <a:pathLst>
                  <a:path w="3680" h="2722" extrusionOk="0">
                    <a:moveTo>
                      <a:pt x="3542" y="1"/>
                    </a:moveTo>
                    <a:cubicBezTo>
                      <a:pt x="3497" y="1"/>
                      <a:pt x="3453" y="24"/>
                      <a:pt x="3437" y="79"/>
                    </a:cubicBezTo>
                    <a:cubicBezTo>
                      <a:pt x="3001" y="1527"/>
                      <a:pt x="1475" y="2201"/>
                      <a:pt x="127" y="2518"/>
                    </a:cubicBezTo>
                    <a:cubicBezTo>
                      <a:pt x="0" y="2554"/>
                      <a:pt x="39" y="2722"/>
                      <a:pt x="136" y="2722"/>
                    </a:cubicBezTo>
                    <a:cubicBezTo>
                      <a:pt x="146" y="2722"/>
                      <a:pt x="156" y="2720"/>
                      <a:pt x="167" y="2716"/>
                    </a:cubicBezTo>
                    <a:cubicBezTo>
                      <a:pt x="1613" y="2379"/>
                      <a:pt x="3180" y="1665"/>
                      <a:pt x="3656" y="139"/>
                    </a:cubicBezTo>
                    <a:cubicBezTo>
                      <a:pt x="3680" y="55"/>
                      <a:pt x="3610" y="1"/>
                      <a:pt x="354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43" name="Google Shape;1943;p19"/>
              <p:cNvSpPr/>
              <p:nvPr/>
            </p:nvSpPr>
            <p:spPr>
              <a:xfrm>
                <a:off x="3840142" y="2106844"/>
                <a:ext cx="83011" cy="67040"/>
              </a:xfrm>
              <a:custGeom>
                <a:avLst/>
                <a:gdLst/>
                <a:ahLst/>
                <a:cxnLst/>
                <a:rect l="l" t="t" r="r" b="b"/>
                <a:pathLst>
                  <a:path w="3114" h="2455" extrusionOk="0">
                    <a:moveTo>
                      <a:pt x="2960" y="1"/>
                    </a:moveTo>
                    <a:cubicBezTo>
                      <a:pt x="2937" y="1"/>
                      <a:pt x="2913" y="11"/>
                      <a:pt x="2894" y="34"/>
                    </a:cubicBezTo>
                    <a:cubicBezTo>
                      <a:pt x="2796" y="153"/>
                      <a:pt x="2756" y="293"/>
                      <a:pt x="2677" y="431"/>
                    </a:cubicBezTo>
                    <a:cubicBezTo>
                      <a:pt x="2617" y="570"/>
                      <a:pt x="2537" y="708"/>
                      <a:pt x="2439" y="848"/>
                    </a:cubicBezTo>
                    <a:cubicBezTo>
                      <a:pt x="2260" y="1086"/>
                      <a:pt x="2062" y="1323"/>
                      <a:pt x="1824" y="1522"/>
                    </a:cubicBezTo>
                    <a:cubicBezTo>
                      <a:pt x="1348" y="1918"/>
                      <a:pt x="753" y="2175"/>
                      <a:pt x="140" y="2254"/>
                    </a:cubicBezTo>
                    <a:cubicBezTo>
                      <a:pt x="7" y="2274"/>
                      <a:pt x="0" y="2454"/>
                      <a:pt x="120" y="2454"/>
                    </a:cubicBezTo>
                    <a:cubicBezTo>
                      <a:pt x="126" y="2454"/>
                      <a:pt x="133" y="2454"/>
                      <a:pt x="140" y="2453"/>
                    </a:cubicBezTo>
                    <a:cubicBezTo>
                      <a:pt x="774" y="2373"/>
                      <a:pt x="1369" y="2135"/>
                      <a:pt x="1884" y="1739"/>
                    </a:cubicBezTo>
                    <a:cubicBezTo>
                      <a:pt x="2141" y="1541"/>
                      <a:pt x="2360" y="1303"/>
                      <a:pt x="2537" y="1046"/>
                    </a:cubicBezTo>
                    <a:cubicBezTo>
                      <a:pt x="2637" y="927"/>
                      <a:pt x="2736" y="787"/>
                      <a:pt x="2815" y="649"/>
                    </a:cubicBezTo>
                    <a:cubicBezTo>
                      <a:pt x="2894" y="491"/>
                      <a:pt x="2934" y="312"/>
                      <a:pt x="3053" y="193"/>
                    </a:cubicBezTo>
                    <a:cubicBezTo>
                      <a:pt x="3113" y="102"/>
                      <a:pt x="3036" y="1"/>
                      <a:pt x="296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44" name="Google Shape;1944;p19"/>
              <p:cNvSpPr/>
              <p:nvPr/>
            </p:nvSpPr>
            <p:spPr>
              <a:xfrm>
                <a:off x="3870585" y="2141196"/>
                <a:ext cx="78880" cy="66876"/>
              </a:xfrm>
              <a:custGeom>
                <a:avLst/>
                <a:gdLst/>
                <a:ahLst/>
                <a:cxnLst/>
                <a:rect l="l" t="t" r="r" b="b"/>
                <a:pathLst>
                  <a:path w="2959" h="2449" extrusionOk="0">
                    <a:moveTo>
                      <a:pt x="2831" y="0"/>
                    </a:moveTo>
                    <a:cubicBezTo>
                      <a:pt x="2790" y="0"/>
                      <a:pt x="2747" y="20"/>
                      <a:pt x="2724" y="65"/>
                    </a:cubicBezTo>
                    <a:cubicBezTo>
                      <a:pt x="2307" y="1195"/>
                      <a:pt x="1297" y="2027"/>
                      <a:pt x="127" y="2246"/>
                    </a:cubicBezTo>
                    <a:cubicBezTo>
                      <a:pt x="0" y="2263"/>
                      <a:pt x="39" y="2449"/>
                      <a:pt x="154" y="2449"/>
                    </a:cubicBezTo>
                    <a:cubicBezTo>
                      <a:pt x="164" y="2449"/>
                      <a:pt x="175" y="2447"/>
                      <a:pt x="187" y="2444"/>
                    </a:cubicBezTo>
                    <a:cubicBezTo>
                      <a:pt x="1416" y="2225"/>
                      <a:pt x="2486" y="1313"/>
                      <a:pt x="2922" y="124"/>
                    </a:cubicBezTo>
                    <a:cubicBezTo>
                      <a:pt x="2959" y="51"/>
                      <a:pt x="2897" y="0"/>
                      <a:pt x="283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45" name="Google Shape;1945;p19"/>
              <p:cNvSpPr/>
              <p:nvPr/>
            </p:nvSpPr>
            <p:spPr>
              <a:xfrm>
                <a:off x="3899322" y="2171643"/>
                <a:ext cx="80479" cy="70426"/>
              </a:xfrm>
              <a:custGeom>
                <a:avLst/>
                <a:gdLst/>
                <a:ahLst/>
                <a:cxnLst/>
                <a:rect l="l" t="t" r="r" b="b"/>
                <a:pathLst>
                  <a:path w="3019" h="2579" extrusionOk="0">
                    <a:moveTo>
                      <a:pt x="2893" y="1"/>
                    </a:moveTo>
                    <a:cubicBezTo>
                      <a:pt x="2852" y="1"/>
                      <a:pt x="2812" y="25"/>
                      <a:pt x="2796" y="80"/>
                    </a:cubicBezTo>
                    <a:cubicBezTo>
                      <a:pt x="2458" y="1290"/>
                      <a:pt x="1369" y="2241"/>
                      <a:pt x="119" y="2360"/>
                    </a:cubicBezTo>
                    <a:cubicBezTo>
                      <a:pt x="5" y="2378"/>
                      <a:pt x="0" y="2579"/>
                      <a:pt x="104" y="2579"/>
                    </a:cubicBezTo>
                    <a:cubicBezTo>
                      <a:pt x="109" y="2579"/>
                      <a:pt x="114" y="2578"/>
                      <a:pt x="119" y="2577"/>
                    </a:cubicBezTo>
                    <a:cubicBezTo>
                      <a:pt x="1467" y="2439"/>
                      <a:pt x="2637" y="1427"/>
                      <a:pt x="2994" y="140"/>
                    </a:cubicBezTo>
                    <a:cubicBezTo>
                      <a:pt x="3018" y="56"/>
                      <a:pt x="2956" y="1"/>
                      <a:pt x="289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46" name="Google Shape;1946;p19"/>
              <p:cNvSpPr/>
              <p:nvPr/>
            </p:nvSpPr>
            <p:spPr>
              <a:xfrm>
                <a:off x="3935576" y="2206158"/>
                <a:ext cx="70509" cy="70153"/>
              </a:xfrm>
              <a:custGeom>
                <a:avLst/>
                <a:gdLst/>
                <a:ahLst/>
                <a:cxnLst/>
                <a:rect l="l" t="t" r="r" b="b"/>
                <a:pathLst>
                  <a:path w="2645" h="2569" extrusionOk="0">
                    <a:moveTo>
                      <a:pt x="2529" y="0"/>
                    </a:moveTo>
                    <a:cubicBezTo>
                      <a:pt x="2477" y="0"/>
                      <a:pt x="2427" y="35"/>
                      <a:pt x="2427" y="105"/>
                    </a:cubicBezTo>
                    <a:cubicBezTo>
                      <a:pt x="2446" y="679"/>
                      <a:pt x="1970" y="1175"/>
                      <a:pt x="1574" y="1532"/>
                    </a:cubicBezTo>
                    <a:cubicBezTo>
                      <a:pt x="1138" y="1908"/>
                      <a:pt x="643" y="2185"/>
                      <a:pt x="128" y="2365"/>
                    </a:cubicBezTo>
                    <a:cubicBezTo>
                      <a:pt x="1" y="2401"/>
                      <a:pt x="39" y="2568"/>
                      <a:pt x="137" y="2568"/>
                    </a:cubicBezTo>
                    <a:cubicBezTo>
                      <a:pt x="146" y="2568"/>
                      <a:pt x="157" y="2566"/>
                      <a:pt x="167" y="2563"/>
                    </a:cubicBezTo>
                    <a:cubicBezTo>
                      <a:pt x="762" y="2365"/>
                      <a:pt x="1296" y="2066"/>
                      <a:pt x="1753" y="1651"/>
                    </a:cubicBezTo>
                    <a:cubicBezTo>
                      <a:pt x="2189" y="1255"/>
                      <a:pt x="2644" y="739"/>
                      <a:pt x="2644" y="105"/>
                    </a:cubicBezTo>
                    <a:cubicBezTo>
                      <a:pt x="2635" y="35"/>
                      <a:pt x="2581" y="0"/>
                      <a:pt x="252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47" name="Google Shape;1947;p19"/>
              <p:cNvSpPr/>
              <p:nvPr/>
            </p:nvSpPr>
            <p:spPr>
              <a:xfrm>
                <a:off x="3974683" y="2249576"/>
                <a:ext cx="56887" cy="54861"/>
              </a:xfrm>
              <a:custGeom>
                <a:avLst/>
                <a:gdLst/>
                <a:ahLst/>
                <a:cxnLst/>
                <a:rect l="l" t="t" r="r" b="b"/>
                <a:pathLst>
                  <a:path w="2134" h="2009" extrusionOk="0">
                    <a:moveTo>
                      <a:pt x="2013" y="0"/>
                    </a:moveTo>
                    <a:cubicBezTo>
                      <a:pt x="1970" y="0"/>
                      <a:pt x="1928" y="24"/>
                      <a:pt x="1912" y="80"/>
                    </a:cubicBezTo>
                    <a:cubicBezTo>
                      <a:pt x="1634" y="894"/>
                      <a:pt x="939" y="1547"/>
                      <a:pt x="128" y="1805"/>
                    </a:cubicBezTo>
                    <a:cubicBezTo>
                      <a:pt x="1" y="1841"/>
                      <a:pt x="39" y="2009"/>
                      <a:pt x="151" y="2009"/>
                    </a:cubicBezTo>
                    <a:cubicBezTo>
                      <a:pt x="162" y="2009"/>
                      <a:pt x="174" y="2007"/>
                      <a:pt x="186" y="2004"/>
                    </a:cubicBezTo>
                    <a:cubicBezTo>
                      <a:pt x="1079" y="1726"/>
                      <a:pt x="1812" y="1012"/>
                      <a:pt x="2110" y="120"/>
                    </a:cubicBezTo>
                    <a:cubicBezTo>
                      <a:pt x="2133" y="49"/>
                      <a:pt x="2074" y="0"/>
                      <a:pt x="201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48" name="Google Shape;1948;p19"/>
              <p:cNvSpPr/>
              <p:nvPr/>
            </p:nvSpPr>
            <p:spPr>
              <a:xfrm>
                <a:off x="4004833" y="2284392"/>
                <a:ext cx="60299" cy="53605"/>
              </a:xfrm>
              <a:custGeom>
                <a:avLst/>
                <a:gdLst/>
                <a:ahLst/>
                <a:cxnLst/>
                <a:rect l="l" t="t" r="r" b="b"/>
                <a:pathLst>
                  <a:path w="2262" h="1963" extrusionOk="0">
                    <a:moveTo>
                      <a:pt x="2124" y="1"/>
                    </a:moveTo>
                    <a:cubicBezTo>
                      <a:pt x="2090" y="1"/>
                      <a:pt x="2054" y="17"/>
                      <a:pt x="2029" y="55"/>
                    </a:cubicBezTo>
                    <a:cubicBezTo>
                      <a:pt x="1613" y="808"/>
                      <a:pt x="939" y="1422"/>
                      <a:pt x="126" y="1759"/>
                    </a:cubicBezTo>
                    <a:cubicBezTo>
                      <a:pt x="0" y="1795"/>
                      <a:pt x="37" y="1963"/>
                      <a:pt x="135" y="1963"/>
                    </a:cubicBezTo>
                    <a:cubicBezTo>
                      <a:pt x="144" y="1963"/>
                      <a:pt x="155" y="1961"/>
                      <a:pt x="165" y="1958"/>
                    </a:cubicBezTo>
                    <a:cubicBezTo>
                      <a:pt x="1037" y="1601"/>
                      <a:pt x="1772" y="966"/>
                      <a:pt x="2208" y="153"/>
                    </a:cubicBezTo>
                    <a:cubicBezTo>
                      <a:pt x="2262" y="72"/>
                      <a:pt x="2196" y="1"/>
                      <a:pt x="212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49" name="Google Shape;1949;p19"/>
              <p:cNvSpPr/>
              <p:nvPr/>
            </p:nvSpPr>
            <p:spPr>
              <a:xfrm>
                <a:off x="4047698" y="2314566"/>
                <a:ext cx="43558" cy="49590"/>
              </a:xfrm>
              <a:custGeom>
                <a:avLst/>
                <a:gdLst/>
                <a:ahLst/>
                <a:cxnLst/>
                <a:rect l="l" t="t" r="r" b="b"/>
                <a:pathLst>
                  <a:path w="1634" h="1816" extrusionOk="0">
                    <a:moveTo>
                      <a:pt x="1509" y="0"/>
                    </a:moveTo>
                    <a:cubicBezTo>
                      <a:pt x="1468" y="0"/>
                      <a:pt x="1427" y="24"/>
                      <a:pt x="1412" y="79"/>
                    </a:cubicBezTo>
                    <a:cubicBezTo>
                      <a:pt x="1253" y="773"/>
                      <a:pt x="758" y="1347"/>
                      <a:pt x="103" y="1625"/>
                    </a:cubicBezTo>
                    <a:cubicBezTo>
                      <a:pt x="1" y="1677"/>
                      <a:pt x="61" y="1816"/>
                      <a:pt x="168" y="1816"/>
                    </a:cubicBezTo>
                    <a:cubicBezTo>
                      <a:pt x="185" y="1816"/>
                      <a:pt x="203" y="1812"/>
                      <a:pt x="222" y="1804"/>
                    </a:cubicBezTo>
                    <a:cubicBezTo>
                      <a:pt x="917" y="1506"/>
                      <a:pt x="1432" y="872"/>
                      <a:pt x="1610" y="139"/>
                    </a:cubicBezTo>
                    <a:cubicBezTo>
                      <a:pt x="1634" y="55"/>
                      <a:pt x="1571" y="0"/>
                      <a:pt x="150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50" name="Google Shape;1950;p19"/>
              <p:cNvSpPr/>
              <p:nvPr/>
            </p:nvSpPr>
            <p:spPr>
              <a:xfrm>
                <a:off x="4079420" y="2344576"/>
                <a:ext cx="40359" cy="47187"/>
              </a:xfrm>
              <a:custGeom>
                <a:avLst/>
                <a:gdLst/>
                <a:ahLst/>
                <a:cxnLst/>
                <a:rect l="l" t="t" r="r" b="b"/>
                <a:pathLst>
                  <a:path w="1514" h="1728" extrusionOk="0">
                    <a:moveTo>
                      <a:pt x="1392" y="0"/>
                    </a:moveTo>
                    <a:cubicBezTo>
                      <a:pt x="1351" y="0"/>
                      <a:pt x="1308" y="22"/>
                      <a:pt x="1292" y="71"/>
                    </a:cubicBezTo>
                    <a:cubicBezTo>
                      <a:pt x="1094" y="684"/>
                      <a:pt x="678" y="1221"/>
                      <a:pt x="103" y="1538"/>
                    </a:cubicBezTo>
                    <a:cubicBezTo>
                      <a:pt x="1" y="1588"/>
                      <a:pt x="74" y="1727"/>
                      <a:pt x="172" y="1727"/>
                    </a:cubicBezTo>
                    <a:cubicBezTo>
                      <a:pt x="188" y="1727"/>
                      <a:pt x="205" y="1724"/>
                      <a:pt x="222" y="1715"/>
                    </a:cubicBezTo>
                    <a:cubicBezTo>
                      <a:pt x="837" y="1379"/>
                      <a:pt x="1292" y="803"/>
                      <a:pt x="1490" y="129"/>
                    </a:cubicBezTo>
                    <a:cubicBezTo>
                      <a:pt x="1514" y="48"/>
                      <a:pt x="1454" y="0"/>
                      <a:pt x="139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51" name="Google Shape;1951;p19"/>
              <p:cNvSpPr/>
              <p:nvPr/>
            </p:nvSpPr>
            <p:spPr>
              <a:xfrm>
                <a:off x="4117567" y="2372429"/>
                <a:ext cx="30976" cy="41753"/>
              </a:xfrm>
              <a:custGeom>
                <a:avLst/>
                <a:gdLst/>
                <a:ahLst/>
                <a:cxnLst/>
                <a:rect l="l" t="t" r="r" b="b"/>
                <a:pathLst>
                  <a:path w="1162" h="1529" extrusionOk="0">
                    <a:moveTo>
                      <a:pt x="1034" y="1"/>
                    </a:moveTo>
                    <a:cubicBezTo>
                      <a:pt x="990" y="1"/>
                      <a:pt x="948" y="25"/>
                      <a:pt x="932" y="82"/>
                    </a:cubicBezTo>
                    <a:cubicBezTo>
                      <a:pt x="833" y="576"/>
                      <a:pt x="516" y="1033"/>
                      <a:pt x="99" y="1330"/>
                    </a:cubicBezTo>
                    <a:cubicBezTo>
                      <a:pt x="1" y="1395"/>
                      <a:pt x="52" y="1529"/>
                      <a:pt x="139" y="1529"/>
                    </a:cubicBezTo>
                    <a:cubicBezTo>
                      <a:pt x="158" y="1529"/>
                      <a:pt x="178" y="1523"/>
                      <a:pt x="199" y="1509"/>
                    </a:cubicBezTo>
                    <a:cubicBezTo>
                      <a:pt x="675" y="1192"/>
                      <a:pt x="1011" y="695"/>
                      <a:pt x="1150" y="121"/>
                    </a:cubicBezTo>
                    <a:cubicBezTo>
                      <a:pt x="1162" y="51"/>
                      <a:pt x="1097" y="1"/>
                      <a:pt x="103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52" name="Google Shape;1952;p19"/>
              <p:cNvSpPr/>
              <p:nvPr/>
            </p:nvSpPr>
            <p:spPr>
              <a:xfrm>
                <a:off x="4151902" y="2407873"/>
                <a:ext cx="21166" cy="26079"/>
              </a:xfrm>
              <a:custGeom>
                <a:avLst/>
                <a:gdLst/>
                <a:ahLst/>
                <a:cxnLst/>
                <a:rect l="l" t="t" r="r" b="b"/>
                <a:pathLst>
                  <a:path w="794" h="955" extrusionOk="0">
                    <a:moveTo>
                      <a:pt x="669" y="0"/>
                    </a:moveTo>
                    <a:cubicBezTo>
                      <a:pt x="634" y="0"/>
                      <a:pt x="601" y="14"/>
                      <a:pt x="576" y="52"/>
                    </a:cubicBezTo>
                    <a:cubicBezTo>
                      <a:pt x="437" y="330"/>
                      <a:pt x="259" y="568"/>
                      <a:pt x="40" y="785"/>
                    </a:cubicBezTo>
                    <a:cubicBezTo>
                      <a:pt x="0" y="825"/>
                      <a:pt x="0" y="885"/>
                      <a:pt x="40" y="924"/>
                    </a:cubicBezTo>
                    <a:cubicBezTo>
                      <a:pt x="60" y="944"/>
                      <a:pt x="90" y="954"/>
                      <a:pt x="119" y="954"/>
                    </a:cubicBezTo>
                    <a:cubicBezTo>
                      <a:pt x="149" y="954"/>
                      <a:pt x="179" y="944"/>
                      <a:pt x="199" y="924"/>
                    </a:cubicBezTo>
                    <a:cubicBezTo>
                      <a:pt x="437" y="706"/>
                      <a:pt x="616" y="449"/>
                      <a:pt x="754" y="151"/>
                    </a:cubicBezTo>
                    <a:cubicBezTo>
                      <a:pt x="793" y="111"/>
                      <a:pt x="774" y="52"/>
                      <a:pt x="735" y="13"/>
                    </a:cubicBezTo>
                    <a:cubicBezTo>
                      <a:pt x="712" y="5"/>
                      <a:pt x="690" y="0"/>
                      <a:pt x="66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53" name="Google Shape;1953;p19"/>
              <p:cNvSpPr/>
              <p:nvPr/>
            </p:nvSpPr>
            <p:spPr>
              <a:xfrm>
                <a:off x="4170936" y="2371528"/>
                <a:ext cx="31083" cy="14664"/>
              </a:xfrm>
              <a:custGeom>
                <a:avLst/>
                <a:gdLst/>
                <a:ahLst/>
                <a:cxnLst/>
                <a:rect l="l" t="t" r="r" b="b"/>
                <a:pathLst>
                  <a:path w="1166" h="537" extrusionOk="0">
                    <a:moveTo>
                      <a:pt x="1010" y="1"/>
                    </a:moveTo>
                    <a:cubicBezTo>
                      <a:pt x="984" y="1"/>
                      <a:pt x="956" y="11"/>
                      <a:pt x="932" y="35"/>
                    </a:cubicBezTo>
                    <a:cubicBezTo>
                      <a:pt x="732" y="234"/>
                      <a:pt x="467" y="334"/>
                      <a:pt x="181" y="334"/>
                    </a:cubicBezTo>
                    <a:cubicBezTo>
                      <a:pt x="154" y="334"/>
                      <a:pt x="127" y="334"/>
                      <a:pt x="100" y="332"/>
                    </a:cubicBezTo>
                    <a:cubicBezTo>
                      <a:pt x="92" y="329"/>
                      <a:pt x="85" y="328"/>
                      <a:pt x="77" y="328"/>
                    </a:cubicBezTo>
                    <a:cubicBezTo>
                      <a:pt x="30" y="328"/>
                      <a:pt x="0" y="379"/>
                      <a:pt x="0" y="432"/>
                    </a:cubicBezTo>
                    <a:cubicBezTo>
                      <a:pt x="0" y="490"/>
                      <a:pt x="40" y="530"/>
                      <a:pt x="100" y="530"/>
                    </a:cubicBezTo>
                    <a:cubicBezTo>
                      <a:pt x="140" y="535"/>
                      <a:pt x="181" y="537"/>
                      <a:pt x="222" y="537"/>
                    </a:cubicBezTo>
                    <a:cubicBezTo>
                      <a:pt x="541" y="537"/>
                      <a:pt x="862" y="402"/>
                      <a:pt x="1091" y="173"/>
                    </a:cubicBezTo>
                    <a:cubicBezTo>
                      <a:pt x="1165" y="99"/>
                      <a:pt x="1093" y="1"/>
                      <a:pt x="101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54" name="Google Shape;1954;p19"/>
              <p:cNvSpPr/>
              <p:nvPr/>
            </p:nvSpPr>
            <p:spPr>
              <a:xfrm>
                <a:off x="4207990" y="2352113"/>
                <a:ext cx="33429" cy="13545"/>
              </a:xfrm>
              <a:custGeom>
                <a:avLst/>
                <a:gdLst/>
                <a:ahLst/>
                <a:cxnLst/>
                <a:rect l="l" t="t" r="r" b="b"/>
                <a:pathLst>
                  <a:path w="1254" h="496" extrusionOk="0">
                    <a:moveTo>
                      <a:pt x="155" y="1"/>
                    </a:moveTo>
                    <a:cubicBezTo>
                      <a:pt x="79" y="1"/>
                      <a:pt x="1" y="114"/>
                      <a:pt x="77" y="191"/>
                    </a:cubicBezTo>
                    <a:cubicBezTo>
                      <a:pt x="292" y="391"/>
                      <a:pt x="579" y="495"/>
                      <a:pt x="873" y="495"/>
                    </a:cubicBezTo>
                    <a:cubicBezTo>
                      <a:pt x="958" y="495"/>
                      <a:pt x="1044" y="487"/>
                      <a:pt x="1128" y="469"/>
                    </a:cubicBezTo>
                    <a:cubicBezTo>
                      <a:pt x="1254" y="433"/>
                      <a:pt x="1217" y="265"/>
                      <a:pt x="1104" y="265"/>
                    </a:cubicBezTo>
                    <a:cubicBezTo>
                      <a:pt x="1093" y="265"/>
                      <a:pt x="1081" y="267"/>
                      <a:pt x="1068" y="271"/>
                    </a:cubicBezTo>
                    <a:cubicBezTo>
                      <a:pt x="1005" y="283"/>
                      <a:pt x="941" y="289"/>
                      <a:pt x="877" y="289"/>
                    </a:cubicBezTo>
                    <a:cubicBezTo>
                      <a:pt x="640" y="289"/>
                      <a:pt x="404" y="204"/>
                      <a:pt x="216" y="33"/>
                    </a:cubicBezTo>
                    <a:cubicBezTo>
                      <a:pt x="199" y="10"/>
                      <a:pt x="177" y="1"/>
                      <a:pt x="15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55" name="Google Shape;1955;p19"/>
              <p:cNvSpPr/>
              <p:nvPr/>
            </p:nvSpPr>
            <p:spPr>
              <a:xfrm>
                <a:off x="4261705" y="2356072"/>
                <a:ext cx="27617" cy="18651"/>
              </a:xfrm>
              <a:custGeom>
                <a:avLst/>
                <a:gdLst/>
                <a:ahLst/>
                <a:cxnLst/>
                <a:rect l="l" t="t" r="r" b="b"/>
                <a:pathLst>
                  <a:path w="1036" h="683" extrusionOk="0">
                    <a:moveTo>
                      <a:pt x="131" y="1"/>
                    </a:moveTo>
                    <a:cubicBezTo>
                      <a:pt x="67" y="1"/>
                      <a:pt x="1" y="52"/>
                      <a:pt x="25" y="126"/>
                    </a:cubicBezTo>
                    <a:cubicBezTo>
                      <a:pt x="108" y="461"/>
                      <a:pt x="433" y="683"/>
                      <a:pt x="760" y="683"/>
                    </a:cubicBezTo>
                    <a:cubicBezTo>
                      <a:pt x="819" y="683"/>
                      <a:pt x="879" y="675"/>
                      <a:pt x="937" y="660"/>
                    </a:cubicBezTo>
                    <a:cubicBezTo>
                      <a:pt x="996" y="660"/>
                      <a:pt x="1035" y="581"/>
                      <a:pt x="1016" y="541"/>
                    </a:cubicBezTo>
                    <a:cubicBezTo>
                      <a:pt x="999" y="492"/>
                      <a:pt x="956" y="457"/>
                      <a:pt x="908" y="457"/>
                    </a:cubicBezTo>
                    <a:cubicBezTo>
                      <a:pt x="897" y="457"/>
                      <a:pt x="887" y="458"/>
                      <a:pt x="877" y="462"/>
                    </a:cubicBezTo>
                    <a:lnTo>
                      <a:pt x="858" y="462"/>
                    </a:lnTo>
                    <a:cubicBezTo>
                      <a:pt x="858" y="462"/>
                      <a:pt x="840" y="471"/>
                      <a:pt x="834" y="471"/>
                    </a:cubicBezTo>
                    <a:cubicBezTo>
                      <a:pt x="831" y="471"/>
                      <a:pt x="831" y="469"/>
                      <a:pt x="837" y="462"/>
                    </a:cubicBezTo>
                    <a:lnTo>
                      <a:pt x="837" y="462"/>
                    </a:lnTo>
                    <a:cubicBezTo>
                      <a:pt x="818" y="482"/>
                      <a:pt x="797" y="482"/>
                      <a:pt x="778" y="482"/>
                    </a:cubicBezTo>
                    <a:lnTo>
                      <a:pt x="718" y="482"/>
                    </a:lnTo>
                    <a:cubicBezTo>
                      <a:pt x="718" y="482"/>
                      <a:pt x="699" y="482"/>
                      <a:pt x="699" y="462"/>
                    </a:cubicBezTo>
                    <a:cubicBezTo>
                      <a:pt x="685" y="462"/>
                      <a:pt x="690" y="471"/>
                      <a:pt x="688" y="471"/>
                    </a:cubicBezTo>
                    <a:cubicBezTo>
                      <a:pt x="688" y="471"/>
                      <a:pt x="685" y="469"/>
                      <a:pt x="679" y="462"/>
                    </a:cubicBezTo>
                    <a:cubicBezTo>
                      <a:pt x="639" y="462"/>
                      <a:pt x="620" y="462"/>
                      <a:pt x="580" y="443"/>
                    </a:cubicBezTo>
                    <a:cubicBezTo>
                      <a:pt x="560" y="443"/>
                      <a:pt x="560" y="443"/>
                      <a:pt x="541" y="422"/>
                    </a:cubicBezTo>
                    <a:lnTo>
                      <a:pt x="541" y="422"/>
                    </a:lnTo>
                    <a:cubicBezTo>
                      <a:pt x="547" y="429"/>
                      <a:pt x="547" y="431"/>
                      <a:pt x="544" y="431"/>
                    </a:cubicBezTo>
                    <a:cubicBezTo>
                      <a:pt x="540" y="431"/>
                      <a:pt x="527" y="422"/>
                      <a:pt x="541" y="422"/>
                    </a:cubicBezTo>
                    <a:cubicBezTo>
                      <a:pt x="520" y="422"/>
                      <a:pt x="501" y="403"/>
                      <a:pt x="480" y="403"/>
                    </a:cubicBezTo>
                    <a:cubicBezTo>
                      <a:pt x="422" y="363"/>
                      <a:pt x="361" y="324"/>
                      <a:pt x="322" y="263"/>
                    </a:cubicBezTo>
                    <a:lnTo>
                      <a:pt x="303" y="244"/>
                    </a:lnTo>
                    <a:cubicBezTo>
                      <a:pt x="303" y="244"/>
                      <a:pt x="303" y="224"/>
                      <a:pt x="282" y="224"/>
                    </a:cubicBezTo>
                    <a:cubicBezTo>
                      <a:pt x="282" y="205"/>
                      <a:pt x="263" y="184"/>
                      <a:pt x="263" y="165"/>
                    </a:cubicBezTo>
                    <a:lnTo>
                      <a:pt x="242" y="145"/>
                    </a:lnTo>
                    <a:cubicBezTo>
                      <a:pt x="242" y="145"/>
                      <a:pt x="223" y="126"/>
                      <a:pt x="242" y="126"/>
                    </a:cubicBezTo>
                    <a:cubicBezTo>
                      <a:pt x="223" y="105"/>
                      <a:pt x="223" y="86"/>
                      <a:pt x="223" y="65"/>
                    </a:cubicBezTo>
                    <a:cubicBezTo>
                      <a:pt x="208" y="20"/>
                      <a:pt x="170" y="1"/>
                      <a:pt x="13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56" name="Google Shape;1956;p19"/>
              <p:cNvSpPr/>
              <p:nvPr/>
            </p:nvSpPr>
            <p:spPr>
              <a:xfrm>
                <a:off x="4265544" y="2418331"/>
                <a:ext cx="22152" cy="38067"/>
              </a:xfrm>
              <a:custGeom>
                <a:avLst/>
                <a:gdLst/>
                <a:ahLst/>
                <a:cxnLst/>
                <a:rect l="l" t="t" r="r" b="b"/>
                <a:pathLst>
                  <a:path w="831" h="1394" extrusionOk="0">
                    <a:moveTo>
                      <a:pt x="186" y="1"/>
                    </a:moveTo>
                    <a:cubicBezTo>
                      <a:pt x="134" y="1"/>
                      <a:pt x="79" y="36"/>
                      <a:pt x="79" y="85"/>
                    </a:cubicBezTo>
                    <a:cubicBezTo>
                      <a:pt x="0" y="581"/>
                      <a:pt x="217" y="1096"/>
                      <a:pt x="634" y="1374"/>
                    </a:cubicBezTo>
                    <a:cubicBezTo>
                      <a:pt x="655" y="1388"/>
                      <a:pt x="675" y="1394"/>
                      <a:pt x="694" y="1394"/>
                    </a:cubicBezTo>
                    <a:cubicBezTo>
                      <a:pt x="781" y="1394"/>
                      <a:pt x="831" y="1260"/>
                      <a:pt x="733" y="1195"/>
                    </a:cubicBezTo>
                    <a:cubicBezTo>
                      <a:pt x="416" y="957"/>
                      <a:pt x="217" y="541"/>
                      <a:pt x="278" y="145"/>
                    </a:cubicBezTo>
                    <a:cubicBezTo>
                      <a:pt x="297" y="85"/>
                      <a:pt x="278" y="26"/>
                      <a:pt x="217" y="5"/>
                    </a:cubicBezTo>
                    <a:cubicBezTo>
                      <a:pt x="207" y="2"/>
                      <a:pt x="197" y="1"/>
                      <a:pt x="18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57" name="Google Shape;1957;p19"/>
              <p:cNvSpPr/>
              <p:nvPr/>
            </p:nvSpPr>
            <p:spPr>
              <a:xfrm>
                <a:off x="4299852" y="2401155"/>
                <a:ext cx="27004" cy="37329"/>
              </a:xfrm>
              <a:custGeom>
                <a:avLst/>
                <a:gdLst/>
                <a:ahLst/>
                <a:cxnLst/>
                <a:rect l="l" t="t" r="r" b="b"/>
                <a:pathLst>
                  <a:path w="1013" h="1367" extrusionOk="0">
                    <a:moveTo>
                      <a:pt x="101" y="0"/>
                    </a:moveTo>
                    <a:cubicBezTo>
                      <a:pt x="40" y="0"/>
                      <a:pt x="1" y="40"/>
                      <a:pt x="1" y="100"/>
                    </a:cubicBezTo>
                    <a:cubicBezTo>
                      <a:pt x="40" y="615"/>
                      <a:pt x="339" y="1091"/>
                      <a:pt x="794" y="1348"/>
                    </a:cubicBezTo>
                    <a:cubicBezTo>
                      <a:pt x="813" y="1361"/>
                      <a:pt x="832" y="1366"/>
                      <a:pt x="851" y="1366"/>
                    </a:cubicBezTo>
                    <a:cubicBezTo>
                      <a:pt x="945" y="1366"/>
                      <a:pt x="1012" y="1220"/>
                      <a:pt x="913" y="1170"/>
                    </a:cubicBezTo>
                    <a:cubicBezTo>
                      <a:pt x="516" y="952"/>
                      <a:pt x="259" y="555"/>
                      <a:pt x="199" y="100"/>
                    </a:cubicBezTo>
                    <a:cubicBezTo>
                      <a:pt x="199" y="40"/>
                      <a:pt x="159" y="0"/>
                      <a:pt x="10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58" name="Google Shape;1958;p19"/>
              <p:cNvSpPr/>
              <p:nvPr/>
            </p:nvSpPr>
            <p:spPr>
              <a:xfrm>
                <a:off x="4331575" y="2365848"/>
                <a:ext cx="29696" cy="48334"/>
              </a:xfrm>
              <a:custGeom>
                <a:avLst/>
                <a:gdLst/>
                <a:ahLst/>
                <a:cxnLst/>
                <a:rect l="l" t="t" r="r" b="b"/>
                <a:pathLst>
                  <a:path w="1114" h="1770" extrusionOk="0">
                    <a:moveTo>
                      <a:pt x="110" y="0"/>
                    </a:moveTo>
                    <a:cubicBezTo>
                      <a:pt x="55" y="0"/>
                      <a:pt x="0" y="35"/>
                      <a:pt x="0" y="104"/>
                    </a:cubicBezTo>
                    <a:cubicBezTo>
                      <a:pt x="40" y="759"/>
                      <a:pt x="378" y="1372"/>
                      <a:pt x="912" y="1750"/>
                    </a:cubicBezTo>
                    <a:cubicBezTo>
                      <a:pt x="933" y="1764"/>
                      <a:pt x="953" y="1770"/>
                      <a:pt x="972" y="1770"/>
                    </a:cubicBezTo>
                    <a:cubicBezTo>
                      <a:pt x="1060" y="1770"/>
                      <a:pt x="1113" y="1636"/>
                      <a:pt x="1031" y="1571"/>
                    </a:cubicBezTo>
                    <a:cubicBezTo>
                      <a:pt x="536" y="1234"/>
                      <a:pt x="238" y="679"/>
                      <a:pt x="219" y="104"/>
                    </a:cubicBezTo>
                    <a:cubicBezTo>
                      <a:pt x="219" y="35"/>
                      <a:pt x="164" y="0"/>
                      <a:pt x="11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59" name="Google Shape;1959;p19"/>
              <p:cNvSpPr/>
              <p:nvPr/>
            </p:nvSpPr>
            <p:spPr>
              <a:xfrm>
                <a:off x="4367509" y="2333899"/>
                <a:ext cx="43585" cy="60923"/>
              </a:xfrm>
              <a:custGeom>
                <a:avLst/>
                <a:gdLst/>
                <a:ahLst/>
                <a:cxnLst/>
                <a:rect l="l" t="t" r="r" b="b"/>
                <a:pathLst>
                  <a:path w="1635" h="2231" extrusionOk="0">
                    <a:moveTo>
                      <a:pt x="99" y="0"/>
                    </a:moveTo>
                    <a:cubicBezTo>
                      <a:pt x="50" y="0"/>
                      <a:pt x="0" y="35"/>
                      <a:pt x="0" y="105"/>
                    </a:cubicBezTo>
                    <a:cubicBezTo>
                      <a:pt x="21" y="1017"/>
                      <a:pt x="576" y="1868"/>
                      <a:pt x="1408" y="2225"/>
                    </a:cubicBezTo>
                    <a:cubicBezTo>
                      <a:pt x="1422" y="2229"/>
                      <a:pt x="1435" y="2231"/>
                      <a:pt x="1448" y="2231"/>
                    </a:cubicBezTo>
                    <a:cubicBezTo>
                      <a:pt x="1564" y="2231"/>
                      <a:pt x="1634" y="2083"/>
                      <a:pt x="1527" y="2048"/>
                    </a:cubicBezTo>
                    <a:cubicBezTo>
                      <a:pt x="753" y="1710"/>
                      <a:pt x="219" y="938"/>
                      <a:pt x="198" y="105"/>
                    </a:cubicBezTo>
                    <a:cubicBezTo>
                      <a:pt x="198" y="35"/>
                      <a:pt x="149" y="0"/>
                      <a:pt x="9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60" name="Google Shape;1960;p19"/>
              <p:cNvSpPr/>
              <p:nvPr/>
            </p:nvSpPr>
            <p:spPr>
              <a:xfrm>
                <a:off x="4399472" y="2307384"/>
                <a:ext cx="47877" cy="62398"/>
              </a:xfrm>
              <a:custGeom>
                <a:avLst/>
                <a:gdLst/>
                <a:ahLst/>
                <a:cxnLst/>
                <a:rect l="l" t="t" r="r" b="b"/>
                <a:pathLst>
                  <a:path w="1796" h="2285" extrusionOk="0">
                    <a:moveTo>
                      <a:pt x="105" y="0"/>
                    </a:moveTo>
                    <a:cubicBezTo>
                      <a:pt x="50" y="0"/>
                      <a:pt x="1" y="35"/>
                      <a:pt x="11" y="104"/>
                    </a:cubicBezTo>
                    <a:cubicBezTo>
                      <a:pt x="51" y="580"/>
                      <a:pt x="228" y="1055"/>
                      <a:pt x="506" y="1472"/>
                    </a:cubicBezTo>
                    <a:cubicBezTo>
                      <a:pt x="764" y="1848"/>
                      <a:pt x="1161" y="2265"/>
                      <a:pt x="1656" y="2284"/>
                    </a:cubicBezTo>
                    <a:cubicBezTo>
                      <a:pt x="1795" y="2284"/>
                      <a:pt x="1795" y="2067"/>
                      <a:pt x="1656" y="2067"/>
                    </a:cubicBezTo>
                    <a:cubicBezTo>
                      <a:pt x="1219" y="2067"/>
                      <a:pt x="863" y="1631"/>
                      <a:pt x="645" y="1314"/>
                    </a:cubicBezTo>
                    <a:cubicBezTo>
                      <a:pt x="408" y="936"/>
                      <a:pt x="268" y="521"/>
                      <a:pt x="228" y="104"/>
                    </a:cubicBezTo>
                    <a:cubicBezTo>
                      <a:pt x="219" y="35"/>
                      <a:pt x="159" y="0"/>
                      <a:pt x="10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61" name="Google Shape;1961;p19"/>
              <p:cNvSpPr/>
              <p:nvPr/>
            </p:nvSpPr>
            <p:spPr>
              <a:xfrm>
                <a:off x="4436952" y="2281224"/>
                <a:ext cx="53155" cy="63271"/>
              </a:xfrm>
              <a:custGeom>
                <a:avLst/>
                <a:gdLst/>
                <a:ahLst/>
                <a:cxnLst/>
                <a:rect l="l" t="t" r="r" b="b"/>
                <a:pathLst>
                  <a:path w="1994" h="2317" extrusionOk="0">
                    <a:moveTo>
                      <a:pt x="125" y="0"/>
                    </a:moveTo>
                    <a:cubicBezTo>
                      <a:pt x="66" y="0"/>
                      <a:pt x="0" y="48"/>
                      <a:pt x="12" y="131"/>
                    </a:cubicBezTo>
                    <a:cubicBezTo>
                      <a:pt x="91" y="646"/>
                      <a:pt x="329" y="1141"/>
                      <a:pt x="646" y="1558"/>
                    </a:cubicBezTo>
                    <a:cubicBezTo>
                      <a:pt x="906" y="1911"/>
                      <a:pt x="1290" y="2317"/>
                      <a:pt x="1762" y="2317"/>
                    </a:cubicBezTo>
                    <a:cubicBezTo>
                      <a:pt x="1793" y="2317"/>
                      <a:pt x="1824" y="2315"/>
                      <a:pt x="1856" y="2311"/>
                    </a:cubicBezTo>
                    <a:cubicBezTo>
                      <a:pt x="1987" y="2292"/>
                      <a:pt x="1994" y="2112"/>
                      <a:pt x="1875" y="2112"/>
                    </a:cubicBezTo>
                    <a:cubicBezTo>
                      <a:pt x="1869" y="2112"/>
                      <a:pt x="1863" y="2112"/>
                      <a:pt x="1856" y="2113"/>
                    </a:cubicBezTo>
                    <a:cubicBezTo>
                      <a:pt x="1836" y="2115"/>
                      <a:pt x="1816" y="2116"/>
                      <a:pt x="1796" y="2116"/>
                    </a:cubicBezTo>
                    <a:cubicBezTo>
                      <a:pt x="1350" y="2116"/>
                      <a:pt x="1012" y="1702"/>
                      <a:pt x="765" y="1360"/>
                    </a:cubicBezTo>
                    <a:cubicBezTo>
                      <a:pt x="487" y="983"/>
                      <a:pt x="289" y="546"/>
                      <a:pt x="210" y="71"/>
                    </a:cubicBezTo>
                    <a:cubicBezTo>
                      <a:pt x="202" y="23"/>
                      <a:pt x="165" y="0"/>
                      <a:pt x="12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62" name="Google Shape;1962;p19"/>
              <p:cNvSpPr/>
              <p:nvPr/>
            </p:nvSpPr>
            <p:spPr>
              <a:xfrm>
                <a:off x="4472353" y="2250395"/>
                <a:ext cx="57767" cy="59367"/>
              </a:xfrm>
              <a:custGeom>
                <a:avLst/>
                <a:gdLst/>
                <a:ahLst/>
                <a:cxnLst/>
                <a:rect l="l" t="t" r="r" b="b"/>
                <a:pathLst>
                  <a:path w="2167" h="2174" extrusionOk="0">
                    <a:moveTo>
                      <a:pt x="128" y="0"/>
                    </a:moveTo>
                    <a:cubicBezTo>
                      <a:pt x="65" y="0"/>
                      <a:pt x="0" y="47"/>
                      <a:pt x="13" y="129"/>
                    </a:cubicBezTo>
                    <a:cubicBezTo>
                      <a:pt x="190" y="1120"/>
                      <a:pt x="1004" y="1953"/>
                      <a:pt x="1974" y="2172"/>
                    </a:cubicBezTo>
                    <a:cubicBezTo>
                      <a:pt x="1981" y="2173"/>
                      <a:pt x="1987" y="2173"/>
                      <a:pt x="1993" y="2173"/>
                    </a:cubicBezTo>
                    <a:cubicBezTo>
                      <a:pt x="2119" y="2173"/>
                      <a:pt x="2166" y="1991"/>
                      <a:pt x="2035" y="1953"/>
                    </a:cubicBezTo>
                    <a:cubicBezTo>
                      <a:pt x="1123" y="1775"/>
                      <a:pt x="388" y="1002"/>
                      <a:pt x="230" y="71"/>
                    </a:cubicBezTo>
                    <a:cubicBezTo>
                      <a:pt x="214" y="22"/>
                      <a:pt x="171" y="0"/>
                      <a:pt x="12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63" name="Google Shape;1963;p19"/>
              <p:cNvSpPr/>
              <p:nvPr/>
            </p:nvSpPr>
            <p:spPr>
              <a:xfrm>
                <a:off x="4504582" y="2201434"/>
                <a:ext cx="80506" cy="78728"/>
              </a:xfrm>
              <a:custGeom>
                <a:avLst/>
                <a:gdLst/>
                <a:ahLst/>
                <a:cxnLst/>
                <a:rect l="l" t="t" r="r" b="b"/>
                <a:pathLst>
                  <a:path w="3020" h="2883" extrusionOk="0">
                    <a:moveTo>
                      <a:pt x="132" y="0"/>
                    </a:moveTo>
                    <a:cubicBezTo>
                      <a:pt x="68" y="0"/>
                      <a:pt x="1" y="55"/>
                      <a:pt x="12" y="138"/>
                    </a:cubicBezTo>
                    <a:cubicBezTo>
                      <a:pt x="171" y="852"/>
                      <a:pt x="508" y="1526"/>
                      <a:pt x="1003" y="2062"/>
                    </a:cubicBezTo>
                    <a:cubicBezTo>
                      <a:pt x="1414" y="2524"/>
                      <a:pt x="1973" y="2882"/>
                      <a:pt x="2604" y="2882"/>
                    </a:cubicBezTo>
                    <a:cubicBezTo>
                      <a:pt x="2703" y="2882"/>
                      <a:pt x="2804" y="2874"/>
                      <a:pt x="2906" y="2855"/>
                    </a:cubicBezTo>
                    <a:cubicBezTo>
                      <a:pt x="3019" y="2835"/>
                      <a:pt x="2972" y="2655"/>
                      <a:pt x="2865" y="2655"/>
                    </a:cubicBezTo>
                    <a:cubicBezTo>
                      <a:pt x="2859" y="2655"/>
                      <a:pt x="2853" y="2656"/>
                      <a:pt x="2847" y="2657"/>
                    </a:cubicBezTo>
                    <a:cubicBezTo>
                      <a:pt x="2766" y="2670"/>
                      <a:pt x="2686" y="2677"/>
                      <a:pt x="2607" y="2677"/>
                    </a:cubicBezTo>
                    <a:cubicBezTo>
                      <a:pt x="2007" y="2677"/>
                      <a:pt x="1468" y="2301"/>
                      <a:pt x="1082" y="1864"/>
                    </a:cubicBezTo>
                    <a:cubicBezTo>
                      <a:pt x="667" y="1348"/>
                      <a:pt x="369" y="733"/>
                      <a:pt x="231" y="80"/>
                    </a:cubicBezTo>
                    <a:cubicBezTo>
                      <a:pt x="215" y="24"/>
                      <a:pt x="174" y="0"/>
                      <a:pt x="13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64" name="Google Shape;1964;p19"/>
              <p:cNvSpPr/>
              <p:nvPr/>
            </p:nvSpPr>
            <p:spPr>
              <a:xfrm>
                <a:off x="4544542" y="2163915"/>
                <a:ext cx="76454" cy="80639"/>
              </a:xfrm>
              <a:custGeom>
                <a:avLst/>
                <a:gdLst/>
                <a:ahLst/>
                <a:cxnLst/>
                <a:rect l="l" t="t" r="r" b="b"/>
                <a:pathLst>
                  <a:path w="2868" h="2953" extrusionOk="0">
                    <a:moveTo>
                      <a:pt x="109" y="1"/>
                    </a:moveTo>
                    <a:cubicBezTo>
                      <a:pt x="55" y="1"/>
                      <a:pt x="0" y="36"/>
                      <a:pt x="0" y="106"/>
                    </a:cubicBezTo>
                    <a:cubicBezTo>
                      <a:pt x="0" y="819"/>
                      <a:pt x="476" y="1473"/>
                      <a:pt x="931" y="1969"/>
                    </a:cubicBezTo>
                    <a:cubicBezTo>
                      <a:pt x="1169" y="2207"/>
                      <a:pt x="1428" y="2445"/>
                      <a:pt x="1724" y="2643"/>
                    </a:cubicBezTo>
                    <a:cubicBezTo>
                      <a:pt x="1979" y="2812"/>
                      <a:pt x="2261" y="2952"/>
                      <a:pt x="2573" y="2952"/>
                    </a:cubicBezTo>
                    <a:cubicBezTo>
                      <a:pt x="2626" y="2952"/>
                      <a:pt x="2681" y="2948"/>
                      <a:pt x="2736" y="2939"/>
                    </a:cubicBezTo>
                    <a:cubicBezTo>
                      <a:pt x="2868" y="2921"/>
                      <a:pt x="2820" y="2740"/>
                      <a:pt x="2712" y="2740"/>
                    </a:cubicBezTo>
                    <a:cubicBezTo>
                      <a:pt x="2707" y="2740"/>
                      <a:pt x="2702" y="2740"/>
                      <a:pt x="2696" y="2741"/>
                    </a:cubicBezTo>
                    <a:cubicBezTo>
                      <a:pt x="2662" y="2745"/>
                      <a:pt x="2629" y="2747"/>
                      <a:pt x="2595" y="2747"/>
                    </a:cubicBezTo>
                    <a:cubicBezTo>
                      <a:pt x="2280" y="2747"/>
                      <a:pt x="1998" y="2584"/>
                      <a:pt x="1764" y="2405"/>
                    </a:cubicBezTo>
                    <a:cubicBezTo>
                      <a:pt x="1507" y="2226"/>
                      <a:pt x="1269" y="2009"/>
                      <a:pt x="1050" y="1790"/>
                    </a:cubicBezTo>
                    <a:cubicBezTo>
                      <a:pt x="654" y="1335"/>
                      <a:pt x="199" y="740"/>
                      <a:pt x="218" y="106"/>
                    </a:cubicBezTo>
                    <a:cubicBezTo>
                      <a:pt x="218" y="36"/>
                      <a:pt x="163" y="1"/>
                      <a:pt x="10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65" name="Google Shape;1965;p19"/>
              <p:cNvSpPr/>
              <p:nvPr/>
            </p:nvSpPr>
            <p:spPr>
              <a:xfrm>
                <a:off x="4590393" y="2133222"/>
                <a:ext cx="87037" cy="76488"/>
              </a:xfrm>
              <a:custGeom>
                <a:avLst/>
                <a:gdLst/>
                <a:ahLst/>
                <a:cxnLst/>
                <a:rect l="l" t="t" r="r" b="b"/>
                <a:pathLst>
                  <a:path w="3265" h="2801" extrusionOk="0">
                    <a:moveTo>
                      <a:pt x="126" y="1"/>
                    </a:moveTo>
                    <a:cubicBezTo>
                      <a:pt x="63" y="1"/>
                      <a:pt x="1" y="55"/>
                      <a:pt x="25" y="139"/>
                    </a:cubicBezTo>
                    <a:cubicBezTo>
                      <a:pt x="163" y="852"/>
                      <a:pt x="540" y="1487"/>
                      <a:pt x="1056" y="1983"/>
                    </a:cubicBezTo>
                    <a:cubicBezTo>
                      <a:pt x="1333" y="2221"/>
                      <a:pt x="1630" y="2419"/>
                      <a:pt x="1947" y="2578"/>
                    </a:cubicBezTo>
                    <a:cubicBezTo>
                      <a:pt x="2225" y="2694"/>
                      <a:pt x="2524" y="2800"/>
                      <a:pt x="2820" y="2800"/>
                    </a:cubicBezTo>
                    <a:cubicBezTo>
                      <a:pt x="2926" y="2800"/>
                      <a:pt x="3032" y="2787"/>
                      <a:pt x="3136" y="2755"/>
                    </a:cubicBezTo>
                    <a:cubicBezTo>
                      <a:pt x="3264" y="2738"/>
                      <a:pt x="3224" y="2552"/>
                      <a:pt x="3110" y="2552"/>
                    </a:cubicBezTo>
                    <a:cubicBezTo>
                      <a:pt x="3100" y="2552"/>
                      <a:pt x="3089" y="2554"/>
                      <a:pt x="3078" y="2557"/>
                    </a:cubicBezTo>
                    <a:cubicBezTo>
                      <a:pt x="2989" y="2580"/>
                      <a:pt x="2900" y="2591"/>
                      <a:pt x="2811" y="2591"/>
                    </a:cubicBezTo>
                    <a:cubicBezTo>
                      <a:pt x="2518" y="2591"/>
                      <a:pt x="2225" y="2480"/>
                      <a:pt x="1968" y="2359"/>
                    </a:cubicBezTo>
                    <a:cubicBezTo>
                      <a:pt x="1669" y="2200"/>
                      <a:pt x="1392" y="2002"/>
                      <a:pt x="1154" y="1785"/>
                    </a:cubicBezTo>
                    <a:cubicBezTo>
                      <a:pt x="678" y="1328"/>
                      <a:pt x="342" y="733"/>
                      <a:pt x="223" y="80"/>
                    </a:cubicBezTo>
                    <a:cubicBezTo>
                      <a:pt x="207" y="24"/>
                      <a:pt x="167" y="1"/>
                      <a:pt x="12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66" name="Google Shape;1966;p19"/>
              <p:cNvSpPr/>
              <p:nvPr/>
            </p:nvSpPr>
            <p:spPr>
              <a:xfrm>
                <a:off x="4616838" y="2078008"/>
                <a:ext cx="99459" cy="89978"/>
              </a:xfrm>
              <a:custGeom>
                <a:avLst/>
                <a:gdLst/>
                <a:ahLst/>
                <a:cxnLst/>
                <a:rect l="l" t="t" r="r" b="b"/>
                <a:pathLst>
                  <a:path w="3731" h="3295" extrusionOk="0">
                    <a:moveTo>
                      <a:pt x="133" y="1"/>
                    </a:moveTo>
                    <a:cubicBezTo>
                      <a:pt x="70" y="1"/>
                      <a:pt x="0" y="56"/>
                      <a:pt x="24" y="139"/>
                    </a:cubicBezTo>
                    <a:cubicBezTo>
                      <a:pt x="183" y="992"/>
                      <a:pt x="598" y="1804"/>
                      <a:pt x="1232" y="2398"/>
                    </a:cubicBezTo>
                    <a:cubicBezTo>
                      <a:pt x="1835" y="2945"/>
                      <a:pt x="2634" y="3294"/>
                      <a:pt x="3460" y="3294"/>
                    </a:cubicBezTo>
                    <a:cubicBezTo>
                      <a:pt x="3504" y="3294"/>
                      <a:pt x="3548" y="3293"/>
                      <a:pt x="3592" y="3291"/>
                    </a:cubicBezTo>
                    <a:cubicBezTo>
                      <a:pt x="3730" y="3291"/>
                      <a:pt x="3730" y="3093"/>
                      <a:pt x="3592" y="3093"/>
                    </a:cubicBezTo>
                    <a:cubicBezTo>
                      <a:pt x="3570" y="3094"/>
                      <a:pt x="3547" y="3094"/>
                      <a:pt x="3525" y="3094"/>
                    </a:cubicBezTo>
                    <a:cubicBezTo>
                      <a:pt x="2716" y="3094"/>
                      <a:pt x="1930" y="2761"/>
                      <a:pt x="1351" y="2221"/>
                    </a:cubicBezTo>
                    <a:cubicBezTo>
                      <a:pt x="757" y="1645"/>
                      <a:pt x="381" y="892"/>
                      <a:pt x="222" y="80"/>
                    </a:cubicBezTo>
                    <a:cubicBezTo>
                      <a:pt x="214" y="25"/>
                      <a:pt x="175" y="1"/>
                      <a:pt x="13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67" name="Google Shape;1967;p19"/>
              <p:cNvSpPr/>
              <p:nvPr/>
            </p:nvSpPr>
            <p:spPr>
              <a:xfrm>
                <a:off x="4656024" y="2036174"/>
                <a:ext cx="97247" cy="99809"/>
              </a:xfrm>
              <a:custGeom>
                <a:avLst/>
                <a:gdLst/>
                <a:ahLst/>
                <a:cxnLst/>
                <a:rect l="l" t="t" r="r" b="b"/>
                <a:pathLst>
                  <a:path w="3648" h="3655" extrusionOk="0">
                    <a:moveTo>
                      <a:pt x="130" y="1"/>
                    </a:moveTo>
                    <a:cubicBezTo>
                      <a:pt x="75" y="1"/>
                      <a:pt x="21" y="36"/>
                      <a:pt x="21" y="105"/>
                    </a:cubicBezTo>
                    <a:cubicBezTo>
                      <a:pt x="0" y="502"/>
                      <a:pt x="159" y="878"/>
                      <a:pt x="317" y="1216"/>
                    </a:cubicBezTo>
                    <a:cubicBezTo>
                      <a:pt x="476" y="1533"/>
                      <a:pt x="655" y="1810"/>
                      <a:pt x="872" y="2088"/>
                    </a:cubicBezTo>
                    <a:cubicBezTo>
                      <a:pt x="1290" y="2622"/>
                      <a:pt x="1824" y="3079"/>
                      <a:pt x="2439" y="3356"/>
                    </a:cubicBezTo>
                    <a:cubicBezTo>
                      <a:pt x="2775" y="3515"/>
                      <a:pt x="3153" y="3613"/>
                      <a:pt x="3529" y="3653"/>
                    </a:cubicBezTo>
                    <a:cubicBezTo>
                      <a:pt x="3535" y="3654"/>
                      <a:pt x="3540" y="3654"/>
                      <a:pt x="3545" y="3654"/>
                    </a:cubicBezTo>
                    <a:cubicBezTo>
                      <a:pt x="3647" y="3654"/>
                      <a:pt x="3642" y="3474"/>
                      <a:pt x="3529" y="3455"/>
                    </a:cubicBezTo>
                    <a:cubicBezTo>
                      <a:pt x="2717" y="3356"/>
                      <a:pt x="1983" y="2939"/>
                      <a:pt x="1408" y="2365"/>
                    </a:cubicBezTo>
                    <a:cubicBezTo>
                      <a:pt x="1110" y="2088"/>
                      <a:pt x="872" y="1750"/>
                      <a:pt x="655" y="1393"/>
                    </a:cubicBezTo>
                    <a:cubicBezTo>
                      <a:pt x="436" y="1017"/>
                      <a:pt x="219" y="561"/>
                      <a:pt x="238" y="105"/>
                    </a:cubicBezTo>
                    <a:cubicBezTo>
                      <a:pt x="238" y="36"/>
                      <a:pt x="184" y="1"/>
                      <a:pt x="13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68" name="Google Shape;1968;p19"/>
              <p:cNvSpPr/>
              <p:nvPr/>
            </p:nvSpPr>
            <p:spPr>
              <a:xfrm>
                <a:off x="4699103" y="1992347"/>
                <a:ext cx="93088" cy="108984"/>
              </a:xfrm>
              <a:custGeom>
                <a:avLst/>
                <a:gdLst/>
                <a:ahLst/>
                <a:cxnLst/>
                <a:rect l="l" t="t" r="r" b="b"/>
                <a:pathLst>
                  <a:path w="3492" h="3991" extrusionOk="0">
                    <a:moveTo>
                      <a:pt x="104" y="1"/>
                    </a:moveTo>
                    <a:cubicBezTo>
                      <a:pt x="50" y="1"/>
                      <a:pt x="0" y="35"/>
                      <a:pt x="10" y="104"/>
                    </a:cubicBezTo>
                    <a:cubicBezTo>
                      <a:pt x="89" y="1037"/>
                      <a:pt x="466" y="1909"/>
                      <a:pt x="1080" y="2622"/>
                    </a:cubicBezTo>
                    <a:cubicBezTo>
                      <a:pt x="1656" y="3276"/>
                      <a:pt x="2449" y="3772"/>
                      <a:pt x="3321" y="3989"/>
                    </a:cubicBezTo>
                    <a:cubicBezTo>
                      <a:pt x="3327" y="3990"/>
                      <a:pt x="3332" y="3991"/>
                      <a:pt x="3338" y="3991"/>
                    </a:cubicBezTo>
                    <a:cubicBezTo>
                      <a:pt x="3445" y="3991"/>
                      <a:pt x="3492" y="3810"/>
                      <a:pt x="3361" y="3772"/>
                    </a:cubicBezTo>
                    <a:cubicBezTo>
                      <a:pt x="1656" y="3336"/>
                      <a:pt x="387" y="1869"/>
                      <a:pt x="229" y="104"/>
                    </a:cubicBezTo>
                    <a:cubicBezTo>
                      <a:pt x="218" y="35"/>
                      <a:pt x="159" y="1"/>
                      <a:pt x="10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69" name="Google Shape;1969;p19"/>
              <p:cNvSpPr/>
              <p:nvPr/>
            </p:nvSpPr>
            <p:spPr>
              <a:xfrm>
                <a:off x="4734158" y="1959688"/>
                <a:ext cx="86584" cy="95658"/>
              </a:xfrm>
              <a:custGeom>
                <a:avLst/>
                <a:gdLst/>
                <a:ahLst/>
                <a:cxnLst/>
                <a:rect l="l" t="t" r="r" b="b"/>
                <a:pathLst>
                  <a:path w="3248" h="3503" extrusionOk="0">
                    <a:moveTo>
                      <a:pt x="122" y="1"/>
                    </a:moveTo>
                    <a:cubicBezTo>
                      <a:pt x="61" y="1"/>
                      <a:pt x="0" y="48"/>
                      <a:pt x="24" y="131"/>
                    </a:cubicBezTo>
                    <a:cubicBezTo>
                      <a:pt x="262" y="924"/>
                      <a:pt x="598" y="1696"/>
                      <a:pt x="1134" y="2351"/>
                    </a:cubicBezTo>
                    <a:cubicBezTo>
                      <a:pt x="1629" y="2926"/>
                      <a:pt x="2302" y="3382"/>
                      <a:pt x="3056" y="3501"/>
                    </a:cubicBezTo>
                    <a:cubicBezTo>
                      <a:pt x="3062" y="3502"/>
                      <a:pt x="3068" y="3502"/>
                      <a:pt x="3074" y="3502"/>
                    </a:cubicBezTo>
                    <a:cubicBezTo>
                      <a:pt x="3200" y="3502"/>
                      <a:pt x="3248" y="3321"/>
                      <a:pt x="3116" y="3303"/>
                    </a:cubicBezTo>
                    <a:cubicBezTo>
                      <a:pt x="1510" y="3025"/>
                      <a:pt x="658" y="1498"/>
                      <a:pt x="222" y="71"/>
                    </a:cubicBezTo>
                    <a:cubicBezTo>
                      <a:pt x="206" y="23"/>
                      <a:pt x="164" y="1"/>
                      <a:pt x="12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70" name="Google Shape;1970;p19"/>
              <p:cNvSpPr/>
              <p:nvPr/>
            </p:nvSpPr>
            <p:spPr>
              <a:xfrm>
                <a:off x="4778836" y="1918319"/>
                <a:ext cx="82745" cy="89514"/>
              </a:xfrm>
              <a:custGeom>
                <a:avLst/>
                <a:gdLst/>
                <a:ahLst/>
                <a:cxnLst/>
                <a:rect l="l" t="t" r="r" b="b"/>
                <a:pathLst>
                  <a:path w="3104" h="3278" extrusionOk="0">
                    <a:moveTo>
                      <a:pt x="131" y="1"/>
                    </a:moveTo>
                    <a:cubicBezTo>
                      <a:pt x="67" y="1"/>
                      <a:pt x="0" y="56"/>
                      <a:pt x="13" y="140"/>
                    </a:cubicBezTo>
                    <a:cubicBezTo>
                      <a:pt x="211" y="933"/>
                      <a:pt x="468" y="1745"/>
                      <a:pt x="1023" y="2379"/>
                    </a:cubicBezTo>
                    <a:cubicBezTo>
                      <a:pt x="1467" y="2897"/>
                      <a:pt x="2119" y="3278"/>
                      <a:pt x="2817" y="3278"/>
                    </a:cubicBezTo>
                    <a:cubicBezTo>
                      <a:pt x="2866" y="3278"/>
                      <a:pt x="2916" y="3276"/>
                      <a:pt x="2966" y="3272"/>
                    </a:cubicBezTo>
                    <a:cubicBezTo>
                      <a:pt x="3079" y="3272"/>
                      <a:pt x="3103" y="3072"/>
                      <a:pt x="2983" y="3072"/>
                    </a:cubicBezTo>
                    <a:cubicBezTo>
                      <a:pt x="2978" y="3072"/>
                      <a:pt x="2972" y="3073"/>
                      <a:pt x="2966" y="3074"/>
                    </a:cubicBezTo>
                    <a:cubicBezTo>
                      <a:pt x="2931" y="3075"/>
                      <a:pt x="2897" y="3076"/>
                      <a:pt x="2863" y="3076"/>
                    </a:cubicBezTo>
                    <a:cubicBezTo>
                      <a:pt x="2187" y="3076"/>
                      <a:pt x="1557" y="2710"/>
                      <a:pt x="1142" y="2201"/>
                    </a:cubicBezTo>
                    <a:cubicBezTo>
                      <a:pt x="647" y="1607"/>
                      <a:pt x="409" y="833"/>
                      <a:pt x="230" y="80"/>
                    </a:cubicBezTo>
                    <a:cubicBezTo>
                      <a:pt x="214" y="25"/>
                      <a:pt x="173" y="1"/>
                      <a:pt x="13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71" name="Google Shape;1971;p19"/>
              <p:cNvSpPr/>
              <p:nvPr/>
            </p:nvSpPr>
            <p:spPr>
              <a:xfrm>
                <a:off x="4817942" y="1891258"/>
                <a:ext cx="74321" cy="68897"/>
              </a:xfrm>
              <a:custGeom>
                <a:avLst/>
                <a:gdLst/>
                <a:ahLst/>
                <a:cxnLst/>
                <a:rect l="l" t="t" r="r" b="b"/>
                <a:pathLst>
                  <a:path w="2788" h="2523" extrusionOk="0">
                    <a:moveTo>
                      <a:pt x="127" y="1"/>
                    </a:moveTo>
                    <a:cubicBezTo>
                      <a:pt x="67" y="1"/>
                      <a:pt x="0" y="56"/>
                      <a:pt x="13" y="140"/>
                    </a:cubicBezTo>
                    <a:cubicBezTo>
                      <a:pt x="111" y="774"/>
                      <a:pt x="409" y="1408"/>
                      <a:pt x="885" y="1863"/>
                    </a:cubicBezTo>
                    <a:cubicBezTo>
                      <a:pt x="1329" y="2270"/>
                      <a:pt x="1910" y="2522"/>
                      <a:pt x="2516" y="2522"/>
                    </a:cubicBezTo>
                    <a:cubicBezTo>
                      <a:pt x="2560" y="2522"/>
                      <a:pt x="2604" y="2521"/>
                      <a:pt x="2648" y="2518"/>
                    </a:cubicBezTo>
                    <a:cubicBezTo>
                      <a:pt x="2782" y="2518"/>
                      <a:pt x="2788" y="2319"/>
                      <a:pt x="2666" y="2319"/>
                    </a:cubicBezTo>
                    <a:cubicBezTo>
                      <a:pt x="2661" y="2319"/>
                      <a:pt x="2655" y="2319"/>
                      <a:pt x="2648" y="2320"/>
                    </a:cubicBezTo>
                    <a:cubicBezTo>
                      <a:pt x="2625" y="2321"/>
                      <a:pt x="2603" y="2321"/>
                      <a:pt x="2580" y="2321"/>
                    </a:cubicBezTo>
                    <a:cubicBezTo>
                      <a:pt x="1990" y="2321"/>
                      <a:pt x="1424" y="2086"/>
                      <a:pt x="1004" y="1686"/>
                    </a:cubicBezTo>
                    <a:cubicBezTo>
                      <a:pt x="568" y="1250"/>
                      <a:pt x="309" y="674"/>
                      <a:pt x="211" y="79"/>
                    </a:cubicBezTo>
                    <a:cubicBezTo>
                      <a:pt x="203" y="25"/>
                      <a:pt x="166" y="1"/>
                      <a:pt x="12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72" name="Google Shape;1972;p19"/>
              <p:cNvSpPr/>
              <p:nvPr/>
            </p:nvSpPr>
            <p:spPr>
              <a:xfrm>
                <a:off x="4268716" y="2303043"/>
                <a:ext cx="47770" cy="37684"/>
              </a:xfrm>
              <a:custGeom>
                <a:avLst/>
                <a:gdLst/>
                <a:ahLst/>
                <a:cxnLst/>
                <a:rect l="l" t="t" r="r" b="b"/>
                <a:pathLst>
                  <a:path w="1792" h="1380" extrusionOk="0">
                    <a:moveTo>
                      <a:pt x="131" y="0"/>
                    </a:moveTo>
                    <a:cubicBezTo>
                      <a:pt x="120" y="0"/>
                      <a:pt x="109" y="2"/>
                      <a:pt x="98" y="6"/>
                    </a:cubicBezTo>
                    <a:cubicBezTo>
                      <a:pt x="59" y="25"/>
                      <a:pt x="0" y="85"/>
                      <a:pt x="40" y="144"/>
                    </a:cubicBezTo>
                    <a:cubicBezTo>
                      <a:pt x="159" y="461"/>
                      <a:pt x="376" y="778"/>
                      <a:pt x="653" y="1016"/>
                    </a:cubicBezTo>
                    <a:cubicBezTo>
                      <a:pt x="881" y="1211"/>
                      <a:pt x="1162" y="1380"/>
                      <a:pt x="1464" y="1380"/>
                    </a:cubicBezTo>
                    <a:cubicBezTo>
                      <a:pt x="1530" y="1380"/>
                      <a:pt x="1597" y="1372"/>
                      <a:pt x="1665" y="1354"/>
                    </a:cubicBezTo>
                    <a:cubicBezTo>
                      <a:pt x="1792" y="1335"/>
                      <a:pt x="1753" y="1151"/>
                      <a:pt x="1638" y="1151"/>
                    </a:cubicBezTo>
                    <a:cubicBezTo>
                      <a:pt x="1628" y="1151"/>
                      <a:pt x="1616" y="1152"/>
                      <a:pt x="1605" y="1156"/>
                    </a:cubicBezTo>
                    <a:cubicBezTo>
                      <a:pt x="1556" y="1168"/>
                      <a:pt x="1508" y="1174"/>
                      <a:pt x="1460" y="1174"/>
                    </a:cubicBezTo>
                    <a:cubicBezTo>
                      <a:pt x="1198" y="1174"/>
                      <a:pt x="957" y="1003"/>
                      <a:pt x="772" y="818"/>
                    </a:cubicBezTo>
                    <a:cubicBezTo>
                      <a:pt x="534" y="620"/>
                      <a:pt x="357" y="363"/>
                      <a:pt x="238" y="85"/>
                    </a:cubicBezTo>
                    <a:cubicBezTo>
                      <a:pt x="221" y="36"/>
                      <a:pt x="179" y="0"/>
                      <a:pt x="13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73" name="Google Shape;1973;p19"/>
              <p:cNvSpPr/>
              <p:nvPr/>
            </p:nvSpPr>
            <p:spPr>
              <a:xfrm>
                <a:off x="4286523" y="2253235"/>
                <a:ext cx="62538" cy="50546"/>
              </a:xfrm>
              <a:custGeom>
                <a:avLst/>
                <a:gdLst/>
                <a:ahLst/>
                <a:cxnLst/>
                <a:rect l="l" t="t" r="r" b="b"/>
                <a:pathLst>
                  <a:path w="2346" h="1851" extrusionOk="0">
                    <a:moveTo>
                      <a:pt x="131" y="0"/>
                    </a:moveTo>
                    <a:cubicBezTo>
                      <a:pt x="67" y="0"/>
                      <a:pt x="0" y="52"/>
                      <a:pt x="25" y="125"/>
                    </a:cubicBezTo>
                    <a:cubicBezTo>
                      <a:pt x="204" y="580"/>
                      <a:pt x="482" y="1016"/>
                      <a:pt x="858" y="1354"/>
                    </a:cubicBezTo>
                    <a:cubicBezTo>
                      <a:pt x="1217" y="1656"/>
                      <a:pt x="1666" y="1850"/>
                      <a:pt x="2135" y="1850"/>
                    </a:cubicBezTo>
                    <a:cubicBezTo>
                      <a:pt x="2158" y="1850"/>
                      <a:pt x="2182" y="1850"/>
                      <a:pt x="2206" y="1849"/>
                    </a:cubicBezTo>
                    <a:cubicBezTo>
                      <a:pt x="2345" y="1849"/>
                      <a:pt x="2345" y="1632"/>
                      <a:pt x="2206" y="1632"/>
                    </a:cubicBezTo>
                    <a:cubicBezTo>
                      <a:pt x="2182" y="1633"/>
                      <a:pt x="2159" y="1633"/>
                      <a:pt x="2136" y="1633"/>
                    </a:cubicBezTo>
                    <a:cubicBezTo>
                      <a:pt x="1220" y="1633"/>
                      <a:pt x="553" y="877"/>
                      <a:pt x="223" y="65"/>
                    </a:cubicBezTo>
                    <a:cubicBezTo>
                      <a:pt x="208" y="20"/>
                      <a:pt x="170" y="0"/>
                      <a:pt x="13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74" name="Google Shape;1974;p19"/>
              <p:cNvSpPr/>
              <p:nvPr/>
            </p:nvSpPr>
            <p:spPr>
              <a:xfrm>
                <a:off x="4315047" y="2204520"/>
                <a:ext cx="58806" cy="41371"/>
              </a:xfrm>
              <a:custGeom>
                <a:avLst/>
                <a:gdLst/>
                <a:ahLst/>
                <a:cxnLst/>
                <a:rect l="l" t="t" r="r" b="b"/>
                <a:pathLst>
                  <a:path w="2206" h="1515" extrusionOk="0">
                    <a:moveTo>
                      <a:pt x="136" y="0"/>
                    </a:moveTo>
                    <a:cubicBezTo>
                      <a:pt x="68" y="0"/>
                      <a:pt x="1" y="51"/>
                      <a:pt x="25" y="125"/>
                    </a:cubicBezTo>
                    <a:cubicBezTo>
                      <a:pt x="333" y="931"/>
                      <a:pt x="1123" y="1515"/>
                      <a:pt x="1984" y="1515"/>
                    </a:cubicBezTo>
                    <a:cubicBezTo>
                      <a:pt x="2012" y="1515"/>
                      <a:pt x="2040" y="1514"/>
                      <a:pt x="2068" y="1513"/>
                    </a:cubicBezTo>
                    <a:cubicBezTo>
                      <a:pt x="2206" y="1513"/>
                      <a:pt x="2206" y="1294"/>
                      <a:pt x="2068" y="1294"/>
                    </a:cubicBezTo>
                    <a:cubicBezTo>
                      <a:pt x="2039" y="1295"/>
                      <a:pt x="2011" y="1296"/>
                      <a:pt x="1982" y="1296"/>
                    </a:cubicBezTo>
                    <a:cubicBezTo>
                      <a:pt x="1220" y="1296"/>
                      <a:pt x="492" y="791"/>
                      <a:pt x="244" y="65"/>
                    </a:cubicBezTo>
                    <a:cubicBezTo>
                      <a:pt x="221" y="20"/>
                      <a:pt x="178" y="0"/>
                      <a:pt x="13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75" name="Google Shape;1975;p19"/>
              <p:cNvSpPr/>
              <p:nvPr/>
            </p:nvSpPr>
            <p:spPr>
              <a:xfrm>
                <a:off x="4333281" y="2147804"/>
                <a:ext cx="64378" cy="51557"/>
              </a:xfrm>
              <a:custGeom>
                <a:avLst/>
                <a:gdLst/>
                <a:ahLst/>
                <a:cxnLst/>
                <a:rect l="l" t="t" r="r" b="b"/>
                <a:pathLst>
                  <a:path w="2415" h="1888" extrusionOk="0">
                    <a:moveTo>
                      <a:pt x="127" y="0"/>
                    </a:moveTo>
                    <a:cubicBezTo>
                      <a:pt x="62" y="0"/>
                      <a:pt x="0" y="50"/>
                      <a:pt x="36" y="120"/>
                    </a:cubicBezTo>
                    <a:cubicBezTo>
                      <a:pt x="214" y="596"/>
                      <a:pt x="491" y="1013"/>
                      <a:pt x="888" y="1309"/>
                    </a:cubicBezTo>
                    <a:cubicBezTo>
                      <a:pt x="1067" y="1468"/>
                      <a:pt x="1284" y="1587"/>
                      <a:pt x="1503" y="1687"/>
                    </a:cubicBezTo>
                    <a:cubicBezTo>
                      <a:pt x="1721" y="1796"/>
                      <a:pt x="1972" y="1887"/>
                      <a:pt x="2210" y="1887"/>
                    </a:cubicBezTo>
                    <a:cubicBezTo>
                      <a:pt x="2232" y="1887"/>
                      <a:pt x="2254" y="1887"/>
                      <a:pt x="2275" y="1885"/>
                    </a:cubicBezTo>
                    <a:cubicBezTo>
                      <a:pt x="2415" y="1864"/>
                      <a:pt x="2415" y="1666"/>
                      <a:pt x="2275" y="1666"/>
                    </a:cubicBezTo>
                    <a:cubicBezTo>
                      <a:pt x="2250" y="1668"/>
                      <a:pt x="2224" y="1669"/>
                      <a:pt x="2198" y="1669"/>
                    </a:cubicBezTo>
                    <a:cubicBezTo>
                      <a:pt x="1983" y="1669"/>
                      <a:pt x="1759" y="1597"/>
                      <a:pt x="1582" y="1508"/>
                    </a:cubicBezTo>
                    <a:cubicBezTo>
                      <a:pt x="1363" y="1409"/>
                      <a:pt x="1186" y="1290"/>
                      <a:pt x="1007" y="1151"/>
                    </a:cubicBezTo>
                    <a:cubicBezTo>
                      <a:pt x="670" y="854"/>
                      <a:pt x="393" y="497"/>
                      <a:pt x="234" y="80"/>
                    </a:cubicBezTo>
                    <a:cubicBezTo>
                      <a:pt x="218" y="24"/>
                      <a:pt x="172" y="0"/>
                      <a:pt x="12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76" name="Google Shape;1976;p19"/>
              <p:cNvSpPr/>
              <p:nvPr/>
            </p:nvSpPr>
            <p:spPr>
              <a:xfrm>
                <a:off x="4355247" y="2106708"/>
                <a:ext cx="75681" cy="60104"/>
              </a:xfrm>
              <a:custGeom>
                <a:avLst/>
                <a:gdLst/>
                <a:ahLst/>
                <a:cxnLst/>
                <a:rect l="l" t="t" r="r" b="b"/>
                <a:pathLst>
                  <a:path w="2839" h="2201" extrusionOk="0">
                    <a:moveTo>
                      <a:pt x="125" y="0"/>
                    </a:moveTo>
                    <a:cubicBezTo>
                      <a:pt x="63" y="0"/>
                      <a:pt x="0" y="55"/>
                      <a:pt x="24" y="139"/>
                    </a:cubicBezTo>
                    <a:cubicBezTo>
                      <a:pt x="441" y="1268"/>
                      <a:pt x="1511" y="2082"/>
                      <a:pt x="2701" y="2201"/>
                    </a:cubicBezTo>
                    <a:cubicBezTo>
                      <a:pt x="2839" y="2201"/>
                      <a:pt x="2839" y="1982"/>
                      <a:pt x="2701" y="1982"/>
                    </a:cubicBezTo>
                    <a:cubicBezTo>
                      <a:pt x="1610" y="1883"/>
                      <a:pt x="600" y="1110"/>
                      <a:pt x="222" y="79"/>
                    </a:cubicBezTo>
                    <a:cubicBezTo>
                      <a:pt x="206" y="24"/>
                      <a:pt x="166" y="0"/>
                      <a:pt x="12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77" name="Google Shape;1977;p19"/>
              <p:cNvSpPr/>
              <p:nvPr/>
            </p:nvSpPr>
            <p:spPr>
              <a:xfrm>
                <a:off x="4372601" y="2057364"/>
                <a:ext cx="95860" cy="62370"/>
              </a:xfrm>
              <a:custGeom>
                <a:avLst/>
                <a:gdLst/>
                <a:ahLst/>
                <a:cxnLst/>
                <a:rect l="l" t="t" r="r" b="b"/>
                <a:pathLst>
                  <a:path w="3596" h="2284" extrusionOk="0">
                    <a:moveTo>
                      <a:pt x="143" y="0"/>
                    </a:moveTo>
                    <a:cubicBezTo>
                      <a:pt x="75" y="0"/>
                      <a:pt x="1" y="81"/>
                      <a:pt x="28" y="162"/>
                    </a:cubicBezTo>
                    <a:cubicBezTo>
                      <a:pt x="628" y="1441"/>
                      <a:pt x="1968" y="2284"/>
                      <a:pt x="3361" y="2284"/>
                    </a:cubicBezTo>
                    <a:cubicBezTo>
                      <a:pt x="3393" y="2284"/>
                      <a:pt x="3425" y="2283"/>
                      <a:pt x="3456" y="2282"/>
                    </a:cubicBezTo>
                    <a:cubicBezTo>
                      <a:pt x="3596" y="2282"/>
                      <a:pt x="3596" y="2084"/>
                      <a:pt x="3456" y="2084"/>
                    </a:cubicBezTo>
                    <a:cubicBezTo>
                      <a:pt x="3426" y="2085"/>
                      <a:pt x="3395" y="2085"/>
                      <a:pt x="3364" y="2085"/>
                    </a:cubicBezTo>
                    <a:cubicBezTo>
                      <a:pt x="2048" y="2085"/>
                      <a:pt x="768" y="1263"/>
                      <a:pt x="226" y="62"/>
                    </a:cubicBezTo>
                    <a:cubicBezTo>
                      <a:pt x="207" y="18"/>
                      <a:pt x="176" y="0"/>
                      <a:pt x="14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78" name="Google Shape;1978;p19"/>
              <p:cNvSpPr/>
              <p:nvPr/>
            </p:nvSpPr>
            <p:spPr>
              <a:xfrm>
                <a:off x="4389315" y="2009414"/>
                <a:ext cx="98180" cy="63217"/>
              </a:xfrm>
              <a:custGeom>
                <a:avLst/>
                <a:gdLst/>
                <a:ahLst/>
                <a:cxnLst/>
                <a:rect l="l" t="t" r="r" b="b"/>
                <a:pathLst>
                  <a:path w="3683" h="2315" extrusionOk="0">
                    <a:moveTo>
                      <a:pt x="147" y="1"/>
                    </a:moveTo>
                    <a:cubicBezTo>
                      <a:pt x="75" y="1"/>
                      <a:pt x="0" y="72"/>
                      <a:pt x="54" y="153"/>
                    </a:cubicBezTo>
                    <a:cubicBezTo>
                      <a:pt x="789" y="1382"/>
                      <a:pt x="2116" y="2215"/>
                      <a:pt x="3543" y="2314"/>
                    </a:cubicBezTo>
                    <a:cubicBezTo>
                      <a:pt x="3683" y="2314"/>
                      <a:pt x="3683" y="2096"/>
                      <a:pt x="3543" y="2096"/>
                    </a:cubicBezTo>
                    <a:cubicBezTo>
                      <a:pt x="2195" y="1997"/>
                      <a:pt x="926" y="1223"/>
                      <a:pt x="233" y="55"/>
                    </a:cubicBezTo>
                    <a:cubicBezTo>
                      <a:pt x="214" y="17"/>
                      <a:pt x="181" y="1"/>
                      <a:pt x="14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79" name="Google Shape;1979;p19"/>
              <p:cNvSpPr/>
              <p:nvPr/>
            </p:nvSpPr>
            <p:spPr>
              <a:xfrm>
                <a:off x="4419251" y="1954746"/>
                <a:ext cx="97300" cy="61606"/>
              </a:xfrm>
              <a:custGeom>
                <a:avLst/>
                <a:gdLst/>
                <a:ahLst/>
                <a:cxnLst/>
                <a:rect l="l" t="t" r="r" b="b"/>
                <a:pathLst>
                  <a:path w="3650" h="2256" extrusionOk="0">
                    <a:moveTo>
                      <a:pt x="141" y="1"/>
                    </a:moveTo>
                    <a:cubicBezTo>
                      <a:pt x="72" y="1"/>
                      <a:pt x="1" y="78"/>
                      <a:pt x="41" y="173"/>
                    </a:cubicBezTo>
                    <a:cubicBezTo>
                      <a:pt x="689" y="1427"/>
                      <a:pt x="2053" y="2255"/>
                      <a:pt x="3463" y="2255"/>
                    </a:cubicBezTo>
                    <a:cubicBezTo>
                      <a:pt x="3479" y="2255"/>
                      <a:pt x="3495" y="2255"/>
                      <a:pt x="3511" y="2255"/>
                    </a:cubicBezTo>
                    <a:cubicBezTo>
                      <a:pt x="3649" y="2255"/>
                      <a:pt x="3649" y="2036"/>
                      <a:pt x="3511" y="2036"/>
                    </a:cubicBezTo>
                    <a:cubicBezTo>
                      <a:pt x="3494" y="2036"/>
                      <a:pt x="3476" y="2036"/>
                      <a:pt x="3459" y="2036"/>
                    </a:cubicBezTo>
                    <a:cubicBezTo>
                      <a:pt x="2109" y="2036"/>
                      <a:pt x="826" y="1248"/>
                      <a:pt x="221" y="54"/>
                    </a:cubicBezTo>
                    <a:cubicBezTo>
                      <a:pt x="202" y="17"/>
                      <a:pt x="172" y="1"/>
                      <a:pt x="14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80" name="Google Shape;1980;p19"/>
              <p:cNvSpPr/>
              <p:nvPr/>
            </p:nvSpPr>
            <p:spPr>
              <a:xfrm>
                <a:off x="4443590" y="1901170"/>
                <a:ext cx="99752" cy="66494"/>
              </a:xfrm>
              <a:custGeom>
                <a:avLst/>
                <a:gdLst/>
                <a:ahLst/>
                <a:cxnLst/>
                <a:rect l="l" t="t" r="r" b="b"/>
                <a:pathLst>
                  <a:path w="3742" h="2435" extrusionOk="0">
                    <a:moveTo>
                      <a:pt x="137" y="0"/>
                    </a:moveTo>
                    <a:cubicBezTo>
                      <a:pt x="70" y="0"/>
                      <a:pt x="0" y="72"/>
                      <a:pt x="40" y="152"/>
                    </a:cubicBezTo>
                    <a:cubicBezTo>
                      <a:pt x="397" y="826"/>
                      <a:pt x="854" y="1442"/>
                      <a:pt x="1488" y="1878"/>
                    </a:cubicBezTo>
                    <a:cubicBezTo>
                      <a:pt x="1963" y="2226"/>
                      <a:pt x="2550" y="2434"/>
                      <a:pt x="3151" y="2434"/>
                    </a:cubicBezTo>
                    <a:cubicBezTo>
                      <a:pt x="3303" y="2434"/>
                      <a:pt x="3456" y="2421"/>
                      <a:pt x="3608" y="2393"/>
                    </a:cubicBezTo>
                    <a:cubicBezTo>
                      <a:pt x="3741" y="2355"/>
                      <a:pt x="3693" y="2173"/>
                      <a:pt x="3568" y="2173"/>
                    </a:cubicBezTo>
                    <a:cubicBezTo>
                      <a:pt x="3562" y="2173"/>
                      <a:pt x="3556" y="2174"/>
                      <a:pt x="3550" y="2174"/>
                    </a:cubicBezTo>
                    <a:cubicBezTo>
                      <a:pt x="3402" y="2208"/>
                      <a:pt x="3253" y="2224"/>
                      <a:pt x="3104" y="2224"/>
                    </a:cubicBezTo>
                    <a:cubicBezTo>
                      <a:pt x="2551" y="2224"/>
                      <a:pt x="2000" y="2007"/>
                      <a:pt x="1547" y="1680"/>
                    </a:cubicBezTo>
                    <a:cubicBezTo>
                      <a:pt x="973" y="1263"/>
                      <a:pt x="556" y="668"/>
                      <a:pt x="219" y="54"/>
                    </a:cubicBezTo>
                    <a:cubicBezTo>
                      <a:pt x="200" y="16"/>
                      <a:pt x="169" y="0"/>
                      <a:pt x="13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81" name="Google Shape;1981;p19"/>
              <p:cNvSpPr/>
              <p:nvPr/>
            </p:nvSpPr>
            <p:spPr>
              <a:xfrm>
                <a:off x="4465769" y="1854066"/>
                <a:ext cx="117746" cy="63108"/>
              </a:xfrm>
              <a:custGeom>
                <a:avLst/>
                <a:gdLst/>
                <a:ahLst/>
                <a:cxnLst/>
                <a:rect l="l" t="t" r="r" b="b"/>
                <a:pathLst>
                  <a:path w="4417" h="2311" extrusionOk="0">
                    <a:moveTo>
                      <a:pt x="138" y="0"/>
                    </a:moveTo>
                    <a:cubicBezTo>
                      <a:pt x="71" y="0"/>
                      <a:pt x="1" y="73"/>
                      <a:pt x="41" y="154"/>
                    </a:cubicBezTo>
                    <a:cubicBezTo>
                      <a:pt x="418" y="886"/>
                      <a:pt x="992" y="1481"/>
                      <a:pt x="1706" y="1858"/>
                    </a:cubicBezTo>
                    <a:cubicBezTo>
                      <a:pt x="2272" y="2155"/>
                      <a:pt x="2898" y="2311"/>
                      <a:pt x="3534" y="2311"/>
                    </a:cubicBezTo>
                    <a:cubicBezTo>
                      <a:pt x="3790" y="2311"/>
                      <a:pt x="4048" y="2286"/>
                      <a:pt x="4303" y="2234"/>
                    </a:cubicBezTo>
                    <a:cubicBezTo>
                      <a:pt x="4417" y="2216"/>
                      <a:pt x="4367" y="2035"/>
                      <a:pt x="4259" y="2035"/>
                    </a:cubicBezTo>
                    <a:cubicBezTo>
                      <a:pt x="4254" y="2035"/>
                      <a:pt x="4249" y="2035"/>
                      <a:pt x="4243" y="2036"/>
                    </a:cubicBezTo>
                    <a:cubicBezTo>
                      <a:pt x="4012" y="2081"/>
                      <a:pt x="3780" y="2103"/>
                      <a:pt x="3550" y="2103"/>
                    </a:cubicBezTo>
                    <a:cubicBezTo>
                      <a:pt x="2167" y="2103"/>
                      <a:pt x="866" y="1312"/>
                      <a:pt x="220" y="54"/>
                    </a:cubicBezTo>
                    <a:cubicBezTo>
                      <a:pt x="201" y="16"/>
                      <a:pt x="170" y="0"/>
                      <a:pt x="13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82" name="Google Shape;1982;p19"/>
              <p:cNvSpPr/>
              <p:nvPr/>
            </p:nvSpPr>
            <p:spPr>
              <a:xfrm>
                <a:off x="4489148" y="1807617"/>
                <a:ext cx="118839" cy="54724"/>
              </a:xfrm>
              <a:custGeom>
                <a:avLst/>
                <a:gdLst/>
                <a:ahLst/>
                <a:cxnLst/>
                <a:rect l="l" t="t" r="r" b="b"/>
                <a:pathLst>
                  <a:path w="4458" h="2004" extrusionOk="0">
                    <a:moveTo>
                      <a:pt x="156" y="0"/>
                    </a:moveTo>
                    <a:cubicBezTo>
                      <a:pt x="82" y="0"/>
                      <a:pt x="1" y="80"/>
                      <a:pt x="57" y="150"/>
                    </a:cubicBezTo>
                    <a:cubicBezTo>
                      <a:pt x="512" y="824"/>
                      <a:pt x="1167" y="1300"/>
                      <a:pt x="1899" y="1617"/>
                    </a:cubicBezTo>
                    <a:cubicBezTo>
                      <a:pt x="2277" y="1775"/>
                      <a:pt x="2673" y="1874"/>
                      <a:pt x="3070" y="1953"/>
                    </a:cubicBezTo>
                    <a:cubicBezTo>
                      <a:pt x="3236" y="1985"/>
                      <a:pt x="3409" y="2004"/>
                      <a:pt x="3582" y="2004"/>
                    </a:cubicBezTo>
                    <a:cubicBezTo>
                      <a:pt x="3841" y="2004"/>
                      <a:pt x="4101" y="1961"/>
                      <a:pt x="4338" y="1855"/>
                    </a:cubicBezTo>
                    <a:cubicBezTo>
                      <a:pt x="4457" y="1803"/>
                      <a:pt x="4385" y="1664"/>
                      <a:pt x="4287" y="1664"/>
                    </a:cubicBezTo>
                    <a:cubicBezTo>
                      <a:pt x="4271" y="1664"/>
                      <a:pt x="4255" y="1667"/>
                      <a:pt x="4238" y="1675"/>
                    </a:cubicBezTo>
                    <a:cubicBezTo>
                      <a:pt x="4040" y="1765"/>
                      <a:pt x="3832" y="1800"/>
                      <a:pt x="3621" y="1800"/>
                    </a:cubicBezTo>
                    <a:cubicBezTo>
                      <a:pt x="3411" y="1800"/>
                      <a:pt x="3198" y="1765"/>
                      <a:pt x="2990" y="1715"/>
                    </a:cubicBezTo>
                    <a:cubicBezTo>
                      <a:pt x="2634" y="1656"/>
                      <a:pt x="2277" y="1538"/>
                      <a:pt x="1939" y="1398"/>
                    </a:cubicBezTo>
                    <a:cubicBezTo>
                      <a:pt x="1265" y="1101"/>
                      <a:pt x="651" y="665"/>
                      <a:pt x="234" y="50"/>
                    </a:cubicBezTo>
                    <a:cubicBezTo>
                      <a:pt x="217" y="15"/>
                      <a:pt x="187" y="0"/>
                      <a:pt x="15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83" name="Google Shape;1983;p19"/>
              <p:cNvSpPr/>
              <p:nvPr/>
            </p:nvSpPr>
            <p:spPr>
              <a:xfrm>
                <a:off x="4521350" y="1752376"/>
                <a:ext cx="107403" cy="57428"/>
              </a:xfrm>
              <a:custGeom>
                <a:avLst/>
                <a:gdLst/>
                <a:ahLst/>
                <a:cxnLst/>
                <a:rect l="l" t="t" r="r" b="b"/>
                <a:pathLst>
                  <a:path w="4029" h="2103" extrusionOk="0">
                    <a:moveTo>
                      <a:pt x="154" y="0"/>
                    </a:moveTo>
                    <a:cubicBezTo>
                      <a:pt x="78" y="0"/>
                      <a:pt x="0" y="113"/>
                      <a:pt x="78" y="191"/>
                    </a:cubicBezTo>
                    <a:cubicBezTo>
                      <a:pt x="533" y="785"/>
                      <a:pt x="1069" y="1380"/>
                      <a:pt x="1762" y="1756"/>
                    </a:cubicBezTo>
                    <a:cubicBezTo>
                      <a:pt x="2175" y="1969"/>
                      <a:pt x="2650" y="2102"/>
                      <a:pt x="3119" y="2102"/>
                    </a:cubicBezTo>
                    <a:cubicBezTo>
                      <a:pt x="3394" y="2102"/>
                      <a:pt x="3667" y="2057"/>
                      <a:pt x="3923" y="1954"/>
                    </a:cubicBezTo>
                    <a:cubicBezTo>
                      <a:pt x="4028" y="1919"/>
                      <a:pt x="4010" y="1746"/>
                      <a:pt x="3908" y="1746"/>
                    </a:cubicBezTo>
                    <a:cubicBezTo>
                      <a:pt x="3894" y="1746"/>
                      <a:pt x="3879" y="1749"/>
                      <a:pt x="3863" y="1756"/>
                    </a:cubicBezTo>
                    <a:cubicBezTo>
                      <a:pt x="3625" y="1847"/>
                      <a:pt x="3375" y="1889"/>
                      <a:pt x="3123" y="1889"/>
                    </a:cubicBezTo>
                    <a:cubicBezTo>
                      <a:pt x="2661" y="1889"/>
                      <a:pt x="2193" y="1749"/>
                      <a:pt x="1782" y="1518"/>
                    </a:cubicBezTo>
                    <a:cubicBezTo>
                      <a:pt x="1167" y="1161"/>
                      <a:pt x="672" y="606"/>
                      <a:pt x="216" y="32"/>
                    </a:cubicBezTo>
                    <a:cubicBezTo>
                      <a:pt x="198" y="10"/>
                      <a:pt x="176" y="0"/>
                      <a:pt x="15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84" name="Google Shape;1984;p19"/>
              <p:cNvSpPr/>
              <p:nvPr/>
            </p:nvSpPr>
            <p:spPr>
              <a:xfrm>
                <a:off x="4207910" y="2315849"/>
                <a:ext cx="41852" cy="10541"/>
              </a:xfrm>
              <a:custGeom>
                <a:avLst/>
                <a:gdLst/>
                <a:ahLst/>
                <a:cxnLst/>
                <a:rect l="l" t="t" r="r" b="b"/>
                <a:pathLst>
                  <a:path w="1570" h="386" extrusionOk="0">
                    <a:moveTo>
                      <a:pt x="1418" y="0"/>
                    </a:moveTo>
                    <a:cubicBezTo>
                      <a:pt x="1402" y="0"/>
                      <a:pt x="1386" y="4"/>
                      <a:pt x="1369" y="13"/>
                    </a:cubicBezTo>
                    <a:cubicBezTo>
                      <a:pt x="1171" y="123"/>
                      <a:pt x="943" y="177"/>
                      <a:pt x="714" y="177"/>
                    </a:cubicBezTo>
                    <a:cubicBezTo>
                      <a:pt x="531" y="177"/>
                      <a:pt x="347" y="142"/>
                      <a:pt x="180" y="71"/>
                    </a:cubicBezTo>
                    <a:cubicBezTo>
                      <a:pt x="158" y="64"/>
                      <a:pt x="136" y="60"/>
                      <a:pt x="117" y="60"/>
                    </a:cubicBezTo>
                    <a:cubicBezTo>
                      <a:pt x="82" y="60"/>
                      <a:pt x="53" y="74"/>
                      <a:pt x="40" y="111"/>
                    </a:cubicBezTo>
                    <a:cubicBezTo>
                      <a:pt x="1" y="151"/>
                      <a:pt x="21" y="230"/>
                      <a:pt x="61" y="251"/>
                    </a:cubicBezTo>
                    <a:cubicBezTo>
                      <a:pt x="267" y="341"/>
                      <a:pt x="486" y="385"/>
                      <a:pt x="704" y="385"/>
                    </a:cubicBezTo>
                    <a:cubicBezTo>
                      <a:pt x="967" y="385"/>
                      <a:pt x="1229" y="320"/>
                      <a:pt x="1467" y="190"/>
                    </a:cubicBezTo>
                    <a:cubicBezTo>
                      <a:pt x="1570" y="140"/>
                      <a:pt x="1511" y="0"/>
                      <a:pt x="141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85" name="Google Shape;1985;p19"/>
              <p:cNvSpPr/>
              <p:nvPr/>
            </p:nvSpPr>
            <p:spPr>
              <a:xfrm>
                <a:off x="4204125" y="2272541"/>
                <a:ext cx="59926" cy="11797"/>
              </a:xfrm>
              <a:custGeom>
                <a:avLst/>
                <a:gdLst/>
                <a:ahLst/>
                <a:cxnLst/>
                <a:rect l="l" t="t" r="r" b="b"/>
                <a:pathLst>
                  <a:path w="2248" h="432" extrusionOk="0">
                    <a:moveTo>
                      <a:pt x="154" y="1"/>
                    </a:moveTo>
                    <a:cubicBezTo>
                      <a:pt x="60" y="1"/>
                      <a:pt x="1" y="140"/>
                      <a:pt x="103" y="191"/>
                    </a:cubicBezTo>
                    <a:cubicBezTo>
                      <a:pt x="425" y="352"/>
                      <a:pt x="779" y="431"/>
                      <a:pt x="1134" y="431"/>
                    </a:cubicBezTo>
                    <a:cubicBezTo>
                      <a:pt x="1478" y="431"/>
                      <a:pt x="1824" y="357"/>
                      <a:pt x="2146" y="211"/>
                    </a:cubicBezTo>
                    <a:cubicBezTo>
                      <a:pt x="2248" y="159"/>
                      <a:pt x="2188" y="20"/>
                      <a:pt x="2093" y="20"/>
                    </a:cubicBezTo>
                    <a:cubicBezTo>
                      <a:pt x="2078" y="20"/>
                      <a:pt x="2062" y="24"/>
                      <a:pt x="2046" y="32"/>
                    </a:cubicBezTo>
                    <a:cubicBezTo>
                      <a:pt x="1764" y="159"/>
                      <a:pt x="1453" y="223"/>
                      <a:pt x="1141" y="223"/>
                    </a:cubicBezTo>
                    <a:cubicBezTo>
                      <a:pt x="818" y="223"/>
                      <a:pt x="495" y="154"/>
                      <a:pt x="203" y="13"/>
                    </a:cubicBezTo>
                    <a:cubicBezTo>
                      <a:pt x="186" y="4"/>
                      <a:pt x="170" y="1"/>
                      <a:pt x="15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86" name="Google Shape;1986;p19"/>
              <p:cNvSpPr/>
              <p:nvPr/>
            </p:nvSpPr>
            <p:spPr>
              <a:xfrm>
                <a:off x="4203565" y="2217928"/>
                <a:ext cx="66937" cy="11251"/>
              </a:xfrm>
              <a:custGeom>
                <a:avLst/>
                <a:gdLst/>
                <a:ahLst/>
                <a:cxnLst/>
                <a:rect l="l" t="t" r="r" b="b"/>
                <a:pathLst>
                  <a:path w="2511" h="412" extrusionOk="0">
                    <a:moveTo>
                      <a:pt x="124" y="0"/>
                    </a:moveTo>
                    <a:cubicBezTo>
                      <a:pt x="33" y="0"/>
                      <a:pt x="0" y="173"/>
                      <a:pt x="105" y="208"/>
                    </a:cubicBezTo>
                    <a:cubicBezTo>
                      <a:pt x="511" y="340"/>
                      <a:pt x="936" y="411"/>
                      <a:pt x="1362" y="411"/>
                    </a:cubicBezTo>
                    <a:cubicBezTo>
                      <a:pt x="1705" y="411"/>
                      <a:pt x="2048" y="365"/>
                      <a:pt x="2384" y="268"/>
                    </a:cubicBezTo>
                    <a:cubicBezTo>
                      <a:pt x="2511" y="232"/>
                      <a:pt x="2472" y="65"/>
                      <a:pt x="2360" y="65"/>
                    </a:cubicBezTo>
                    <a:cubicBezTo>
                      <a:pt x="2349" y="65"/>
                      <a:pt x="2338" y="67"/>
                      <a:pt x="2325" y="70"/>
                    </a:cubicBezTo>
                    <a:cubicBezTo>
                      <a:pt x="2001" y="160"/>
                      <a:pt x="1669" y="205"/>
                      <a:pt x="1339" y="205"/>
                    </a:cubicBezTo>
                    <a:cubicBezTo>
                      <a:pt x="940" y="205"/>
                      <a:pt x="543" y="140"/>
                      <a:pt x="164" y="10"/>
                    </a:cubicBezTo>
                    <a:cubicBezTo>
                      <a:pt x="150" y="3"/>
                      <a:pt x="136" y="0"/>
                      <a:pt x="12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87" name="Google Shape;1987;p19"/>
              <p:cNvSpPr/>
              <p:nvPr/>
            </p:nvSpPr>
            <p:spPr>
              <a:xfrm>
                <a:off x="4201939" y="2156215"/>
                <a:ext cx="78640" cy="12753"/>
              </a:xfrm>
              <a:custGeom>
                <a:avLst/>
                <a:gdLst/>
                <a:ahLst/>
                <a:cxnLst/>
                <a:rect l="l" t="t" r="r" b="b"/>
                <a:pathLst>
                  <a:path w="2950" h="467" extrusionOk="0">
                    <a:moveTo>
                      <a:pt x="121" y="0"/>
                    </a:moveTo>
                    <a:cubicBezTo>
                      <a:pt x="19" y="0"/>
                      <a:pt x="1" y="173"/>
                      <a:pt x="106" y="208"/>
                    </a:cubicBezTo>
                    <a:cubicBezTo>
                      <a:pt x="555" y="383"/>
                      <a:pt x="1032" y="467"/>
                      <a:pt x="1510" y="467"/>
                    </a:cubicBezTo>
                    <a:cubicBezTo>
                      <a:pt x="1959" y="467"/>
                      <a:pt x="2410" y="393"/>
                      <a:pt x="2841" y="248"/>
                    </a:cubicBezTo>
                    <a:cubicBezTo>
                      <a:pt x="2949" y="212"/>
                      <a:pt x="2911" y="45"/>
                      <a:pt x="2813" y="45"/>
                    </a:cubicBezTo>
                    <a:cubicBezTo>
                      <a:pt x="2803" y="45"/>
                      <a:pt x="2793" y="46"/>
                      <a:pt x="2783" y="50"/>
                    </a:cubicBezTo>
                    <a:cubicBezTo>
                      <a:pt x="2370" y="184"/>
                      <a:pt x="1940" y="253"/>
                      <a:pt x="1511" y="253"/>
                    </a:cubicBezTo>
                    <a:cubicBezTo>
                      <a:pt x="1053" y="253"/>
                      <a:pt x="596" y="174"/>
                      <a:pt x="166" y="10"/>
                    </a:cubicBezTo>
                    <a:cubicBezTo>
                      <a:pt x="150" y="3"/>
                      <a:pt x="134" y="0"/>
                      <a:pt x="12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88" name="Google Shape;1988;p19"/>
              <p:cNvSpPr/>
              <p:nvPr/>
            </p:nvSpPr>
            <p:spPr>
              <a:xfrm>
                <a:off x="4201512" y="2098789"/>
                <a:ext cx="90529" cy="15729"/>
              </a:xfrm>
              <a:custGeom>
                <a:avLst/>
                <a:gdLst/>
                <a:ahLst/>
                <a:cxnLst/>
                <a:rect l="l" t="t" r="r" b="b"/>
                <a:pathLst>
                  <a:path w="3396" h="576" extrusionOk="0">
                    <a:moveTo>
                      <a:pt x="3243" y="0"/>
                    </a:moveTo>
                    <a:cubicBezTo>
                      <a:pt x="3228" y="0"/>
                      <a:pt x="3211" y="4"/>
                      <a:pt x="3195" y="12"/>
                    </a:cubicBezTo>
                    <a:cubicBezTo>
                      <a:pt x="2764" y="260"/>
                      <a:pt x="2291" y="359"/>
                      <a:pt x="1813" y="359"/>
                    </a:cubicBezTo>
                    <a:cubicBezTo>
                      <a:pt x="1257" y="359"/>
                      <a:pt x="694" y="225"/>
                      <a:pt x="182" y="33"/>
                    </a:cubicBezTo>
                    <a:cubicBezTo>
                      <a:pt x="165" y="25"/>
                      <a:pt x="150" y="22"/>
                      <a:pt x="135" y="22"/>
                    </a:cubicBezTo>
                    <a:cubicBezTo>
                      <a:pt x="31" y="22"/>
                      <a:pt x="0" y="196"/>
                      <a:pt x="122" y="231"/>
                    </a:cubicBezTo>
                    <a:cubicBezTo>
                      <a:pt x="653" y="439"/>
                      <a:pt x="1233" y="576"/>
                      <a:pt x="1805" y="576"/>
                    </a:cubicBezTo>
                    <a:cubicBezTo>
                      <a:pt x="2322" y="576"/>
                      <a:pt x="2832" y="464"/>
                      <a:pt x="3293" y="191"/>
                    </a:cubicBezTo>
                    <a:cubicBezTo>
                      <a:pt x="3396" y="139"/>
                      <a:pt x="3337" y="0"/>
                      <a:pt x="324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89" name="Google Shape;1989;p19"/>
              <p:cNvSpPr/>
              <p:nvPr/>
            </p:nvSpPr>
            <p:spPr>
              <a:xfrm>
                <a:off x="4196234" y="2038714"/>
                <a:ext cx="96873" cy="18323"/>
              </a:xfrm>
              <a:custGeom>
                <a:avLst/>
                <a:gdLst/>
                <a:ahLst/>
                <a:cxnLst/>
                <a:rect l="l" t="t" r="r" b="b"/>
                <a:pathLst>
                  <a:path w="3634" h="671" extrusionOk="0">
                    <a:moveTo>
                      <a:pt x="153" y="0"/>
                    </a:moveTo>
                    <a:cubicBezTo>
                      <a:pt x="59" y="0"/>
                      <a:pt x="0" y="142"/>
                      <a:pt x="102" y="211"/>
                    </a:cubicBezTo>
                    <a:cubicBezTo>
                      <a:pt x="661" y="516"/>
                      <a:pt x="1286" y="670"/>
                      <a:pt x="1914" y="670"/>
                    </a:cubicBezTo>
                    <a:cubicBezTo>
                      <a:pt x="2467" y="670"/>
                      <a:pt x="3021" y="550"/>
                      <a:pt x="3531" y="309"/>
                    </a:cubicBezTo>
                    <a:cubicBezTo>
                      <a:pt x="3633" y="259"/>
                      <a:pt x="3575" y="119"/>
                      <a:pt x="3481" y="119"/>
                    </a:cubicBezTo>
                    <a:cubicBezTo>
                      <a:pt x="3466" y="119"/>
                      <a:pt x="3449" y="123"/>
                      <a:pt x="3433" y="131"/>
                    </a:cubicBezTo>
                    <a:cubicBezTo>
                      <a:pt x="2966" y="351"/>
                      <a:pt x="2452" y="461"/>
                      <a:pt x="1938" y="461"/>
                    </a:cubicBezTo>
                    <a:cubicBezTo>
                      <a:pt x="1337" y="461"/>
                      <a:pt x="734" y="311"/>
                      <a:pt x="201" y="12"/>
                    </a:cubicBezTo>
                    <a:cubicBezTo>
                      <a:pt x="184" y="4"/>
                      <a:pt x="168" y="0"/>
                      <a:pt x="15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90" name="Google Shape;1990;p19"/>
              <p:cNvSpPr/>
              <p:nvPr/>
            </p:nvSpPr>
            <p:spPr>
              <a:xfrm>
                <a:off x="4205298" y="1988142"/>
                <a:ext cx="99432" cy="22966"/>
              </a:xfrm>
              <a:custGeom>
                <a:avLst/>
                <a:gdLst/>
                <a:ahLst/>
                <a:cxnLst/>
                <a:rect l="l" t="t" r="r" b="b"/>
                <a:pathLst>
                  <a:path w="3730" h="841" extrusionOk="0">
                    <a:moveTo>
                      <a:pt x="139" y="0"/>
                    </a:moveTo>
                    <a:cubicBezTo>
                      <a:pt x="51" y="0"/>
                      <a:pt x="0" y="134"/>
                      <a:pt x="99" y="199"/>
                    </a:cubicBezTo>
                    <a:cubicBezTo>
                      <a:pt x="574" y="575"/>
                      <a:pt x="1169" y="794"/>
                      <a:pt x="1784" y="834"/>
                    </a:cubicBezTo>
                    <a:cubicBezTo>
                      <a:pt x="1863" y="838"/>
                      <a:pt x="1940" y="841"/>
                      <a:pt x="2016" y="841"/>
                    </a:cubicBezTo>
                    <a:cubicBezTo>
                      <a:pt x="2248" y="841"/>
                      <a:pt x="2472" y="819"/>
                      <a:pt x="2696" y="773"/>
                    </a:cubicBezTo>
                    <a:cubicBezTo>
                      <a:pt x="3032" y="694"/>
                      <a:pt x="3331" y="556"/>
                      <a:pt x="3627" y="377"/>
                    </a:cubicBezTo>
                    <a:cubicBezTo>
                      <a:pt x="3729" y="327"/>
                      <a:pt x="3671" y="187"/>
                      <a:pt x="3577" y="187"/>
                    </a:cubicBezTo>
                    <a:cubicBezTo>
                      <a:pt x="3562" y="187"/>
                      <a:pt x="3545" y="191"/>
                      <a:pt x="3529" y="199"/>
                    </a:cubicBezTo>
                    <a:cubicBezTo>
                      <a:pt x="3251" y="358"/>
                      <a:pt x="2953" y="496"/>
                      <a:pt x="2636" y="556"/>
                    </a:cubicBezTo>
                    <a:cubicBezTo>
                      <a:pt x="2423" y="617"/>
                      <a:pt x="2211" y="642"/>
                      <a:pt x="1990" y="642"/>
                    </a:cubicBezTo>
                    <a:cubicBezTo>
                      <a:pt x="1922" y="642"/>
                      <a:pt x="1854" y="640"/>
                      <a:pt x="1784" y="635"/>
                    </a:cubicBezTo>
                    <a:cubicBezTo>
                      <a:pt x="1209" y="596"/>
                      <a:pt x="654" y="377"/>
                      <a:pt x="199" y="20"/>
                    </a:cubicBezTo>
                    <a:cubicBezTo>
                      <a:pt x="178" y="6"/>
                      <a:pt x="158" y="0"/>
                      <a:pt x="13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91" name="Google Shape;1991;p19"/>
              <p:cNvSpPr/>
              <p:nvPr/>
            </p:nvSpPr>
            <p:spPr>
              <a:xfrm>
                <a:off x="4205831" y="1932819"/>
                <a:ext cx="108976" cy="27116"/>
              </a:xfrm>
              <a:custGeom>
                <a:avLst/>
                <a:gdLst/>
                <a:ahLst/>
                <a:cxnLst/>
                <a:rect l="l" t="t" r="r" b="b"/>
                <a:pathLst>
                  <a:path w="4088" h="993" extrusionOk="0">
                    <a:moveTo>
                      <a:pt x="171" y="1"/>
                    </a:moveTo>
                    <a:cubicBezTo>
                      <a:pt x="84" y="1"/>
                      <a:pt x="1" y="105"/>
                      <a:pt x="79" y="183"/>
                    </a:cubicBezTo>
                    <a:cubicBezTo>
                      <a:pt x="706" y="719"/>
                      <a:pt x="1497" y="992"/>
                      <a:pt x="2289" y="992"/>
                    </a:cubicBezTo>
                    <a:cubicBezTo>
                      <a:pt x="2875" y="992"/>
                      <a:pt x="3462" y="843"/>
                      <a:pt x="3984" y="540"/>
                    </a:cubicBezTo>
                    <a:cubicBezTo>
                      <a:pt x="4087" y="471"/>
                      <a:pt x="4027" y="330"/>
                      <a:pt x="3932" y="330"/>
                    </a:cubicBezTo>
                    <a:cubicBezTo>
                      <a:pt x="3917" y="330"/>
                      <a:pt x="3901" y="333"/>
                      <a:pt x="3885" y="341"/>
                    </a:cubicBezTo>
                    <a:cubicBezTo>
                      <a:pt x="3391" y="631"/>
                      <a:pt x="2835" y="774"/>
                      <a:pt x="2281" y="774"/>
                    </a:cubicBezTo>
                    <a:cubicBezTo>
                      <a:pt x="1546" y="774"/>
                      <a:pt x="814" y="522"/>
                      <a:pt x="237" y="24"/>
                    </a:cubicBezTo>
                    <a:cubicBezTo>
                      <a:pt x="217" y="8"/>
                      <a:pt x="194" y="1"/>
                      <a:pt x="17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92" name="Google Shape;1992;p19"/>
              <p:cNvSpPr/>
              <p:nvPr/>
            </p:nvSpPr>
            <p:spPr>
              <a:xfrm>
                <a:off x="4193595" y="1873372"/>
                <a:ext cx="135340" cy="33206"/>
              </a:xfrm>
              <a:custGeom>
                <a:avLst/>
                <a:gdLst/>
                <a:ahLst/>
                <a:cxnLst/>
                <a:rect l="l" t="t" r="r" b="b"/>
                <a:pathLst>
                  <a:path w="5077" h="1216" extrusionOk="0">
                    <a:moveTo>
                      <a:pt x="130" y="1"/>
                    </a:moveTo>
                    <a:cubicBezTo>
                      <a:pt x="54" y="1"/>
                      <a:pt x="0" y="134"/>
                      <a:pt x="82" y="200"/>
                    </a:cubicBezTo>
                    <a:cubicBezTo>
                      <a:pt x="796" y="734"/>
                      <a:pt x="1629" y="1112"/>
                      <a:pt x="2520" y="1191"/>
                    </a:cubicBezTo>
                    <a:cubicBezTo>
                      <a:pt x="2661" y="1207"/>
                      <a:pt x="2804" y="1216"/>
                      <a:pt x="2946" y="1216"/>
                    </a:cubicBezTo>
                    <a:cubicBezTo>
                      <a:pt x="3664" y="1216"/>
                      <a:pt x="4383" y="1009"/>
                      <a:pt x="4978" y="596"/>
                    </a:cubicBezTo>
                    <a:cubicBezTo>
                      <a:pt x="5076" y="531"/>
                      <a:pt x="5012" y="397"/>
                      <a:pt x="4932" y="397"/>
                    </a:cubicBezTo>
                    <a:cubicBezTo>
                      <a:pt x="4915" y="397"/>
                      <a:pt x="4897" y="403"/>
                      <a:pt x="4880" y="417"/>
                    </a:cubicBezTo>
                    <a:cubicBezTo>
                      <a:pt x="4290" y="821"/>
                      <a:pt x="3602" y="1011"/>
                      <a:pt x="2898" y="1011"/>
                    </a:cubicBezTo>
                    <a:cubicBezTo>
                      <a:pt x="2772" y="1011"/>
                      <a:pt x="2646" y="1005"/>
                      <a:pt x="2520" y="993"/>
                    </a:cubicBezTo>
                    <a:cubicBezTo>
                      <a:pt x="1668" y="893"/>
                      <a:pt x="875" y="517"/>
                      <a:pt x="181" y="21"/>
                    </a:cubicBezTo>
                    <a:cubicBezTo>
                      <a:pt x="164" y="7"/>
                      <a:pt x="146" y="1"/>
                      <a:pt x="13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93" name="Google Shape;1993;p19"/>
              <p:cNvSpPr/>
              <p:nvPr/>
            </p:nvSpPr>
            <p:spPr>
              <a:xfrm>
                <a:off x="4200633" y="1813461"/>
                <a:ext cx="129795" cy="37193"/>
              </a:xfrm>
              <a:custGeom>
                <a:avLst/>
                <a:gdLst/>
                <a:ahLst/>
                <a:cxnLst/>
                <a:rect l="l" t="t" r="r" b="b"/>
                <a:pathLst>
                  <a:path w="4869" h="1362" extrusionOk="0">
                    <a:moveTo>
                      <a:pt x="149" y="1"/>
                    </a:moveTo>
                    <a:cubicBezTo>
                      <a:pt x="75" y="1"/>
                      <a:pt x="1" y="102"/>
                      <a:pt x="75" y="193"/>
                    </a:cubicBezTo>
                    <a:cubicBezTo>
                      <a:pt x="511" y="729"/>
                      <a:pt x="1146" y="1046"/>
                      <a:pt x="1801" y="1205"/>
                    </a:cubicBezTo>
                    <a:cubicBezTo>
                      <a:pt x="2201" y="1302"/>
                      <a:pt x="2623" y="1361"/>
                      <a:pt x="3041" y="1361"/>
                    </a:cubicBezTo>
                    <a:cubicBezTo>
                      <a:pt x="3306" y="1361"/>
                      <a:pt x="3569" y="1337"/>
                      <a:pt x="3823" y="1284"/>
                    </a:cubicBezTo>
                    <a:cubicBezTo>
                      <a:pt x="4199" y="1184"/>
                      <a:pt x="4536" y="1025"/>
                      <a:pt x="4793" y="748"/>
                    </a:cubicBezTo>
                    <a:cubicBezTo>
                      <a:pt x="4869" y="673"/>
                      <a:pt x="4796" y="575"/>
                      <a:pt x="4722" y="575"/>
                    </a:cubicBezTo>
                    <a:cubicBezTo>
                      <a:pt x="4699" y="575"/>
                      <a:pt x="4675" y="586"/>
                      <a:pt x="4655" y="610"/>
                    </a:cubicBezTo>
                    <a:cubicBezTo>
                      <a:pt x="4256" y="1022"/>
                      <a:pt x="3677" y="1139"/>
                      <a:pt x="3101" y="1139"/>
                    </a:cubicBezTo>
                    <a:cubicBezTo>
                      <a:pt x="2847" y="1139"/>
                      <a:pt x="2593" y="1116"/>
                      <a:pt x="2356" y="1086"/>
                    </a:cubicBezTo>
                    <a:cubicBezTo>
                      <a:pt x="1563" y="986"/>
                      <a:pt x="749" y="689"/>
                      <a:pt x="215" y="34"/>
                    </a:cubicBezTo>
                    <a:cubicBezTo>
                      <a:pt x="196" y="11"/>
                      <a:pt x="173" y="1"/>
                      <a:pt x="14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94" name="Google Shape;1994;p19"/>
              <p:cNvSpPr/>
              <p:nvPr/>
            </p:nvSpPr>
            <p:spPr>
              <a:xfrm>
                <a:off x="4202739" y="1754260"/>
                <a:ext cx="128383" cy="35636"/>
              </a:xfrm>
              <a:custGeom>
                <a:avLst/>
                <a:gdLst/>
                <a:ahLst/>
                <a:cxnLst/>
                <a:rect l="l" t="t" r="r" b="b"/>
                <a:pathLst>
                  <a:path w="4816" h="1305" extrusionOk="0">
                    <a:moveTo>
                      <a:pt x="174" y="0"/>
                    </a:moveTo>
                    <a:cubicBezTo>
                      <a:pt x="85" y="0"/>
                      <a:pt x="0" y="116"/>
                      <a:pt x="96" y="180"/>
                    </a:cubicBezTo>
                    <a:cubicBezTo>
                      <a:pt x="810" y="735"/>
                      <a:pt x="1622" y="1192"/>
                      <a:pt x="2534" y="1290"/>
                    </a:cubicBezTo>
                    <a:cubicBezTo>
                      <a:pt x="2627" y="1300"/>
                      <a:pt x="2722" y="1304"/>
                      <a:pt x="2817" y="1304"/>
                    </a:cubicBezTo>
                    <a:cubicBezTo>
                      <a:pt x="3528" y="1304"/>
                      <a:pt x="4264" y="1043"/>
                      <a:pt x="4754" y="518"/>
                    </a:cubicBezTo>
                    <a:cubicBezTo>
                      <a:pt x="4815" y="441"/>
                      <a:pt x="4746" y="328"/>
                      <a:pt x="4665" y="328"/>
                    </a:cubicBezTo>
                    <a:cubicBezTo>
                      <a:pt x="4642" y="328"/>
                      <a:pt x="4618" y="337"/>
                      <a:pt x="4595" y="360"/>
                    </a:cubicBezTo>
                    <a:cubicBezTo>
                      <a:pt x="4148" y="858"/>
                      <a:pt x="3490" y="1089"/>
                      <a:pt x="2832" y="1089"/>
                    </a:cubicBezTo>
                    <a:cubicBezTo>
                      <a:pt x="2732" y="1089"/>
                      <a:pt x="2633" y="1084"/>
                      <a:pt x="2534" y="1073"/>
                    </a:cubicBezTo>
                    <a:cubicBezTo>
                      <a:pt x="1682" y="994"/>
                      <a:pt x="908" y="537"/>
                      <a:pt x="234" y="22"/>
                    </a:cubicBezTo>
                    <a:cubicBezTo>
                      <a:pt x="215" y="7"/>
                      <a:pt x="195" y="0"/>
                      <a:pt x="17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95" name="Google Shape;1995;p19"/>
              <p:cNvSpPr/>
              <p:nvPr/>
            </p:nvSpPr>
            <p:spPr>
              <a:xfrm>
                <a:off x="4207963" y="1687632"/>
                <a:ext cx="128542" cy="36428"/>
              </a:xfrm>
              <a:custGeom>
                <a:avLst/>
                <a:gdLst/>
                <a:ahLst/>
                <a:cxnLst/>
                <a:rect l="l" t="t" r="r" b="b"/>
                <a:pathLst>
                  <a:path w="4822" h="1334" extrusionOk="0">
                    <a:moveTo>
                      <a:pt x="170" y="1"/>
                    </a:moveTo>
                    <a:cubicBezTo>
                      <a:pt x="83" y="1"/>
                      <a:pt x="0" y="104"/>
                      <a:pt x="78" y="183"/>
                    </a:cubicBezTo>
                    <a:cubicBezTo>
                      <a:pt x="917" y="928"/>
                      <a:pt x="2023" y="1334"/>
                      <a:pt x="3128" y="1334"/>
                    </a:cubicBezTo>
                    <a:cubicBezTo>
                      <a:pt x="3668" y="1334"/>
                      <a:pt x="4208" y="1237"/>
                      <a:pt x="4716" y="1035"/>
                    </a:cubicBezTo>
                    <a:cubicBezTo>
                      <a:pt x="4821" y="1000"/>
                      <a:pt x="4803" y="826"/>
                      <a:pt x="4702" y="826"/>
                    </a:cubicBezTo>
                    <a:cubicBezTo>
                      <a:pt x="4689" y="826"/>
                      <a:pt x="4674" y="829"/>
                      <a:pt x="4658" y="836"/>
                    </a:cubicBezTo>
                    <a:cubicBezTo>
                      <a:pt x="4172" y="1027"/>
                      <a:pt x="3654" y="1120"/>
                      <a:pt x="3135" y="1120"/>
                    </a:cubicBezTo>
                    <a:cubicBezTo>
                      <a:pt x="2086" y="1120"/>
                      <a:pt x="1032" y="741"/>
                      <a:pt x="236" y="24"/>
                    </a:cubicBezTo>
                    <a:cubicBezTo>
                      <a:pt x="216" y="8"/>
                      <a:pt x="193" y="1"/>
                      <a:pt x="17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96" name="Google Shape;1996;p19"/>
              <p:cNvSpPr/>
              <p:nvPr/>
            </p:nvSpPr>
            <p:spPr>
              <a:xfrm>
                <a:off x="4216361" y="1625100"/>
                <a:ext cx="126863" cy="39104"/>
              </a:xfrm>
              <a:custGeom>
                <a:avLst/>
                <a:gdLst/>
                <a:ahLst/>
                <a:cxnLst/>
                <a:rect l="l" t="t" r="r" b="b"/>
                <a:pathLst>
                  <a:path w="4759" h="1432" extrusionOk="0">
                    <a:moveTo>
                      <a:pt x="136" y="0"/>
                    </a:moveTo>
                    <a:cubicBezTo>
                      <a:pt x="66" y="0"/>
                      <a:pt x="1" y="102"/>
                      <a:pt x="61" y="193"/>
                    </a:cubicBezTo>
                    <a:cubicBezTo>
                      <a:pt x="576" y="847"/>
                      <a:pt x="1369" y="1284"/>
                      <a:pt x="2202" y="1403"/>
                    </a:cubicBezTo>
                    <a:cubicBezTo>
                      <a:pt x="2342" y="1422"/>
                      <a:pt x="2483" y="1431"/>
                      <a:pt x="2624" y="1431"/>
                    </a:cubicBezTo>
                    <a:cubicBezTo>
                      <a:pt x="3356" y="1431"/>
                      <a:pt x="4077" y="1177"/>
                      <a:pt x="4660" y="729"/>
                    </a:cubicBezTo>
                    <a:cubicBezTo>
                      <a:pt x="4758" y="663"/>
                      <a:pt x="4694" y="530"/>
                      <a:pt x="4613" y="530"/>
                    </a:cubicBezTo>
                    <a:cubicBezTo>
                      <a:pt x="4595" y="530"/>
                      <a:pt x="4577" y="535"/>
                      <a:pt x="4560" y="549"/>
                    </a:cubicBezTo>
                    <a:cubicBezTo>
                      <a:pt x="4001" y="977"/>
                      <a:pt x="3319" y="1214"/>
                      <a:pt x="2627" y="1214"/>
                    </a:cubicBezTo>
                    <a:cubicBezTo>
                      <a:pt x="2485" y="1214"/>
                      <a:pt x="2343" y="1204"/>
                      <a:pt x="2202" y="1184"/>
                    </a:cubicBezTo>
                    <a:cubicBezTo>
                      <a:pt x="1428" y="1065"/>
                      <a:pt x="695" y="649"/>
                      <a:pt x="199" y="34"/>
                    </a:cubicBezTo>
                    <a:cubicBezTo>
                      <a:pt x="180" y="10"/>
                      <a:pt x="158" y="0"/>
                      <a:pt x="13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97" name="Google Shape;1997;p19"/>
              <p:cNvSpPr/>
              <p:nvPr/>
            </p:nvSpPr>
            <p:spPr>
              <a:xfrm>
                <a:off x="4150063" y="2333708"/>
                <a:ext cx="43158" cy="17941"/>
              </a:xfrm>
              <a:custGeom>
                <a:avLst/>
                <a:gdLst/>
                <a:ahLst/>
                <a:cxnLst/>
                <a:rect l="l" t="t" r="r" b="b"/>
                <a:pathLst>
                  <a:path w="1619" h="657" extrusionOk="0">
                    <a:moveTo>
                      <a:pt x="1468" y="1"/>
                    </a:moveTo>
                    <a:cubicBezTo>
                      <a:pt x="1444" y="1"/>
                      <a:pt x="1420" y="10"/>
                      <a:pt x="1398" y="33"/>
                    </a:cubicBezTo>
                    <a:cubicBezTo>
                      <a:pt x="1170" y="305"/>
                      <a:pt x="828" y="450"/>
                      <a:pt x="484" y="450"/>
                    </a:cubicBezTo>
                    <a:cubicBezTo>
                      <a:pt x="378" y="450"/>
                      <a:pt x="272" y="437"/>
                      <a:pt x="169" y="409"/>
                    </a:cubicBezTo>
                    <a:cubicBezTo>
                      <a:pt x="157" y="405"/>
                      <a:pt x="145" y="403"/>
                      <a:pt x="134" y="403"/>
                    </a:cubicBezTo>
                    <a:cubicBezTo>
                      <a:pt x="24" y="403"/>
                      <a:pt x="1" y="571"/>
                      <a:pt x="109" y="607"/>
                    </a:cubicBezTo>
                    <a:cubicBezTo>
                      <a:pt x="233" y="640"/>
                      <a:pt x="360" y="657"/>
                      <a:pt x="486" y="657"/>
                    </a:cubicBezTo>
                    <a:cubicBezTo>
                      <a:pt x="888" y="657"/>
                      <a:pt x="1286" y="493"/>
                      <a:pt x="1557" y="191"/>
                    </a:cubicBezTo>
                    <a:cubicBezTo>
                      <a:pt x="1618" y="114"/>
                      <a:pt x="1548" y="1"/>
                      <a:pt x="146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98" name="Google Shape;1998;p19"/>
              <p:cNvSpPr/>
              <p:nvPr/>
            </p:nvSpPr>
            <p:spPr>
              <a:xfrm>
                <a:off x="4121246" y="2282235"/>
                <a:ext cx="74055" cy="33697"/>
              </a:xfrm>
              <a:custGeom>
                <a:avLst/>
                <a:gdLst/>
                <a:ahLst/>
                <a:cxnLst/>
                <a:rect l="l" t="t" r="r" b="b"/>
                <a:pathLst>
                  <a:path w="2778" h="1234" extrusionOk="0">
                    <a:moveTo>
                      <a:pt x="2633" y="0"/>
                    </a:moveTo>
                    <a:cubicBezTo>
                      <a:pt x="2608" y="0"/>
                      <a:pt x="2582" y="10"/>
                      <a:pt x="2559" y="34"/>
                    </a:cubicBezTo>
                    <a:cubicBezTo>
                      <a:pt x="2016" y="648"/>
                      <a:pt x="1210" y="1016"/>
                      <a:pt x="381" y="1016"/>
                    </a:cubicBezTo>
                    <a:cubicBezTo>
                      <a:pt x="301" y="1016"/>
                      <a:pt x="221" y="1013"/>
                      <a:pt x="140" y="1006"/>
                    </a:cubicBezTo>
                    <a:cubicBezTo>
                      <a:pt x="1" y="1006"/>
                      <a:pt x="1" y="1204"/>
                      <a:pt x="140" y="1223"/>
                    </a:cubicBezTo>
                    <a:cubicBezTo>
                      <a:pt x="221" y="1230"/>
                      <a:pt x="301" y="1233"/>
                      <a:pt x="382" y="1233"/>
                    </a:cubicBezTo>
                    <a:cubicBezTo>
                      <a:pt x="1254" y="1233"/>
                      <a:pt x="2118" y="846"/>
                      <a:pt x="2717" y="192"/>
                    </a:cubicBezTo>
                    <a:cubicBezTo>
                      <a:pt x="2778" y="102"/>
                      <a:pt x="2711" y="0"/>
                      <a:pt x="263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99" name="Google Shape;1999;p19"/>
              <p:cNvSpPr/>
              <p:nvPr/>
            </p:nvSpPr>
            <p:spPr>
              <a:xfrm>
                <a:off x="4102239" y="2238380"/>
                <a:ext cx="79306" cy="39951"/>
              </a:xfrm>
              <a:custGeom>
                <a:avLst/>
                <a:gdLst/>
                <a:ahLst/>
                <a:cxnLst/>
                <a:rect l="l" t="t" r="r" b="b"/>
                <a:pathLst>
                  <a:path w="2975" h="1463" extrusionOk="0">
                    <a:moveTo>
                      <a:pt x="2837" y="0"/>
                    </a:moveTo>
                    <a:cubicBezTo>
                      <a:pt x="2806" y="0"/>
                      <a:pt x="2775" y="16"/>
                      <a:pt x="2756" y="54"/>
                    </a:cubicBezTo>
                    <a:cubicBezTo>
                      <a:pt x="2257" y="937"/>
                      <a:pt x="1201" y="1244"/>
                      <a:pt x="235" y="1244"/>
                    </a:cubicBezTo>
                    <a:cubicBezTo>
                      <a:pt x="203" y="1244"/>
                      <a:pt x="171" y="1244"/>
                      <a:pt x="140" y="1243"/>
                    </a:cubicBezTo>
                    <a:cubicBezTo>
                      <a:pt x="0" y="1243"/>
                      <a:pt x="0" y="1462"/>
                      <a:pt x="140" y="1462"/>
                    </a:cubicBezTo>
                    <a:cubicBezTo>
                      <a:pt x="168" y="1463"/>
                      <a:pt x="196" y="1463"/>
                      <a:pt x="225" y="1463"/>
                    </a:cubicBezTo>
                    <a:cubicBezTo>
                      <a:pt x="1272" y="1463"/>
                      <a:pt x="2394" y="1119"/>
                      <a:pt x="2934" y="154"/>
                    </a:cubicBezTo>
                    <a:cubicBezTo>
                      <a:pt x="2975" y="73"/>
                      <a:pt x="2905" y="0"/>
                      <a:pt x="283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00" name="Google Shape;2000;p19"/>
              <p:cNvSpPr/>
              <p:nvPr/>
            </p:nvSpPr>
            <p:spPr>
              <a:xfrm>
                <a:off x="4080034" y="2190484"/>
                <a:ext cx="90476" cy="42900"/>
              </a:xfrm>
              <a:custGeom>
                <a:avLst/>
                <a:gdLst/>
                <a:ahLst/>
                <a:cxnLst/>
                <a:rect l="l" t="t" r="r" b="b"/>
                <a:pathLst>
                  <a:path w="3394" h="1571" extrusionOk="0">
                    <a:moveTo>
                      <a:pt x="3237" y="0"/>
                    </a:moveTo>
                    <a:cubicBezTo>
                      <a:pt x="3215" y="0"/>
                      <a:pt x="3193" y="7"/>
                      <a:pt x="3172" y="24"/>
                    </a:cubicBezTo>
                    <a:cubicBezTo>
                      <a:pt x="2360" y="817"/>
                      <a:pt x="1269" y="1313"/>
                      <a:pt x="140" y="1353"/>
                    </a:cubicBezTo>
                    <a:cubicBezTo>
                      <a:pt x="1" y="1372"/>
                      <a:pt x="1" y="1570"/>
                      <a:pt x="140" y="1570"/>
                    </a:cubicBezTo>
                    <a:cubicBezTo>
                      <a:pt x="1329" y="1511"/>
                      <a:pt x="2479" y="1015"/>
                      <a:pt x="3331" y="182"/>
                    </a:cubicBezTo>
                    <a:cubicBezTo>
                      <a:pt x="3394" y="104"/>
                      <a:pt x="3320" y="0"/>
                      <a:pt x="323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01" name="Google Shape;2001;p19"/>
              <p:cNvSpPr/>
              <p:nvPr/>
            </p:nvSpPr>
            <p:spPr>
              <a:xfrm>
                <a:off x="4064199" y="2136636"/>
                <a:ext cx="87410" cy="48061"/>
              </a:xfrm>
              <a:custGeom>
                <a:avLst/>
                <a:gdLst/>
                <a:ahLst/>
                <a:cxnLst/>
                <a:rect l="l" t="t" r="r" b="b"/>
                <a:pathLst>
                  <a:path w="3279" h="1760" extrusionOk="0">
                    <a:moveTo>
                      <a:pt x="3140" y="0"/>
                    </a:moveTo>
                    <a:cubicBezTo>
                      <a:pt x="3111" y="0"/>
                      <a:pt x="3086" y="16"/>
                      <a:pt x="3073" y="53"/>
                    </a:cubicBezTo>
                    <a:cubicBezTo>
                      <a:pt x="2854" y="550"/>
                      <a:pt x="2478" y="946"/>
                      <a:pt x="1982" y="1144"/>
                    </a:cubicBezTo>
                    <a:cubicBezTo>
                      <a:pt x="1705" y="1263"/>
                      <a:pt x="1387" y="1322"/>
                      <a:pt x="1091" y="1382"/>
                    </a:cubicBezTo>
                    <a:cubicBezTo>
                      <a:pt x="774" y="1461"/>
                      <a:pt x="457" y="1520"/>
                      <a:pt x="139" y="1560"/>
                    </a:cubicBezTo>
                    <a:cubicBezTo>
                      <a:pt x="7" y="1579"/>
                      <a:pt x="0" y="1759"/>
                      <a:pt x="120" y="1759"/>
                    </a:cubicBezTo>
                    <a:cubicBezTo>
                      <a:pt x="126" y="1759"/>
                      <a:pt x="133" y="1759"/>
                      <a:pt x="139" y="1758"/>
                    </a:cubicBezTo>
                    <a:cubicBezTo>
                      <a:pt x="476" y="1718"/>
                      <a:pt x="813" y="1660"/>
                      <a:pt x="1150" y="1599"/>
                    </a:cubicBezTo>
                    <a:cubicBezTo>
                      <a:pt x="1467" y="1520"/>
                      <a:pt x="1804" y="1461"/>
                      <a:pt x="2101" y="1322"/>
                    </a:cubicBezTo>
                    <a:cubicBezTo>
                      <a:pt x="2616" y="1105"/>
                      <a:pt x="3034" y="688"/>
                      <a:pt x="3251" y="172"/>
                    </a:cubicBezTo>
                    <a:cubicBezTo>
                      <a:pt x="3278" y="77"/>
                      <a:pt x="3202" y="0"/>
                      <a:pt x="314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02" name="Google Shape;2002;p19"/>
              <p:cNvSpPr/>
              <p:nvPr/>
            </p:nvSpPr>
            <p:spPr>
              <a:xfrm>
                <a:off x="4043753" y="2084180"/>
                <a:ext cx="89116" cy="45003"/>
              </a:xfrm>
              <a:custGeom>
                <a:avLst/>
                <a:gdLst/>
                <a:ahLst/>
                <a:cxnLst/>
                <a:rect l="l" t="t" r="r" b="b"/>
                <a:pathLst>
                  <a:path w="3343" h="1648" extrusionOk="0">
                    <a:moveTo>
                      <a:pt x="3178" y="1"/>
                    </a:moveTo>
                    <a:cubicBezTo>
                      <a:pt x="3153" y="1"/>
                      <a:pt x="3128" y="10"/>
                      <a:pt x="3106" y="32"/>
                    </a:cubicBezTo>
                    <a:cubicBezTo>
                      <a:pt x="2470" y="738"/>
                      <a:pt x="1608" y="1429"/>
                      <a:pt x="626" y="1429"/>
                    </a:cubicBezTo>
                    <a:cubicBezTo>
                      <a:pt x="477" y="1429"/>
                      <a:pt x="326" y="1414"/>
                      <a:pt x="172" y="1380"/>
                    </a:cubicBezTo>
                    <a:cubicBezTo>
                      <a:pt x="167" y="1379"/>
                      <a:pt x="161" y="1378"/>
                      <a:pt x="156" y="1378"/>
                    </a:cubicBezTo>
                    <a:cubicBezTo>
                      <a:pt x="48" y="1378"/>
                      <a:pt x="1" y="1561"/>
                      <a:pt x="133" y="1598"/>
                    </a:cubicBezTo>
                    <a:cubicBezTo>
                      <a:pt x="295" y="1632"/>
                      <a:pt x="455" y="1648"/>
                      <a:pt x="611" y="1648"/>
                    </a:cubicBezTo>
                    <a:cubicBezTo>
                      <a:pt x="1656" y="1648"/>
                      <a:pt x="2558" y="949"/>
                      <a:pt x="3264" y="190"/>
                    </a:cubicBezTo>
                    <a:cubicBezTo>
                      <a:pt x="3342" y="114"/>
                      <a:pt x="3263" y="1"/>
                      <a:pt x="317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03" name="Google Shape;2003;p19"/>
              <p:cNvSpPr/>
              <p:nvPr/>
            </p:nvSpPr>
            <p:spPr>
              <a:xfrm>
                <a:off x="4021920" y="2023859"/>
                <a:ext cx="97193" cy="45658"/>
              </a:xfrm>
              <a:custGeom>
                <a:avLst/>
                <a:gdLst/>
                <a:ahLst/>
                <a:cxnLst/>
                <a:rect l="l" t="t" r="r" b="b"/>
                <a:pathLst>
                  <a:path w="3646" h="1672" extrusionOk="0">
                    <a:moveTo>
                      <a:pt x="3494" y="0"/>
                    </a:moveTo>
                    <a:cubicBezTo>
                      <a:pt x="3463" y="0"/>
                      <a:pt x="3432" y="12"/>
                      <a:pt x="3410" y="41"/>
                    </a:cubicBezTo>
                    <a:cubicBezTo>
                      <a:pt x="2744" y="934"/>
                      <a:pt x="1661" y="1456"/>
                      <a:pt x="570" y="1456"/>
                    </a:cubicBezTo>
                    <a:cubicBezTo>
                      <a:pt x="426" y="1456"/>
                      <a:pt x="283" y="1447"/>
                      <a:pt x="140" y="1429"/>
                    </a:cubicBezTo>
                    <a:cubicBezTo>
                      <a:pt x="133" y="1428"/>
                      <a:pt x="127" y="1427"/>
                      <a:pt x="122" y="1427"/>
                    </a:cubicBezTo>
                    <a:cubicBezTo>
                      <a:pt x="0" y="1427"/>
                      <a:pt x="6" y="1628"/>
                      <a:pt x="140" y="1646"/>
                    </a:cubicBezTo>
                    <a:cubicBezTo>
                      <a:pt x="280" y="1663"/>
                      <a:pt x="421" y="1671"/>
                      <a:pt x="562" y="1671"/>
                    </a:cubicBezTo>
                    <a:cubicBezTo>
                      <a:pt x="1731" y="1671"/>
                      <a:pt x="2881" y="1097"/>
                      <a:pt x="3589" y="160"/>
                    </a:cubicBezTo>
                    <a:cubicBezTo>
                      <a:pt x="3645" y="75"/>
                      <a:pt x="3570" y="0"/>
                      <a:pt x="349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04" name="Google Shape;2004;p19"/>
              <p:cNvSpPr/>
              <p:nvPr/>
            </p:nvSpPr>
            <p:spPr>
              <a:xfrm>
                <a:off x="3995156" y="1968399"/>
                <a:ext cx="102951" cy="50355"/>
              </a:xfrm>
              <a:custGeom>
                <a:avLst/>
                <a:gdLst/>
                <a:ahLst/>
                <a:cxnLst/>
                <a:rect l="l" t="t" r="r" b="b"/>
                <a:pathLst>
                  <a:path w="3862" h="1844" extrusionOk="0">
                    <a:moveTo>
                      <a:pt x="3715" y="1"/>
                    </a:moveTo>
                    <a:cubicBezTo>
                      <a:pt x="3686" y="1"/>
                      <a:pt x="3658" y="15"/>
                      <a:pt x="3641" y="50"/>
                    </a:cubicBezTo>
                    <a:cubicBezTo>
                      <a:pt x="3074" y="1037"/>
                      <a:pt x="2032" y="1628"/>
                      <a:pt x="936" y="1628"/>
                    </a:cubicBezTo>
                    <a:cubicBezTo>
                      <a:pt x="689" y="1628"/>
                      <a:pt x="440" y="1598"/>
                      <a:pt x="192" y="1536"/>
                    </a:cubicBezTo>
                    <a:cubicBezTo>
                      <a:pt x="186" y="1535"/>
                      <a:pt x="180" y="1535"/>
                      <a:pt x="174" y="1535"/>
                    </a:cubicBezTo>
                    <a:cubicBezTo>
                      <a:pt x="48" y="1535"/>
                      <a:pt x="0" y="1717"/>
                      <a:pt x="132" y="1755"/>
                    </a:cubicBezTo>
                    <a:cubicBezTo>
                      <a:pt x="386" y="1815"/>
                      <a:pt x="644" y="1844"/>
                      <a:pt x="900" y="1844"/>
                    </a:cubicBezTo>
                    <a:cubicBezTo>
                      <a:pt x="2079" y="1844"/>
                      <a:pt x="3217" y="1227"/>
                      <a:pt x="3819" y="169"/>
                    </a:cubicBezTo>
                    <a:cubicBezTo>
                      <a:pt x="3861" y="85"/>
                      <a:pt x="3784" y="1"/>
                      <a:pt x="371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05" name="Google Shape;2005;p19"/>
              <p:cNvSpPr/>
              <p:nvPr/>
            </p:nvSpPr>
            <p:spPr>
              <a:xfrm>
                <a:off x="3967672" y="1898439"/>
                <a:ext cx="128276" cy="66357"/>
              </a:xfrm>
              <a:custGeom>
                <a:avLst/>
                <a:gdLst/>
                <a:ahLst/>
                <a:cxnLst/>
                <a:rect l="l" t="t" r="r" b="b"/>
                <a:pathLst>
                  <a:path w="4812" h="2430" extrusionOk="0">
                    <a:moveTo>
                      <a:pt x="4674" y="1"/>
                    </a:moveTo>
                    <a:cubicBezTo>
                      <a:pt x="4642" y="1"/>
                      <a:pt x="4612" y="16"/>
                      <a:pt x="4593" y="54"/>
                    </a:cubicBezTo>
                    <a:cubicBezTo>
                      <a:pt x="3857" y="1388"/>
                      <a:pt x="2428" y="2220"/>
                      <a:pt x="918" y="2220"/>
                    </a:cubicBezTo>
                    <a:cubicBezTo>
                      <a:pt x="677" y="2220"/>
                      <a:pt x="435" y="2199"/>
                      <a:pt x="192" y="2155"/>
                    </a:cubicBezTo>
                    <a:cubicBezTo>
                      <a:pt x="186" y="2155"/>
                      <a:pt x="180" y="2154"/>
                      <a:pt x="174" y="2154"/>
                    </a:cubicBezTo>
                    <a:cubicBezTo>
                      <a:pt x="48" y="2154"/>
                      <a:pt x="0" y="2336"/>
                      <a:pt x="132" y="2354"/>
                    </a:cubicBezTo>
                    <a:cubicBezTo>
                      <a:pt x="402" y="2405"/>
                      <a:pt x="674" y="2430"/>
                      <a:pt x="945" y="2430"/>
                    </a:cubicBezTo>
                    <a:cubicBezTo>
                      <a:pt x="1627" y="2430"/>
                      <a:pt x="2303" y="2270"/>
                      <a:pt x="2928" y="1957"/>
                    </a:cubicBezTo>
                    <a:cubicBezTo>
                      <a:pt x="3700" y="1561"/>
                      <a:pt x="4355" y="926"/>
                      <a:pt x="4771" y="154"/>
                    </a:cubicBezTo>
                    <a:cubicBezTo>
                      <a:pt x="4812" y="73"/>
                      <a:pt x="4741" y="1"/>
                      <a:pt x="467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06" name="Google Shape;2006;p19"/>
              <p:cNvSpPr/>
              <p:nvPr/>
            </p:nvSpPr>
            <p:spPr>
              <a:xfrm>
                <a:off x="3943200" y="1854066"/>
                <a:ext cx="135847" cy="59039"/>
              </a:xfrm>
              <a:custGeom>
                <a:avLst/>
                <a:gdLst/>
                <a:ahLst/>
                <a:cxnLst/>
                <a:rect l="l" t="t" r="r" b="b"/>
                <a:pathLst>
                  <a:path w="5096" h="2162" extrusionOk="0">
                    <a:moveTo>
                      <a:pt x="4952" y="0"/>
                    </a:moveTo>
                    <a:cubicBezTo>
                      <a:pt x="4927" y="0"/>
                      <a:pt x="4901" y="10"/>
                      <a:pt x="4877" y="35"/>
                    </a:cubicBezTo>
                    <a:cubicBezTo>
                      <a:pt x="3965" y="1085"/>
                      <a:pt x="2675" y="1759"/>
                      <a:pt x="1288" y="1917"/>
                    </a:cubicBezTo>
                    <a:cubicBezTo>
                      <a:pt x="1066" y="1941"/>
                      <a:pt x="837" y="1950"/>
                      <a:pt x="608" y="1950"/>
                    </a:cubicBezTo>
                    <a:cubicBezTo>
                      <a:pt x="450" y="1950"/>
                      <a:pt x="293" y="1946"/>
                      <a:pt x="138" y="1938"/>
                    </a:cubicBezTo>
                    <a:cubicBezTo>
                      <a:pt x="132" y="1937"/>
                      <a:pt x="126" y="1936"/>
                      <a:pt x="120" y="1936"/>
                    </a:cubicBezTo>
                    <a:cubicBezTo>
                      <a:pt x="1" y="1936"/>
                      <a:pt x="6" y="2136"/>
                      <a:pt x="138" y="2136"/>
                    </a:cubicBezTo>
                    <a:cubicBezTo>
                      <a:pt x="316" y="2153"/>
                      <a:pt x="495" y="2162"/>
                      <a:pt x="674" y="2162"/>
                    </a:cubicBezTo>
                    <a:cubicBezTo>
                      <a:pt x="1912" y="2162"/>
                      <a:pt x="3156" y="1751"/>
                      <a:pt x="4142" y="1005"/>
                    </a:cubicBezTo>
                    <a:cubicBezTo>
                      <a:pt x="4460" y="767"/>
                      <a:pt x="4758" y="490"/>
                      <a:pt x="5035" y="173"/>
                    </a:cubicBezTo>
                    <a:cubicBezTo>
                      <a:pt x="5095" y="98"/>
                      <a:pt x="5030" y="0"/>
                      <a:pt x="495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07" name="Google Shape;2007;p19"/>
              <p:cNvSpPr/>
              <p:nvPr/>
            </p:nvSpPr>
            <p:spPr>
              <a:xfrm>
                <a:off x="3916782" y="1801637"/>
                <a:ext cx="151601" cy="62780"/>
              </a:xfrm>
              <a:custGeom>
                <a:avLst/>
                <a:gdLst/>
                <a:ahLst/>
                <a:cxnLst/>
                <a:rect l="l" t="t" r="r" b="b"/>
                <a:pathLst>
                  <a:path w="5687" h="2299" extrusionOk="0">
                    <a:moveTo>
                      <a:pt x="5532" y="0"/>
                    </a:moveTo>
                    <a:cubicBezTo>
                      <a:pt x="5510" y="0"/>
                      <a:pt x="5489" y="9"/>
                      <a:pt x="5471" y="31"/>
                    </a:cubicBezTo>
                    <a:cubicBezTo>
                      <a:pt x="4440" y="1201"/>
                      <a:pt x="2973" y="1934"/>
                      <a:pt x="1427" y="2074"/>
                    </a:cubicBezTo>
                    <a:cubicBezTo>
                      <a:pt x="1281" y="2088"/>
                      <a:pt x="1132" y="2094"/>
                      <a:pt x="981" y="2094"/>
                    </a:cubicBezTo>
                    <a:cubicBezTo>
                      <a:pt x="703" y="2094"/>
                      <a:pt x="421" y="2072"/>
                      <a:pt x="138" y="2034"/>
                    </a:cubicBezTo>
                    <a:cubicBezTo>
                      <a:pt x="132" y="2033"/>
                      <a:pt x="126" y="2033"/>
                      <a:pt x="120" y="2033"/>
                    </a:cubicBezTo>
                    <a:cubicBezTo>
                      <a:pt x="0" y="2033"/>
                      <a:pt x="6" y="2233"/>
                      <a:pt x="138" y="2251"/>
                    </a:cubicBezTo>
                    <a:cubicBezTo>
                      <a:pt x="387" y="2283"/>
                      <a:pt x="638" y="2298"/>
                      <a:pt x="890" y="2298"/>
                    </a:cubicBezTo>
                    <a:cubicBezTo>
                      <a:pt x="2218" y="2298"/>
                      <a:pt x="3551" y="1865"/>
                      <a:pt x="4618" y="1083"/>
                    </a:cubicBezTo>
                    <a:cubicBezTo>
                      <a:pt x="4995" y="824"/>
                      <a:pt x="5313" y="528"/>
                      <a:pt x="5609" y="190"/>
                    </a:cubicBezTo>
                    <a:cubicBezTo>
                      <a:pt x="5687" y="113"/>
                      <a:pt x="5608" y="0"/>
                      <a:pt x="553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08" name="Google Shape;2008;p19"/>
              <p:cNvSpPr/>
              <p:nvPr/>
            </p:nvSpPr>
            <p:spPr>
              <a:xfrm>
                <a:off x="3900921" y="1751830"/>
                <a:ext cx="151628" cy="59858"/>
              </a:xfrm>
              <a:custGeom>
                <a:avLst/>
                <a:gdLst/>
                <a:ahLst/>
                <a:cxnLst/>
                <a:rect l="l" t="t" r="r" b="b"/>
                <a:pathLst>
                  <a:path w="5688" h="2192" extrusionOk="0">
                    <a:moveTo>
                      <a:pt x="5540" y="0"/>
                    </a:moveTo>
                    <a:cubicBezTo>
                      <a:pt x="5517" y="0"/>
                      <a:pt x="5493" y="10"/>
                      <a:pt x="5471" y="31"/>
                    </a:cubicBezTo>
                    <a:cubicBezTo>
                      <a:pt x="4380" y="1083"/>
                      <a:pt x="2934" y="1757"/>
                      <a:pt x="1428" y="1934"/>
                    </a:cubicBezTo>
                    <a:cubicBezTo>
                      <a:pt x="1156" y="1959"/>
                      <a:pt x="892" y="1976"/>
                      <a:pt x="627" y="1976"/>
                    </a:cubicBezTo>
                    <a:cubicBezTo>
                      <a:pt x="465" y="1976"/>
                      <a:pt x="303" y="1970"/>
                      <a:pt x="138" y="1955"/>
                    </a:cubicBezTo>
                    <a:cubicBezTo>
                      <a:pt x="132" y="1954"/>
                      <a:pt x="126" y="1954"/>
                      <a:pt x="121" y="1954"/>
                    </a:cubicBezTo>
                    <a:cubicBezTo>
                      <a:pt x="1" y="1954"/>
                      <a:pt x="7" y="2154"/>
                      <a:pt x="138" y="2172"/>
                    </a:cubicBezTo>
                    <a:cubicBezTo>
                      <a:pt x="309" y="2185"/>
                      <a:pt x="479" y="2192"/>
                      <a:pt x="649" y="2192"/>
                    </a:cubicBezTo>
                    <a:cubicBezTo>
                      <a:pt x="2046" y="2192"/>
                      <a:pt x="3433" y="1763"/>
                      <a:pt x="4599" y="1004"/>
                    </a:cubicBezTo>
                    <a:cubicBezTo>
                      <a:pt x="4956" y="766"/>
                      <a:pt x="5292" y="488"/>
                      <a:pt x="5609" y="190"/>
                    </a:cubicBezTo>
                    <a:cubicBezTo>
                      <a:pt x="5687" y="114"/>
                      <a:pt x="5620" y="0"/>
                      <a:pt x="554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09" name="Google Shape;2009;p19"/>
              <p:cNvSpPr/>
              <p:nvPr/>
            </p:nvSpPr>
            <p:spPr>
              <a:xfrm>
                <a:off x="3881355" y="1699319"/>
                <a:ext cx="155840" cy="59530"/>
              </a:xfrm>
              <a:custGeom>
                <a:avLst/>
                <a:gdLst/>
                <a:ahLst/>
                <a:cxnLst/>
                <a:rect l="l" t="t" r="r" b="b"/>
                <a:pathLst>
                  <a:path w="5846" h="2180" extrusionOk="0">
                    <a:moveTo>
                      <a:pt x="5682" y="1"/>
                    </a:moveTo>
                    <a:cubicBezTo>
                      <a:pt x="5658" y="1"/>
                      <a:pt x="5633" y="10"/>
                      <a:pt x="5611" y="32"/>
                    </a:cubicBezTo>
                    <a:cubicBezTo>
                      <a:pt x="4480" y="1103"/>
                      <a:pt x="2994" y="1777"/>
                      <a:pt x="1448" y="1935"/>
                    </a:cubicBezTo>
                    <a:cubicBezTo>
                      <a:pt x="1230" y="1955"/>
                      <a:pt x="1012" y="1965"/>
                      <a:pt x="794" y="1965"/>
                    </a:cubicBezTo>
                    <a:cubicBezTo>
                      <a:pt x="576" y="1965"/>
                      <a:pt x="358" y="1955"/>
                      <a:pt x="140" y="1935"/>
                    </a:cubicBezTo>
                    <a:cubicBezTo>
                      <a:pt x="0" y="1935"/>
                      <a:pt x="0" y="2134"/>
                      <a:pt x="140" y="2153"/>
                    </a:cubicBezTo>
                    <a:cubicBezTo>
                      <a:pt x="341" y="2170"/>
                      <a:pt x="543" y="2179"/>
                      <a:pt x="744" y="2179"/>
                    </a:cubicBezTo>
                    <a:cubicBezTo>
                      <a:pt x="2133" y="2179"/>
                      <a:pt x="3522" y="1765"/>
                      <a:pt x="4699" y="1003"/>
                    </a:cubicBezTo>
                    <a:cubicBezTo>
                      <a:pt x="5075" y="765"/>
                      <a:pt x="5432" y="488"/>
                      <a:pt x="5769" y="191"/>
                    </a:cubicBezTo>
                    <a:cubicBezTo>
                      <a:pt x="5846" y="114"/>
                      <a:pt x="5767" y="1"/>
                      <a:pt x="568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10" name="Google Shape;2010;p19"/>
              <p:cNvSpPr/>
              <p:nvPr/>
            </p:nvSpPr>
            <p:spPr>
              <a:xfrm>
                <a:off x="3873944" y="1673105"/>
                <a:ext cx="127983" cy="39732"/>
              </a:xfrm>
              <a:custGeom>
                <a:avLst/>
                <a:gdLst/>
                <a:ahLst/>
                <a:cxnLst/>
                <a:rect l="l" t="t" r="r" b="b"/>
                <a:pathLst>
                  <a:path w="4801" h="1455" extrusionOk="0">
                    <a:moveTo>
                      <a:pt x="4659" y="1"/>
                    </a:moveTo>
                    <a:cubicBezTo>
                      <a:pt x="4640" y="1"/>
                      <a:pt x="4620" y="7"/>
                      <a:pt x="4600" y="20"/>
                    </a:cubicBezTo>
                    <a:cubicBezTo>
                      <a:pt x="3546" y="811"/>
                      <a:pt x="2246" y="1246"/>
                      <a:pt x="926" y="1246"/>
                    </a:cubicBezTo>
                    <a:cubicBezTo>
                      <a:pt x="658" y="1246"/>
                      <a:pt x="388" y="1227"/>
                      <a:pt x="120" y="1191"/>
                    </a:cubicBezTo>
                    <a:cubicBezTo>
                      <a:pt x="114" y="1190"/>
                      <a:pt x="109" y="1189"/>
                      <a:pt x="104" y="1189"/>
                    </a:cubicBezTo>
                    <a:cubicBezTo>
                      <a:pt x="1" y="1189"/>
                      <a:pt x="6" y="1390"/>
                      <a:pt x="120" y="1408"/>
                    </a:cubicBezTo>
                    <a:cubicBezTo>
                      <a:pt x="377" y="1439"/>
                      <a:pt x="635" y="1455"/>
                      <a:pt x="893" y="1455"/>
                    </a:cubicBezTo>
                    <a:cubicBezTo>
                      <a:pt x="2263" y="1455"/>
                      <a:pt x="3617" y="1017"/>
                      <a:pt x="4718" y="200"/>
                    </a:cubicBezTo>
                    <a:cubicBezTo>
                      <a:pt x="4801" y="134"/>
                      <a:pt x="4747" y="1"/>
                      <a:pt x="465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11" name="Google Shape;2011;p19"/>
              <p:cNvSpPr/>
              <p:nvPr/>
            </p:nvSpPr>
            <p:spPr>
              <a:xfrm>
                <a:off x="3866560" y="1618355"/>
                <a:ext cx="112041" cy="39569"/>
              </a:xfrm>
              <a:custGeom>
                <a:avLst/>
                <a:gdLst/>
                <a:ahLst/>
                <a:cxnLst/>
                <a:rect l="l" t="t" r="r" b="b"/>
                <a:pathLst>
                  <a:path w="4203" h="1449" extrusionOk="0">
                    <a:moveTo>
                      <a:pt x="4032" y="0"/>
                    </a:moveTo>
                    <a:cubicBezTo>
                      <a:pt x="4009" y="0"/>
                      <a:pt x="3985" y="8"/>
                      <a:pt x="3965" y="24"/>
                    </a:cubicBezTo>
                    <a:cubicBezTo>
                      <a:pt x="3010" y="802"/>
                      <a:pt x="1804" y="1233"/>
                      <a:pt x="570" y="1233"/>
                    </a:cubicBezTo>
                    <a:cubicBezTo>
                      <a:pt x="420" y="1233"/>
                      <a:pt x="269" y="1226"/>
                      <a:pt x="119" y="1213"/>
                    </a:cubicBezTo>
                    <a:cubicBezTo>
                      <a:pt x="0" y="1213"/>
                      <a:pt x="0" y="1412"/>
                      <a:pt x="119" y="1431"/>
                    </a:cubicBezTo>
                    <a:cubicBezTo>
                      <a:pt x="266" y="1443"/>
                      <a:pt x="413" y="1449"/>
                      <a:pt x="559" y="1449"/>
                    </a:cubicBezTo>
                    <a:cubicBezTo>
                      <a:pt x="1854" y="1449"/>
                      <a:pt x="3109" y="983"/>
                      <a:pt x="4123" y="183"/>
                    </a:cubicBezTo>
                    <a:cubicBezTo>
                      <a:pt x="4202" y="103"/>
                      <a:pt x="4119" y="0"/>
                      <a:pt x="403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12" name="Google Shape;2012;p19"/>
              <p:cNvSpPr/>
              <p:nvPr/>
            </p:nvSpPr>
            <p:spPr>
              <a:xfrm>
                <a:off x="4546328" y="1693148"/>
                <a:ext cx="112708" cy="59421"/>
              </a:xfrm>
              <a:custGeom>
                <a:avLst/>
                <a:gdLst/>
                <a:ahLst/>
                <a:cxnLst/>
                <a:rect l="l" t="t" r="r" b="b"/>
                <a:pathLst>
                  <a:path w="4228" h="2176" extrusionOk="0">
                    <a:moveTo>
                      <a:pt x="131" y="1"/>
                    </a:moveTo>
                    <a:cubicBezTo>
                      <a:pt x="67" y="1"/>
                      <a:pt x="0" y="55"/>
                      <a:pt x="13" y="140"/>
                    </a:cubicBezTo>
                    <a:cubicBezTo>
                      <a:pt x="111" y="555"/>
                      <a:pt x="409" y="893"/>
                      <a:pt x="706" y="1189"/>
                    </a:cubicBezTo>
                    <a:cubicBezTo>
                      <a:pt x="1023" y="1448"/>
                      <a:pt x="1361" y="1665"/>
                      <a:pt x="1718" y="1844"/>
                    </a:cubicBezTo>
                    <a:cubicBezTo>
                      <a:pt x="2233" y="2061"/>
                      <a:pt x="2785" y="2176"/>
                      <a:pt x="3336" y="2176"/>
                    </a:cubicBezTo>
                    <a:cubicBezTo>
                      <a:pt x="3591" y="2176"/>
                      <a:pt x="3846" y="2151"/>
                      <a:pt x="4096" y="2101"/>
                    </a:cubicBezTo>
                    <a:cubicBezTo>
                      <a:pt x="4227" y="2063"/>
                      <a:pt x="4181" y="1882"/>
                      <a:pt x="4056" y="1882"/>
                    </a:cubicBezTo>
                    <a:cubicBezTo>
                      <a:pt x="4050" y="1882"/>
                      <a:pt x="4043" y="1883"/>
                      <a:pt x="4036" y="1884"/>
                    </a:cubicBezTo>
                    <a:cubicBezTo>
                      <a:pt x="3792" y="1937"/>
                      <a:pt x="3543" y="1963"/>
                      <a:pt x="3294" y="1963"/>
                    </a:cubicBezTo>
                    <a:cubicBezTo>
                      <a:pt x="2796" y="1963"/>
                      <a:pt x="2298" y="1857"/>
                      <a:pt x="1836" y="1646"/>
                    </a:cubicBezTo>
                    <a:cubicBezTo>
                      <a:pt x="1499" y="1506"/>
                      <a:pt x="1182" y="1308"/>
                      <a:pt x="885" y="1051"/>
                    </a:cubicBezTo>
                    <a:cubicBezTo>
                      <a:pt x="607" y="793"/>
                      <a:pt x="309" y="476"/>
                      <a:pt x="230" y="79"/>
                    </a:cubicBezTo>
                    <a:cubicBezTo>
                      <a:pt x="214" y="24"/>
                      <a:pt x="173" y="1"/>
                      <a:pt x="13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13" name="Google Shape;2013;p19"/>
              <p:cNvSpPr/>
              <p:nvPr/>
            </p:nvSpPr>
            <p:spPr>
              <a:xfrm>
                <a:off x="4580952" y="1655183"/>
                <a:ext cx="107563" cy="52922"/>
              </a:xfrm>
              <a:custGeom>
                <a:avLst/>
                <a:gdLst/>
                <a:ahLst/>
                <a:cxnLst/>
                <a:rect l="l" t="t" r="r" b="b"/>
                <a:pathLst>
                  <a:path w="4035" h="1938" extrusionOk="0">
                    <a:moveTo>
                      <a:pt x="148" y="0"/>
                    </a:moveTo>
                    <a:cubicBezTo>
                      <a:pt x="76" y="0"/>
                      <a:pt x="1" y="73"/>
                      <a:pt x="55" y="154"/>
                    </a:cubicBezTo>
                    <a:cubicBezTo>
                      <a:pt x="769" y="1268"/>
                      <a:pt x="2063" y="1938"/>
                      <a:pt x="3374" y="1938"/>
                    </a:cubicBezTo>
                    <a:cubicBezTo>
                      <a:pt x="3557" y="1938"/>
                      <a:pt x="3739" y="1925"/>
                      <a:pt x="3921" y="1898"/>
                    </a:cubicBezTo>
                    <a:cubicBezTo>
                      <a:pt x="4034" y="1879"/>
                      <a:pt x="3985" y="1698"/>
                      <a:pt x="3878" y="1698"/>
                    </a:cubicBezTo>
                    <a:cubicBezTo>
                      <a:pt x="3872" y="1698"/>
                      <a:pt x="3867" y="1699"/>
                      <a:pt x="3861" y="1700"/>
                    </a:cubicBezTo>
                    <a:cubicBezTo>
                      <a:pt x="3699" y="1723"/>
                      <a:pt x="3536" y="1734"/>
                      <a:pt x="3373" y="1734"/>
                    </a:cubicBezTo>
                    <a:cubicBezTo>
                      <a:pt x="2137" y="1734"/>
                      <a:pt x="899" y="1088"/>
                      <a:pt x="234" y="54"/>
                    </a:cubicBezTo>
                    <a:cubicBezTo>
                      <a:pt x="215" y="16"/>
                      <a:pt x="182" y="0"/>
                      <a:pt x="14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spTree>
    <p:extLst>
      <p:ext uri="{BB962C8B-B14F-4D97-AF65-F5344CB8AC3E}">
        <p14:creationId xmlns:p14="http://schemas.microsoft.com/office/powerpoint/2010/main" val="219559162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Title and text 2">
  <p:cSld name="Title and text 2">
    <p:spTree>
      <p:nvGrpSpPr>
        <p:cNvPr id="1" name="Shape 2014"/>
        <p:cNvGrpSpPr/>
        <p:nvPr/>
      </p:nvGrpSpPr>
      <p:grpSpPr>
        <a:xfrm>
          <a:off x="0" y="0"/>
          <a:ext cx="0" cy="0"/>
          <a:chOff x="0" y="0"/>
          <a:chExt cx="0" cy="0"/>
        </a:xfrm>
      </p:grpSpPr>
      <p:sp>
        <p:nvSpPr>
          <p:cNvPr id="2015" name="Google Shape;2015;p20"/>
          <p:cNvSpPr txBox="1">
            <a:spLocks noGrp="1"/>
          </p:cNvSpPr>
          <p:nvPr>
            <p:ph type="title"/>
          </p:nvPr>
        </p:nvSpPr>
        <p:spPr>
          <a:xfrm>
            <a:off x="6204000" y="878433"/>
            <a:ext cx="4390800" cy="1426800"/>
          </a:xfrm>
          <a:prstGeom prst="rect">
            <a:avLst/>
          </a:prstGeom>
        </p:spPr>
        <p:txBody>
          <a:bodyPr spcFirstLastPara="1" wrap="square" lIns="91425" tIns="91425" rIns="91425" bIns="91425" anchor="t" anchorCtr="0">
            <a:noAutofit/>
          </a:bodyPr>
          <a:lstStyle>
            <a:lvl1pPr lvl="0" rtl="0">
              <a:lnSpc>
                <a:spcPct val="80000"/>
              </a:lnSpc>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grpSp>
        <p:nvGrpSpPr>
          <p:cNvPr id="2016" name="Google Shape;2016;p20"/>
          <p:cNvGrpSpPr/>
          <p:nvPr/>
        </p:nvGrpSpPr>
        <p:grpSpPr>
          <a:xfrm rot="10324585">
            <a:off x="10172901" y="-11158"/>
            <a:ext cx="1309337" cy="1183455"/>
            <a:chOff x="2401900" y="1895088"/>
            <a:chExt cx="1203300" cy="1087613"/>
          </a:xfrm>
        </p:grpSpPr>
        <p:sp>
          <p:nvSpPr>
            <p:cNvPr id="2017" name="Google Shape;2017;p20"/>
            <p:cNvSpPr/>
            <p:nvPr/>
          </p:nvSpPr>
          <p:spPr>
            <a:xfrm>
              <a:off x="2401900" y="1899500"/>
              <a:ext cx="1203300" cy="1083200"/>
            </a:xfrm>
            <a:custGeom>
              <a:avLst/>
              <a:gdLst/>
              <a:ahLst/>
              <a:cxnLst/>
              <a:rect l="l" t="t" r="r" b="b"/>
              <a:pathLst>
                <a:path w="48132" h="43328" extrusionOk="0">
                  <a:moveTo>
                    <a:pt x="0" y="1"/>
                  </a:moveTo>
                  <a:lnTo>
                    <a:pt x="0" y="1"/>
                  </a:lnTo>
                  <a:cubicBezTo>
                    <a:pt x="21" y="576"/>
                    <a:pt x="40" y="1131"/>
                    <a:pt x="60" y="1705"/>
                  </a:cubicBezTo>
                  <a:cubicBezTo>
                    <a:pt x="238" y="6661"/>
                    <a:pt x="555" y="11637"/>
                    <a:pt x="2141" y="16316"/>
                  </a:cubicBezTo>
                  <a:cubicBezTo>
                    <a:pt x="2141" y="16316"/>
                    <a:pt x="2954" y="16453"/>
                    <a:pt x="4087" y="16453"/>
                  </a:cubicBezTo>
                  <a:cubicBezTo>
                    <a:pt x="4923" y="16453"/>
                    <a:pt x="5933" y="16378"/>
                    <a:pt x="6919" y="16117"/>
                  </a:cubicBezTo>
                  <a:lnTo>
                    <a:pt x="6919" y="16117"/>
                  </a:lnTo>
                  <a:cubicBezTo>
                    <a:pt x="6919" y="16117"/>
                    <a:pt x="4718" y="17841"/>
                    <a:pt x="3192" y="18475"/>
                  </a:cubicBezTo>
                  <a:cubicBezTo>
                    <a:pt x="3192" y="18475"/>
                    <a:pt x="5590" y="22123"/>
                    <a:pt x="7672" y="24919"/>
                  </a:cubicBezTo>
                  <a:cubicBezTo>
                    <a:pt x="7672" y="24919"/>
                    <a:pt x="8603" y="24641"/>
                    <a:pt x="10427" y="23412"/>
                  </a:cubicBezTo>
                  <a:lnTo>
                    <a:pt x="10427" y="23412"/>
                  </a:lnTo>
                  <a:cubicBezTo>
                    <a:pt x="10427" y="23412"/>
                    <a:pt x="10249" y="24562"/>
                    <a:pt x="9396" y="26465"/>
                  </a:cubicBezTo>
                  <a:cubicBezTo>
                    <a:pt x="9396" y="26465"/>
                    <a:pt x="12409" y="29616"/>
                    <a:pt x="14808" y="31936"/>
                  </a:cubicBezTo>
                  <a:lnTo>
                    <a:pt x="17861" y="29655"/>
                  </a:lnTo>
                  <a:lnTo>
                    <a:pt x="17861" y="29655"/>
                  </a:lnTo>
                  <a:cubicBezTo>
                    <a:pt x="17861" y="29656"/>
                    <a:pt x="18139" y="31043"/>
                    <a:pt x="17385" y="33105"/>
                  </a:cubicBezTo>
                  <a:cubicBezTo>
                    <a:pt x="17385" y="33105"/>
                    <a:pt x="25198" y="37212"/>
                    <a:pt x="34368" y="37212"/>
                  </a:cubicBezTo>
                  <a:cubicBezTo>
                    <a:pt x="37081" y="37212"/>
                    <a:pt x="39914" y="36852"/>
                    <a:pt x="42698" y="35919"/>
                  </a:cubicBezTo>
                  <a:cubicBezTo>
                    <a:pt x="43015" y="36237"/>
                    <a:pt x="43313" y="36574"/>
                    <a:pt x="43631" y="36911"/>
                  </a:cubicBezTo>
                  <a:cubicBezTo>
                    <a:pt x="44979" y="38457"/>
                    <a:pt x="46287" y="40103"/>
                    <a:pt x="47257" y="41906"/>
                  </a:cubicBezTo>
                  <a:cubicBezTo>
                    <a:pt x="47495" y="42342"/>
                    <a:pt x="47714" y="42799"/>
                    <a:pt x="47912" y="43274"/>
                  </a:cubicBezTo>
                  <a:cubicBezTo>
                    <a:pt x="47931" y="43312"/>
                    <a:pt x="47961" y="43327"/>
                    <a:pt x="47991" y="43327"/>
                  </a:cubicBezTo>
                  <a:cubicBezTo>
                    <a:pt x="48059" y="43327"/>
                    <a:pt x="48131" y="43250"/>
                    <a:pt x="48090" y="43156"/>
                  </a:cubicBezTo>
                  <a:cubicBezTo>
                    <a:pt x="47297" y="41272"/>
                    <a:pt x="46108" y="39587"/>
                    <a:pt x="44820" y="38002"/>
                  </a:cubicBezTo>
                  <a:cubicBezTo>
                    <a:pt x="44186" y="37228"/>
                    <a:pt x="43531" y="36474"/>
                    <a:pt x="42838" y="35742"/>
                  </a:cubicBezTo>
                  <a:cubicBezTo>
                    <a:pt x="44384" y="25830"/>
                    <a:pt x="38139" y="19704"/>
                    <a:pt x="38139" y="19704"/>
                  </a:cubicBezTo>
                  <a:cubicBezTo>
                    <a:pt x="37049" y="20973"/>
                    <a:pt x="35345" y="21330"/>
                    <a:pt x="35345" y="21330"/>
                  </a:cubicBezTo>
                  <a:cubicBezTo>
                    <a:pt x="36257" y="20042"/>
                    <a:pt x="36851" y="18100"/>
                    <a:pt x="36851" y="18100"/>
                  </a:cubicBezTo>
                  <a:cubicBezTo>
                    <a:pt x="33957" y="14254"/>
                    <a:pt x="29893" y="11974"/>
                    <a:pt x="29893" y="11974"/>
                  </a:cubicBezTo>
                  <a:cubicBezTo>
                    <a:pt x="28584" y="13639"/>
                    <a:pt x="26919" y="15145"/>
                    <a:pt x="26919" y="15145"/>
                  </a:cubicBezTo>
                  <a:cubicBezTo>
                    <a:pt x="27316" y="13421"/>
                    <a:pt x="27376" y="10527"/>
                    <a:pt x="27376" y="10527"/>
                  </a:cubicBezTo>
                  <a:cubicBezTo>
                    <a:pt x="25135" y="8802"/>
                    <a:pt x="19407" y="6682"/>
                    <a:pt x="19407" y="6682"/>
                  </a:cubicBezTo>
                  <a:cubicBezTo>
                    <a:pt x="18514" y="8228"/>
                    <a:pt x="16434" y="9853"/>
                    <a:pt x="16434" y="9853"/>
                  </a:cubicBezTo>
                  <a:cubicBezTo>
                    <a:pt x="16989" y="7771"/>
                    <a:pt x="17246" y="5392"/>
                    <a:pt x="17246" y="5392"/>
                  </a:cubicBezTo>
                  <a:cubicBezTo>
                    <a:pt x="17246" y="5392"/>
                    <a:pt x="12528" y="2538"/>
                    <a:pt x="8286" y="2221"/>
                  </a:cubicBezTo>
                  <a:cubicBezTo>
                    <a:pt x="4025" y="1924"/>
                    <a:pt x="0" y="1"/>
                    <a:pt x="0" y="1"/>
                  </a:cubicBezTo>
                  <a:close/>
                </a:path>
              </a:pathLst>
            </a:custGeom>
            <a:solidFill>
              <a:schemeClr val="dk1"/>
            </a:solidFill>
            <a:ln w="152400" cap="flat" cmpd="sng">
              <a:solidFill>
                <a:schemeClr val="lt2"/>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nvGrpSpPr>
            <p:cNvPr id="2018" name="Google Shape;2018;p20"/>
            <p:cNvGrpSpPr/>
            <p:nvPr/>
          </p:nvGrpSpPr>
          <p:grpSpPr>
            <a:xfrm>
              <a:off x="2402050" y="1895088"/>
              <a:ext cx="1156651" cy="1051648"/>
              <a:chOff x="3295800" y="1931075"/>
              <a:chExt cx="1156651" cy="1051648"/>
            </a:xfrm>
          </p:grpSpPr>
          <p:sp>
            <p:nvSpPr>
              <p:cNvPr id="2019" name="Google Shape;2019;p20"/>
              <p:cNvSpPr/>
              <p:nvPr/>
            </p:nvSpPr>
            <p:spPr>
              <a:xfrm>
                <a:off x="3295800" y="1931075"/>
                <a:ext cx="1111075" cy="930525"/>
              </a:xfrm>
              <a:custGeom>
                <a:avLst/>
                <a:gdLst/>
                <a:ahLst/>
                <a:cxnLst/>
                <a:rect l="l" t="t" r="r" b="b"/>
                <a:pathLst>
                  <a:path w="44443" h="37221" extrusionOk="0">
                    <a:moveTo>
                      <a:pt x="0" y="0"/>
                    </a:moveTo>
                    <a:lnTo>
                      <a:pt x="59" y="1726"/>
                    </a:lnTo>
                    <a:cubicBezTo>
                      <a:pt x="238" y="6661"/>
                      <a:pt x="555" y="11656"/>
                      <a:pt x="2141" y="16334"/>
                    </a:cubicBezTo>
                    <a:cubicBezTo>
                      <a:pt x="2141" y="16334"/>
                      <a:pt x="2944" y="16464"/>
                      <a:pt x="4064" y="16464"/>
                    </a:cubicBezTo>
                    <a:cubicBezTo>
                      <a:pt x="4905" y="16464"/>
                      <a:pt x="5924" y="16391"/>
                      <a:pt x="6918" y="16136"/>
                    </a:cubicBezTo>
                    <a:lnTo>
                      <a:pt x="6918" y="16136"/>
                    </a:lnTo>
                    <a:cubicBezTo>
                      <a:pt x="6918" y="16136"/>
                      <a:pt x="4718" y="17841"/>
                      <a:pt x="3191" y="18475"/>
                    </a:cubicBezTo>
                    <a:cubicBezTo>
                      <a:pt x="3191" y="18475"/>
                      <a:pt x="5590" y="22143"/>
                      <a:pt x="7671" y="24937"/>
                    </a:cubicBezTo>
                    <a:cubicBezTo>
                      <a:pt x="7671" y="24937"/>
                      <a:pt x="8603" y="24660"/>
                      <a:pt x="10427" y="23431"/>
                    </a:cubicBezTo>
                    <a:lnTo>
                      <a:pt x="10427" y="23431"/>
                    </a:lnTo>
                    <a:cubicBezTo>
                      <a:pt x="10427" y="23431"/>
                      <a:pt x="10248" y="24561"/>
                      <a:pt x="9396" y="26483"/>
                    </a:cubicBezTo>
                    <a:cubicBezTo>
                      <a:pt x="9396" y="26483"/>
                      <a:pt x="12409" y="29636"/>
                      <a:pt x="14807" y="31955"/>
                    </a:cubicBezTo>
                    <a:lnTo>
                      <a:pt x="17860" y="29655"/>
                    </a:lnTo>
                    <a:lnTo>
                      <a:pt x="17860" y="29655"/>
                    </a:lnTo>
                    <a:cubicBezTo>
                      <a:pt x="17860" y="29655"/>
                      <a:pt x="18137" y="31063"/>
                      <a:pt x="17384" y="33125"/>
                    </a:cubicBezTo>
                    <a:cubicBezTo>
                      <a:pt x="17384" y="33125"/>
                      <a:pt x="25178" y="37221"/>
                      <a:pt x="34337" y="37221"/>
                    </a:cubicBezTo>
                    <a:cubicBezTo>
                      <a:pt x="37099" y="37221"/>
                      <a:pt x="39984" y="36848"/>
                      <a:pt x="42817" y="35879"/>
                    </a:cubicBezTo>
                    <a:cubicBezTo>
                      <a:pt x="44443" y="25889"/>
                      <a:pt x="38139" y="19704"/>
                      <a:pt x="38139" y="19704"/>
                    </a:cubicBezTo>
                    <a:cubicBezTo>
                      <a:pt x="37048" y="20993"/>
                      <a:pt x="35343" y="21350"/>
                      <a:pt x="35343" y="21350"/>
                    </a:cubicBezTo>
                    <a:cubicBezTo>
                      <a:pt x="36255" y="20061"/>
                      <a:pt x="36850" y="18099"/>
                      <a:pt x="36850" y="18099"/>
                    </a:cubicBezTo>
                    <a:cubicBezTo>
                      <a:pt x="33956" y="14273"/>
                      <a:pt x="29893" y="11994"/>
                      <a:pt x="29893" y="11994"/>
                    </a:cubicBezTo>
                    <a:cubicBezTo>
                      <a:pt x="28585" y="13638"/>
                      <a:pt x="26920" y="15145"/>
                      <a:pt x="26920" y="15145"/>
                    </a:cubicBezTo>
                    <a:cubicBezTo>
                      <a:pt x="27316" y="13440"/>
                      <a:pt x="27375" y="10546"/>
                      <a:pt x="27375" y="10546"/>
                    </a:cubicBezTo>
                    <a:cubicBezTo>
                      <a:pt x="25136" y="8822"/>
                      <a:pt x="19406" y="6700"/>
                      <a:pt x="19406" y="6700"/>
                    </a:cubicBezTo>
                    <a:cubicBezTo>
                      <a:pt x="18515" y="8227"/>
                      <a:pt x="16433" y="9853"/>
                      <a:pt x="16433" y="9853"/>
                    </a:cubicBezTo>
                    <a:cubicBezTo>
                      <a:pt x="16988" y="7791"/>
                      <a:pt x="17246" y="5413"/>
                      <a:pt x="17246" y="5413"/>
                    </a:cubicBezTo>
                    <a:cubicBezTo>
                      <a:pt x="17246" y="5413"/>
                      <a:pt x="12528" y="2538"/>
                      <a:pt x="8286" y="2241"/>
                    </a:cubicBezTo>
                    <a:cubicBezTo>
                      <a:pt x="4024" y="1924"/>
                      <a:pt x="0" y="0"/>
                      <a:pt x="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20" name="Google Shape;2020;p20"/>
              <p:cNvSpPr/>
              <p:nvPr/>
            </p:nvSpPr>
            <p:spPr>
              <a:xfrm>
                <a:off x="3371377" y="2028475"/>
                <a:ext cx="989373" cy="786271"/>
              </a:xfrm>
              <a:custGeom>
                <a:avLst/>
                <a:gdLst/>
                <a:ahLst/>
                <a:cxnLst/>
                <a:rect l="l" t="t" r="r" b="b"/>
                <a:pathLst>
                  <a:path w="37494" h="29487" extrusionOk="0">
                    <a:moveTo>
                      <a:pt x="1" y="1"/>
                    </a:moveTo>
                    <a:lnTo>
                      <a:pt x="1" y="1"/>
                    </a:lnTo>
                    <a:cubicBezTo>
                      <a:pt x="9247" y="27141"/>
                      <a:pt x="30385" y="29486"/>
                      <a:pt x="36060" y="29486"/>
                    </a:cubicBezTo>
                    <a:cubicBezTo>
                      <a:pt x="36980" y="29486"/>
                      <a:pt x="37493" y="29425"/>
                      <a:pt x="37485" y="29397"/>
                    </a:cubicBezTo>
                    <a:cubicBezTo>
                      <a:pt x="30726" y="10348"/>
                      <a:pt x="1" y="1"/>
                      <a:pt x="1" y="1"/>
                    </a:cubicBezTo>
                    <a:close/>
                  </a:path>
                </a:pathLst>
              </a:custGeom>
              <a:solidFill>
                <a:srgbClr val="191919">
                  <a:alpha val="128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21" name="Google Shape;2021;p20"/>
              <p:cNvSpPr/>
              <p:nvPr/>
            </p:nvSpPr>
            <p:spPr>
              <a:xfrm>
                <a:off x="3601474" y="2047537"/>
                <a:ext cx="54905" cy="195530"/>
              </a:xfrm>
              <a:custGeom>
                <a:avLst/>
                <a:gdLst/>
                <a:ahLst/>
                <a:cxnLst/>
                <a:rect l="l" t="t" r="r" b="b"/>
                <a:pathLst>
                  <a:path w="2924" h="10413" extrusionOk="0">
                    <a:moveTo>
                      <a:pt x="2785" y="1"/>
                    </a:moveTo>
                    <a:cubicBezTo>
                      <a:pt x="2745" y="1"/>
                      <a:pt x="2708" y="20"/>
                      <a:pt x="2701" y="66"/>
                    </a:cubicBezTo>
                    <a:cubicBezTo>
                      <a:pt x="2205" y="2762"/>
                      <a:pt x="1551" y="5437"/>
                      <a:pt x="738" y="8054"/>
                    </a:cubicBezTo>
                    <a:cubicBezTo>
                      <a:pt x="521" y="8807"/>
                      <a:pt x="283" y="9541"/>
                      <a:pt x="24" y="10274"/>
                    </a:cubicBezTo>
                    <a:cubicBezTo>
                      <a:pt x="0" y="10358"/>
                      <a:pt x="63" y="10413"/>
                      <a:pt x="125" y="10413"/>
                    </a:cubicBezTo>
                    <a:cubicBezTo>
                      <a:pt x="166" y="10413"/>
                      <a:pt x="207" y="10389"/>
                      <a:pt x="222" y="10334"/>
                    </a:cubicBezTo>
                    <a:cubicBezTo>
                      <a:pt x="1115" y="7737"/>
                      <a:pt x="1848" y="5101"/>
                      <a:pt x="2443" y="2424"/>
                    </a:cubicBezTo>
                    <a:cubicBezTo>
                      <a:pt x="2622" y="1652"/>
                      <a:pt x="2760" y="898"/>
                      <a:pt x="2899" y="125"/>
                    </a:cubicBezTo>
                    <a:cubicBezTo>
                      <a:pt x="2924" y="51"/>
                      <a:pt x="2850" y="1"/>
                      <a:pt x="278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22" name="Google Shape;2022;p20"/>
              <p:cNvSpPr/>
              <p:nvPr/>
            </p:nvSpPr>
            <p:spPr>
              <a:xfrm>
                <a:off x="3566492" y="2035275"/>
                <a:ext cx="38813" cy="173917"/>
              </a:xfrm>
              <a:custGeom>
                <a:avLst/>
                <a:gdLst/>
                <a:ahLst/>
                <a:cxnLst/>
                <a:rect l="l" t="t" r="r" b="b"/>
                <a:pathLst>
                  <a:path w="2067" h="9262" extrusionOk="0">
                    <a:moveTo>
                      <a:pt x="1965" y="0"/>
                    </a:moveTo>
                    <a:cubicBezTo>
                      <a:pt x="1913" y="0"/>
                      <a:pt x="1858" y="35"/>
                      <a:pt x="1848" y="104"/>
                    </a:cubicBezTo>
                    <a:cubicBezTo>
                      <a:pt x="1630" y="2482"/>
                      <a:pt x="1213" y="4861"/>
                      <a:pt x="600" y="7181"/>
                    </a:cubicBezTo>
                    <a:cubicBezTo>
                      <a:pt x="420" y="7834"/>
                      <a:pt x="222" y="8489"/>
                      <a:pt x="24" y="9124"/>
                    </a:cubicBezTo>
                    <a:cubicBezTo>
                      <a:pt x="0" y="9207"/>
                      <a:pt x="63" y="9262"/>
                      <a:pt x="125" y="9262"/>
                    </a:cubicBezTo>
                    <a:cubicBezTo>
                      <a:pt x="166" y="9262"/>
                      <a:pt x="206" y="9238"/>
                      <a:pt x="222" y="9182"/>
                    </a:cubicBezTo>
                    <a:cubicBezTo>
                      <a:pt x="956" y="6883"/>
                      <a:pt x="1491" y="4504"/>
                      <a:pt x="1829" y="2107"/>
                    </a:cubicBezTo>
                    <a:cubicBezTo>
                      <a:pt x="1927" y="1433"/>
                      <a:pt x="1987" y="759"/>
                      <a:pt x="2066" y="104"/>
                    </a:cubicBezTo>
                    <a:cubicBezTo>
                      <a:pt x="2066" y="35"/>
                      <a:pt x="2017" y="0"/>
                      <a:pt x="196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23" name="Google Shape;2023;p20"/>
              <p:cNvSpPr/>
              <p:nvPr/>
            </p:nvSpPr>
            <p:spPr>
              <a:xfrm>
                <a:off x="3440775" y="2290111"/>
                <a:ext cx="216054" cy="20993"/>
              </a:xfrm>
              <a:custGeom>
                <a:avLst/>
                <a:gdLst/>
                <a:ahLst/>
                <a:cxnLst/>
                <a:rect l="l" t="t" r="r" b="b"/>
                <a:pathLst>
                  <a:path w="11506" h="1118" extrusionOk="0">
                    <a:moveTo>
                      <a:pt x="11373" y="1"/>
                    </a:moveTo>
                    <a:cubicBezTo>
                      <a:pt x="11362" y="1"/>
                      <a:pt x="11351" y="2"/>
                      <a:pt x="11338" y="6"/>
                    </a:cubicBezTo>
                    <a:cubicBezTo>
                      <a:pt x="8652" y="622"/>
                      <a:pt x="5895" y="921"/>
                      <a:pt x="3134" y="921"/>
                    </a:cubicBezTo>
                    <a:cubicBezTo>
                      <a:pt x="2962" y="921"/>
                      <a:pt x="2789" y="920"/>
                      <a:pt x="2616" y="918"/>
                    </a:cubicBezTo>
                    <a:cubicBezTo>
                      <a:pt x="1784" y="899"/>
                      <a:pt x="951" y="839"/>
                      <a:pt x="138" y="780"/>
                    </a:cubicBezTo>
                    <a:cubicBezTo>
                      <a:pt x="132" y="779"/>
                      <a:pt x="126" y="779"/>
                      <a:pt x="120" y="779"/>
                    </a:cubicBezTo>
                    <a:cubicBezTo>
                      <a:pt x="0" y="779"/>
                      <a:pt x="6" y="978"/>
                      <a:pt x="138" y="978"/>
                    </a:cubicBezTo>
                    <a:cubicBezTo>
                      <a:pt x="1197" y="1071"/>
                      <a:pt x="2259" y="1117"/>
                      <a:pt x="3320" y="1117"/>
                    </a:cubicBezTo>
                    <a:cubicBezTo>
                      <a:pt x="5199" y="1117"/>
                      <a:pt x="7078" y="972"/>
                      <a:pt x="8939" y="680"/>
                    </a:cubicBezTo>
                    <a:cubicBezTo>
                      <a:pt x="9772" y="542"/>
                      <a:pt x="10585" y="383"/>
                      <a:pt x="11397" y="204"/>
                    </a:cubicBezTo>
                    <a:cubicBezTo>
                      <a:pt x="11505" y="168"/>
                      <a:pt x="11482" y="1"/>
                      <a:pt x="1137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24" name="Google Shape;2024;p20"/>
              <p:cNvSpPr/>
              <p:nvPr/>
            </p:nvSpPr>
            <p:spPr>
              <a:xfrm>
                <a:off x="3437790" y="2269090"/>
                <a:ext cx="195324" cy="17163"/>
              </a:xfrm>
              <a:custGeom>
                <a:avLst/>
                <a:gdLst/>
                <a:ahLst/>
                <a:cxnLst/>
                <a:rect l="l" t="t" r="r" b="b"/>
                <a:pathLst>
                  <a:path w="10402" h="914" extrusionOk="0">
                    <a:moveTo>
                      <a:pt x="10244" y="1"/>
                    </a:moveTo>
                    <a:cubicBezTo>
                      <a:pt x="10239" y="1"/>
                      <a:pt x="10234" y="1"/>
                      <a:pt x="10229" y="2"/>
                    </a:cubicBezTo>
                    <a:cubicBezTo>
                      <a:pt x="7612" y="378"/>
                      <a:pt x="4996" y="597"/>
                      <a:pt x="2379" y="676"/>
                    </a:cubicBezTo>
                    <a:cubicBezTo>
                      <a:pt x="1626" y="695"/>
                      <a:pt x="891" y="716"/>
                      <a:pt x="138" y="716"/>
                    </a:cubicBezTo>
                    <a:cubicBezTo>
                      <a:pt x="0" y="716"/>
                      <a:pt x="0" y="914"/>
                      <a:pt x="138" y="914"/>
                    </a:cubicBezTo>
                    <a:cubicBezTo>
                      <a:pt x="2794" y="914"/>
                      <a:pt x="5451" y="774"/>
                      <a:pt x="8088" y="478"/>
                    </a:cubicBezTo>
                    <a:cubicBezTo>
                      <a:pt x="8821" y="398"/>
                      <a:pt x="9555" y="319"/>
                      <a:pt x="10287" y="219"/>
                    </a:cubicBezTo>
                    <a:cubicBezTo>
                      <a:pt x="10401" y="201"/>
                      <a:pt x="10353" y="1"/>
                      <a:pt x="1024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25" name="Google Shape;2025;p20"/>
              <p:cNvSpPr/>
              <p:nvPr/>
            </p:nvSpPr>
            <p:spPr>
              <a:xfrm>
                <a:off x="3423462" y="2177081"/>
                <a:ext cx="122636" cy="9783"/>
              </a:xfrm>
              <a:custGeom>
                <a:avLst/>
                <a:gdLst/>
                <a:ahLst/>
                <a:cxnLst/>
                <a:rect l="l" t="t" r="r" b="b"/>
                <a:pathLst>
                  <a:path w="6531" h="521" extrusionOk="0">
                    <a:moveTo>
                      <a:pt x="140" y="0"/>
                    </a:moveTo>
                    <a:cubicBezTo>
                      <a:pt x="41" y="0"/>
                      <a:pt x="1" y="186"/>
                      <a:pt x="129" y="203"/>
                    </a:cubicBezTo>
                    <a:cubicBezTo>
                      <a:pt x="1139" y="382"/>
                      <a:pt x="2170" y="462"/>
                      <a:pt x="3221" y="481"/>
                    </a:cubicBezTo>
                    <a:cubicBezTo>
                      <a:pt x="4271" y="501"/>
                      <a:pt x="5322" y="501"/>
                      <a:pt x="6393" y="520"/>
                    </a:cubicBezTo>
                    <a:cubicBezTo>
                      <a:pt x="6531" y="520"/>
                      <a:pt x="6531" y="303"/>
                      <a:pt x="6393" y="303"/>
                    </a:cubicBezTo>
                    <a:cubicBezTo>
                      <a:pt x="5341" y="303"/>
                      <a:pt x="4311" y="282"/>
                      <a:pt x="3261" y="263"/>
                    </a:cubicBezTo>
                    <a:cubicBezTo>
                      <a:pt x="2230" y="263"/>
                      <a:pt x="1199" y="184"/>
                      <a:pt x="169" y="5"/>
                    </a:cubicBezTo>
                    <a:cubicBezTo>
                      <a:pt x="159" y="2"/>
                      <a:pt x="149" y="0"/>
                      <a:pt x="14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26" name="Google Shape;2026;p20"/>
              <p:cNvSpPr/>
              <p:nvPr/>
            </p:nvSpPr>
            <p:spPr>
              <a:xfrm>
                <a:off x="3732945" y="2143563"/>
                <a:ext cx="30213" cy="211904"/>
              </a:xfrm>
              <a:custGeom>
                <a:avLst/>
                <a:gdLst/>
                <a:ahLst/>
                <a:cxnLst/>
                <a:rect l="l" t="t" r="r" b="b"/>
                <a:pathLst>
                  <a:path w="1609" h="11285" extrusionOk="0">
                    <a:moveTo>
                      <a:pt x="1507" y="1"/>
                    </a:moveTo>
                    <a:cubicBezTo>
                      <a:pt x="1455" y="1"/>
                      <a:pt x="1400" y="36"/>
                      <a:pt x="1400" y="105"/>
                    </a:cubicBezTo>
                    <a:cubicBezTo>
                      <a:pt x="1341" y="2999"/>
                      <a:pt x="1064" y="5894"/>
                      <a:pt x="528" y="8748"/>
                    </a:cubicBezTo>
                    <a:cubicBezTo>
                      <a:pt x="369" y="9541"/>
                      <a:pt x="210" y="10353"/>
                      <a:pt x="12" y="11146"/>
                    </a:cubicBezTo>
                    <a:cubicBezTo>
                      <a:pt x="1" y="11230"/>
                      <a:pt x="68" y="11285"/>
                      <a:pt x="132" y="11285"/>
                    </a:cubicBezTo>
                    <a:cubicBezTo>
                      <a:pt x="175" y="11285"/>
                      <a:pt x="215" y="11261"/>
                      <a:pt x="231" y="11206"/>
                    </a:cubicBezTo>
                    <a:cubicBezTo>
                      <a:pt x="884" y="8371"/>
                      <a:pt x="1321" y="5477"/>
                      <a:pt x="1500" y="2563"/>
                    </a:cubicBezTo>
                    <a:cubicBezTo>
                      <a:pt x="1558" y="1750"/>
                      <a:pt x="1598" y="938"/>
                      <a:pt x="1598" y="105"/>
                    </a:cubicBezTo>
                    <a:cubicBezTo>
                      <a:pt x="1608" y="36"/>
                      <a:pt x="1559" y="1"/>
                      <a:pt x="150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27" name="Google Shape;2027;p20"/>
              <p:cNvSpPr/>
              <p:nvPr/>
            </p:nvSpPr>
            <p:spPr>
              <a:xfrm>
                <a:off x="3759732" y="2141620"/>
                <a:ext cx="95146" cy="229668"/>
              </a:xfrm>
              <a:custGeom>
                <a:avLst/>
                <a:gdLst/>
                <a:ahLst/>
                <a:cxnLst/>
                <a:rect l="l" t="t" r="r" b="b"/>
                <a:pathLst>
                  <a:path w="5067" h="12231" extrusionOk="0">
                    <a:moveTo>
                      <a:pt x="4962" y="0"/>
                    </a:moveTo>
                    <a:cubicBezTo>
                      <a:pt x="4908" y="0"/>
                      <a:pt x="4848" y="35"/>
                      <a:pt x="4838" y="104"/>
                    </a:cubicBezTo>
                    <a:cubicBezTo>
                      <a:pt x="4719" y="1729"/>
                      <a:pt x="4164" y="3296"/>
                      <a:pt x="3511" y="4782"/>
                    </a:cubicBezTo>
                    <a:cubicBezTo>
                      <a:pt x="2837" y="6349"/>
                      <a:pt x="2083" y="7874"/>
                      <a:pt x="1330" y="9421"/>
                    </a:cubicBezTo>
                    <a:cubicBezTo>
                      <a:pt x="913" y="10313"/>
                      <a:pt x="477" y="11186"/>
                      <a:pt x="41" y="12077"/>
                    </a:cubicBezTo>
                    <a:cubicBezTo>
                      <a:pt x="1" y="12158"/>
                      <a:pt x="71" y="12230"/>
                      <a:pt x="138" y="12230"/>
                    </a:cubicBezTo>
                    <a:cubicBezTo>
                      <a:pt x="170" y="12230"/>
                      <a:pt x="201" y="12214"/>
                      <a:pt x="220" y="12177"/>
                    </a:cubicBezTo>
                    <a:cubicBezTo>
                      <a:pt x="1013" y="10591"/>
                      <a:pt x="1785" y="8984"/>
                      <a:pt x="2538" y="7380"/>
                    </a:cubicBezTo>
                    <a:cubicBezTo>
                      <a:pt x="3252" y="5892"/>
                      <a:pt x="3986" y="4386"/>
                      <a:pt x="4502" y="2800"/>
                    </a:cubicBezTo>
                    <a:cubicBezTo>
                      <a:pt x="4779" y="1928"/>
                      <a:pt x="4977" y="1016"/>
                      <a:pt x="5057" y="104"/>
                    </a:cubicBezTo>
                    <a:cubicBezTo>
                      <a:pt x="5066" y="35"/>
                      <a:pt x="5017" y="0"/>
                      <a:pt x="496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28" name="Google Shape;2028;p20"/>
              <p:cNvSpPr/>
              <p:nvPr/>
            </p:nvSpPr>
            <p:spPr>
              <a:xfrm>
                <a:off x="3790246" y="2166162"/>
                <a:ext cx="114637" cy="227396"/>
              </a:xfrm>
              <a:custGeom>
                <a:avLst/>
                <a:gdLst/>
                <a:ahLst/>
                <a:cxnLst/>
                <a:rect l="l" t="t" r="r" b="b"/>
                <a:pathLst>
                  <a:path w="6105" h="12110" extrusionOk="0">
                    <a:moveTo>
                      <a:pt x="5976" y="1"/>
                    </a:moveTo>
                    <a:cubicBezTo>
                      <a:pt x="5935" y="1"/>
                      <a:pt x="5892" y="20"/>
                      <a:pt x="5869" y="66"/>
                    </a:cubicBezTo>
                    <a:cubicBezTo>
                      <a:pt x="5176" y="1731"/>
                      <a:pt x="4462" y="3396"/>
                      <a:pt x="3749" y="5042"/>
                    </a:cubicBezTo>
                    <a:cubicBezTo>
                      <a:pt x="3392" y="5854"/>
                      <a:pt x="3015" y="6686"/>
                      <a:pt x="2639" y="7500"/>
                    </a:cubicBezTo>
                    <a:cubicBezTo>
                      <a:pt x="2301" y="8232"/>
                      <a:pt x="1965" y="8967"/>
                      <a:pt x="1587" y="9680"/>
                    </a:cubicBezTo>
                    <a:cubicBezTo>
                      <a:pt x="1151" y="10473"/>
                      <a:pt x="676" y="11246"/>
                      <a:pt x="62" y="11919"/>
                    </a:cubicBezTo>
                    <a:cubicBezTo>
                      <a:pt x="0" y="11997"/>
                      <a:pt x="70" y="12110"/>
                      <a:pt x="150" y="12110"/>
                    </a:cubicBezTo>
                    <a:cubicBezTo>
                      <a:pt x="174" y="12110"/>
                      <a:pt x="198" y="12100"/>
                      <a:pt x="220" y="12078"/>
                    </a:cubicBezTo>
                    <a:cubicBezTo>
                      <a:pt x="1291" y="10849"/>
                      <a:pt x="2023" y="9382"/>
                      <a:pt x="2678" y="7915"/>
                    </a:cubicBezTo>
                    <a:cubicBezTo>
                      <a:pt x="3432" y="6271"/>
                      <a:pt x="4164" y="4606"/>
                      <a:pt x="4878" y="2960"/>
                    </a:cubicBezTo>
                    <a:cubicBezTo>
                      <a:pt x="5274" y="2008"/>
                      <a:pt x="5671" y="1077"/>
                      <a:pt x="6067" y="126"/>
                    </a:cubicBezTo>
                    <a:cubicBezTo>
                      <a:pt x="6105" y="52"/>
                      <a:pt x="6043" y="1"/>
                      <a:pt x="597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29" name="Google Shape;2029;p20"/>
              <p:cNvSpPr/>
              <p:nvPr/>
            </p:nvSpPr>
            <p:spPr>
              <a:xfrm>
                <a:off x="3513614" y="2338651"/>
                <a:ext cx="203342" cy="114073"/>
              </a:xfrm>
              <a:custGeom>
                <a:avLst/>
                <a:gdLst/>
                <a:ahLst/>
                <a:cxnLst/>
                <a:rect l="l" t="t" r="r" b="b"/>
                <a:pathLst>
                  <a:path w="10829" h="6075" extrusionOk="0">
                    <a:moveTo>
                      <a:pt x="10667" y="0"/>
                    </a:moveTo>
                    <a:cubicBezTo>
                      <a:pt x="10649" y="0"/>
                      <a:pt x="10630" y="6"/>
                      <a:pt x="10610" y="19"/>
                    </a:cubicBezTo>
                    <a:cubicBezTo>
                      <a:pt x="7994" y="1703"/>
                      <a:pt x="5338" y="3388"/>
                      <a:pt x="2543" y="4776"/>
                    </a:cubicBezTo>
                    <a:cubicBezTo>
                      <a:pt x="1730" y="5152"/>
                      <a:pt x="937" y="5529"/>
                      <a:pt x="104" y="5865"/>
                    </a:cubicBezTo>
                    <a:cubicBezTo>
                      <a:pt x="1" y="5918"/>
                      <a:pt x="33" y="6075"/>
                      <a:pt x="122" y="6075"/>
                    </a:cubicBezTo>
                    <a:cubicBezTo>
                      <a:pt x="135" y="6075"/>
                      <a:pt x="149" y="6072"/>
                      <a:pt x="165" y="6064"/>
                    </a:cubicBezTo>
                    <a:cubicBezTo>
                      <a:pt x="3078" y="4874"/>
                      <a:pt x="5813" y="3289"/>
                      <a:pt x="8490" y="1623"/>
                    </a:cubicBezTo>
                    <a:cubicBezTo>
                      <a:pt x="9243" y="1148"/>
                      <a:pt x="9976" y="672"/>
                      <a:pt x="10729" y="196"/>
                    </a:cubicBezTo>
                    <a:cubicBezTo>
                      <a:pt x="10829" y="147"/>
                      <a:pt x="10762" y="0"/>
                      <a:pt x="1066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30" name="Google Shape;2030;p20"/>
              <p:cNvSpPr/>
              <p:nvPr/>
            </p:nvSpPr>
            <p:spPr>
              <a:xfrm>
                <a:off x="3609755" y="2415075"/>
                <a:ext cx="222269" cy="170331"/>
              </a:xfrm>
              <a:custGeom>
                <a:avLst/>
                <a:gdLst/>
                <a:ahLst/>
                <a:cxnLst/>
                <a:rect l="l" t="t" r="r" b="b"/>
                <a:pathLst>
                  <a:path w="11837" h="9071" extrusionOk="0">
                    <a:moveTo>
                      <a:pt x="11686" y="0"/>
                    </a:moveTo>
                    <a:cubicBezTo>
                      <a:pt x="11663" y="0"/>
                      <a:pt x="11638" y="10"/>
                      <a:pt x="11616" y="32"/>
                    </a:cubicBezTo>
                    <a:cubicBezTo>
                      <a:pt x="10427" y="1380"/>
                      <a:pt x="9000" y="2450"/>
                      <a:pt x="7552" y="3500"/>
                    </a:cubicBezTo>
                    <a:cubicBezTo>
                      <a:pt x="5966" y="4631"/>
                      <a:pt x="4401" y="5781"/>
                      <a:pt x="2815" y="6910"/>
                    </a:cubicBezTo>
                    <a:cubicBezTo>
                      <a:pt x="1903" y="7565"/>
                      <a:pt x="1010" y="8218"/>
                      <a:pt x="99" y="8873"/>
                    </a:cubicBezTo>
                    <a:cubicBezTo>
                      <a:pt x="1" y="8938"/>
                      <a:pt x="64" y="9071"/>
                      <a:pt x="146" y="9071"/>
                    </a:cubicBezTo>
                    <a:cubicBezTo>
                      <a:pt x="163" y="9071"/>
                      <a:pt x="181" y="9065"/>
                      <a:pt x="199" y="9051"/>
                    </a:cubicBezTo>
                    <a:cubicBezTo>
                      <a:pt x="1824" y="7882"/>
                      <a:pt x="3429" y="6732"/>
                      <a:pt x="5035" y="5562"/>
                    </a:cubicBezTo>
                    <a:cubicBezTo>
                      <a:pt x="6542" y="4472"/>
                      <a:pt x="8107" y="3421"/>
                      <a:pt x="9555" y="2252"/>
                    </a:cubicBezTo>
                    <a:cubicBezTo>
                      <a:pt x="10348" y="1618"/>
                      <a:pt x="11101" y="944"/>
                      <a:pt x="11775" y="191"/>
                    </a:cubicBezTo>
                    <a:cubicBezTo>
                      <a:pt x="11837" y="113"/>
                      <a:pt x="11766" y="0"/>
                      <a:pt x="1168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31" name="Google Shape;2031;p20"/>
              <p:cNvSpPr/>
              <p:nvPr/>
            </p:nvSpPr>
            <p:spPr>
              <a:xfrm>
                <a:off x="3687176" y="2432706"/>
                <a:ext cx="29406" cy="25857"/>
              </a:xfrm>
              <a:custGeom>
                <a:avLst/>
                <a:gdLst/>
                <a:ahLst/>
                <a:cxnLst/>
                <a:rect l="l" t="t" r="r" b="b"/>
                <a:pathLst>
                  <a:path w="1566" h="1377" extrusionOk="0">
                    <a:moveTo>
                      <a:pt x="1412" y="1"/>
                    </a:moveTo>
                    <a:cubicBezTo>
                      <a:pt x="1391" y="1"/>
                      <a:pt x="1369" y="8"/>
                      <a:pt x="1348" y="24"/>
                    </a:cubicBezTo>
                    <a:cubicBezTo>
                      <a:pt x="931" y="420"/>
                      <a:pt x="495" y="817"/>
                      <a:pt x="80" y="1194"/>
                    </a:cubicBezTo>
                    <a:cubicBezTo>
                      <a:pt x="0" y="1272"/>
                      <a:pt x="84" y="1376"/>
                      <a:pt x="172" y="1376"/>
                    </a:cubicBezTo>
                    <a:cubicBezTo>
                      <a:pt x="195" y="1376"/>
                      <a:pt x="218" y="1369"/>
                      <a:pt x="238" y="1353"/>
                    </a:cubicBezTo>
                    <a:cubicBezTo>
                      <a:pt x="654" y="956"/>
                      <a:pt x="1071" y="560"/>
                      <a:pt x="1486" y="183"/>
                    </a:cubicBezTo>
                    <a:cubicBezTo>
                      <a:pt x="1566" y="104"/>
                      <a:pt x="1494" y="1"/>
                      <a:pt x="141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32" name="Google Shape;2032;p20"/>
              <p:cNvSpPr/>
              <p:nvPr/>
            </p:nvSpPr>
            <p:spPr>
              <a:xfrm>
                <a:off x="3501540" y="2231404"/>
                <a:ext cx="27960" cy="10215"/>
              </a:xfrm>
              <a:custGeom>
                <a:avLst/>
                <a:gdLst/>
                <a:ahLst/>
                <a:cxnLst/>
                <a:rect l="l" t="t" r="r" b="b"/>
                <a:pathLst>
                  <a:path w="1489" h="544" extrusionOk="0">
                    <a:moveTo>
                      <a:pt x="1338" y="1"/>
                    </a:moveTo>
                    <a:cubicBezTo>
                      <a:pt x="1327" y="1"/>
                      <a:pt x="1315" y="3"/>
                      <a:pt x="1302" y="6"/>
                    </a:cubicBezTo>
                    <a:cubicBezTo>
                      <a:pt x="906" y="106"/>
                      <a:pt x="510" y="225"/>
                      <a:pt x="134" y="323"/>
                    </a:cubicBezTo>
                    <a:cubicBezTo>
                      <a:pt x="0" y="361"/>
                      <a:pt x="49" y="543"/>
                      <a:pt x="157" y="543"/>
                    </a:cubicBezTo>
                    <a:cubicBezTo>
                      <a:pt x="163" y="543"/>
                      <a:pt x="168" y="543"/>
                      <a:pt x="173" y="542"/>
                    </a:cubicBezTo>
                    <a:cubicBezTo>
                      <a:pt x="570" y="423"/>
                      <a:pt x="966" y="304"/>
                      <a:pt x="1363" y="204"/>
                    </a:cubicBezTo>
                    <a:cubicBezTo>
                      <a:pt x="1488" y="168"/>
                      <a:pt x="1451" y="1"/>
                      <a:pt x="133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33" name="Google Shape;2033;p20"/>
              <p:cNvSpPr/>
              <p:nvPr/>
            </p:nvSpPr>
            <p:spPr>
              <a:xfrm>
                <a:off x="3904189" y="2274038"/>
                <a:ext cx="152154" cy="193821"/>
              </a:xfrm>
              <a:custGeom>
                <a:avLst/>
                <a:gdLst/>
                <a:ahLst/>
                <a:cxnLst/>
                <a:rect l="l" t="t" r="r" b="b"/>
                <a:pathLst>
                  <a:path w="8103" h="10322" extrusionOk="0">
                    <a:moveTo>
                      <a:pt x="7958" y="0"/>
                    </a:moveTo>
                    <a:cubicBezTo>
                      <a:pt x="7926" y="0"/>
                      <a:pt x="7893" y="15"/>
                      <a:pt x="7870" y="50"/>
                    </a:cubicBezTo>
                    <a:cubicBezTo>
                      <a:pt x="6879" y="1477"/>
                      <a:pt x="5887" y="2905"/>
                      <a:pt x="4876" y="4332"/>
                    </a:cubicBezTo>
                    <a:cubicBezTo>
                      <a:pt x="4381" y="5045"/>
                      <a:pt x="3866" y="5738"/>
                      <a:pt x="3369" y="6452"/>
                    </a:cubicBezTo>
                    <a:cubicBezTo>
                      <a:pt x="2914" y="7086"/>
                      <a:pt x="2457" y="7702"/>
                      <a:pt x="1942" y="8315"/>
                    </a:cubicBezTo>
                    <a:cubicBezTo>
                      <a:pt x="1387" y="8989"/>
                      <a:pt x="773" y="9605"/>
                      <a:pt x="79" y="10160"/>
                    </a:cubicBezTo>
                    <a:cubicBezTo>
                      <a:pt x="1" y="10222"/>
                      <a:pt x="71" y="10321"/>
                      <a:pt x="162" y="10321"/>
                    </a:cubicBezTo>
                    <a:cubicBezTo>
                      <a:pt x="186" y="10321"/>
                      <a:pt x="212" y="10314"/>
                      <a:pt x="237" y="10298"/>
                    </a:cubicBezTo>
                    <a:cubicBezTo>
                      <a:pt x="1466" y="9346"/>
                      <a:pt x="2438" y="8098"/>
                      <a:pt x="3350" y="6829"/>
                    </a:cubicBezTo>
                    <a:cubicBezTo>
                      <a:pt x="4360" y="5442"/>
                      <a:pt x="5351" y="4015"/>
                      <a:pt x="6343" y="2606"/>
                    </a:cubicBezTo>
                    <a:cubicBezTo>
                      <a:pt x="6918" y="1794"/>
                      <a:pt x="7492" y="981"/>
                      <a:pt x="8047" y="148"/>
                    </a:cubicBezTo>
                    <a:cubicBezTo>
                      <a:pt x="8103" y="79"/>
                      <a:pt x="8032" y="0"/>
                      <a:pt x="795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34" name="Google Shape;2034;p20"/>
              <p:cNvSpPr/>
              <p:nvPr/>
            </p:nvSpPr>
            <p:spPr>
              <a:xfrm>
                <a:off x="3941016" y="2271563"/>
                <a:ext cx="155196" cy="218401"/>
              </a:xfrm>
              <a:custGeom>
                <a:avLst/>
                <a:gdLst/>
                <a:ahLst/>
                <a:cxnLst/>
                <a:rect l="l" t="t" r="r" b="b"/>
                <a:pathLst>
                  <a:path w="8265" h="11631" extrusionOk="0">
                    <a:moveTo>
                      <a:pt x="8128" y="0"/>
                    </a:moveTo>
                    <a:cubicBezTo>
                      <a:pt x="8096" y="0"/>
                      <a:pt x="8065" y="18"/>
                      <a:pt x="8046" y="62"/>
                    </a:cubicBezTo>
                    <a:cubicBezTo>
                      <a:pt x="7292" y="1708"/>
                      <a:pt x="6441" y="3313"/>
                      <a:pt x="5450" y="4840"/>
                    </a:cubicBezTo>
                    <a:cubicBezTo>
                      <a:pt x="4477" y="6366"/>
                      <a:pt x="3388" y="7833"/>
                      <a:pt x="2199" y="9201"/>
                    </a:cubicBezTo>
                    <a:cubicBezTo>
                      <a:pt x="1525" y="9974"/>
                      <a:pt x="811" y="10727"/>
                      <a:pt x="77" y="11440"/>
                    </a:cubicBezTo>
                    <a:cubicBezTo>
                      <a:pt x="1" y="11518"/>
                      <a:pt x="79" y="11631"/>
                      <a:pt x="164" y="11631"/>
                    </a:cubicBezTo>
                    <a:cubicBezTo>
                      <a:pt x="188" y="11631"/>
                      <a:pt x="213" y="11621"/>
                      <a:pt x="235" y="11599"/>
                    </a:cubicBezTo>
                    <a:cubicBezTo>
                      <a:pt x="1525" y="10330"/>
                      <a:pt x="2733" y="8963"/>
                      <a:pt x="3843" y="7497"/>
                    </a:cubicBezTo>
                    <a:cubicBezTo>
                      <a:pt x="4953" y="6049"/>
                      <a:pt x="5965" y="4523"/>
                      <a:pt x="6837" y="2917"/>
                    </a:cubicBezTo>
                    <a:cubicBezTo>
                      <a:pt x="7353" y="2025"/>
                      <a:pt x="7808" y="1093"/>
                      <a:pt x="8225" y="162"/>
                    </a:cubicBezTo>
                    <a:cubicBezTo>
                      <a:pt x="8265" y="81"/>
                      <a:pt x="8195" y="0"/>
                      <a:pt x="812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35" name="Google Shape;2035;p20"/>
              <p:cNvSpPr/>
              <p:nvPr/>
            </p:nvSpPr>
            <p:spPr>
              <a:xfrm>
                <a:off x="3783350" y="2479575"/>
                <a:ext cx="147758" cy="285641"/>
              </a:xfrm>
              <a:custGeom>
                <a:avLst/>
                <a:gdLst/>
                <a:ahLst/>
                <a:cxnLst/>
                <a:rect l="l" t="t" r="r" b="b"/>
                <a:pathLst>
                  <a:path w="8368" h="16163" extrusionOk="0">
                    <a:moveTo>
                      <a:pt x="8237" y="1"/>
                    </a:moveTo>
                    <a:cubicBezTo>
                      <a:pt x="8197" y="1"/>
                      <a:pt x="8159" y="20"/>
                      <a:pt x="8144" y="65"/>
                    </a:cubicBezTo>
                    <a:cubicBezTo>
                      <a:pt x="7291" y="2246"/>
                      <a:pt x="6360" y="4387"/>
                      <a:pt x="5348" y="6488"/>
                    </a:cubicBezTo>
                    <a:cubicBezTo>
                      <a:pt x="4357" y="8589"/>
                      <a:pt x="3268" y="10632"/>
                      <a:pt x="2098" y="12653"/>
                    </a:cubicBezTo>
                    <a:cubicBezTo>
                      <a:pt x="1444" y="13783"/>
                      <a:pt x="770" y="14913"/>
                      <a:pt x="57" y="16003"/>
                    </a:cubicBezTo>
                    <a:cubicBezTo>
                      <a:pt x="0" y="16087"/>
                      <a:pt x="85" y="16163"/>
                      <a:pt x="159" y="16163"/>
                    </a:cubicBezTo>
                    <a:cubicBezTo>
                      <a:pt x="189" y="16163"/>
                      <a:pt x="217" y="16150"/>
                      <a:pt x="234" y="16122"/>
                    </a:cubicBezTo>
                    <a:cubicBezTo>
                      <a:pt x="1503" y="14139"/>
                      <a:pt x="2692" y="12117"/>
                      <a:pt x="3783" y="10037"/>
                    </a:cubicBezTo>
                    <a:cubicBezTo>
                      <a:pt x="4893" y="7994"/>
                      <a:pt x="5904" y="5893"/>
                      <a:pt x="6836" y="3752"/>
                    </a:cubicBezTo>
                    <a:cubicBezTo>
                      <a:pt x="7370" y="2563"/>
                      <a:pt x="7867" y="1355"/>
                      <a:pt x="8343" y="126"/>
                    </a:cubicBezTo>
                    <a:cubicBezTo>
                      <a:pt x="8367" y="52"/>
                      <a:pt x="8300" y="1"/>
                      <a:pt x="823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36" name="Google Shape;2036;p20"/>
              <p:cNvSpPr/>
              <p:nvPr/>
            </p:nvSpPr>
            <p:spPr>
              <a:xfrm>
                <a:off x="3945993" y="2559020"/>
                <a:ext cx="95014" cy="238869"/>
              </a:xfrm>
              <a:custGeom>
                <a:avLst/>
                <a:gdLst/>
                <a:ahLst/>
                <a:cxnLst/>
                <a:rect l="l" t="t" r="r" b="b"/>
                <a:pathLst>
                  <a:path w="5060" h="12721" extrusionOk="0">
                    <a:moveTo>
                      <a:pt x="4930" y="0"/>
                    </a:moveTo>
                    <a:cubicBezTo>
                      <a:pt x="4887" y="0"/>
                      <a:pt x="4846" y="22"/>
                      <a:pt x="4838" y="71"/>
                    </a:cubicBezTo>
                    <a:cubicBezTo>
                      <a:pt x="4421" y="1755"/>
                      <a:pt x="3926" y="3420"/>
                      <a:pt x="3351" y="5066"/>
                    </a:cubicBezTo>
                    <a:cubicBezTo>
                      <a:pt x="2756" y="6711"/>
                      <a:pt x="2103" y="8336"/>
                      <a:pt x="1368" y="9922"/>
                    </a:cubicBezTo>
                    <a:cubicBezTo>
                      <a:pt x="953" y="10815"/>
                      <a:pt x="496" y="11687"/>
                      <a:pt x="41" y="12559"/>
                    </a:cubicBezTo>
                    <a:cubicBezTo>
                      <a:pt x="0" y="12640"/>
                      <a:pt x="69" y="12720"/>
                      <a:pt x="137" y="12720"/>
                    </a:cubicBezTo>
                    <a:cubicBezTo>
                      <a:pt x="168" y="12720"/>
                      <a:pt x="200" y="12702"/>
                      <a:pt x="219" y="12657"/>
                    </a:cubicBezTo>
                    <a:cubicBezTo>
                      <a:pt x="1051" y="11132"/>
                      <a:pt x="1804" y="9546"/>
                      <a:pt x="2459" y="7940"/>
                    </a:cubicBezTo>
                    <a:cubicBezTo>
                      <a:pt x="3133" y="6314"/>
                      <a:pt x="3728" y="4670"/>
                      <a:pt x="4243" y="3005"/>
                    </a:cubicBezTo>
                    <a:cubicBezTo>
                      <a:pt x="4540" y="2053"/>
                      <a:pt x="4799" y="1102"/>
                      <a:pt x="5036" y="129"/>
                    </a:cubicBezTo>
                    <a:cubicBezTo>
                      <a:pt x="5060" y="48"/>
                      <a:pt x="4992" y="0"/>
                      <a:pt x="493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37" name="Google Shape;2037;p20"/>
              <p:cNvSpPr/>
              <p:nvPr/>
            </p:nvSpPr>
            <p:spPr>
              <a:xfrm>
                <a:off x="4003675" y="2583852"/>
                <a:ext cx="76781" cy="209087"/>
              </a:xfrm>
              <a:custGeom>
                <a:avLst/>
                <a:gdLst/>
                <a:ahLst/>
                <a:cxnLst/>
                <a:rect l="l" t="t" r="r" b="b"/>
                <a:pathLst>
                  <a:path w="4089" h="11135" extrusionOk="0">
                    <a:moveTo>
                      <a:pt x="3956" y="1"/>
                    </a:moveTo>
                    <a:cubicBezTo>
                      <a:pt x="3914" y="1"/>
                      <a:pt x="3875" y="25"/>
                      <a:pt x="3867" y="80"/>
                    </a:cubicBezTo>
                    <a:cubicBezTo>
                      <a:pt x="3134" y="2993"/>
                      <a:pt x="2202" y="5848"/>
                      <a:pt x="1052" y="8623"/>
                    </a:cubicBezTo>
                    <a:cubicBezTo>
                      <a:pt x="735" y="9416"/>
                      <a:pt x="399" y="10190"/>
                      <a:pt x="42" y="10962"/>
                    </a:cubicBezTo>
                    <a:cubicBezTo>
                      <a:pt x="0" y="11058"/>
                      <a:pt x="72" y="11134"/>
                      <a:pt x="140" y="11134"/>
                    </a:cubicBezTo>
                    <a:cubicBezTo>
                      <a:pt x="171" y="11134"/>
                      <a:pt x="201" y="11118"/>
                      <a:pt x="219" y="11081"/>
                    </a:cubicBezTo>
                    <a:cubicBezTo>
                      <a:pt x="1488" y="8346"/>
                      <a:pt x="2558" y="5512"/>
                      <a:pt x="3391" y="2597"/>
                    </a:cubicBezTo>
                    <a:cubicBezTo>
                      <a:pt x="3629" y="1785"/>
                      <a:pt x="3867" y="952"/>
                      <a:pt x="4065" y="139"/>
                    </a:cubicBezTo>
                    <a:cubicBezTo>
                      <a:pt x="4089" y="56"/>
                      <a:pt x="4019" y="1"/>
                      <a:pt x="395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38" name="Google Shape;2038;p20"/>
              <p:cNvSpPr/>
              <p:nvPr/>
            </p:nvSpPr>
            <p:spPr>
              <a:xfrm>
                <a:off x="4063404" y="2614809"/>
                <a:ext cx="57872" cy="171701"/>
              </a:xfrm>
              <a:custGeom>
                <a:avLst/>
                <a:gdLst/>
                <a:ahLst/>
                <a:cxnLst/>
                <a:rect l="l" t="t" r="r" b="b"/>
                <a:pathLst>
                  <a:path w="3082" h="9144" extrusionOk="0">
                    <a:moveTo>
                      <a:pt x="2956" y="0"/>
                    </a:moveTo>
                    <a:cubicBezTo>
                      <a:pt x="2915" y="0"/>
                      <a:pt x="2875" y="24"/>
                      <a:pt x="2859" y="79"/>
                    </a:cubicBezTo>
                    <a:cubicBezTo>
                      <a:pt x="2344" y="2457"/>
                      <a:pt x="1651" y="4797"/>
                      <a:pt x="797" y="7096"/>
                    </a:cubicBezTo>
                    <a:cubicBezTo>
                      <a:pt x="540" y="7730"/>
                      <a:pt x="303" y="8385"/>
                      <a:pt x="25" y="9020"/>
                    </a:cubicBezTo>
                    <a:cubicBezTo>
                      <a:pt x="1" y="9093"/>
                      <a:pt x="67" y="9143"/>
                      <a:pt x="130" y="9143"/>
                    </a:cubicBezTo>
                    <a:cubicBezTo>
                      <a:pt x="170" y="9143"/>
                      <a:pt x="208" y="9124"/>
                      <a:pt x="223" y="9078"/>
                    </a:cubicBezTo>
                    <a:cubicBezTo>
                      <a:pt x="1175" y="6818"/>
                      <a:pt x="1968" y="4500"/>
                      <a:pt x="2581" y="2140"/>
                    </a:cubicBezTo>
                    <a:cubicBezTo>
                      <a:pt x="2761" y="1487"/>
                      <a:pt x="2919" y="813"/>
                      <a:pt x="3057" y="139"/>
                    </a:cubicBezTo>
                    <a:cubicBezTo>
                      <a:pt x="3081" y="55"/>
                      <a:pt x="3018" y="0"/>
                      <a:pt x="295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39" name="Google Shape;2039;p20"/>
              <p:cNvSpPr/>
              <p:nvPr/>
            </p:nvSpPr>
            <p:spPr>
              <a:xfrm>
                <a:off x="4132776" y="2657845"/>
                <a:ext cx="40146" cy="158707"/>
              </a:xfrm>
              <a:custGeom>
                <a:avLst/>
                <a:gdLst/>
                <a:ahLst/>
                <a:cxnLst/>
                <a:rect l="l" t="t" r="r" b="b"/>
                <a:pathLst>
                  <a:path w="2138" h="8452" extrusionOk="0">
                    <a:moveTo>
                      <a:pt x="2014" y="1"/>
                    </a:moveTo>
                    <a:cubicBezTo>
                      <a:pt x="1973" y="1"/>
                      <a:pt x="1936" y="24"/>
                      <a:pt x="1928" y="81"/>
                    </a:cubicBezTo>
                    <a:cubicBezTo>
                      <a:pt x="1590" y="2261"/>
                      <a:pt x="1135" y="4402"/>
                      <a:pt x="559" y="6543"/>
                    </a:cubicBezTo>
                    <a:cubicBezTo>
                      <a:pt x="382" y="7138"/>
                      <a:pt x="223" y="7732"/>
                      <a:pt x="25" y="8327"/>
                    </a:cubicBezTo>
                    <a:cubicBezTo>
                      <a:pt x="0" y="8401"/>
                      <a:pt x="74" y="8452"/>
                      <a:pt x="144" y="8452"/>
                    </a:cubicBezTo>
                    <a:cubicBezTo>
                      <a:pt x="186" y="8452"/>
                      <a:pt x="227" y="8433"/>
                      <a:pt x="242" y="8387"/>
                    </a:cubicBezTo>
                    <a:cubicBezTo>
                      <a:pt x="877" y="6265"/>
                      <a:pt x="1413" y="4125"/>
                      <a:pt x="1809" y="1965"/>
                    </a:cubicBezTo>
                    <a:cubicBezTo>
                      <a:pt x="1928" y="1349"/>
                      <a:pt x="2026" y="736"/>
                      <a:pt x="2126" y="120"/>
                    </a:cubicBezTo>
                    <a:cubicBezTo>
                      <a:pt x="2137" y="50"/>
                      <a:pt x="2073" y="1"/>
                      <a:pt x="201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40" name="Google Shape;2040;p20"/>
              <p:cNvSpPr/>
              <p:nvPr/>
            </p:nvSpPr>
            <p:spPr>
              <a:xfrm>
                <a:off x="4055912" y="2469923"/>
                <a:ext cx="183644" cy="101812"/>
              </a:xfrm>
              <a:custGeom>
                <a:avLst/>
                <a:gdLst/>
                <a:ahLst/>
                <a:cxnLst/>
                <a:rect l="l" t="t" r="r" b="b"/>
                <a:pathLst>
                  <a:path w="9780" h="5422" extrusionOk="0">
                    <a:moveTo>
                      <a:pt x="9616" y="1"/>
                    </a:moveTo>
                    <a:cubicBezTo>
                      <a:pt x="9592" y="1"/>
                      <a:pt x="9567" y="8"/>
                      <a:pt x="9542" y="24"/>
                    </a:cubicBezTo>
                    <a:cubicBezTo>
                      <a:pt x="7402" y="1869"/>
                      <a:pt x="4963" y="3354"/>
                      <a:pt x="2346" y="4425"/>
                    </a:cubicBezTo>
                    <a:cubicBezTo>
                      <a:pt x="1613" y="4723"/>
                      <a:pt x="879" y="4980"/>
                      <a:pt x="126" y="5218"/>
                    </a:cubicBezTo>
                    <a:cubicBezTo>
                      <a:pt x="0" y="5254"/>
                      <a:pt x="38" y="5421"/>
                      <a:pt x="135" y="5421"/>
                    </a:cubicBezTo>
                    <a:cubicBezTo>
                      <a:pt x="145" y="5421"/>
                      <a:pt x="155" y="5420"/>
                      <a:pt x="166" y="5416"/>
                    </a:cubicBezTo>
                    <a:cubicBezTo>
                      <a:pt x="2901" y="4583"/>
                      <a:pt x="5478" y="3296"/>
                      <a:pt x="7798" y="1650"/>
                    </a:cubicBezTo>
                    <a:cubicBezTo>
                      <a:pt x="8451" y="1195"/>
                      <a:pt x="9086" y="698"/>
                      <a:pt x="9701" y="183"/>
                    </a:cubicBezTo>
                    <a:cubicBezTo>
                      <a:pt x="9779" y="105"/>
                      <a:pt x="9708" y="1"/>
                      <a:pt x="961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41" name="Google Shape;2041;p20"/>
              <p:cNvSpPr/>
              <p:nvPr/>
            </p:nvSpPr>
            <p:spPr>
              <a:xfrm>
                <a:off x="4142233" y="2551999"/>
                <a:ext cx="137526" cy="83748"/>
              </a:xfrm>
              <a:custGeom>
                <a:avLst/>
                <a:gdLst/>
                <a:ahLst/>
                <a:cxnLst/>
                <a:rect l="l" t="t" r="r" b="b"/>
                <a:pathLst>
                  <a:path w="7324" h="4460" extrusionOk="0">
                    <a:moveTo>
                      <a:pt x="7181" y="0"/>
                    </a:moveTo>
                    <a:cubicBezTo>
                      <a:pt x="7156" y="0"/>
                      <a:pt x="7130" y="11"/>
                      <a:pt x="7105" y="35"/>
                    </a:cubicBezTo>
                    <a:cubicBezTo>
                      <a:pt x="6352" y="847"/>
                      <a:pt x="5580" y="1640"/>
                      <a:pt x="4628" y="2255"/>
                    </a:cubicBezTo>
                    <a:cubicBezTo>
                      <a:pt x="3756" y="2829"/>
                      <a:pt x="2784" y="3265"/>
                      <a:pt x="1793" y="3643"/>
                    </a:cubicBezTo>
                    <a:cubicBezTo>
                      <a:pt x="1238" y="3860"/>
                      <a:pt x="683" y="4058"/>
                      <a:pt x="109" y="4256"/>
                    </a:cubicBezTo>
                    <a:cubicBezTo>
                      <a:pt x="1" y="4292"/>
                      <a:pt x="24" y="4460"/>
                      <a:pt x="133" y="4460"/>
                    </a:cubicBezTo>
                    <a:cubicBezTo>
                      <a:pt x="143" y="4460"/>
                      <a:pt x="155" y="4458"/>
                      <a:pt x="167" y="4454"/>
                    </a:cubicBezTo>
                    <a:cubicBezTo>
                      <a:pt x="2189" y="3741"/>
                      <a:pt x="4251" y="3008"/>
                      <a:pt x="5876" y="1560"/>
                    </a:cubicBezTo>
                    <a:cubicBezTo>
                      <a:pt x="6352" y="1124"/>
                      <a:pt x="6809" y="649"/>
                      <a:pt x="7264" y="173"/>
                    </a:cubicBezTo>
                    <a:cubicBezTo>
                      <a:pt x="7324" y="98"/>
                      <a:pt x="7260" y="0"/>
                      <a:pt x="718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42" name="Google Shape;2042;p20"/>
              <p:cNvSpPr/>
              <p:nvPr/>
            </p:nvSpPr>
            <p:spPr>
              <a:xfrm>
                <a:off x="4156917" y="2551454"/>
                <a:ext cx="34982" cy="25012"/>
              </a:xfrm>
              <a:custGeom>
                <a:avLst/>
                <a:gdLst/>
                <a:ahLst/>
                <a:cxnLst/>
                <a:rect l="l" t="t" r="r" b="b"/>
                <a:pathLst>
                  <a:path w="1863" h="1332" extrusionOk="0">
                    <a:moveTo>
                      <a:pt x="1701" y="0"/>
                    </a:moveTo>
                    <a:cubicBezTo>
                      <a:pt x="1677" y="0"/>
                      <a:pt x="1651" y="7"/>
                      <a:pt x="1626" y="24"/>
                    </a:cubicBezTo>
                    <a:cubicBezTo>
                      <a:pt x="1130" y="421"/>
                      <a:pt x="614" y="796"/>
                      <a:pt x="99" y="1134"/>
                    </a:cubicBezTo>
                    <a:cubicBezTo>
                      <a:pt x="1" y="1200"/>
                      <a:pt x="52" y="1332"/>
                      <a:pt x="139" y="1332"/>
                    </a:cubicBezTo>
                    <a:cubicBezTo>
                      <a:pt x="158" y="1332"/>
                      <a:pt x="178" y="1326"/>
                      <a:pt x="199" y="1312"/>
                    </a:cubicBezTo>
                    <a:cubicBezTo>
                      <a:pt x="754" y="955"/>
                      <a:pt x="1269" y="579"/>
                      <a:pt x="1785" y="162"/>
                    </a:cubicBezTo>
                    <a:cubicBezTo>
                      <a:pt x="1862" y="100"/>
                      <a:pt x="1793" y="0"/>
                      <a:pt x="170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43" name="Google Shape;2043;p20"/>
              <p:cNvSpPr/>
              <p:nvPr/>
            </p:nvSpPr>
            <p:spPr>
              <a:xfrm>
                <a:off x="4044120" y="2449137"/>
                <a:ext cx="22045" cy="26795"/>
              </a:xfrm>
              <a:custGeom>
                <a:avLst/>
                <a:gdLst/>
                <a:ahLst/>
                <a:cxnLst/>
                <a:rect l="l" t="t" r="r" b="b"/>
                <a:pathLst>
                  <a:path w="1174" h="1427" extrusionOk="0">
                    <a:moveTo>
                      <a:pt x="1018" y="1"/>
                    </a:moveTo>
                    <a:cubicBezTo>
                      <a:pt x="987" y="1"/>
                      <a:pt x="956" y="13"/>
                      <a:pt x="933" y="42"/>
                    </a:cubicBezTo>
                    <a:cubicBezTo>
                      <a:pt x="675" y="457"/>
                      <a:pt x="378" y="874"/>
                      <a:pt x="40" y="1250"/>
                    </a:cubicBezTo>
                    <a:cubicBezTo>
                      <a:pt x="1" y="1290"/>
                      <a:pt x="1" y="1350"/>
                      <a:pt x="40" y="1390"/>
                    </a:cubicBezTo>
                    <a:cubicBezTo>
                      <a:pt x="62" y="1411"/>
                      <a:pt x="96" y="1427"/>
                      <a:pt x="128" y="1427"/>
                    </a:cubicBezTo>
                    <a:cubicBezTo>
                      <a:pt x="155" y="1427"/>
                      <a:pt x="181" y="1416"/>
                      <a:pt x="199" y="1390"/>
                    </a:cubicBezTo>
                    <a:cubicBezTo>
                      <a:pt x="537" y="993"/>
                      <a:pt x="833" y="576"/>
                      <a:pt x="1131" y="161"/>
                    </a:cubicBezTo>
                    <a:cubicBezTo>
                      <a:pt x="1173" y="76"/>
                      <a:pt x="1095" y="1"/>
                      <a:pt x="101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44" name="Google Shape;2044;p20"/>
              <p:cNvSpPr/>
              <p:nvPr/>
            </p:nvSpPr>
            <p:spPr>
              <a:xfrm>
                <a:off x="3950682" y="2584071"/>
                <a:ext cx="23566" cy="55563"/>
              </a:xfrm>
              <a:custGeom>
                <a:avLst/>
                <a:gdLst/>
                <a:ahLst/>
                <a:cxnLst/>
                <a:rect l="l" t="t" r="r" b="b"/>
                <a:pathLst>
                  <a:path w="1255" h="2959" extrusionOk="0">
                    <a:moveTo>
                      <a:pt x="1124" y="1"/>
                    </a:moveTo>
                    <a:cubicBezTo>
                      <a:pt x="1081" y="1"/>
                      <a:pt x="1040" y="23"/>
                      <a:pt x="1033" y="71"/>
                    </a:cubicBezTo>
                    <a:cubicBezTo>
                      <a:pt x="774" y="1002"/>
                      <a:pt x="457" y="1914"/>
                      <a:pt x="42" y="2807"/>
                    </a:cubicBezTo>
                    <a:cubicBezTo>
                      <a:pt x="1" y="2888"/>
                      <a:pt x="79" y="2959"/>
                      <a:pt x="146" y="2959"/>
                    </a:cubicBezTo>
                    <a:cubicBezTo>
                      <a:pt x="178" y="2959"/>
                      <a:pt x="207" y="2943"/>
                      <a:pt x="219" y="2905"/>
                    </a:cubicBezTo>
                    <a:cubicBezTo>
                      <a:pt x="636" y="2014"/>
                      <a:pt x="972" y="1081"/>
                      <a:pt x="1231" y="130"/>
                    </a:cubicBezTo>
                    <a:cubicBezTo>
                      <a:pt x="1254" y="48"/>
                      <a:pt x="1187" y="1"/>
                      <a:pt x="112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45" name="Google Shape;2045;p20"/>
              <p:cNvSpPr/>
              <p:nvPr/>
            </p:nvSpPr>
            <p:spPr>
              <a:xfrm>
                <a:off x="3905653" y="2374140"/>
                <a:ext cx="21275" cy="27565"/>
              </a:xfrm>
              <a:custGeom>
                <a:avLst/>
                <a:gdLst/>
                <a:ahLst/>
                <a:cxnLst/>
                <a:rect l="l" t="t" r="r" b="b"/>
                <a:pathLst>
                  <a:path w="1133" h="1468" extrusionOk="0">
                    <a:moveTo>
                      <a:pt x="982" y="1"/>
                    </a:moveTo>
                    <a:cubicBezTo>
                      <a:pt x="949" y="1"/>
                      <a:pt x="917" y="15"/>
                      <a:pt x="893" y="51"/>
                    </a:cubicBezTo>
                    <a:cubicBezTo>
                      <a:pt x="635" y="487"/>
                      <a:pt x="357" y="904"/>
                      <a:pt x="61" y="1300"/>
                    </a:cubicBezTo>
                    <a:cubicBezTo>
                      <a:pt x="21" y="1340"/>
                      <a:pt x="1" y="1399"/>
                      <a:pt x="61" y="1438"/>
                    </a:cubicBezTo>
                    <a:cubicBezTo>
                      <a:pt x="70" y="1458"/>
                      <a:pt x="95" y="1468"/>
                      <a:pt x="122" y="1468"/>
                    </a:cubicBezTo>
                    <a:cubicBezTo>
                      <a:pt x="149" y="1468"/>
                      <a:pt x="179" y="1458"/>
                      <a:pt x="199" y="1438"/>
                    </a:cubicBezTo>
                    <a:cubicBezTo>
                      <a:pt x="516" y="1023"/>
                      <a:pt x="814" y="606"/>
                      <a:pt x="1092" y="150"/>
                    </a:cubicBezTo>
                    <a:cubicBezTo>
                      <a:pt x="1133" y="80"/>
                      <a:pt x="1058" y="1"/>
                      <a:pt x="98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46" name="Google Shape;2046;p20"/>
              <p:cNvSpPr/>
              <p:nvPr/>
            </p:nvSpPr>
            <p:spPr>
              <a:xfrm>
                <a:off x="3463074" y="2088525"/>
                <a:ext cx="989377" cy="894198"/>
              </a:xfrm>
              <a:custGeom>
                <a:avLst/>
                <a:gdLst/>
                <a:ahLst/>
                <a:cxnLst/>
                <a:rect l="l" t="t" r="r" b="b"/>
                <a:pathLst>
                  <a:path w="47220" h="41873" extrusionOk="0">
                    <a:moveTo>
                      <a:pt x="140" y="0"/>
                    </a:moveTo>
                    <a:cubicBezTo>
                      <a:pt x="63" y="0"/>
                      <a:pt x="1" y="108"/>
                      <a:pt x="60" y="182"/>
                    </a:cubicBezTo>
                    <a:cubicBezTo>
                      <a:pt x="2499" y="3314"/>
                      <a:pt x="5174" y="6288"/>
                      <a:pt x="8068" y="9003"/>
                    </a:cubicBezTo>
                    <a:cubicBezTo>
                      <a:pt x="10962" y="11699"/>
                      <a:pt x="14075" y="14157"/>
                      <a:pt x="17406" y="16297"/>
                    </a:cubicBezTo>
                    <a:cubicBezTo>
                      <a:pt x="21132" y="18697"/>
                      <a:pt x="24899" y="21076"/>
                      <a:pt x="28546" y="23613"/>
                    </a:cubicBezTo>
                    <a:cubicBezTo>
                      <a:pt x="31935" y="25992"/>
                      <a:pt x="35286" y="28450"/>
                      <a:pt x="38378" y="31185"/>
                    </a:cubicBezTo>
                    <a:cubicBezTo>
                      <a:pt x="39904" y="32533"/>
                      <a:pt x="41370" y="33940"/>
                      <a:pt x="42718" y="35467"/>
                    </a:cubicBezTo>
                    <a:cubicBezTo>
                      <a:pt x="44066" y="37013"/>
                      <a:pt x="45375" y="38638"/>
                      <a:pt x="46347" y="40462"/>
                    </a:cubicBezTo>
                    <a:cubicBezTo>
                      <a:pt x="46585" y="40898"/>
                      <a:pt x="46802" y="41353"/>
                      <a:pt x="47000" y="41810"/>
                    </a:cubicBezTo>
                    <a:cubicBezTo>
                      <a:pt x="47019" y="41854"/>
                      <a:pt x="47051" y="41872"/>
                      <a:pt x="47082" y="41872"/>
                    </a:cubicBezTo>
                    <a:cubicBezTo>
                      <a:pt x="47150" y="41872"/>
                      <a:pt x="47219" y="41791"/>
                      <a:pt x="47179" y="41710"/>
                    </a:cubicBezTo>
                    <a:cubicBezTo>
                      <a:pt x="46386" y="39828"/>
                      <a:pt x="45197" y="38123"/>
                      <a:pt x="43908" y="36537"/>
                    </a:cubicBezTo>
                    <a:cubicBezTo>
                      <a:pt x="42620" y="34991"/>
                      <a:pt x="41232" y="33524"/>
                      <a:pt x="39766" y="32156"/>
                    </a:cubicBezTo>
                    <a:cubicBezTo>
                      <a:pt x="36792" y="29361"/>
                      <a:pt x="33521" y="26903"/>
                      <a:pt x="30211" y="24544"/>
                    </a:cubicBezTo>
                    <a:cubicBezTo>
                      <a:pt x="26583" y="21948"/>
                      <a:pt x="22837" y="19509"/>
                      <a:pt x="19071" y="17111"/>
                    </a:cubicBezTo>
                    <a:cubicBezTo>
                      <a:pt x="17345" y="16001"/>
                      <a:pt x="15621" y="14891"/>
                      <a:pt x="13975" y="13662"/>
                    </a:cubicBezTo>
                    <a:cubicBezTo>
                      <a:pt x="12350" y="12472"/>
                      <a:pt x="10785" y="11183"/>
                      <a:pt x="9297" y="9835"/>
                    </a:cubicBezTo>
                    <a:cubicBezTo>
                      <a:pt x="6344" y="7179"/>
                      <a:pt x="3609" y="4266"/>
                      <a:pt x="1111" y="1173"/>
                    </a:cubicBezTo>
                    <a:lnTo>
                      <a:pt x="218" y="43"/>
                    </a:lnTo>
                    <a:cubicBezTo>
                      <a:pt x="194" y="13"/>
                      <a:pt x="166" y="0"/>
                      <a:pt x="14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47" name="Google Shape;2047;p20"/>
              <p:cNvSpPr/>
              <p:nvPr/>
            </p:nvSpPr>
            <p:spPr>
              <a:xfrm>
                <a:off x="3839734" y="2196637"/>
                <a:ext cx="114637" cy="227396"/>
              </a:xfrm>
              <a:custGeom>
                <a:avLst/>
                <a:gdLst/>
                <a:ahLst/>
                <a:cxnLst/>
                <a:rect l="l" t="t" r="r" b="b"/>
                <a:pathLst>
                  <a:path w="6105" h="12110" extrusionOk="0">
                    <a:moveTo>
                      <a:pt x="5976" y="1"/>
                    </a:moveTo>
                    <a:cubicBezTo>
                      <a:pt x="5935" y="1"/>
                      <a:pt x="5892" y="20"/>
                      <a:pt x="5869" y="66"/>
                    </a:cubicBezTo>
                    <a:cubicBezTo>
                      <a:pt x="5176" y="1731"/>
                      <a:pt x="4462" y="3396"/>
                      <a:pt x="3749" y="5042"/>
                    </a:cubicBezTo>
                    <a:cubicBezTo>
                      <a:pt x="3392" y="5854"/>
                      <a:pt x="3015" y="6686"/>
                      <a:pt x="2639" y="7500"/>
                    </a:cubicBezTo>
                    <a:cubicBezTo>
                      <a:pt x="2301" y="8232"/>
                      <a:pt x="1965" y="8967"/>
                      <a:pt x="1587" y="9680"/>
                    </a:cubicBezTo>
                    <a:cubicBezTo>
                      <a:pt x="1151" y="10473"/>
                      <a:pt x="676" y="11246"/>
                      <a:pt x="62" y="11919"/>
                    </a:cubicBezTo>
                    <a:cubicBezTo>
                      <a:pt x="0" y="11997"/>
                      <a:pt x="70" y="12110"/>
                      <a:pt x="150" y="12110"/>
                    </a:cubicBezTo>
                    <a:cubicBezTo>
                      <a:pt x="174" y="12110"/>
                      <a:pt x="198" y="12100"/>
                      <a:pt x="220" y="12078"/>
                    </a:cubicBezTo>
                    <a:cubicBezTo>
                      <a:pt x="1291" y="10849"/>
                      <a:pt x="2023" y="9382"/>
                      <a:pt x="2678" y="7915"/>
                    </a:cubicBezTo>
                    <a:cubicBezTo>
                      <a:pt x="3432" y="6271"/>
                      <a:pt x="4164" y="4606"/>
                      <a:pt x="4878" y="2960"/>
                    </a:cubicBezTo>
                    <a:cubicBezTo>
                      <a:pt x="5274" y="2008"/>
                      <a:pt x="5671" y="1077"/>
                      <a:pt x="6067" y="126"/>
                    </a:cubicBezTo>
                    <a:cubicBezTo>
                      <a:pt x="6105" y="52"/>
                      <a:pt x="6043" y="1"/>
                      <a:pt x="597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48" name="Google Shape;2048;p20"/>
              <p:cNvSpPr/>
              <p:nvPr/>
            </p:nvSpPr>
            <p:spPr>
              <a:xfrm>
                <a:off x="3661393" y="2451100"/>
                <a:ext cx="222269" cy="170331"/>
              </a:xfrm>
              <a:custGeom>
                <a:avLst/>
                <a:gdLst/>
                <a:ahLst/>
                <a:cxnLst/>
                <a:rect l="l" t="t" r="r" b="b"/>
                <a:pathLst>
                  <a:path w="11837" h="9071" extrusionOk="0">
                    <a:moveTo>
                      <a:pt x="11686" y="0"/>
                    </a:moveTo>
                    <a:cubicBezTo>
                      <a:pt x="11663" y="0"/>
                      <a:pt x="11638" y="10"/>
                      <a:pt x="11616" y="32"/>
                    </a:cubicBezTo>
                    <a:cubicBezTo>
                      <a:pt x="10427" y="1380"/>
                      <a:pt x="9000" y="2450"/>
                      <a:pt x="7552" y="3500"/>
                    </a:cubicBezTo>
                    <a:cubicBezTo>
                      <a:pt x="5966" y="4631"/>
                      <a:pt x="4401" y="5781"/>
                      <a:pt x="2815" y="6910"/>
                    </a:cubicBezTo>
                    <a:cubicBezTo>
                      <a:pt x="1903" y="7565"/>
                      <a:pt x="1010" y="8218"/>
                      <a:pt x="99" y="8873"/>
                    </a:cubicBezTo>
                    <a:cubicBezTo>
                      <a:pt x="1" y="8938"/>
                      <a:pt x="64" y="9071"/>
                      <a:pt x="146" y="9071"/>
                    </a:cubicBezTo>
                    <a:cubicBezTo>
                      <a:pt x="163" y="9071"/>
                      <a:pt x="181" y="9065"/>
                      <a:pt x="199" y="9051"/>
                    </a:cubicBezTo>
                    <a:cubicBezTo>
                      <a:pt x="1824" y="7882"/>
                      <a:pt x="3429" y="6732"/>
                      <a:pt x="5035" y="5562"/>
                    </a:cubicBezTo>
                    <a:cubicBezTo>
                      <a:pt x="6542" y="4472"/>
                      <a:pt x="8107" y="3421"/>
                      <a:pt x="9555" y="2252"/>
                    </a:cubicBezTo>
                    <a:cubicBezTo>
                      <a:pt x="10348" y="1618"/>
                      <a:pt x="11101" y="944"/>
                      <a:pt x="11775" y="191"/>
                    </a:cubicBezTo>
                    <a:cubicBezTo>
                      <a:pt x="11837" y="113"/>
                      <a:pt x="11766" y="0"/>
                      <a:pt x="1168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grpSp>
        <p:nvGrpSpPr>
          <p:cNvPr id="2049" name="Google Shape;2049;p20"/>
          <p:cNvGrpSpPr/>
          <p:nvPr/>
        </p:nvGrpSpPr>
        <p:grpSpPr>
          <a:xfrm rot="-5950668">
            <a:off x="9832544" y="5295485"/>
            <a:ext cx="681517" cy="2240900"/>
            <a:chOff x="2643963" y="1509025"/>
            <a:chExt cx="330600" cy="1087047"/>
          </a:xfrm>
        </p:grpSpPr>
        <p:sp>
          <p:nvSpPr>
            <p:cNvPr id="2050" name="Google Shape;2050;p20"/>
            <p:cNvSpPr/>
            <p:nvPr/>
          </p:nvSpPr>
          <p:spPr>
            <a:xfrm>
              <a:off x="2643963" y="1509273"/>
              <a:ext cx="330600" cy="1086550"/>
            </a:xfrm>
            <a:custGeom>
              <a:avLst/>
              <a:gdLst/>
              <a:ahLst/>
              <a:cxnLst/>
              <a:rect l="l" t="t" r="r" b="b"/>
              <a:pathLst>
                <a:path w="13224" h="43462" extrusionOk="0">
                  <a:moveTo>
                    <a:pt x="6622" y="0"/>
                  </a:moveTo>
                  <a:cubicBezTo>
                    <a:pt x="4065" y="614"/>
                    <a:pt x="4462" y="9237"/>
                    <a:pt x="4639" y="9713"/>
                  </a:cubicBezTo>
                  <a:cubicBezTo>
                    <a:pt x="4690" y="9837"/>
                    <a:pt x="4711" y="9891"/>
                    <a:pt x="4710" y="9891"/>
                  </a:cubicBezTo>
                  <a:cubicBezTo>
                    <a:pt x="4699" y="9891"/>
                    <a:pt x="3834" y="7899"/>
                    <a:pt x="3391" y="7235"/>
                  </a:cubicBezTo>
                  <a:cubicBezTo>
                    <a:pt x="3197" y="6928"/>
                    <a:pt x="2898" y="6608"/>
                    <a:pt x="2589" y="6608"/>
                  </a:cubicBezTo>
                  <a:cubicBezTo>
                    <a:pt x="2519" y="6608"/>
                    <a:pt x="2449" y="6624"/>
                    <a:pt x="2379" y="6661"/>
                  </a:cubicBezTo>
                  <a:cubicBezTo>
                    <a:pt x="952" y="7572"/>
                    <a:pt x="2678" y="14291"/>
                    <a:pt x="3629" y="18018"/>
                  </a:cubicBezTo>
                  <a:cubicBezTo>
                    <a:pt x="3014" y="16612"/>
                    <a:pt x="2261" y="15303"/>
                    <a:pt x="1349" y="14114"/>
                  </a:cubicBezTo>
                  <a:cubicBezTo>
                    <a:pt x="1181" y="13879"/>
                    <a:pt x="944" y="13630"/>
                    <a:pt x="694" y="13630"/>
                  </a:cubicBezTo>
                  <a:cubicBezTo>
                    <a:pt x="648" y="13630"/>
                    <a:pt x="602" y="13639"/>
                    <a:pt x="556" y="13657"/>
                  </a:cubicBezTo>
                  <a:cubicBezTo>
                    <a:pt x="299" y="13757"/>
                    <a:pt x="220" y="14093"/>
                    <a:pt x="180" y="14371"/>
                  </a:cubicBezTo>
                  <a:cubicBezTo>
                    <a:pt x="1" y="15700"/>
                    <a:pt x="239" y="17048"/>
                    <a:pt x="556" y="18335"/>
                  </a:cubicBezTo>
                  <a:cubicBezTo>
                    <a:pt x="1211" y="20992"/>
                    <a:pt x="2162" y="23549"/>
                    <a:pt x="3371" y="25968"/>
                  </a:cubicBezTo>
                  <a:cubicBezTo>
                    <a:pt x="2955" y="25334"/>
                    <a:pt x="2459" y="24758"/>
                    <a:pt x="1904" y="24282"/>
                  </a:cubicBezTo>
                  <a:cubicBezTo>
                    <a:pt x="1658" y="24070"/>
                    <a:pt x="1358" y="23856"/>
                    <a:pt x="1048" y="23856"/>
                  </a:cubicBezTo>
                  <a:cubicBezTo>
                    <a:pt x="984" y="23856"/>
                    <a:pt x="919" y="23865"/>
                    <a:pt x="854" y="23886"/>
                  </a:cubicBezTo>
                  <a:cubicBezTo>
                    <a:pt x="378" y="24025"/>
                    <a:pt x="220" y="24679"/>
                    <a:pt x="259" y="25215"/>
                  </a:cubicBezTo>
                  <a:cubicBezTo>
                    <a:pt x="318" y="26008"/>
                    <a:pt x="595" y="26761"/>
                    <a:pt x="913" y="27474"/>
                  </a:cubicBezTo>
                  <a:cubicBezTo>
                    <a:pt x="2360" y="31003"/>
                    <a:pt x="4243" y="34333"/>
                    <a:pt x="6463" y="37365"/>
                  </a:cubicBezTo>
                  <a:lnTo>
                    <a:pt x="6463" y="43372"/>
                  </a:lnTo>
                  <a:cubicBezTo>
                    <a:pt x="6463" y="43432"/>
                    <a:pt x="6518" y="43461"/>
                    <a:pt x="6572" y="43461"/>
                  </a:cubicBezTo>
                  <a:cubicBezTo>
                    <a:pt x="6627" y="43461"/>
                    <a:pt x="6682" y="43432"/>
                    <a:pt x="6682" y="43372"/>
                  </a:cubicBezTo>
                  <a:lnTo>
                    <a:pt x="6682" y="37465"/>
                  </a:lnTo>
                  <a:cubicBezTo>
                    <a:pt x="8942" y="34412"/>
                    <a:pt x="10845" y="31042"/>
                    <a:pt x="12330" y="27474"/>
                  </a:cubicBezTo>
                  <a:cubicBezTo>
                    <a:pt x="12629" y="26761"/>
                    <a:pt x="12925" y="26008"/>
                    <a:pt x="12965" y="25215"/>
                  </a:cubicBezTo>
                  <a:cubicBezTo>
                    <a:pt x="13004" y="24679"/>
                    <a:pt x="12846" y="24025"/>
                    <a:pt x="12370" y="23886"/>
                  </a:cubicBezTo>
                  <a:cubicBezTo>
                    <a:pt x="12309" y="23865"/>
                    <a:pt x="12246" y="23856"/>
                    <a:pt x="12184" y="23856"/>
                  </a:cubicBezTo>
                  <a:cubicBezTo>
                    <a:pt x="11886" y="23856"/>
                    <a:pt x="11586" y="24070"/>
                    <a:pt x="11339" y="24282"/>
                  </a:cubicBezTo>
                  <a:cubicBezTo>
                    <a:pt x="10765" y="24758"/>
                    <a:pt x="10269" y="25334"/>
                    <a:pt x="9853" y="25968"/>
                  </a:cubicBezTo>
                  <a:cubicBezTo>
                    <a:pt x="11082" y="23549"/>
                    <a:pt x="12013" y="20992"/>
                    <a:pt x="12668" y="18335"/>
                  </a:cubicBezTo>
                  <a:cubicBezTo>
                    <a:pt x="12985" y="17048"/>
                    <a:pt x="13223" y="15700"/>
                    <a:pt x="13065" y="14371"/>
                  </a:cubicBezTo>
                  <a:cubicBezTo>
                    <a:pt x="13025" y="14093"/>
                    <a:pt x="12925" y="13757"/>
                    <a:pt x="12687" y="13657"/>
                  </a:cubicBezTo>
                  <a:cubicBezTo>
                    <a:pt x="12638" y="13639"/>
                    <a:pt x="12589" y="13630"/>
                    <a:pt x="12541" y="13630"/>
                  </a:cubicBezTo>
                  <a:cubicBezTo>
                    <a:pt x="12280" y="13630"/>
                    <a:pt x="12043" y="13879"/>
                    <a:pt x="11875" y="14114"/>
                  </a:cubicBezTo>
                  <a:cubicBezTo>
                    <a:pt x="10983" y="15303"/>
                    <a:pt x="10210" y="16612"/>
                    <a:pt x="9595" y="18018"/>
                  </a:cubicBezTo>
                  <a:cubicBezTo>
                    <a:pt x="10546" y="14291"/>
                    <a:pt x="12291" y="7572"/>
                    <a:pt x="10864" y="6661"/>
                  </a:cubicBezTo>
                  <a:cubicBezTo>
                    <a:pt x="10791" y="6624"/>
                    <a:pt x="10718" y="6608"/>
                    <a:pt x="10645" y="6608"/>
                  </a:cubicBezTo>
                  <a:cubicBezTo>
                    <a:pt x="10326" y="6608"/>
                    <a:pt x="10027" y="6928"/>
                    <a:pt x="9833" y="7235"/>
                  </a:cubicBezTo>
                  <a:cubicBezTo>
                    <a:pt x="9408" y="7899"/>
                    <a:pt x="8544" y="9891"/>
                    <a:pt x="8521" y="9891"/>
                  </a:cubicBezTo>
                  <a:cubicBezTo>
                    <a:pt x="8518" y="9891"/>
                    <a:pt x="8537" y="9837"/>
                    <a:pt x="8585" y="9713"/>
                  </a:cubicBezTo>
                  <a:cubicBezTo>
                    <a:pt x="8783" y="9237"/>
                    <a:pt x="9179" y="614"/>
                    <a:pt x="6622" y="0"/>
                  </a:cubicBezTo>
                  <a:close/>
                </a:path>
              </a:pathLst>
            </a:custGeom>
            <a:solidFill>
              <a:schemeClr val="dk1"/>
            </a:solidFill>
            <a:ln w="152400" cap="flat" cmpd="sng">
              <a:solidFill>
                <a:schemeClr val="lt2"/>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nvGrpSpPr>
            <p:cNvPr id="2051" name="Google Shape;2051;p20"/>
            <p:cNvGrpSpPr/>
            <p:nvPr/>
          </p:nvGrpSpPr>
          <p:grpSpPr>
            <a:xfrm>
              <a:off x="2643988" y="1509025"/>
              <a:ext cx="330550" cy="1087047"/>
              <a:chOff x="5683100" y="2795850"/>
              <a:chExt cx="330550" cy="1087047"/>
            </a:xfrm>
          </p:grpSpPr>
          <p:sp>
            <p:nvSpPr>
              <p:cNvPr id="2052" name="Google Shape;2052;p20"/>
              <p:cNvSpPr/>
              <p:nvPr/>
            </p:nvSpPr>
            <p:spPr>
              <a:xfrm>
                <a:off x="5683100" y="2795850"/>
                <a:ext cx="330550" cy="939100"/>
              </a:xfrm>
              <a:custGeom>
                <a:avLst/>
                <a:gdLst/>
                <a:ahLst/>
                <a:cxnLst/>
                <a:rect l="l" t="t" r="r" b="b"/>
                <a:pathLst>
                  <a:path w="13222" h="37564" extrusionOk="0">
                    <a:moveTo>
                      <a:pt x="6621" y="1"/>
                    </a:moveTo>
                    <a:cubicBezTo>
                      <a:pt x="4063" y="614"/>
                      <a:pt x="4459" y="9257"/>
                      <a:pt x="4639" y="9733"/>
                    </a:cubicBezTo>
                    <a:cubicBezTo>
                      <a:pt x="4689" y="9852"/>
                      <a:pt x="4710" y="9905"/>
                      <a:pt x="4709" y="9905"/>
                    </a:cubicBezTo>
                    <a:cubicBezTo>
                      <a:pt x="4701" y="9905"/>
                      <a:pt x="3832" y="7920"/>
                      <a:pt x="3389" y="7256"/>
                    </a:cubicBezTo>
                    <a:cubicBezTo>
                      <a:pt x="3192" y="6943"/>
                      <a:pt x="2885" y="6617"/>
                      <a:pt x="2572" y="6617"/>
                    </a:cubicBezTo>
                    <a:cubicBezTo>
                      <a:pt x="2508" y="6617"/>
                      <a:pt x="2443" y="6631"/>
                      <a:pt x="2379" y="6661"/>
                    </a:cubicBezTo>
                    <a:cubicBezTo>
                      <a:pt x="952" y="7592"/>
                      <a:pt x="2675" y="14313"/>
                      <a:pt x="3627" y="18019"/>
                    </a:cubicBezTo>
                    <a:cubicBezTo>
                      <a:pt x="3013" y="16631"/>
                      <a:pt x="2260" y="15323"/>
                      <a:pt x="1348" y="14115"/>
                    </a:cubicBezTo>
                    <a:cubicBezTo>
                      <a:pt x="1185" y="13886"/>
                      <a:pt x="953" y="13643"/>
                      <a:pt x="711" y="13643"/>
                    </a:cubicBezTo>
                    <a:cubicBezTo>
                      <a:pt x="659" y="13643"/>
                      <a:pt x="607" y="13654"/>
                      <a:pt x="555" y="13678"/>
                    </a:cubicBezTo>
                    <a:cubicBezTo>
                      <a:pt x="297" y="13777"/>
                      <a:pt x="217" y="14094"/>
                      <a:pt x="178" y="14392"/>
                    </a:cubicBezTo>
                    <a:cubicBezTo>
                      <a:pt x="0" y="15700"/>
                      <a:pt x="238" y="17048"/>
                      <a:pt x="555" y="18336"/>
                    </a:cubicBezTo>
                    <a:cubicBezTo>
                      <a:pt x="1208" y="20992"/>
                      <a:pt x="2160" y="23569"/>
                      <a:pt x="3370" y="25968"/>
                    </a:cubicBezTo>
                    <a:cubicBezTo>
                      <a:pt x="2953" y="25334"/>
                      <a:pt x="2458" y="24779"/>
                      <a:pt x="1903" y="24283"/>
                    </a:cubicBezTo>
                    <a:cubicBezTo>
                      <a:pt x="1659" y="24073"/>
                      <a:pt x="1364" y="23875"/>
                      <a:pt x="1058" y="23875"/>
                    </a:cubicBezTo>
                    <a:cubicBezTo>
                      <a:pt x="989" y="23875"/>
                      <a:pt x="921" y="23885"/>
                      <a:pt x="852" y="23907"/>
                    </a:cubicBezTo>
                    <a:cubicBezTo>
                      <a:pt x="376" y="24045"/>
                      <a:pt x="217" y="24700"/>
                      <a:pt x="257" y="25234"/>
                    </a:cubicBezTo>
                    <a:cubicBezTo>
                      <a:pt x="317" y="26027"/>
                      <a:pt x="595" y="26761"/>
                      <a:pt x="912" y="27494"/>
                    </a:cubicBezTo>
                    <a:cubicBezTo>
                      <a:pt x="2398" y="31102"/>
                      <a:pt x="4321" y="34492"/>
                      <a:pt x="6621" y="37564"/>
                    </a:cubicBezTo>
                    <a:cubicBezTo>
                      <a:pt x="8920" y="34492"/>
                      <a:pt x="10842" y="31102"/>
                      <a:pt x="12330" y="27494"/>
                    </a:cubicBezTo>
                    <a:cubicBezTo>
                      <a:pt x="12626" y="26761"/>
                      <a:pt x="12924" y="26027"/>
                      <a:pt x="12964" y="25234"/>
                    </a:cubicBezTo>
                    <a:cubicBezTo>
                      <a:pt x="13004" y="24700"/>
                      <a:pt x="12845" y="24045"/>
                      <a:pt x="12369" y="23907"/>
                    </a:cubicBezTo>
                    <a:cubicBezTo>
                      <a:pt x="12304" y="23885"/>
                      <a:pt x="12239" y="23875"/>
                      <a:pt x="12173" y="23875"/>
                    </a:cubicBezTo>
                    <a:cubicBezTo>
                      <a:pt x="11878" y="23875"/>
                      <a:pt x="11581" y="24073"/>
                      <a:pt x="11339" y="24283"/>
                    </a:cubicBezTo>
                    <a:cubicBezTo>
                      <a:pt x="10763" y="24779"/>
                      <a:pt x="10268" y="25334"/>
                      <a:pt x="9851" y="25968"/>
                    </a:cubicBezTo>
                    <a:cubicBezTo>
                      <a:pt x="11080" y="23569"/>
                      <a:pt x="12013" y="20992"/>
                      <a:pt x="12666" y="18336"/>
                    </a:cubicBezTo>
                    <a:cubicBezTo>
                      <a:pt x="12983" y="17048"/>
                      <a:pt x="13221" y="15700"/>
                      <a:pt x="13062" y="14392"/>
                    </a:cubicBezTo>
                    <a:cubicBezTo>
                      <a:pt x="13023" y="14094"/>
                      <a:pt x="12924" y="13777"/>
                      <a:pt x="12687" y="13678"/>
                    </a:cubicBezTo>
                    <a:cubicBezTo>
                      <a:pt x="12631" y="13654"/>
                      <a:pt x="12576" y="13643"/>
                      <a:pt x="12522" y="13643"/>
                    </a:cubicBezTo>
                    <a:cubicBezTo>
                      <a:pt x="12268" y="13643"/>
                      <a:pt x="12037" y="13886"/>
                      <a:pt x="11873" y="14115"/>
                    </a:cubicBezTo>
                    <a:cubicBezTo>
                      <a:pt x="10982" y="15323"/>
                      <a:pt x="10208" y="16631"/>
                      <a:pt x="9594" y="18019"/>
                    </a:cubicBezTo>
                    <a:cubicBezTo>
                      <a:pt x="10546" y="14313"/>
                      <a:pt x="12290" y="7592"/>
                      <a:pt x="10863" y="6661"/>
                    </a:cubicBezTo>
                    <a:cubicBezTo>
                      <a:pt x="10795" y="6631"/>
                      <a:pt x="10728" y="6617"/>
                      <a:pt x="10661" y="6617"/>
                    </a:cubicBezTo>
                    <a:cubicBezTo>
                      <a:pt x="10336" y="6617"/>
                      <a:pt x="10029" y="6943"/>
                      <a:pt x="9832" y="7256"/>
                    </a:cubicBezTo>
                    <a:cubicBezTo>
                      <a:pt x="9405" y="7920"/>
                      <a:pt x="8540" y="9905"/>
                      <a:pt x="8520" y="9905"/>
                    </a:cubicBezTo>
                    <a:cubicBezTo>
                      <a:pt x="8516" y="9905"/>
                      <a:pt x="8535" y="9852"/>
                      <a:pt x="8583" y="9733"/>
                    </a:cubicBezTo>
                    <a:cubicBezTo>
                      <a:pt x="8781" y="9257"/>
                      <a:pt x="9177" y="614"/>
                      <a:pt x="662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53" name="Google Shape;2053;p20"/>
              <p:cNvSpPr/>
              <p:nvPr/>
            </p:nvSpPr>
            <p:spPr>
              <a:xfrm>
                <a:off x="5759400" y="2990350"/>
                <a:ext cx="178425" cy="703986"/>
              </a:xfrm>
              <a:custGeom>
                <a:avLst/>
                <a:gdLst/>
                <a:ahLst/>
                <a:cxnLst/>
                <a:rect l="l" t="t" r="r" b="b"/>
                <a:pathLst>
                  <a:path w="7137" h="26563" extrusionOk="0">
                    <a:moveTo>
                      <a:pt x="3569" y="0"/>
                    </a:moveTo>
                    <a:cubicBezTo>
                      <a:pt x="2181" y="436"/>
                      <a:pt x="2399" y="6542"/>
                      <a:pt x="2498" y="6879"/>
                    </a:cubicBezTo>
                    <a:cubicBezTo>
                      <a:pt x="2524" y="6966"/>
                      <a:pt x="2534" y="7004"/>
                      <a:pt x="2532" y="7004"/>
                    </a:cubicBezTo>
                    <a:cubicBezTo>
                      <a:pt x="2520" y="7004"/>
                      <a:pt x="2063" y="5594"/>
                      <a:pt x="1824" y="5135"/>
                    </a:cubicBezTo>
                    <a:cubicBezTo>
                      <a:pt x="1727" y="4908"/>
                      <a:pt x="1563" y="4681"/>
                      <a:pt x="1388" y="4681"/>
                    </a:cubicBezTo>
                    <a:cubicBezTo>
                      <a:pt x="1349" y="4681"/>
                      <a:pt x="1309" y="4693"/>
                      <a:pt x="1269" y="4718"/>
                    </a:cubicBezTo>
                    <a:cubicBezTo>
                      <a:pt x="496" y="5373"/>
                      <a:pt x="1447" y="10110"/>
                      <a:pt x="1962" y="12747"/>
                    </a:cubicBezTo>
                    <a:cubicBezTo>
                      <a:pt x="1626" y="11756"/>
                      <a:pt x="1209" y="10823"/>
                      <a:pt x="733" y="9972"/>
                    </a:cubicBezTo>
                    <a:cubicBezTo>
                      <a:pt x="632" y="9819"/>
                      <a:pt x="501" y="9638"/>
                      <a:pt x="367" y="9638"/>
                    </a:cubicBezTo>
                    <a:cubicBezTo>
                      <a:pt x="344" y="9638"/>
                      <a:pt x="320" y="9643"/>
                      <a:pt x="297" y="9655"/>
                    </a:cubicBezTo>
                    <a:cubicBezTo>
                      <a:pt x="159" y="9734"/>
                      <a:pt x="99" y="9972"/>
                      <a:pt x="80" y="10170"/>
                    </a:cubicBezTo>
                    <a:cubicBezTo>
                      <a:pt x="1" y="11101"/>
                      <a:pt x="120" y="12052"/>
                      <a:pt x="297" y="12964"/>
                    </a:cubicBezTo>
                    <a:cubicBezTo>
                      <a:pt x="654" y="14848"/>
                      <a:pt x="1150" y="16651"/>
                      <a:pt x="1824" y="18356"/>
                    </a:cubicBezTo>
                    <a:cubicBezTo>
                      <a:pt x="1587" y="17920"/>
                      <a:pt x="1328" y="17504"/>
                      <a:pt x="1011" y="17167"/>
                    </a:cubicBezTo>
                    <a:cubicBezTo>
                      <a:pt x="879" y="17019"/>
                      <a:pt x="719" y="16870"/>
                      <a:pt x="555" y="16870"/>
                    </a:cubicBezTo>
                    <a:cubicBezTo>
                      <a:pt x="522" y="16870"/>
                      <a:pt x="489" y="16876"/>
                      <a:pt x="456" y="16889"/>
                    </a:cubicBezTo>
                    <a:cubicBezTo>
                      <a:pt x="199" y="16989"/>
                      <a:pt x="120" y="17465"/>
                      <a:pt x="139" y="17841"/>
                    </a:cubicBezTo>
                    <a:cubicBezTo>
                      <a:pt x="159" y="18396"/>
                      <a:pt x="318" y="18932"/>
                      <a:pt x="477" y="19426"/>
                    </a:cubicBezTo>
                    <a:cubicBezTo>
                      <a:pt x="1288" y="21984"/>
                      <a:pt x="2319" y="24382"/>
                      <a:pt x="3569" y="26563"/>
                    </a:cubicBezTo>
                    <a:cubicBezTo>
                      <a:pt x="4798" y="24382"/>
                      <a:pt x="5848" y="21984"/>
                      <a:pt x="6641" y="19426"/>
                    </a:cubicBezTo>
                    <a:cubicBezTo>
                      <a:pt x="6799" y="18932"/>
                      <a:pt x="6958" y="18396"/>
                      <a:pt x="6997" y="17841"/>
                    </a:cubicBezTo>
                    <a:cubicBezTo>
                      <a:pt x="7018" y="17465"/>
                      <a:pt x="6918" y="16989"/>
                      <a:pt x="6680" y="16889"/>
                    </a:cubicBezTo>
                    <a:cubicBezTo>
                      <a:pt x="6647" y="16876"/>
                      <a:pt x="6613" y="16870"/>
                      <a:pt x="6579" y="16870"/>
                    </a:cubicBezTo>
                    <a:cubicBezTo>
                      <a:pt x="6411" y="16870"/>
                      <a:pt x="6238" y="17019"/>
                      <a:pt x="6106" y="17167"/>
                    </a:cubicBezTo>
                    <a:cubicBezTo>
                      <a:pt x="5808" y="17504"/>
                      <a:pt x="5531" y="17920"/>
                      <a:pt x="5313" y="18356"/>
                    </a:cubicBezTo>
                    <a:cubicBezTo>
                      <a:pt x="5967" y="16651"/>
                      <a:pt x="6482" y="14848"/>
                      <a:pt x="6839" y="12964"/>
                    </a:cubicBezTo>
                    <a:cubicBezTo>
                      <a:pt x="6997" y="12052"/>
                      <a:pt x="7137" y="11101"/>
                      <a:pt x="7037" y="10170"/>
                    </a:cubicBezTo>
                    <a:cubicBezTo>
                      <a:pt x="7018" y="9972"/>
                      <a:pt x="6978" y="9734"/>
                      <a:pt x="6839" y="9655"/>
                    </a:cubicBezTo>
                    <a:cubicBezTo>
                      <a:pt x="6816" y="9643"/>
                      <a:pt x="6792" y="9638"/>
                      <a:pt x="6769" y="9638"/>
                    </a:cubicBezTo>
                    <a:cubicBezTo>
                      <a:pt x="6630" y="9638"/>
                      <a:pt x="6488" y="9819"/>
                      <a:pt x="6403" y="9972"/>
                    </a:cubicBezTo>
                    <a:cubicBezTo>
                      <a:pt x="5908" y="10823"/>
                      <a:pt x="5511" y="11756"/>
                      <a:pt x="5174" y="12747"/>
                    </a:cubicBezTo>
                    <a:cubicBezTo>
                      <a:pt x="5689" y="10110"/>
                      <a:pt x="6622" y="5373"/>
                      <a:pt x="5848" y="4718"/>
                    </a:cubicBezTo>
                    <a:cubicBezTo>
                      <a:pt x="5811" y="4693"/>
                      <a:pt x="5775" y="4681"/>
                      <a:pt x="5738" y="4681"/>
                    </a:cubicBezTo>
                    <a:cubicBezTo>
                      <a:pt x="5573" y="4681"/>
                      <a:pt x="5407" y="4908"/>
                      <a:pt x="5293" y="5135"/>
                    </a:cubicBezTo>
                    <a:cubicBezTo>
                      <a:pt x="5072" y="5594"/>
                      <a:pt x="4602" y="7004"/>
                      <a:pt x="4587" y="7004"/>
                    </a:cubicBezTo>
                    <a:cubicBezTo>
                      <a:pt x="4584" y="7004"/>
                      <a:pt x="4594" y="6966"/>
                      <a:pt x="4619" y="6879"/>
                    </a:cubicBezTo>
                    <a:cubicBezTo>
                      <a:pt x="4738" y="6542"/>
                      <a:pt x="4936" y="436"/>
                      <a:pt x="3569" y="0"/>
                    </a:cubicBezTo>
                    <a:close/>
                  </a:path>
                </a:pathLst>
              </a:custGeom>
              <a:solidFill>
                <a:srgbClr val="191919">
                  <a:alpha val="128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54" name="Google Shape;2054;p20"/>
              <p:cNvSpPr/>
              <p:nvPr/>
            </p:nvSpPr>
            <p:spPr>
              <a:xfrm>
                <a:off x="5725918" y="3408154"/>
                <a:ext cx="120741" cy="278783"/>
              </a:xfrm>
              <a:custGeom>
                <a:avLst/>
                <a:gdLst/>
                <a:ahLst/>
                <a:cxnLst/>
                <a:rect l="l" t="t" r="r" b="b"/>
                <a:pathLst>
                  <a:path w="6176" h="11910" extrusionOk="0">
                    <a:moveTo>
                      <a:pt x="144" y="0"/>
                    </a:moveTo>
                    <a:cubicBezTo>
                      <a:pt x="75" y="0"/>
                      <a:pt x="0" y="73"/>
                      <a:pt x="28" y="154"/>
                    </a:cubicBezTo>
                    <a:cubicBezTo>
                      <a:pt x="722" y="1740"/>
                      <a:pt x="1396" y="3345"/>
                      <a:pt x="2110" y="4930"/>
                    </a:cubicBezTo>
                    <a:cubicBezTo>
                      <a:pt x="2803" y="6458"/>
                      <a:pt x="3635" y="7924"/>
                      <a:pt x="4488" y="9371"/>
                    </a:cubicBezTo>
                    <a:cubicBezTo>
                      <a:pt x="4964" y="10203"/>
                      <a:pt x="5459" y="11036"/>
                      <a:pt x="5935" y="11868"/>
                    </a:cubicBezTo>
                    <a:cubicBezTo>
                      <a:pt x="5957" y="11897"/>
                      <a:pt x="5988" y="11909"/>
                      <a:pt x="6020" y="11909"/>
                    </a:cubicBezTo>
                    <a:cubicBezTo>
                      <a:pt x="6097" y="11909"/>
                      <a:pt x="6176" y="11834"/>
                      <a:pt x="6133" y="11749"/>
                    </a:cubicBezTo>
                    <a:cubicBezTo>
                      <a:pt x="5261" y="10283"/>
                      <a:pt x="4369" y="8816"/>
                      <a:pt x="3556" y="7309"/>
                    </a:cubicBezTo>
                    <a:cubicBezTo>
                      <a:pt x="2744" y="5842"/>
                      <a:pt x="2049" y="4296"/>
                      <a:pt x="1375" y="2750"/>
                    </a:cubicBezTo>
                    <a:cubicBezTo>
                      <a:pt x="1000" y="1838"/>
                      <a:pt x="603" y="947"/>
                      <a:pt x="226" y="54"/>
                    </a:cubicBezTo>
                    <a:cubicBezTo>
                      <a:pt x="207" y="16"/>
                      <a:pt x="176" y="0"/>
                      <a:pt x="14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55" name="Google Shape;2055;p20"/>
              <p:cNvSpPr/>
              <p:nvPr/>
            </p:nvSpPr>
            <p:spPr>
              <a:xfrm>
                <a:off x="5843926" y="3418358"/>
                <a:ext cx="149968" cy="209895"/>
              </a:xfrm>
              <a:custGeom>
                <a:avLst/>
                <a:gdLst/>
                <a:ahLst/>
                <a:cxnLst/>
                <a:rect l="l" t="t" r="r" b="b"/>
                <a:pathLst>
                  <a:path w="7671" h="8967" extrusionOk="0">
                    <a:moveTo>
                      <a:pt x="7533" y="1"/>
                    </a:moveTo>
                    <a:cubicBezTo>
                      <a:pt x="7501" y="1"/>
                      <a:pt x="7471" y="16"/>
                      <a:pt x="7452" y="54"/>
                    </a:cubicBezTo>
                    <a:cubicBezTo>
                      <a:pt x="5945" y="2631"/>
                      <a:pt x="4101" y="4991"/>
                      <a:pt x="1960" y="7071"/>
                    </a:cubicBezTo>
                    <a:cubicBezTo>
                      <a:pt x="1366" y="7666"/>
                      <a:pt x="731" y="8242"/>
                      <a:pt x="78" y="8797"/>
                    </a:cubicBezTo>
                    <a:cubicBezTo>
                      <a:pt x="1" y="8858"/>
                      <a:pt x="78" y="8967"/>
                      <a:pt x="163" y="8967"/>
                    </a:cubicBezTo>
                    <a:cubicBezTo>
                      <a:pt x="188" y="8967"/>
                      <a:pt x="214" y="8957"/>
                      <a:pt x="236" y="8935"/>
                    </a:cubicBezTo>
                    <a:cubicBezTo>
                      <a:pt x="2536" y="6992"/>
                      <a:pt x="4577" y="4772"/>
                      <a:pt x="6282" y="2295"/>
                    </a:cubicBezTo>
                    <a:cubicBezTo>
                      <a:pt x="6757" y="1600"/>
                      <a:pt x="7214" y="887"/>
                      <a:pt x="7630" y="154"/>
                    </a:cubicBezTo>
                    <a:cubicBezTo>
                      <a:pt x="7671" y="73"/>
                      <a:pt x="7600" y="1"/>
                      <a:pt x="753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56" name="Google Shape;2056;p20"/>
              <p:cNvSpPr/>
              <p:nvPr/>
            </p:nvSpPr>
            <p:spPr>
              <a:xfrm>
                <a:off x="5841638" y="3353504"/>
                <a:ext cx="128522" cy="169026"/>
              </a:xfrm>
              <a:custGeom>
                <a:avLst/>
                <a:gdLst/>
                <a:ahLst/>
                <a:cxnLst/>
                <a:rect l="l" t="t" r="r" b="b"/>
                <a:pathLst>
                  <a:path w="6574" h="7221" extrusionOk="0">
                    <a:moveTo>
                      <a:pt x="6428" y="0"/>
                    </a:moveTo>
                    <a:cubicBezTo>
                      <a:pt x="6396" y="0"/>
                      <a:pt x="6364" y="14"/>
                      <a:pt x="6340" y="50"/>
                    </a:cubicBezTo>
                    <a:cubicBezTo>
                      <a:pt x="4932" y="2053"/>
                      <a:pt x="3208" y="3777"/>
                      <a:pt x="1503" y="5542"/>
                    </a:cubicBezTo>
                    <a:cubicBezTo>
                      <a:pt x="1027" y="6036"/>
                      <a:pt x="531" y="6533"/>
                      <a:pt x="76" y="7048"/>
                    </a:cubicBezTo>
                    <a:cubicBezTo>
                      <a:pt x="0" y="7123"/>
                      <a:pt x="73" y="7221"/>
                      <a:pt x="147" y="7221"/>
                    </a:cubicBezTo>
                    <a:cubicBezTo>
                      <a:pt x="171" y="7221"/>
                      <a:pt x="195" y="7210"/>
                      <a:pt x="214" y="7186"/>
                    </a:cubicBezTo>
                    <a:cubicBezTo>
                      <a:pt x="1900" y="5383"/>
                      <a:pt x="3684" y="3678"/>
                      <a:pt x="5269" y="1775"/>
                    </a:cubicBezTo>
                    <a:cubicBezTo>
                      <a:pt x="5706" y="1260"/>
                      <a:pt x="6121" y="724"/>
                      <a:pt x="6518" y="150"/>
                    </a:cubicBezTo>
                    <a:cubicBezTo>
                      <a:pt x="6573" y="80"/>
                      <a:pt x="6502" y="0"/>
                      <a:pt x="642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57" name="Google Shape;2057;p20"/>
              <p:cNvSpPr/>
              <p:nvPr/>
            </p:nvSpPr>
            <p:spPr>
              <a:xfrm>
                <a:off x="5843965" y="3224896"/>
                <a:ext cx="141014" cy="199291"/>
              </a:xfrm>
              <a:custGeom>
                <a:avLst/>
                <a:gdLst/>
                <a:ahLst/>
                <a:cxnLst/>
                <a:rect l="l" t="t" r="r" b="b"/>
                <a:pathLst>
                  <a:path w="7213" h="8514" extrusionOk="0">
                    <a:moveTo>
                      <a:pt x="7070" y="1"/>
                    </a:moveTo>
                    <a:cubicBezTo>
                      <a:pt x="7035" y="1"/>
                      <a:pt x="7000" y="17"/>
                      <a:pt x="6974" y="55"/>
                    </a:cubicBezTo>
                    <a:cubicBezTo>
                      <a:pt x="5566" y="2434"/>
                      <a:pt x="3684" y="4495"/>
                      <a:pt x="1781" y="6517"/>
                    </a:cubicBezTo>
                    <a:cubicBezTo>
                      <a:pt x="1205" y="7112"/>
                      <a:pt x="650" y="7725"/>
                      <a:pt x="76" y="8341"/>
                    </a:cubicBezTo>
                    <a:cubicBezTo>
                      <a:pt x="0" y="8415"/>
                      <a:pt x="73" y="8513"/>
                      <a:pt x="147" y="8513"/>
                    </a:cubicBezTo>
                    <a:cubicBezTo>
                      <a:pt x="171" y="8513"/>
                      <a:pt x="195" y="8503"/>
                      <a:pt x="214" y="8479"/>
                    </a:cubicBezTo>
                    <a:cubicBezTo>
                      <a:pt x="2177" y="6417"/>
                      <a:pt x="4178" y="4376"/>
                      <a:pt x="5864" y="2096"/>
                    </a:cubicBezTo>
                    <a:cubicBezTo>
                      <a:pt x="6340" y="1461"/>
                      <a:pt x="6776" y="827"/>
                      <a:pt x="7172" y="153"/>
                    </a:cubicBezTo>
                    <a:cubicBezTo>
                      <a:pt x="7212" y="72"/>
                      <a:pt x="7143" y="1"/>
                      <a:pt x="707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58" name="Google Shape;2058;p20"/>
              <p:cNvSpPr/>
              <p:nvPr/>
            </p:nvSpPr>
            <p:spPr>
              <a:xfrm>
                <a:off x="5706250" y="3179070"/>
                <a:ext cx="141464" cy="285642"/>
              </a:xfrm>
              <a:custGeom>
                <a:avLst/>
                <a:gdLst/>
                <a:ahLst/>
                <a:cxnLst/>
                <a:rect l="l" t="t" r="r" b="b"/>
                <a:pathLst>
                  <a:path w="7236" h="12203" extrusionOk="0">
                    <a:moveTo>
                      <a:pt x="154" y="0"/>
                    </a:moveTo>
                    <a:cubicBezTo>
                      <a:pt x="78" y="0"/>
                      <a:pt x="1" y="84"/>
                      <a:pt x="42" y="168"/>
                    </a:cubicBezTo>
                    <a:cubicBezTo>
                      <a:pt x="975" y="1696"/>
                      <a:pt x="1747" y="3281"/>
                      <a:pt x="2561" y="4867"/>
                    </a:cubicBezTo>
                    <a:cubicBezTo>
                      <a:pt x="3393" y="6493"/>
                      <a:pt x="4265" y="8058"/>
                      <a:pt x="5257" y="9564"/>
                    </a:cubicBezTo>
                    <a:cubicBezTo>
                      <a:pt x="5831" y="10437"/>
                      <a:pt x="6425" y="11290"/>
                      <a:pt x="7001" y="12162"/>
                    </a:cubicBezTo>
                    <a:cubicBezTo>
                      <a:pt x="7024" y="12190"/>
                      <a:pt x="7055" y="12202"/>
                      <a:pt x="7085" y="12202"/>
                    </a:cubicBezTo>
                    <a:cubicBezTo>
                      <a:pt x="7161" y="12202"/>
                      <a:pt x="7235" y="12128"/>
                      <a:pt x="7179" y="12043"/>
                    </a:cubicBezTo>
                    <a:cubicBezTo>
                      <a:pt x="6168" y="10537"/>
                      <a:pt x="5117" y="9030"/>
                      <a:pt x="4186" y="7444"/>
                    </a:cubicBezTo>
                    <a:cubicBezTo>
                      <a:pt x="3293" y="5898"/>
                      <a:pt x="2521" y="4292"/>
                      <a:pt x="1688" y="2706"/>
                    </a:cubicBezTo>
                    <a:cubicBezTo>
                      <a:pt x="1232" y="1815"/>
                      <a:pt x="756" y="922"/>
                      <a:pt x="241" y="50"/>
                    </a:cubicBezTo>
                    <a:cubicBezTo>
                      <a:pt x="217" y="15"/>
                      <a:pt x="186" y="0"/>
                      <a:pt x="15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59" name="Google Shape;2059;p20"/>
              <p:cNvSpPr/>
              <p:nvPr/>
            </p:nvSpPr>
            <p:spPr>
              <a:xfrm>
                <a:off x="5748851" y="3051725"/>
                <a:ext cx="97379" cy="277824"/>
              </a:xfrm>
              <a:custGeom>
                <a:avLst/>
                <a:gdLst/>
                <a:ahLst/>
                <a:cxnLst/>
                <a:rect l="l" t="t" r="r" b="b"/>
                <a:pathLst>
                  <a:path w="4981" h="11869" extrusionOk="0">
                    <a:moveTo>
                      <a:pt x="126" y="0"/>
                    </a:moveTo>
                    <a:cubicBezTo>
                      <a:pt x="63" y="0"/>
                      <a:pt x="1" y="55"/>
                      <a:pt x="25" y="138"/>
                    </a:cubicBezTo>
                    <a:cubicBezTo>
                      <a:pt x="1035" y="3251"/>
                      <a:pt x="2285" y="6264"/>
                      <a:pt x="3612" y="9257"/>
                    </a:cubicBezTo>
                    <a:cubicBezTo>
                      <a:pt x="3989" y="10110"/>
                      <a:pt x="4386" y="10962"/>
                      <a:pt x="4762" y="11815"/>
                    </a:cubicBezTo>
                    <a:cubicBezTo>
                      <a:pt x="4781" y="11853"/>
                      <a:pt x="4812" y="11868"/>
                      <a:pt x="4843" y="11868"/>
                    </a:cubicBezTo>
                    <a:cubicBezTo>
                      <a:pt x="4911" y="11868"/>
                      <a:pt x="4981" y="11796"/>
                      <a:pt x="4941" y="11715"/>
                    </a:cubicBezTo>
                    <a:cubicBezTo>
                      <a:pt x="3593" y="8722"/>
                      <a:pt x="2245" y="5728"/>
                      <a:pt x="1114" y="2636"/>
                    </a:cubicBezTo>
                    <a:cubicBezTo>
                      <a:pt x="797" y="1785"/>
                      <a:pt x="520" y="931"/>
                      <a:pt x="223" y="80"/>
                    </a:cubicBezTo>
                    <a:cubicBezTo>
                      <a:pt x="207" y="24"/>
                      <a:pt x="166" y="0"/>
                      <a:pt x="12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60" name="Google Shape;2060;p20"/>
              <p:cNvSpPr/>
              <p:nvPr/>
            </p:nvSpPr>
            <p:spPr>
              <a:xfrm>
                <a:off x="5843476" y="3059355"/>
                <a:ext cx="119333" cy="199643"/>
              </a:xfrm>
              <a:custGeom>
                <a:avLst/>
                <a:gdLst/>
                <a:ahLst/>
                <a:cxnLst/>
                <a:rect l="l" t="t" r="r" b="b"/>
                <a:pathLst>
                  <a:path w="6104" h="8529" extrusionOk="0">
                    <a:moveTo>
                      <a:pt x="5948" y="1"/>
                    </a:moveTo>
                    <a:cubicBezTo>
                      <a:pt x="5917" y="1"/>
                      <a:pt x="5886" y="15"/>
                      <a:pt x="5868" y="50"/>
                    </a:cubicBezTo>
                    <a:cubicBezTo>
                      <a:pt x="4441" y="2251"/>
                      <a:pt x="3035" y="4451"/>
                      <a:pt x="1468" y="6552"/>
                    </a:cubicBezTo>
                    <a:cubicBezTo>
                      <a:pt x="1013" y="7167"/>
                      <a:pt x="537" y="7762"/>
                      <a:pt x="61" y="8336"/>
                    </a:cubicBezTo>
                    <a:cubicBezTo>
                      <a:pt x="1" y="8427"/>
                      <a:pt x="66" y="8529"/>
                      <a:pt x="145" y="8529"/>
                    </a:cubicBezTo>
                    <a:cubicBezTo>
                      <a:pt x="170" y="8529"/>
                      <a:pt x="196" y="8519"/>
                      <a:pt x="220" y="8495"/>
                    </a:cubicBezTo>
                    <a:cubicBezTo>
                      <a:pt x="1904" y="6454"/>
                      <a:pt x="3391" y="4253"/>
                      <a:pt x="4838" y="2033"/>
                    </a:cubicBezTo>
                    <a:cubicBezTo>
                      <a:pt x="5234" y="1419"/>
                      <a:pt x="5651" y="785"/>
                      <a:pt x="6048" y="150"/>
                    </a:cubicBezTo>
                    <a:cubicBezTo>
                      <a:pt x="6103" y="80"/>
                      <a:pt x="6022" y="1"/>
                      <a:pt x="594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61" name="Google Shape;2061;p20"/>
              <p:cNvSpPr/>
              <p:nvPr/>
            </p:nvSpPr>
            <p:spPr>
              <a:xfrm>
                <a:off x="5842349" y="2975202"/>
                <a:ext cx="56049" cy="93803"/>
              </a:xfrm>
              <a:custGeom>
                <a:avLst/>
                <a:gdLst/>
                <a:ahLst/>
                <a:cxnLst/>
                <a:rect l="l" t="t" r="r" b="b"/>
                <a:pathLst>
                  <a:path w="3427" h="4803" extrusionOk="0">
                    <a:moveTo>
                      <a:pt x="3275" y="0"/>
                    </a:moveTo>
                    <a:cubicBezTo>
                      <a:pt x="3245" y="0"/>
                      <a:pt x="3214" y="12"/>
                      <a:pt x="3191" y="41"/>
                    </a:cubicBezTo>
                    <a:cubicBezTo>
                      <a:pt x="2339" y="1190"/>
                      <a:pt x="1784" y="2538"/>
                      <a:pt x="912" y="3688"/>
                    </a:cubicBezTo>
                    <a:cubicBezTo>
                      <a:pt x="674" y="4026"/>
                      <a:pt x="397" y="4343"/>
                      <a:pt x="80" y="4620"/>
                    </a:cubicBezTo>
                    <a:cubicBezTo>
                      <a:pt x="0" y="4699"/>
                      <a:pt x="84" y="4802"/>
                      <a:pt x="172" y="4802"/>
                    </a:cubicBezTo>
                    <a:cubicBezTo>
                      <a:pt x="194" y="4802"/>
                      <a:pt x="218" y="4795"/>
                      <a:pt x="238" y="4779"/>
                    </a:cubicBezTo>
                    <a:cubicBezTo>
                      <a:pt x="1309" y="3767"/>
                      <a:pt x="1943" y="2440"/>
                      <a:pt x="2676" y="1211"/>
                    </a:cubicBezTo>
                    <a:cubicBezTo>
                      <a:pt x="2894" y="834"/>
                      <a:pt x="3112" y="497"/>
                      <a:pt x="3370" y="160"/>
                    </a:cubicBezTo>
                    <a:cubicBezTo>
                      <a:pt x="3427" y="75"/>
                      <a:pt x="3352" y="0"/>
                      <a:pt x="327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62" name="Google Shape;2062;p20"/>
              <p:cNvSpPr/>
              <p:nvPr/>
            </p:nvSpPr>
            <p:spPr>
              <a:xfrm>
                <a:off x="5797825" y="2921315"/>
                <a:ext cx="47956" cy="79890"/>
              </a:xfrm>
              <a:custGeom>
                <a:avLst/>
                <a:gdLst/>
                <a:ahLst/>
                <a:cxnLst/>
                <a:rect l="l" t="t" r="r" b="b"/>
                <a:pathLst>
                  <a:path w="2453" h="3413" extrusionOk="0">
                    <a:moveTo>
                      <a:pt x="160" y="1"/>
                    </a:moveTo>
                    <a:cubicBezTo>
                      <a:pt x="85" y="1"/>
                      <a:pt x="1" y="75"/>
                      <a:pt x="57" y="160"/>
                    </a:cubicBezTo>
                    <a:cubicBezTo>
                      <a:pt x="771" y="1230"/>
                      <a:pt x="1503" y="2301"/>
                      <a:pt x="2217" y="3371"/>
                    </a:cubicBezTo>
                    <a:cubicBezTo>
                      <a:pt x="2240" y="3400"/>
                      <a:pt x="2271" y="3412"/>
                      <a:pt x="2302" y="3412"/>
                    </a:cubicBezTo>
                    <a:cubicBezTo>
                      <a:pt x="2378" y="3412"/>
                      <a:pt x="2453" y="3337"/>
                      <a:pt x="2396" y="3252"/>
                    </a:cubicBezTo>
                    <a:cubicBezTo>
                      <a:pt x="1683" y="2182"/>
                      <a:pt x="969" y="1112"/>
                      <a:pt x="235" y="41"/>
                    </a:cubicBezTo>
                    <a:cubicBezTo>
                      <a:pt x="218" y="13"/>
                      <a:pt x="190" y="1"/>
                      <a:pt x="16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63" name="Google Shape;2063;p20"/>
              <p:cNvSpPr/>
              <p:nvPr/>
            </p:nvSpPr>
            <p:spPr>
              <a:xfrm>
                <a:off x="5842342" y="2908700"/>
                <a:ext cx="4262" cy="974197"/>
              </a:xfrm>
              <a:custGeom>
                <a:avLst/>
                <a:gdLst/>
                <a:ahLst/>
                <a:cxnLst/>
                <a:rect l="l" t="t" r="r" b="b"/>
                <a:pathLst>
                  <a:path w="218" h="41619" extrusionOk="0">
                    <a:moveTo>
                      <a:pt x="109" y="1"/>
                    </a:moveTo>
                    <a:cubicBezTo>
                      <a:pt x="55" y="1"/>
                      <a:pt x="0" y="35"/>
                      <a:pt x="0" y="104"/>
                    </a:cubicBezTo>
                    <a:lnTo>
                      <a:pt x="0" y="16300"/>
                    </a:lnTo>
                    <a:lnTo>
                      <a:pt x="0" y="32415"/>
                    </a:lnTo>
                    <a:lnTo>
                      <a:pt x="0" y="41515"/>
                    </a:lnTo>
                    <a:cubicBezTo>
                      <a:pt x="0" y="41584"/>
                      <a:pt x="55" y="41618"/>
                      <a:pt x="109" y="41618"/>
                    </a:cubicBezTo>
                    <a:cubicBezTo>
                      <a:pt x="163" y="41618"/>
                      <a:pt x="218" y="41584"/>
                      <a:pt x="218" y="41515"/>
                    </a:cubicBezTo>
                    <a:lnTo>
                      <a:pt x="218" y="25319"/>
                    </a:lnTo>
                    <a:lnTo>
                      <a:pt x="218" y="9204"/>
                    </a:lnTo>
                    <a:lnTo>
                      <a:pt x="218" y="104"/>
                    </a:lnTo>
                    <a:cubicBezTo>
                      <a:pt x="218" y="35"/>
                      <a:pt x="163" y="1"/>
                      <a:pt x="10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sp>
        <p:nvSpPr>
          <p:cNvPr id="2064" name="Google Shape;2064;p20"/>
          <p:cNvSpPr/>
          <p:nvPr/>
        </p:nvSpPr>
        <p:spPr>
          <a:xfrm>
            <a:off x="1623351" y="6364568"/>
            <a:ext cx="242000" cy="242000"/>
          </a:xfrm>
          <a:prstGeom prst="ellipse">
            <a:avLst/>
          </a:prstGeom>
          <a:solidFill>
            <a:schemeClr val="accent4"/>
          </a:solidFill>
          <a:ln w="38100" cap="flat" cmpd="sng">
            <a:solidFill>
              <a:schemeClr val="lt2"/>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065" name="Google Shape;2065;p20"/>
          <p:cNvSpPr/>
          <p:nvPr/>
        </p:nvSpPr>
        <p:spPr>
          <a:xfrm>
            <a:off x="11499372" y="2859700"/>
            <a:ext cx="296800" cy="296800"/>
          </a:xfrm>
          <a:prstGeom prst="ellipse">
            <a:avLst/>
          </a:prstGeom>
          <a:solidFill>
            <a:schemeClr val="accent2"/>
          </a:solidFill>
          <a:ln w="38100" cap="flat" cmpd="sng">
            <a:solidFill>
              <a:schemeClr val="lt2"/>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066" name="Google Shape;2066;p20"/>
          <p:cNvSpPr/>
          <p:nvPr/>
        </p:nvSpPr>
        <p:spPr>
          <a:xfrm>
            <a:off x="2307089" y="6227833"/>
            <a:ext cx="296800" cy="296800"/>
          </a:xfrm>
          <a:prstGeom prst="ellipse">
            <a:avLst/>
          </a:prstGeom>
          <a:solidFill>
            <a:schemeClr val="accent1"/>
          </a:solidFill>
          <a:ln w="38100" cap="flat" cmpd="sng">
            <a:solidFill>
              <a:schemeClr val="lt2"/>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067" name="Google Shape;2067;p20"/>
          <p:cNvSpPr/>
          <p:nvPr/>
        </p:nvSpPr>
        <p:spPr>
          <a:xfrm>
            <a:off x="275501" y="952600"/>
            <a:ext cx="192400" cy="192400"/>
          </a:xfrm>
          <a:prstGeom prst="ellipse">
            <a:avLst/>
          </a:prstGeom>
          <a:solidFill>
            <a:schemeClr val="accent4"/>
          </a:solidFill>
          <a:ln w="38100" cap="flat" cmpd="sng">
            <a:solidFill>
              <a:schemeClr val="lt2"/>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2068" name="Google Shape;2068;p20"/>
          <p:cNvGrpSpPr/>
          <p:nvPr/>
        </p:nvGrpSpPr>
        <p:grpSpPr>
          <a:xfrm rot="8563286">
            <a:off x="113905" y="-184146"/>
            <a:ext cx="2401745" cy="1806163"/>
            <a:chOff x="2434713" y="2011488"/>
            <a:chExt cx="1504463" cy="1131388"/>
          </a:xfrm>
        </p:grpSpPr>
        <p:sp>
          <p:nvSpPr>
            <p:cNvPr id="2069" name="Google Shape;2069;p20"/>
            <p:cNvSpPr/>
            <p:nvPr/>
          </p:nvSpPr>
          <p:spPr>
            <a:xfrm>
              <a:off x="2441550" y="2011488"/>
              <a:ext cx="1497625" cy="1120525"/>
            </a:xfrm>
            <a:custGeom>
              <a:avLst/>
              <a:gdLst/>
              <a:ahLst/>
              <a:cxnLst/>
              <a:rect l="l" t="t" r="r" b="b"/>
              <a:pathLst>
                <a:path w="59905" h="44821" extrusionOk="0">
                  <a:moveTo>
                    <a:pt x="29545" y="0"/>
                  </a:moveTo>
                  <a:cubicBezTo>
                    <a:pt x="29522" y="0"/>
                    <a:pt x="29499" y="1"/>
                    <a:pt x="29476" y="1"/>
                  </a:cubicBezTo>
                  <a:cubicBezTo>
                    <a:pt x="23014" y="120"/>
                    <a:pt x="23727" y="14690"/>
                    <a:pt x="24837" y="23888"/>
                  </a:cubicBezTo>
                  <a:cubicBezTo>
                    <a:pt x="23310" y="15200"/>
                    <a:pt x="20134" y="1861"/>
                    <a:pt x="15002" y="1861"/>
                  </a:cubicBezTo>
                  <a:cubicBezTo>
                    <a:pt x="14537" y="1861"/>
                    <a:pt x="14056" y="1970"/>
                    <a:pt x="13559" y="2202"/>
                  </a:cubicBezTo>
                  <a:cubicBezTo>
                    <a:pt x="6402" y="5551"/>
                    <a:pt x="17463" y="24383"/>
                    <a:pt x="21507" y="30806"/>
                  </a:cubicBezTo>
                  <a:cubicBezTo>
                    <a:pt x="19327" y="27436"/>
                    <a:pt x="15045" y="20815"/>
                    <a:pt x="11953" y="16078"/>
                  </a:cubicBezTo>
                  <a:cubicBezTo>
                    <a:pt x="10430" y="13749"/>
                    <a:pt x="8816" y="13058"/>
                    <a:pt x="7436" y="13058"/>
                  </a:cubicBezTo>
                  <a:cubicBezTo>
                    <a:pt x="5420" y="13058"/>
                    <a:pt x="3905" y="14532"/>
                    <a:pt x="3905" y="14532"/>
                  </a:cubicBezTo>
                  <a:cubicBezTo>
                    <a:pt x="0" y="20141"/>
                    <a:pt x="9991" y="27792"/>
                    <a:pt x="14154" y="30924"/>
                  </a:cubicBezTo>
                  <a:cubicBezTo>
                    <a:pt x="15322" y="31817"/>
                    <a:pt x="16551" y="32610"/>
                    <a:pt x="17722" y="33482"/>
                  </a:cubicBezTo>
                  <a:cubicBezTo>
                    <a:pt x="20100" y="35246"/>
                    <a:pt x="23391" y="37664"/>
                    <a:pt x="25828" y="39310"/>
                  </a:cubicBezTo>
                  <a:cubicBezTo>
                    <a:pt x="25828" y="39310"/>
                    <a:pt x="25611" y="40875"/>
                    <a:pt x="25017" y="43949"/>
                  </a:cubicBezTo>
                  <a:cubicBezTo>
                    <a:pt x="25017" y="43949"/>
                    <a:pt x="25075" y="44821"/>
                    <a:pt x="26008" y="44821"/>
                  </a:cubicBezTo>
                  <a:cubicBezTo>
                    <a:pt x="26840" y="44800"/>
                    <a:pt x="27018" y="44007"/>
                    <a:pt x="27018" y="44007"/>
                  </a:cubicBezTo>
                  <a:lnTo>
                    <a:pt x="26999" y="39488"/>
                  </a:lnTo>
                  <a:cubicBezTo>
                    <a:pt x="40676" y="34037"/>
                    <a:pt x="59904" y="18734"/>
                    <a:pt x="51698" y="14709"/>
                  </a:cubicBezTo>
                  <a:cubicBezTo>
                    <a:pt x="51371" y="14549"/>
                    <a:pt x="51011" y="14474"/>
                    <a:pt x="50625" y="14474"/>
                  </a:cubicBezTo>
                  <a:cubicBezTo>
                    <a:pt x="46329" y="14474"/>
                    <a:pt x="38676" y="23794"/>
                    <a:pt x="34511" y="29359"/>
                  </a:cubicBezTo>
                  <a:cubicBezTo>
                    <a:pt x="39725" y="21885"/>
                    <a:pt x="49597" y="6503"/>
                    <a:pt x="43610" y="4620"/>
                  </a:cubicBezTo>
                  <a:cubicBezTo>
                    <a:pt x="43285" y="4518"/>
                    <a:pt x="42962" y="4469"/>
                    <a:pt x="42642" y="4469"/>
                  </a:cubicBezTo>
                  <a:cubicBezTo>
                    <a:pt x="37448" y="4469"/>
                    <a:pt x="32881" y="17382"/>
                    <a:pt x="30546" y="25355"/>
                  </a:cubicBezTo>
                  <a:cubicBezTo>
                    <a:pt x="32779" y="16210"/>
                    <a:pt x="35836" y="0"/>
                    <a:pt x="29545" y="0"/>
                  </a:cubicBezTo>
                  <a:close/>
                </a:path>
              </a:pathLst>
            </a:custGeom>
            <a:solidFill>
              <a:schemeClr val="dk1"/>
            </a:solidFill>
            <a:ln w="152400" cap="flat" cmpd="sng">
              <a:solidFill>
                <a:schemeClr val="lt2"/>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nvGrpSpPr>
            <p:cNvPr id="2070" name="Google Shape;2070;p20"/>
            <p:cNvGrpSpPr/>
            <p:nvPr/>
          </p:nvGrpSpPr>
          <p:grpSpPr>
            <a:xfrm>
              <a:off x="2434713" y="2022350"/>
              <a:ext cx="1497650" cy="1120525"/>
              <a:chOff x="3564263" y="1524700"/>
              <a:chExt cx="1497650" cy="1120525"/>
            </a:xfrm>
          </p:grpSpPr>
          <p:sp>
            <p:nvSpPr>
              <p:cNvPr id="2071" name="Google Shape;2071;p20"/>
              <p:cNvSpPr/>
              <p:nvPr/>
            </p:nvSpPr>
            <p:spPr>
              <a:xfrm>
                <a:off x="4221132" y="1571278"/>
                <a:ext cx="123771" cy="32933"/>
              </a:xfrm>
              <a:custGeom>
                <a:avLst/>
                <a:gdLst/>
                <a:ahLst/>
                <a:cxnLst/>
                <a:rect l="l" t="t" r="r" b="b"/>
                <a:pathLst>
                  <a:path w="4643" h="1206" extrusionOk="0">
                    <a:moveTo>
                      <a:pt x="132" y="1"/>
                    </a:moveTo>
                    <a:cubicBezTo>
                      <a:pt x="63" y="1"/>
                      <a:pt x="0" y="108"/>
                      <a:pt x="60" y="181"/>
                    </a:cubicBezTo>
                    <a:cubicBezTo>
                      <a:pt x="516" y="776"/>
                      <a:pt x="1270" y="1114"/>
                      <a:pt x="2002" y="1193"/>
                    </a:cubicBezTo>
                    <a:cubicBezTo>
                      <a:pt x="2100" y="1202"/>
                      <a:pt x="2198" y="1206"/>
                      <a:pt x="2295" y="1206"/>
                    </a:cubicBezTo>
                    <a:cubicBezTo>
                      <a:pt x="3085" y="1206"/>
                      <a:pt x="3852" y="931"/>
                      <a:pt x="4540" y="578"/>
                    </a:cubicBezTo>
                    <a:cubicBezTo>
                      <a:pt x="4642" y="509"/>
                      <a:pt x="4568" y="368"/>
                      <a:pt x="4469" y="368"/>
                    </a:cubicBezTo>
                    <a:cubicBezTo>
                      <a:pt x="4453" y="368"/>
                      <a:pt x="4437" y="371"/>
                      <a:pt x="4421" y="379"/>
                    </a:cubicBezTo>
                    <a:cubicBezTo>
                      <a:pt x="3789" y="730"/>
                      <a:pt x="3065" y="988"/>
                      <a:pt x="2330" y="988"/>
                    </a:cubicBezTo>
                    <a:cubicBezTo>
                      <a:pt x="2234" y="988"/>
                      <a:pt x="2138" y="983"/>
                      <a:pt x="2042" y="974"/>
                    </a:cubicBezTo>
                    <a:cubicBezTo>
                      <a:pt x="1328" y="915"/>
                      <a:pt x="654" y="598"/>
                      <a:pt x="199" y="43"/>
                    </a:cubicBezTo>
                    <a:cubicBezTo>
                      <a:pt x="179" y="13"/>
                      <a:pt x="155" y="1"/>
                      <a:pt x="13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72" name="Google Shape;2072;p20"/>
              <p:cNvSpPr/>
              <p:nvPr/>
            </p:nvSpPr>
            <p:spPr>
              <a:xfrm>
                <a:off x="3564263" y="1524700"/>
                <a:ext cx="1497650" cy="1120525"/>
              </a:xfrm>
              <a:custGeom>
                <a:avLst/>
                <a:gdLst/>
                <a:ahLst/>
                <a:cxnLst/>
                <a:rect l="l" t="t" r="r" b="b"/>
                <a:pathLst>
                  <a:path w="59906" h="44821" extrusionOk="0">
                    <a:moveTo>
                      <a:pt x="29536" y="0"/>
                    </a:moveTo>
                    <a:cubicBezTo>
                      <a:pt x="29517" y="0"/>
                      <a:pt x="29497" y="0"/>
                      <a:pt x="29478" y="1"/>
                    </a:cubicBezTo>
                    <a:cubicBezTo>
                      <a:pt x="23026" y="123"/>
                      <a:pt x="23738" y="14676"/>
                      <a:pt x="24834" y="23868"/>
                    </a:cubicBezTo>
                    <a:lnTo>
                      <a:pt x="24834" y="23868"/>
                    </a:lnTo>
                    <a:cubicBezTo>
                      <a:pt x="23306" y="15175"/>
                      <a:pt x="20131" y="1878"/>
                      <a:pt x="15006" y="1878"/>
                    </a:cubicBezTo>
                    <a:cubicBezTo>
                      <a:pt x="14540" y="1878"/>
                      <a:pt x="14058" y="1988"/>
                      <a:pt x="13560" y="2221"/>
                    </a:cubicBezTo>
                    <a:cubicBezTo>
                      <a:pt x="6404" y="5569"/>
                      <a:pt x="17497" y="24448"/>
                      <a:pt x="21527" y="30846"/>
                    </a:cubicBezTo>
                    <a:lnTo>
                      <a:pt x="21527" y="30846"/>
                    </a:lnTo>
                    <a:cubicBezTo>
                      <a:pt x="19355" y="27485"/>
                      <a:pt x="15049" y="20831"/>
                      <a:pt x="11955" y="16097"/>
                    </a:cubicBezTo>
                    <a:cubicBezTo>
                      <a:pt x="10428" y="13762"/>
                      <a:pt x="8808" y="13071"/>
                      <a:pt x="7426" y="13071"/>
                    </a:cubicBezTo>
                    <a:cubicBezTo>
                      <a:pt x="5416" y="13071"/>
                      <a:pt x="3907" y="14531"/>
                      <a:pt x="3907" y="14531"/>
                    </a:cubicBezTo>
                    <a:cubicBezTo>
                      <a:pt x="1" y="20141"/>
                      <a:pt x="9992" y="27813"/>
                      <a:pt x="14154" y="30945"/>
                    </a:cubicBezTo>
                    <a:cubicBezTo>
                      <a:pt x="15325" y="31817"/>
                      <a:pt x="16554" y="32629"/>
                      <a:pt x="17722" y="33501"/>
                    </a:cubicBezTo>
                    <a:cubicBezTo>
                      <a:pt x="20101" y="35245"/>
                      <a:pt x="23392" y="37664"/>
                      <a:pt x="25831" y="39329"/>
                    </a:cubicBezTo>
                    <a:cubicBezTo>
                      <a:pt x="25831" y="39329"/>
                      <a:pt x="25612" y="40875"/>
                      <a:pt x="25017" y="43948"/>
                    </a:cubicBezTo>
                    <a:cubicBezTo>
                      <a:pt x="25017" y="43948"/>
                      <a:pt x="25076" y="44821"/>
                      <a:pt x="25979" y="44821"/>
                    </a:cubicBezTo>
                    <a:cubicBezTo>
                      <a:pt x="25989" y="44821"/>
                      <a:pt x="25999" y="44821"/>
                      <a:pt x="26008" y="44821"/>
                    </a:cubicBezTo>
                    <a:cubicBezTo>
                      <a:pt x="26841" y="44821"/>
                      <a:pt x="27020" y="44028"/>
                      <a:pt x="27020" y="44028"/>
                    </a:cubicBezTo>
                    <a:lnTo>
                      <a:pt x="27000" y="39488"/>
                    </a:lnTo>
                    <a:cubicBezTo>
                      <a:pt x="40677" y="34037"/>
                      <a:pt x="59905" y="18734"/>
                      <a:pt x="51699" y="14730"/>
                    </a:cubicBezTo>
                    <a:cubicBezTo>
                      <a:pt x="51371" y="14570"/>
                      <a:pt x="51012" y="14494"/>
                      <a:pt x="50625" y="14494"/>
                    </a:cubicBezTo>
                    <a:cubicBezTo>
                      <a:pt x="46325" y="14494"/>
                      <a:pt x="38665" y="23819"/>
                      <a:pt x="34490" y="29364"/>
                    </a:cubicBezTo>
                    <a:lnTo>
                      <a:pt x="34490" y="29364"/>
                    </a:lnTo>
                    <a:cubicBezTo>
                      <a:pt x="39715" y="21906"/>
                      <a:pt x="49607" y="6504"/>
                      <a:pt x="43611" y="4620"/>
                    </a:cubicBezTo>
                    <a:cubicBezTo>
                      <a:pt x="43288" y="4518"/>
                      <a:pt x="42966" y="4469"/>
                      <a:pt x="42647" y="4469"/>
                    </a:cubicBezTo>
                    <a:cubicBezTo>
                      <a:pt x="37453" y="4469"/>
                      <a:pt x="32876" y="17415"/>
                      <a:pt x="30548" y="25388"/>
                    </a:cubicBezTo>
                    <a:lnTo>
                      <a:pt x="30548" y="25388"/>
                    </a:lnTo>
                    <a:cubicBezTo>
                      <a:pt x="32778" y="16227"/>
                      <a:pt x="35839" y="0"/>
                      <a:pt x="2953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73" name="Google Shape;2073;p20"/>
              <p:cNvSpPr/>
              <p:nvPr/>
            </p:nvSpPr>
            <p:spPr>
              <a:xfrm>
                <a:off x="3805638" y="1866150"/>
                <a:ext cx="940600" cy="616025"/>
              </a:xfrm>
              <a:custGeom>
                <a:avLst/>
                <a:gdLst/>
                <a:ahLst/>
                <a:cxnLst/>
                <a:rect l="l" t="t" r="r" b="b"/>
                <a:pathLst>
                  <a:path w="37624" h="24641" extrusionOk="0">
                    <a:moveTo>
                      <a:pt x="18665" y="1"/>
                    </a:moveTo>
                    <a:cubicBezTo>
                      <a:pt x="14816" y="1"/>
                      <a:pt x="16710" y="21172"/>
                      <a:pt x="16710" y="21172"/>
                    </a:cubicBezTo>
                    <a:cubicBezTo>
                      <a:pt x="16710" y="21172"/>
                      <a:pt x="12792" y="2162"/>
                      <a:pt x="9142" y="2162"/>
                    </a:cubicBezTo>
                    <a:cubicBezTo>
                      <a:pt x="9048" y="2162"/>
                      <a:pt x="8954" y="2175"/>
                      <a:pt x="8860" y="2201"/>
                    </a:cubicBezTo>
                    <a:cubicBezTo>
                      <a:pt x="5154" y="3232"/>
                      <a:pt x="15719" y="21727"/>
                      <a:pt x="15719" y="21727"/>
                    </a:cubicBezTo>
                    <a:cubicBezTo>
                      <a:pt x="15719" y="21727"/>
                      <a:pt x="6641" y="10459"/>
                      <a:pt x="3189" y="10459"/>
                    </a:cubicBezTo>
                    <a:cubicBezTo>
                      <a:pt x="2824" y="10459"/>
                      <a:pt x="2522" y="10585"/>
                      <a:pt x="2300" y="10864"/>
                    </a:cubicBezTo>
                    <a:cubicBezTo>
                      <a:pt x="0" y="13758"/>
                      <a:pt x="16572" y="24640"/>
                      <a:pt x="16572" y="24640"/>
                    </a:cubicBezTo>
                    <a:cubicBezTo>
                      <a:pt x="16572" y="24640"/>
                      <a:pt x="37624" y="14134"/>
                      <a:pt x="34333" y="11023"/>
                    </a:cubicBezTo>
                    <a:cubicBezTo>
                      <a:pt x="34126" y="10827"/>
                      <a:pt x="33849" y="10738"/>
                      <a:pt x="33515" y="10738"/>
                    </a:cubicBezTo>
                    <a:cubicBezTo>
                      <a:pt x="29811" y="10738"/>
                      <a:pt x="19089" y="21727"/>
                      <a:pt x="19089" y="21727"/>
                    </a:cubicBezTo>
                    <a:cubicBezTo>
                      <a:pt x="19089" y="21727"/>
                      <a:pt x="30705" y="5055"/>
                      <a:pt x="27533" y="3807"/>
                    </a:cubicBezTo>
                    <a:cubicBezTo>
                      <a:pt x="27430" y="3765"/>
                      <a:pt x="27322" y="3745"/>
                      <a:pt x="27211" y="3745"/>
                    </a:cubicBezTo>
                    <a:cubicBezTo>
                      <a:pt x="23956" y="3745"/>
                      <a:pt x="17801" y="21172"/>
                      <a:pt x="17801" y="21172"/>
                    </a:cubicBezTo>
                    <a:cubicBezTo>
                      <a:pt x="17801" y="21172"/>
                      <a:pt x="22578" y="81"/>
                      <a:pt x="18692" y="1"/>
                    </a:cubicBezTo>
                    <a:cubicBezTo>
                      <a:pt x="18683" y="1"/>
                      <a:pt x="18674" y="1"/>
                      <a:pt x="18665" y="1"/>
                    </a:cubicBezTo>
                    <a:close/>
                  </a:path>
                </a:pathLst>
              </a:custGeom>
              <a:solidFill>
                <a:srgbClr val="191919">
                  <a:alpha val="128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74" name="Google Shape;2074;p20"/>
              <p:cNvSpPr/>
              <p:nvPr/>
            </p:nvSpPr>
            <p:spPr>
              <a:xfrm>
                <a:off x="3684248" y="1899313"/>
                <a:ext cx="540587" cy="569006"/>
              </a:xfrm>
              <a:custGeom>
                <a:avLst/>
                <a:gdLst/>
                <a:ahLst/>
                <a:cxnLst/>
                <a:rect l="l" t="t" r="r" b="b"/>
                <a:pathLst>
                  <a:path w="20279" h="20837" extrusionOk="0">
                    <a:moveTo>
                      <a:pt x="148" y="0"/>
                    </a:moveTo>
                    <a:cubicBezTo>
                      <a:pt x="74" y="0"/>
                      <a:pt x="1" y="107"/>
                      <a:pt x="60" y="181"/>
                    </a:cubicBezTo>
                    <a:cubicBezTo>
                      <a:pt x="1190" y="1629"/>
                      <a:pt x="2320" y="3056"/>
                      <a:pt x="3469" y="4483"/>
                    </a:cubicBezTo>
                    <a:cubicBezTo>
                      <a:pt x="4659" y="5969"/>
                      <a:pt x="5869" y="7417"/>
                      <a:pt x="7098" y="8844"/>
                    </a:cubicBezTo>
                    <a:cubicBezTo>
                      <a:pt x="8346" y="10311"/>
                      <a:pt x="9635" y="11718"/>
                      <a:pt x="10983" y="13105"/>
                    </a:cubicBezTo>
                    <a:cubicBezTo>
                      <a:pt x="12291" y="14453"/>
                      <a:pt x="13679" y="15782"/>
                      <a:pt x="15106" y="17030"/>
                    </a:cubicBezTo>
                    <a:cubicBezTo>
                      <a:pt x="16513" y="18240"/>
                      <a:pt x="17960" y="19390"/>
                      <a:pt x="19507" y="20440"/>
                    </a:cubicBezTo>
                    <a:cubicBezTo>
                      <a:pt x="19684" y="20579"/>
                      <a:pt x="19882" y="20698"/>
                      <a:pt x="20081" y="20817"/>
                    </a:cubicBezTo>
                    <a:cubicBezTo>
                      <a:pt x="20098" y="20831"/>
                      <a:pt x="20116" y="20837"/>
                      <a:pt x="20133" y="20837"/>
                    </a:cubicBezTo>
                    <a:cubicBezTo>
                      <a:pt x="20215" y="20837"/>
                      <a:pt x="20279" y="20703"/>
                      <a:pt x="20181" y="20638"/>
                    </a:cubicBezTo>
                    <a:cubicBezTo>
                      <a:pt x="18634" y="19628"/>
                      <a:pt x="17147" y="18497"/>
                      <a:pt x="15720" y="17289"/>
                    </a:cubicBezTo>
                    <a:cubicBezTo>
                      <a:pt x="14292" y="16060"/>
                      <a:pt x="12905" y="14770"/>
                      <a:pt x="11578" y="13422"/>
                    </a:cubicBezTo>
                    <a:cubicBezTo>
                      <a:pt x="10249" y="12055"/>
                      <a:pt x="8940" y="10647"/>
                      <a:pt x="7692" y="9220"/>
                    </a:cubicBezTo>
                    <a:cubicBezTo>
                      <a:pt x="6443" y="7793"/>
                      <a:pt x="5234" y="6346"/>
                      <a:pt x="4045" y="4859"/>
                    </a:cubicBezTo>
                    <a:cubicBezTo>
                      <a:pt x="2895" y="3452"/>
                      <a:pt x="1765" y="2005"/>
                      <a:pt x="635" y="577"/>
                    </a:cubicBezTo>
                    <a:lnTo>
                      <a:pt x="218" y="43"/>
                    </a:lnTo>
                    <a:cubicBezTo>
                      <a:pt x="198" y="13"/>
                      <a:pt x="173" y="0"/>
                      <a:pt x="14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75" name="Google Shape;2075;p20"/>
              <p:cNvSpPr/>
              <p:nvPr/>
            </p:nvSpPr>
            <p:spPr>
              <a:xfrm>
                <a:off x="3904600" y="1596045"/>
                <a:ext cx="319197" cy="872283"/>
              </a:xfrm>
              <a:custGeom>
                <a:avLst/>
                <a:gdLst/>
                <a:ahLst/>
                <a:cxnLst/>
                <a:rect l="l" t="t" r="r" b="b"/>
                <a:pathLst>
                  <a:path w="11974" h="31943" extrusionOk="0">
                    <a:moveTo>
                      <a:pt x="124" y="1"/>
                    </a:moveTo>
                    <a:cubicBezTo>
                      <a:pt x="110" y="1"/>
                      <a:pt x="95" y="3"/>
                      <a:pt x="80" y="8"/>
                    </a:cubicBezTo>
                    <a:cubicBezTo>
                      <a:pt x="21" y="28"/>
                      <a:pt x="0" y="88"/>
                      <a:pt x="21" y="146"/>
                    </a:cubicBezTo>
                    <a:lnTo>
                      <a:pt x="11756" y="31883"/>
                    </a:lnTo>
                    <a:cubicBezTo>
                      <a:pt x="11775" y="31923"/>
                      <a:pt x="11815" y="31942"/>
                      <a:pt x="11854" y="31942"/>
                    </a:cubicBezTo>
                    <a:lnTo>
                      <a:pt x="11894" y="31942"/>
                    </a:lnTo>
                    <a:cubicBezTo>
                      <a:pt x="11954" y="31923"/>
                      <a:pt x="11973" y="31863"/>
                      <a:pt x="11954" y="31804"/>
                    </a:cubicBezTo>
                    <a:lnTo>
                      <a:pt x="219" y="67"/>
                    </a:lnTo>
                    <a:cubicBezTo>
                      <a:pt x="204" y="23"/>
                      <a:pt x="167" y="1"/>
                      <a:pt x="12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76" name="Google Shape;2076;p20"/>
              <p:cNvSpPr/>
              <p:nvPr/>
            </p:nvSpPr>
            <p:spPr>
              <a:xfrm>
                <a:off x="4217987" y="1537800"/>
                <a:ext cx="430145" cy="930530"/>
              </a:xfrm>
              <a:custGeom>
                <a:avLst/>
                <a:gdLst/>
                <a:ahLst/>
                <a:cxnLst/>
                <a:rect l="l" t="t" r="r" b="b"/>
                <a:pathLst>
                  <a:path w="16136" h="34076" extrusionOk="0">
                    <a:moveTo>
                      <a:pt x="2656" y="1"/>
                    </a:moveTo>
                    <a:cubicBezTo>
                      <a:pt x="2596" y="1"/>
                      <a:pt x="2537" y="40"/>
                      <a:pt x="2537" y="99"/>
                    </a:cubicBezTo>
                    <a:lnTo>
                      <a:pt x="0" y="33956"/>
                    </a:lnTo>
                    <a:cubicBezTo>
                      <a:pt x="0" y="34016"/>
                      <a:pt x="19" y="34056"/>
                      <a:pt x="79" y="34075"/>
                    </a:cubicBezTo>
                    <a:lnTo>
                      <a:pt x="98" y="34075"/>
                    </a:lnTo>
                    <a:cubicBezTo>
                      <a:pt x="138" y="34075"/>
                      <a:pt x="178" y="34056"/>
                      <a:pt x="198" y="34016"/>
                    </a:cubicBezTo>
                    <a:lnTo>
                      <a:pt x="16115" y="3965"/>
                    </a:lnTo>
                    <a:cubicBezTo>
                      <a:pt x="16136" y="3905"/>
                      <a:pt x="16115" y="3846"/>
                      <a:pt x="16056" y="3826"/>
                    </a:cubicBezTo>
                    <a:cubicBezTo>
                      <a:pt x="16042" y="3812"/>
                      <a:pt x="16026" y="3805"/>
                      <a:pt x="16009" y="3805"/>
                    </a:cubicBezTo>
                    <a:cubicBezTo>
                      <a:pt x="15977" y="3805"/>
                      <a:pt x="15943" y="3827"/>
                      <a:pt x="15917" y="3865"/>
                    </a:cubicBezTo>
                    <a:lnTo>
                      <a:pt x="257" y="33480"/>
                    </a:lnTo>
                    <a:lnTo>
                      <a:pt x="2755" y="99"/>
                    </a:lnTo>
                    <a:cubicBezTo>
                      <a:pt x="2755" y="59"/>
                      <a:pt x="2715" y="1"/>
                      <a:pt x="265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77" name="Google Shape;2077;p20"/>
              <p:cNvSpPr/>
              <p:nvPr/>
            </p:nvSpPr>
            <p:spPr>
              <a:xfrm>
                <a:off x="4217427" y="1919193"/>
                <a:ext cx="642579" cy="549127"/>
              </a:xfrm>
              <a:custGeom>
                <a:avLst/>
                <a:gdLst/>
                <a:ahLst/>
                <a:cxnLst/>
                <a:rect l="l" t="t" r="r" b="b"/>
                <a:pathLst>
                  <a:path w="24105" h="20109" extrusionOk="0">
                    <a:moveTo>
                      <a:pt x="23984" y="1"/>
                    </a:moveTo>
                    <a:cubicBezTo>
                      <a:pt x="23956" y="1"/>
                      <a:pt x="23928" y="15"/>
                      <a:pt x="23907" y="48"/>
                    </a:cubicBezTo>
                    <a:lnTo>
                      <a:pt x="21430" y="2843"/>
                    </a:lnTo>
                    <a:cubicBezTo>
                      <a:pt x="10150" y="15490"/>
                      <a:pt x="180" y="19870"/>
                      <a:pt x="80" y="19910"/>
                    </a:cubicBezTo>
                    <a:cubicBezTo>
                      <a:pt x="40" y="19930"/>
                      <a:pt x="0" y="19989"/>
                      <a:pt x="21" y="20049"/>
                    </a:cubicBezTo>
                    <a:cubicBezTo>
                      <a:pt x="40" y="20089"/>
                      <a:pt x="80" y="20108"/>
                      <a:pt x="119" y="20108"/>
                    </a:cubicBezTo>
                    <a:lnTo>
                      <a:pt x="159" y="20108"/>
                    </a:lnTo>
                    <a:cubicBezTo>
                      <a:pt x="259" y="20068"/>
                      <a:pt x="10269" y="15668"/>
                      <a:pt x="21588" y="2981"/>
                    </a:cubicBezTo>
                    <a:lnTo>
                      <a:pt x="24065" y="187"/>
                    </a:lnTo>
                    <a:cubicBezTo>
                      <a:pt x="24105" y="127"/>
                      <a:pt x="24086" y="68"/>
                      <a:pt x="24046" y="28"/>
                    </a:cubicBezTo>
                    <a:cubicBezTo>
                      <a:pt x="24028" y="11"/>
                      <a:pt x="24006" y="1"/>
                      <a:pt x="2398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78" name="Google Shape;2078;p20"/>
              <p:cNvSpPr/>
              <p:nvPr/>
            </p:nvSpPr>
            <p:spPr>
              <a:xfrm>
                <a:off x="3653763" y="1864425"/>
                <a:ext cx="95730" cy="92123"/>
              </a:xfrm>
              <a:custGeom>
                <a:avLst/>
                <a:gdLst/>
                <a:ahLst/>
                <a:cxnLst/>
                <a:rect l="l" t="t" r="r" b="b"/>
                <a:pathLst>
                  <a:path w="4768" h="3534" extrusionOk="0">
                    <a:moveTo>
                      <a:pt x="4666" y="0"/>
                    </a:moveTo>
                    <a:cubicBezTo>
                      <a:pt x="4614" y="0"/>
                      <a:pt x="4560" y="35"/>
                      <a:pt x="4560" y="104"/>
                    </a:cubicBezTo>
                    <a:cubicBezTo>
                      <a:pt x="4460" y="897"/>
                      <a:pt x="4203" y="1690"/>
                      <a:pt x="3786" y="2384"/>
                    </a:cubicBezTo>
                    <a:cubicBezTo>
                      <a:pt x="3569" y="2720"/>
                      <a:pt x="3310" y="2979"/>
                      <a:pt x="2914" y="3077"/>
                    </a:cubicBezTo>
                    <a:cubicBezTo>
                      <a:pt x="2517" y="3177"/>
                      <a:pt x="2081" y="3157"/>
                      <a:pt x="1666" y="3196"/>
                    </a:cubicBezTo>
                    <a:lnTo>
                      <a:pt x="120" y="3315"/>
                    </a:lnTo>
                    <a:cubicBezTo>
                      <a:pt x="1" y="3336"/>
                      <a:pt x="1" y="3534"/>
                      <a:pt x="120" y="3534"/>
                    </a:cubicBezTo>
                    <a:cubicBezTo>
                      <a:pt x="614" y="3494"/>
                      <a:pt x="1090" y="3455"/>
                      <a:pt x="1586" y="3415"/>
                    </a:cubicBezTo>
                    <a:cubicBezTo>
                      <a:pt x="2023" y="3375"/>
                      <a:pt x="2498" y="3375"/>
                      <a:pt x="2934" y="3275"/>
                    </a:cubicBezTo>
                    <a:cubicBezTo>
                      <a:pt x="3331" y="3196"/>
                      <a:pt x="3627" y="2979"/>
                      <a:pt x="3846" y="2641"/>
                    </a:cubicBezTo>
                    <a:cubicBezTo>
                      <a:pt x="4103" y="2305"/>
                      <a:pt x="4282" y="1909"/>
                      <a:pt x="4441" y="1512"/>
                    </a:cubicBezTo>
                    <a:cubicBezTo>
                      <a:pt x="4600" y="1055"/>
                      <a:pt x="4718" y="580"/>
                      <a:pt x="4758" y="104"/>
                    </a:cubicBezTo>
                    <a:cubicBezTo>
                      <a:pt x="4768" y="35"/>
                      <a:pt x="4718" y="0"/>
                      <a:pt x="466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79" name="Google Shape;2079;p20"/>
              <p:cNvSpPr/>
              <p:nvPr/>
            </p:nvSpPr>
            <p:spPr>
              <a:xfrm>
                <a:off x="3647274" y="1884622"/>
                <a:ext cx="144910" cy="106854"/>
              </a:xfrm>
              <a:custGeom>
                <a:avLst/>
                <a:gdLst/>
                <a:ahLst/>
                <a:cxnLst/>
                <a:rect l="l" t="t" r="r" b="b"/>
                <a:pathLst>
                  <a:path w="5436" h="3913" extrusionOk="0">
                    <a:moveTo>
                      <a:pt x="5306" y="0"/>
                    </a:moveTo>
                    <a:cubicBezTo>
                      <a:pt x="5267" y="0"/>
                      <a:pt x="5228" y="20"/>
                      <a:pt x="5213" y="65"/>
                    </a:cubicBezTo>
                    <a:cubicBezTo>
                      <a:pt x="5015" y="858"/>
                      <a:pt x="4777" y="1691"/>
                      <a:pt x="4282" y="2344"/>
                    </a:cubicBezTo>
                    <a:cubicBezTo>
                      <a:pt x="4024" y="2701"/>
                      <a:pt x="3688" y="2960"/>
                      <a:pt x="3291" y="3137"/>
                    </a:cubicBezTo>
                    <a:cubicBezTo>
                      <a:pt x="2874" y="3316"/>
                      <a:pt x="2398" y="3415"/>
                      <a:pt x="1943" y="3475"/>
                    </a:cubicBezTo>
                    <a:cubicBezTo>
                      <a:pt x="1348" y="3554"/>
                      <a:pt x="733" y="3634"/>
                      <a:pt x="138" y="3713"/>
                    </a:cubicBezTo>
                    <a:cubicBezTo>
                      <a:pt x="7" y="3731"/>
                      <a:pt x="1" y="3912"/>
                      <a:pt x="120" y="3912"/>
                    </a:cubicBezTo>
                    <a:cubicBezTo>
                      <a:pt x="126" y="3912"/>
                      <a:pt x="132" y="3912"/>
                      <a:pt x="138" y="3911"/>
                    </a:cubicBezTo>
                    <a:cubicBezTo>
                      <a:pt x="694" y="3851"/>
                      <a:pt x="1249" y="3772"/>
                      <a:pt x="1824" y="3692"/>
                    </a:cubicBezTo>
                    <a:cubicBezTo>
                      <a:pt x="2300" y="3634"/>
                      <a:pt x="2776" y="3554"/>
                      <a:pt x="3231" y="3396"/>
                    </a:cubicBezTo>
                    <a:cubicBezTo>
                      <a:pt x="3667" y="3216"/>
                      <a:pt x="4024" y="2960"/>
                      <a:pt x="4322" y="2622"/>
                    </a:cubicBezTo>
                    <a:cubicBezTo>
                      <a:pt x="4599" y="2305"/>
                      <a:pt x="4798" y="1929"/>
                      <a:pt x="4975" y="1551"/>
                    </a:cubicBezTo>
                    <a:cubicBezTo>
                      <a:pt x="5154" y="1096"/>
                      <a:pt x="5292" y="621"/>
                      <a:pt x="5411" y="124"/>
                    </a:cubicBezTo>
                    <a:cubicBezTo>
                      <a:pt x="5436" y="51"/>
                      <a:pt x="5370" y="0"/>
                      <a:pt x="530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80" name="Google Shape;2080;p20"/>
              <p:cNvSpPr/>
              <p:nvPr/>
            </p:nvSpPr>
            <p:spPr>
              <a:xfrm>
                <a:off x="3681902" y="1935658"/>
                <a:ext cx="132461" cy="99727"/>
              </a:xfrm>
              <a:custGeom>
                <a:avLst/>
                <a:gdLst/>
                <a:ahLst/>
                <a:cxnLst/>
                <a:rect l="l" t="t" r="r" b="b"/>
                <a:pathLst>
                  <a:path w="4969" h="3652" extrusionOk="0">
                    <a:moveTo>
                      <a:pt x="4840" y="0"/>
                    </a:moveTo>
                    <a:cubicBezTo>
                      <a:pt x="4796" y="0"/>
                      <a:pt x="4751" y="24"/>
                      <a:pt x="4728" y="79"/>
                    </a:cubicBezTo>
                    <a:cubicBezTo>
                      <a:pt x="4450" y="853"/>
                      <a:pt x="4173" y="1665"/>
                      <a:pt x="3557" y="2240"/>
                    </a:cubicBezTo>
                    <a:cubicBezTo>
                      <a:pt x="2963" y="2775"/>
                      <a:pt x="2190" y="3013"/>
                      <a:pt x="1437" y="3171"/>
                    </a:cubicBezTo>
                    <a:cubicBezTo>
                      <a:pt x="1001" y="3271"/>
                      <a:pt x="565" y="3350"/>
                      <a:pt x="129" y="3449"/>
                    </a:cubicBezTo>
                    <a:cubicBezTo>
                      <a:pt x="1" y="3468"/>
                      <a:pt x="41" y="3652"/>
                      <a:pt x="155" y="3652"/>
                    </a:cubicBezTo>
                    <a:cubicBezTo>
                      <a:pt x="165" y="3652"/>
                      <a:pt x="176" y="3650"/>
                      <a:pt x="187" y="3647"/>
                    </a:cubicBezTo>
                    <a:cubicBezTo>
                      <a:pt x="980" y="3469"/>
                      <a:pt x="1813" y="3369"/>
                      <a:pt x="2587" y="3052"/>
                    </a:cubicBezTo>
                    <a:cubicBezTo>
                      <a:pt x="2944" y="2914"/>
                      <a:pt x="3300" y="2735"/>
                      <a:pt x="3597" y="2478"/>
                    </a:cubicBezTo>
                    <a:cubicBezTo>
                      <a:pt x="3914" y="2201"/>
                      <a:pt x="4173" y="1844"/>
                      <a:pt x="4371" y="1487"/>
                    </a:cubicBezTo>
                    <a:cubicBezTo>
                      <a:pt x="4609" y="1051"/>
                      <a:pt x="4767" y="594"/>
                      <a:pt x="4945" y="139"/>
                    </a:cubicBezTo>
                    <a:cubicBezTo>
                      <a:pt x="4969" y="55"/>
                      <a:pt x="4906" y="0"/>
                      <a:pt x="484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81" name="Google Shape;2081;p20"/>
              <p:cNvSpPr/>
              <p:nvPr/>
            </p:nvSpPr>
            <p:spPr>
              <a:xfrm>
                <a:off x="3719143" y="1995351"/>
                <a:ext cx="120172" cy="76707"/>
              </a:xfrm>
              <a:custGeom>
                <a:avLst/>
                <a:gdLst/>
                <a:ahLst/>
                <a:cxnLst/>
                <a:rect l="l" t="t" r="r" b="b"/>
                <a:pathLst>
                  <a:path w="4508" h="2809" extrusionOk="0">
                    <a:moveTo>
                      <a:pt x="4364" y="0"/>
                    </a:moveTo>
                    <a:cubicBezTo>
                      <a:pt x="4332" y="0"/>
                      <a:pt x="4301" y="16"/>
                      <a:pt x="4282" y="54"/>
                    </a:cubicBezTo>
                    <a:cubicBezTo>
                      <a:pt x="3548" y="1659"/>
                      <a:pt x="1824" y="2433"/>
                      <a:pt x="138" y="2592"/>
                    </a:cubicBezTo>
                    <a:cubicBezTo>
                      <a:pt x="0" y="2611"/>
                      <a:pt x="0" y="2809"/>
                      <a:pt x="138" y="2809"/>
                    </a:cubicBezTo>
                    <a:cubicBezTo>
                      <a:pt x="1883" y="2631"/>
                      <a:pt x="3706" y="1838"/>
                      <a:pt x="4480" y="153"/>
                    </a:cubicBezTo>
                    <a:cubicBezTo>
                      <a:pt x="4507" y="72"/>
                      <a:pt x="4433" y="0"/>
                      <a:pt x="436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82" name="Google Shape;2082;p20"/>
              <p:cNvSpPr/>
              <p:nvPr/>
            </p:nvSpPr>
            <p:spPr>
              <a:xfrm>
                <a:off x="3758756" y="2029129"/>
                <a:ext cx="107750" cy="80858"/>
              </a:xfrm>
              <a:custGeom>
                <a:avLst/>
                <a:gdLst/>
                <a:ahLst/>
                <a:cxnLst/>
                <a:rect l="l" t="t" r="r" b="b"/>
                <a:pathLst>
                  <a:path w="4042" h="2961" extrusionOk="0">
                    <a:moveTo>
                      <a:pt x="3904" y="1"/>
                    </a:moveTo>
                    <a:cubicBezTo>
                      <a:pt x="3862" y="1"/>
                      <a:pt x="3821" y="20"/>
                      <a:pt x="3806" y="65"/>
                    </a:cubicBezTo>
                    <a:cubicBezTo>
                      <a:pt x="3212" y="1572"/>
                      <a:pt x="1726" y="2642"/>
                      <a:pt x="119" y="2761"/>
                    </a:cubicBezTo>
                    <a:cubicBezTo>
                      <a:pt x="6" y="2761"/>
                      <a:pt x="1" y="2961"/>
                      <a:pt x="104" y="2961"/>
                    </a:cubicBezTo>
                    <a:cubicBezTo>
                      <a:pt x="109" y="2961"/>
                      <a:pt x="114" y="2960"/>
                      <a:pt x="119" y="2959"/>
                    </a:cubicBezTo>
                    <a:cubicBezTo>
                      <a:pt x="1448" y="2880"/>
                      <a:pt x="2696" y="2167"/>
                      <a:pt x="3470" y="1096"/>
                    </a:cubicBezTo>
                    <a:cubicBezTo>
                      <a:pt x="3687" y="800"/>
                      <a:pt x="3867" y="462"/>
                      <a:pt x="4004" y="126"/>
                    </a:cubicBezTo>
                    <a:cubicBezTo>
                      <a:pt x="4042" y="52"/>
                      <a:pt x="3972" y="1"/>
                      <a:pt x="390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83" name="Google Shape;2083;p20"/>
              <p:cNvSpPr/>
              <p:nvPr/>
            </p:nvSpPr>
            <p:spPr>
              <a:xfrm>
                <a:off x="3799249" y="2068806"/>
                <a:ext cx="98100" cy="74331"/>
              </a:xfrm>
              <a:custGeom>
                <a:avLst/>
                <a:gdLst/>
                <a:ahLst/>
                <a:cxnLst/>
                <a:rect l="l" t="t" r="r" b="b"/>
                <a:pathLst>
                  <a:path w="3680" h="2722" extrusionOk="0">
                    <a:moveTo>
                      <a:pt x="3542" y="1"/>
                    </a:moveTo>
                    <a:cubicBezTo>
                      <a:pt x="3497" y="1"/>
                      <a:pt x="3453" y="24"/>
                      <a:pt x="3437" y="79"/>
                    </a:cubicBezTo>
                    <a:cubicBezTo>
                      <a:pt x="3001" y="1527"/>
                      <a:pt x="1475" y="2201"/>
                      <a:pt x="127" y="2518"/>
                    </a:cubicBezTo>
                    <a:cubicBezTo>
                      <a:pt x="0" y="2554"/>
                      <a:pt x="39" y="2722"/>
                      <a:pt x="136" y="2722"/>
                    </a:cubicBezTo>
                    <a:cubicBezTo>
                      <a:pt x="146" y="2722"/>
                      <a:pt x="156" y="2720"/>
                      <a:pt x="167" y="2716"/>
                    </a:cubicBezTo>
                    <a:cubicBezTo>
                      <a:pt x="1613" y="2379"/>
                      <a:pt x="3180" y="1665"/>
                      <a:pt x="3656" y="139"/>
                    </a:cubicBezTo>
                    <a:cubicBezTo>
                      <a:pt x="3680" y="55"/>
                      <a:pt x="3610" y="1"/>
                      <a:pt x="354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84" name="Google Shape;2084;p20"/>
              <p:cNvSpPr/>
              <p:nvPr/>
            </p:nvSpPr>
            <p:spPr>
              <a:xfrm>
                <a:off x="3840142" y="2106844"/>
                <a:ext cx="83011" cy="67040"/>
              </a:xfrm>
              <a:custGeom>
                <a:avLst/>
                <a:gdLst/>
                <a:ahLst/>
                <a:cxnLst/>
                <a:rect l="l" t="t" r="r" b="b"/>
                <a:pathLst>
                  <a:path w="3114" h="2455" extrusionOk="0">
                    <a:moveTo>
                      <a:pt x="2960" y="1"/>
                    </a:moveTo>
                    <a:cubicBezTo>
                      <a:pt x="2937" y="1"/>
                      <a:pt x="2913" y="11"/>
                      <a:pt x="2894" y="34"/>
                    </a:cubicBezTo>
                    <a:cubicBezTo>
                      <a:pt x="2796" y="153"/>
                      <a:pt x="2756" y="293"/>
                      <a:pt x="2677" y="431"/>
                    </a:cubicBezTo>
                    <a:cubicBezTo>
                      <a:pt x="2617" y="570"/>
                      <a:pt x="2537" y="708"/>
                      <a:pt x="2439" y="848"/>
                    </a:cubicBezTo>
                    <a:cubicBezTo>
                      <a:pt x="2260" y="1086"/>
                      <a:pt x="2062" y="1323"/>
                      <a:pt x="1824" y="1522"/>
                    </a:cubicBezTo>
                    <a:cubicBezTo>
                      <a:pt x="1348" y="1918"/>
                      <a:pt x="753" y="2175"/>
                      <a:pt x="140" y="2254"/>
                    </a:cubicBezTo>
                    <a:cubicBezTo>
                      <a:pt x="7" y="2274"/>
                      <a:pt x="0" y="2454"/>
                      <a:pt x="120" y="2454"/>
                    </a:cubicBezTo>
                    <a:cubicBezTo>
                      <a:pt x="126" y="2454"/>
                      <a:pt x="133" y="2454"/>
                      <a:pt x="140" y="2453"/>
                    </a:cubicBezTo>
                    <a:cubicBezTo>
                      <a:pt x="774" y="2373"/>
                      <a:pt x="1369" y="2135"/>
                      <a:pt x="1884" y="1739"/>
                    </a:cubicBezTo>
                    <a:cubicBezTo>
                      <a:pt x="2141" y="1541"/>
                      <a:pt x="2360" y="1303"/>
                      <a:pt x="2537" y="1046"/>
                    </a:cubicBezTo>
                    <a:cubicBezTo>
                      <a:pt x="2637" y="927"/>
                      <a:pt x="2736" y="787"/>
                      <a:pt x="2815" y="649"/>
                    </a:cubicBezTo>
                    <a:cubicBezTo>
                      <a:pt x="2894" y="491"/>
                      <a:pt x="2934" y="312"/>
                      <a:pt x="3053" y="193"/>
                    </a:cubicBezTo>
                    <a:cubicBezTo>
                      <a:pt x="3113" y="102"/>
                      <a:pt x="3036" y="1"/>
                      <a:pt x="296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85" name="Google Shape;2085;p20"/>
              <p:cNvSpPr/>
              <p:nvPr/>
            </p:nvSpPr>
            <p:spPr>
              <a:xfrm>
                <a:off x="3870585" y="2141196"/>
                <a:ext cx="78880" cy="66876"/>
              </a:xfrm>
              <a:custGeom>
                <a:avLst/>
                <a:gdLst/>
                <a:ahLst/>
                <a:cxnLst/>
                <a:rect l="l" t="t" r="r" b="b"/>
                <a:pathLst>
                  <a:path w="2959" h="2449" extrusionOk="0">
                    <a:moveTo>
                      <a:pt x="2831" y="0"/>
                    </a:moveTo>
                    <a:cubicBezTo>
                      <a:pt x="2790" y="0"/>
                      <a:pt x="2747" y="20"/>
                      <a:pt x="2724" y="65"/>
                    </a:cubicBezTo>
                    <a:cubicBezTo>
                      <a:pt x="2307" y="1195"/>
                      <a:pt x="1297" y="2027"/>
                      <a:pt x="127" y="2246"/>
                    </a:cubicBezTo>
                    <a:cubicBezTo>
                      <a:pt x="0" y="2263"/>
                      <a:pt x="39" y="2449"/>
                      <a:pt x="154" y="2449"/>
                    </a:cubicBezTo>
                    <a:cubicBezTo>
                      <a:pt x="164" y="2449"/>
                      <a:pt x="175" y="2447"/>
                      <a:pt x="187" y="2444"/>
                    </a:cubicBezTo>
                    <a:cubicBezTo>
                      <a:pt x="1416" y="2225"/>
                      <a:pt x="2486" y="1313"/>
                      <a:pt x="2922" y="124"/>
                    </a:cubicBezTo>
                    <a:cubicBezTo>
                      <a:pt x="2959" y="51"/>
                      <a:pt x="2897" y="0"/>
                      <a:pt x="283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86" name="Google Shape;2086;p20"/>
              <p:cNvSpPr/>
              <p:nvPr/>
            </p:nvSpPr>
            <p:spPr>
              <a:xfrm>
                <a:off x="3899322" y="2171643"/>
                <a:ext cx="80479" cy="70426"/>
              </a:xfrm>
              <a:custGeom>
                <a:avLst/>
                <a:gdLst/>
                <a:ahLst/>
                <a:cxnLst/>
                <a:rect l="l" t="t" r="r" b="b"/>
                <a:pathLst>
                  <a:path w="3019" h="2579" extrusionOk="0">
                    <a:moveTo>
                      <a:pt x="2893" y="1"/>
                    </a:moveTo>
                    <a:cubicBezTo>
                      <a:pt x="2852" y="1"/>
                      <a:pt x="2812" y="25"/>
                      <a:pt x="2796" y="80"/>
                    </a:cubicBezTo>
                    <a:cubicBezTo>
                      <a:pt x="2458" y="1290"/>
                      <a:pt x="1369" y="2241"/>
                      <a:pt x="119" y="2360"/>
                    </a:cubicBezTo>
                    <a:cubicBezTo>
                      <a:pt x="5" y="2378"/>
                      <a:pt x="0" y="2579"/>
                      <a:pt x="104" y="2579"/>
                    </a:cubicBezTo>
                    <a:cubicBezTo>
                      <a:pt x="109" y="2579"/>
                      <a:pt x="114" y="2578"/>
                      <a:pt x="119" y="2577"/>
                    </a:cubicBezTo>
                    <a:cubicBezTo>
                      <a:pt x="1467" y="2439"/>
                      <a:pt x="2637" y="1427"/>
                      <a:pt x="2994" y="140"/>
                    </a:cubicBezTo>
                    <a:cubicBezTo>
                      <a:pt x="3018" y="56"/>
                      <a:pt x="2956" y="1"/>
                      <a:pt x="289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87" name="Google Shape;2087;p20"/>
              <p:cNvSpPr/>
              <p:nvPr/>
            </p:nvSpPr>
            <p:spPr>
              <a:xfrm>
                <a:off x="3935576" y="2206158"/>
                <a:ext cx="70509" cy="70153"/>
              </a:xfrm>
              <a:custGeom>
                <a:avLst/>
                <a:gdLst/>
                <a:ahLst/>
                <a:cxnLst/>
                <a:rect l="l" t="t" r="r" b="b"/>
                <a:pathLst>
                  <a:path w="2645" h="2569" extrusionOk="0">
                    <a:moveTo>
                      <a:pt x="2529" y="0"/>
                    </a:moveTo>
                    <a:cubicBezTo>
                      <a:pt x="2477" y="0"/>
                      <a:pt x="2427" y="35"/>
                      <a:pt x="2427" y="105"/>
                    </a:cubicBezTo>
                    <a:cubicBezTo>
                      <a:pt x="2446" y="679"/>
                      <a:pt x="1970" y="1175"/>
                      <a:pt x="1574" y="1532"/>
                    </a:cubicBezTo>
                    <a:cubicBezTo>
                      <a:pt x="1138" y="1908"/>
                      <a:pt x="643" y="2185"/>
                      <a:pt x="128" y="2365"/>
                    </a:cubicBezTo>
                    <a:cubicBezTo>
                      <a:pt x="1" y="2401"/>
                      <a:pt x="39" y="2568"/>
                      <a:pt x="137" y="2568"/>
                    </a:cubicBezTo>
                    <a:cubicBezTo>
                      <a:pt x="146" y="2568"/>
                      <a:pt x="157" y="2566"/>
                      <a:pt x="167" y="2563"/>
                    </a:cubicBezTo>
                    <a:cubicBezTo>
                      <a:pt x="762" y="2365"/>
                      <a:pt x="1296" y="2066"/>
                      <a:pt x="1753" y="1651"/>
                    </a:cubicBezTo>
                    <a:cubicBezTo>
                      <a:pt x="2189" y="1255"/>
                      <a:pt x="2644" y="739"/>
                      <a:pt x="2644" y="105"/>
                    </a:cubicBezTo>
                    <a:cubicBezTo>
                      <a:pt x="2635" y="35"/>
                      <a:pt x="2581" y="0"/>
                      <a:pt x="252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88" name="Google Shape;2088;p20"/>
              <p:cNvSpPr/>
              <p:nvPr/>
            </p:nvSpPr>
            <p:spPr>
              <a:xfrm>
                <a:off x="3974683" y="2249576"/>
                <a:ext cx="56887" cy="54861"/>
              </a:xfrm>
              <a:custGeom>
                <a:avLst/>
                <a:gdLst/>
                <a:ahLst/>
                <a:cxnLst/>
                <a:rect l="l" t="t" r="r" b="b"/>
                <a:pathLst>
                  <a:path w="2134" h="2009" extrusionOk="0">
                    <a:moveTo>
                      <a:pt x="2013" y="0"/>
                    </a:moveTo>
                    <a:cubicBezTo>
                      <a:pt x="1970" y="0"/>
                      <a:pt x="1928" y="24"/>
                      <a:pt x="1912" y="80"/>
                    </a:cubicBezTo>
                    <a:cubicBezTo>
                      <a:pt x="1634" y="894"/>
                      <a:pt x="939" y="1547"/>
                      <a:pt x="128" y="1805"/>
                    </a:cubicBezTo>
                    <a:cubicBezTo>
                      <a:pt x="1" y="1841"/>
                      <a:pt x="39" y="2009"/>
                      <a:pt x="151" y="2009"/>
                    </a:cubicBezTo>
                    <a:cubicBezTo>
                      <a:pt x="162" y="2009"/>
                      <a:pt x="174" y="2007"/>
                      <a:pt x="186" y="2004"/>
                    </a:cubicBezTo>
                    <a:cubicBezTo>
                      <a:pt x="1079" y="1726"/>
                      <a:pt x="1812" y="1012"/>
                      <a:pt x="2110" y="120"/>
                    </a:cubicBezTo>
                    <a:cubicBezTo>
                      <a:pt x="2133" y="49"/>
                      <a:pt x="2074" y="0"/>
                      <a:pt x="201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89" name="Google Shape;2089;p20"/>
              <p:cNvSpPr/>
              <p:nvPr/>
            </p:nvSpPr>
            <p:spPr>
              <a:xfrm>
                <a:off x="4004833" y="2284392"/>
                <a:ext cx="60299" cy="53605"/>
              </a:xfrm>
              <a:custGeom>
                <a:avLst/>
                <a:gdLst/>
                <a:ahLst/>
                <a:cxnLst/>
                <a:rect l="l" t="t" r="r" b="b"/>
                <a:pathLst>
                  <a:path w="2262" h="1963" extrusionOk="0">
                    <a:moveTo>
                      <a:pt x="2124" y="1"/>
                    </a:moveTo>
                    <a:cubicBezTo>
                      <a:pt x="2090" y="1"/>
                      <a:pt x="2054" y="17"/>
                      <a:pt x="2029" y="55"/>
                    </a:cubicBezTo>
                    <a:cubicBezTo>
                      <a:pt x="1613" y="808"/>
                      <a:pt x="939" y="1422"/>
                      <a:pt x="126" y="1759"/>
                    </a:cubicBezTo>
                    <a:cubicBezTo>
                      <a:pt x="0" y="1795"/>
                      <a:pt x="37" y="1963"/>
                      <a:pt x="135" y="1963"/>
                    </a:cubicBezTo>
                    <a:cubicBezTo>
                      <a:pt x="144" y="1963"/>
                      <a:pt x="155" y="1961"/>
                      <a:pt x="165" y="1958"/>
                    </a:cubicBezTo>
                    <a:cubicBezTo>
                      <a:pt x="1037" y="1601"/>
                      <a:pt x="1772" y="966"/>
                      <a:pt x="2208" y="153"/>
                    </a:cubicBezTo>
                    <a:cubicBezTo>
                      <a:pt x="2262" y="72"/>
                      <a:pt x="2196" y="1"/>
                      <a:pt x="212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90" name="Google Shape;2090;p20"/>
              <p:cNvSpPr/>
              <p:nvPr/>
            </p:nvSpPr>
            <p:spPr>
              <a:xfrm>
                <a:off x="4047698" y="2314566"/>
                <a:ext cx="43558" cy="49590"/>
              </a:xfrm>
              <a:custGeom>
                <a:avLst/>
                <a:gdLst/>
                <a:ahLst/>
                <a:cxnLst/>
                <a:rect l="l" t="t" r="r" b="b"/>
                <a:pathLst>
                  <a:path w="1634" h="1816" extrusionOk="0">
                    <a:moveTo>
                      <a:pt x="1509" y="0"/>
                    </a:moveTo>
                    <a:cubicBezTo>
                      <a:pt x="1468" y="0"/>
                      <a:pt x="1427" y="24"/>
                      <a:pt x="1412" y="79"/>
                    </a:cubicBezTo>
                    <a:cubicBezTo>
                      <a:pt x="1253" y="773"/>
                      <a:pt x="758" y="1347"/>
                      <a:pt x="103" y="1625"/>
                    </a:cubicBezTo>
                    <a:cubicBezTo>
                      <a:pt x="1" y="1677"/>
                      <a:pt x="61" y="1816"/>
                      <a:pt x="168" y="1816"/>
                    </a:cubicBezTo>
                    <a:cubicBezTo>
                      <a:pt x="185" y="1816"/>
                      <a:pt x="203" y="1812"/>
                      <a:pt x="222" y="1804"/>
                    </a:cubicBezTo>
                    <a:cubicBezTo>
                      <a:pt x="917" y="1506"/>
                      <a:pt x="1432" y="872"/>
                      <a:pt x="1610" y="139"/>
                    </a:cubicBezTo>
                    <a:cubicBezTo>
                      <a:pt x="1634" y="55"/>
                      <a:pt x="1571" y="0"/>
                      <a:pt x="150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91" name="Google Shape;2091;p20"/>
              <p:cNvSpPr/>
              <p:nvPr/>
            </p:nvSpPr>
            <p:spPr>
              <a:xfrm>
                <a:off x="4079420" y="2344576"/>
                <a:ext cx="40359" cy="47187"/>
              </a:xfrm>
              <a:custGeom>
                <a:avLst/>
                <a:gdLst/>
                <a:ahLst/>
                <a:cxnLst/>
                <a:rect l="l" t="t" r="r" b="b"/>
                <a:pathLst>
                  <a:path w="1514" h="1728" extrusionOk="0">
                    <a:moveTo>
                      <a:pt x="1392" y="0"/>
                    </a:moveTo>
                    <a:cubicBezTo>
                      <a:pt x="1351" y="0"/>
                      <a:pt x="1308" y="22"/>
                      <a:pt x="1292" y="71"/>
                    </a:cubicBezTo>
                    <a:cubicBezTo>
                      <a:pt x="1094" y="684"/>
                      <a:pt x="678" y="1221"/>
                      <a:pt x="103" y="1538"/>
                    </a:cubicBezTo>
                    <a:cubicBezTo>
                      <a:pt x="1" y="1588"/>
                      <a:pt x="74" y="1727"/>
                      <a:pt x="172" y="1727"/>
                    </a:cubicBezTo>
                    <a:cubicBezTo>
                      <a:pt x="188" y="1727"/>
                      <a:pt x="205" y="1724"/>
                      <a:pt x="222" y="1715"/>
                    </a:cubicBezTo>
                    <a:cubicBezTo>
                      <a:pt x="837" y="1379"/>
                      <a:pt x="1292" y="803"/>
                      <a:pt x="1490" y="129"/>
                    </a:cubicBezTo>
                    <a:cubicBezTo>
                      <a:pt x="1514" y="48"/>
                      <a:pt x="1454" y="0"/>
                      <a:pt x="139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92" name="Google Shape;2092;p20"/>
              <p:cNvSpPr/>
              <p:nvPr/>
            </p:nvSpPr>
            <p:spPr>
              <a:xfrm>
                <a:off x="4117567" y="2372429"/>
                <a:ext cx="30976" cy="41753"/>
              </a:xfrm>
              <a:custGeom>
                <a:avLst/>
                <a:gdLst/>
                <a:ahLst/>
                <a:cxnLst/>
                <a:rect l="l" t="t" r="r" b="b"/>
                <a:pathLst>
                  <a:path w="1162" h="1529" extrusionOk="0">
                    <a:moveTo>
                      <a:pt x="1034" y="1"/>
                    </a:moveTo>
                    <a:cubicBezTo>
                      <a:pt x="990" y="1"/>
                      <a:pt x="948" y="25"/>
                      <a:pt x="932" y="82"/>
                    </a:cubicBezTo>
                    <a:cubicBezTo>
                      <a:pt x="833" y="576"/>
                      <a:pt x="516" y="1033"/>
                      <a:pt x="99" y="1330"/>
                    </a:cubicBezTo>
                    <a:cubicBezTo>
                      <a:pt x="1" y="1395"/>
                      <a:pt x="52" y="1529"/>
                      <a:pt x="139" y="1529"/>
                    </a:cubicBezTo>
                    <a:cubicBezTo>
                      <a:pt x="158" y="1529"/>
                      <a:pt x="178" y="1523"/>
                      <a:pt x="199" y="1509"/>
                    </a:cubicBezTo>
                    <a:cubicBezTo>
                      <a:pt x="675" y="1192"/>
                      <a:pt x="1011" y="695"/>
                      <a:pt x="1150" y="121"/>
                    </a:cubicBezTo>
                    <a:cubicBezTo>
                      <a:pt x="1162" y="51"/>
                      <a:pt x="1097" y="1"/>
                      <a:pt x="103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93" name="Google Shape;2093;p20"/>
              <p:cNvSpPr/>
              <p:nvPr/>
            </p:nvSpPr>
            <p:spPr>
              <a:xfrm>
                <a:off x="4151902" y="2407873"/>
                <a:ext cx="21166" cy="26079"/>
              </a:xfrm>
              <a:custGeom>
                <a:avLst/>
                <a:gdLst/>
                <a:ahLst/>
                <a:cxnLst/>
                <a:rect l="l" t="t" r="r" b="b"/>
                <a:pathLst>
                  <a:path w="794" h="955" extrusionOk="0">
                    <a:moveTo>
                      <a:pt x="669" y="0"/>
                    </a:moveTo>
                    <a:cubicBezTo>
                      <a:pt x="634" y="0"/>
                      <a:pt x="601" y="14"/>
                      <a:pt x="576" y="52"/>
                    </a:cubicBezTo>
                    <a:cubicBezTo>
                      <a:pt x="437" y="330"/>
                      <a:pt x="259" y="568"/>
                      <a:pt x="40" y="785"/>
                    </a:cubicBezTo>
                    <a:cubicBezTo>
                      <a:pt x="0" y="825"/>
                      <a:pt x="0" y="885"/>
                      <a:pt x="40" y="924"/>
                    </a:cubicBezTo>
                    <a:cubicBezTo>
                      <a:pt x="60" y="944"/>
                      <a:pt x="90" y="954"/>
                      <a:pt x="119" y="954"/>
                    </a:cubicBezTo>
                    <a:cubicBezTo>
                      <a:pt x="149" y="954"/>
                      <a:pt x="179" y="944"/>
                      <a:pt x="199" y="924"/>
                    </a:cubicBezTo>
                    <a:cubicBezTo>
                      <a:pt x="437" y="706"/>
                      <a:pt x="616" y="449"/>
                      <a:pt x="754" y="151"/>
                    </a:cubicBezTo>
                    <a:cubicBezTo>
                      <a:pt x="793" y="111"/>
                      <a:pt x="774" y="52"/>
                      <a:pt x="735" y="13"/>
                    </a:cubicBezTo>
                    <a:cubicBezTo>
                      <a:pt x="712" y="5"/>
                      <a:pt x="690" y="0"/>
                      <a:pt x="66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94" name="Google Shape;2094;p20"/>
              <p:cNvSpPr/>
              <p:nvPr/>
            </p:nvSpPr>
            <p:spPr>
              <a:xfrm>
                <a:off x="4170936" y="2371528"/>
                <a:ext cx="31083" cy="14664"/>
              </a:xfrm>
              <a:custGeom>
                <a:avLst/>
                <a:gdLst/>
                <a:ahLst/>
                <a:cxnLst/>
                <a:rect l="l" t="t" r="r" b="b"/>
                <a:pathLst>
                  <a:path w="1166" h="537" extrusionOk="0">
                    <a:moveTo>
                      <a:pt x="1010" y="1"/>
                    </a:moveTo>
                    <a:cubicBezTo>
                      <a:pt x="984" y="1"/>
                      <a:pt x="956" y="11"/>
                      <a:pt x="932" y="35"/>
                    </a:cubicBezTo>
                    <a:cubicBezTo>
                      <a:pt x="732" y="234"/>
                      <a:pt x="467" y="334"/>
                      <a:pt x="181" y="334"/>
                    </a:cubicBezTo>
                    <a:cubicBezTo>
                      <a:pt x="154" y="334"/>
                      <a:pt x="127" y="334"/>
                      <a:pt x="100" y="332"/>
                    </a:cubicBezTo>
                    <a:cubicBezTo>
                      <a:pt x="92" y="329"/>
                      <a:pt x="85" y="328"/>
                      <a:pt x="77" y="328"/>
                    </a:cubicBezTo>
                    <a:cubicBezTo>
                      <a:pt x="30" y="328"/>
                      <a:pt x="0" y="379"/>
                      <a:pt x="0" y="432"/>
                    </a:cubicBezTo>
                    <a:cubicBezTo>
                      <a:pt x="0" y="490"/>
                      <a:pt x="40" y="530"/>
                      <a:pt x="100" y="530"/>
                    </a:cubicBezTo>
                    <a:cubicBezTo>
                      <a:pt x="140" y="535"/>
                      <a:pt x="181" y="537"/>
                      <a:pt x="222" y="537"/>
                    </a:cubicBezTo>
                    <a:cubicBezTo>
                      <a:pt x="541" y="537"/>
                      <a:pt x="862" y="402"/>
                      <a:pt x="1091" y="173"/>
                    </a:cubicBezTo>
                    <a:cubicBezTo>
                      <a:pt x="1165" y="99"/>
                      <a:pt x="1093" y="1"/>
                      <a:pt x="101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95" name="Google Shape;2095;p20"/>
              <p:cNvSpPr/>
              <p:nvPr/>
            </p:nvSpPr>
            <p:spPr>
              <a:xfrm>
                <a:off x="4207990" y="2352113"/>
                <a:ext cx="33429" cy="13545"/>
              </a:xfrm>
              <a:custGeom>
                <a:avLst/>
                <a:gdLst/>
                <a:ahLst/>
                <a:cxnLst/>
                <a:rect l="l" t="t" r="r" b="b"/>
                <a:pathLst>
                  <a:path w="1254" h="496" extrusionOk="0">
                    <a:moveTo>
                      <a:pt x="155" y="1"/>
                    </a:moveTo>
                    <a:cubicBezTo>
                      <a:pt x="79" y="1"/>
                      <a:pt x="1" y="114"/>
                      <a:pt x="77" y="191"/>
                    </a:cubicBezTo>
                    <a:cubicBezTo>
                      <a:pt x="292" y="391"/>
                      <a:pt x="579" y="495"/>
                      <a:pt x="873" y="495"/>
                    </a:cubicBezTo>
                    <a:cubicBezTo>
                      <a:pt x="958" y="495"/>
                      <a:pt x="1044" y="487"/>
                      <a:pt x="1128" y="469"/>
                    </a:cubicBezTo>
                    <a:cubicBezTo>
                      <a:pt x="1254" y="433"/>
                      <a:pt x="1217" y="265"/>
                      <a:pt x="1104" y="265"/>
                    </a:cubicBezTo>
                    <a:cubicBezTo>
                      <a:pt x="1093" y="265"/>
                      <a:pt x="1081" y="267"/>
                      <a:pt x="1068" y="271"/>
                    </a:cubicBezTo>
                    <a:cubicBezTo>
                      <a:pt x="1005" y="283"/>
                      <a:pt x="941" y="289"/>
                      <a:pt x="877" y="289"/>
                    </a:cubicBezTo>
                    <a:cubicBezTo>
                      <a:pt x="640" y="289"/>
                      <a:pt x="404" y="204"/>
                      <a:pt x="216" y="33"/>
                    </a:cubicBezTo>
                    <a:cubicBezTo>
                      <a:pt x="199" y="10"/>
                      <a:pt x="177" y="1"/>
                      <a:pt x="15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96" name="Google Shape;2096;p20"/>
              <p:cNvSpPr/>
              <p:nvPr/>
            </p:nvSpPr>
            <p:spPr>
              <a:xfrm>
                <a:off x="4261705" y="2356072"/>
                <a:ext cx="27617" cy="18651"/>
              </a:xfrm>
              <a:custGeom>
                <a:avLst/>
                <a:gdLst/>
                <a:ahLst/>
                <a:cxnLst/>
                <a:rect l="l" t="t" r="r" b="b"/>
                <a:pathLst>
                  <a:path w="1036" h="683" extrusionOk="0">
                    <a:moveTo>
                      <a:pt x="131" y="1"/>
                    </a:moveTo>
                    <a:cubicBezTo>
                      <a:pt x="67" y="1"/>
                      <a:pt x="1" y="52"/>
                      <a:pt x="25" y="126"/>
                    </a:cubicBezTo>
                    <a:cubicBezTo>
                      <a:pt x="108" y="461"/>
                      <a:pt x="433" y="683"/>
                      <a:pt x="760" y="683"/>
                    </a:cubicBezTo>
                    <a:cubicBezTo>
                      <a:pt x="819" y="683"/>
                      <a:pt x="879" y="675"/>
                      <a:pt x="937" y="660"/>
                    </a:cubicBezTo>
                    <a:cubicBezTo>
                      <a:pt x="996" y="660"/>
                      <a:pt x="1035" y="581"/>
                      <a:pt x="1016" y="541"/>
                    </a:cubicBezTo>
                    <a:cubicBezTo>
                      <a:pt x="999" y="492"/>
                      <a:pt x="956" y="457"/>
                      <a:pt x="908" y="457"/>
                    </a:cubicBezTo>
                    <a:cubicBezTo>
                      <a:pt x="897" y="457"/>
                      <a:pt x="887" y="458"/>
                      <a:pt x="877" y="462"/>
                    </a:cubicBezTo>
                    <a:lnTo>
                      <a:pt x="858" y="462"/>
                    </a:lnTo>
                    <a:cubicBezTo>
                      <a:pt x="858" y="462"/>
                      <a:pt x="840" y="471"/>
                      <a:pt x="834" y="471"/>
                    </a:cubicBezTo>
                    <a:cubicBezTo>
                      <a:pt x="831" y="471"/>
                      <a:pt x="831" y="469"/>
                      <a:pt x="837" y="462"/>
                    </a:cubicBezTo>
                    <a:lnTo>
                      <a:pt x="837" y="462"/>
                    </a:lnTo>
                    <a:cubicBezTo>
                      <a:pt x="818" y="482"/>
                      <a:pt x="797" y="482"/>
                      <a:pt x="778" y="482"/>
                    </a:cubicBezTo>
                    <a:lnTo>
                      <a:pt x="718" y="482"/>
                    </a:lnTo>
                    <a:cubicBezTo>
                      <a:pt x="718" y="482"/>
                      <a:pt x="699" y="482"/>
                      <a:pt x="699" y="462"/>
                    </a:cubicBezTo>
                    <a:cubicBezTo>
                      <a:pt x="685" y="462"/>
                      <a:pt x="690" y="471"/>
                      <a:pt x="688" y="471"/>
                    </a:cubicBezTo>
                    <a:cubicBezTo>
                      <a:pt x="688" y="471"/>
                      <a:pt x="685" y="469"/>
                      <a:pt x="679" y="462"/>
                    </a:cubicBezTo>
                    <a:cubicBezTo>
                      <a:pt x="639" y="462"/>
                      <a:pt x="620" y="462"/>
                      <a:pt x="580" y="443"/>
                    </a:cubicBezTo>
                    <a:cubicBezTo>
                      <a:pt x="560" y="443"/>
                      <a:pt x="560" y="443"/>
                      <a:pt x="541" y="422"/>
                    </a:cubicBezTo>
                    <a:lnTo>
                      <a:pt x="541" y="422"/>
                    </a:lnTo>
                    <a:cubicBezTo>
                      <a:pt x="547" y="429"/>
                      <a:pt x="547" y="431"/>
                      <a:pt x="544" y="431"/>
                    </a:cubicBezTo>
                    <a:cubicBezTo>
                      <a:pt x="540" y="431"/>
                      <a:pt x="527" y="422"/>
                      <a:pt x="541" y="422"/>
                    </a:cubicBezTo>
                    <a:cubicBezTo>
                      <a:pt x="520" y="422"/>
                      <a:pt x="501" y="403"/>
                      <a:pt x="480" y="403"/>
                    </a:cubicBezTo>
                    <a:cubicBezTo>
                      <a:pt x="422" y="363"/>
                      <a:pt x="361" y="324"/>
                      <a:pt x="322" y="263"/>
                    </a:cubicBezTo>
                    <a:lnTo>
                      <a:pt x="303" y="244"/>
                    </a:lnTo>
                    <a:cubicBezTo>
                      <a:pt x="303" y="244"/>
                      <a:pt x="303" y="224"/>
                      <a:pt x="282" y="224"/>
                    </a:cubicBezTo>
                    <a:cubicBezTo>
                      <a:pt x="282" y="205"/>
                      <a:pt x="263" y="184"/>
                      <a:pt x="263" y="165"/>
                    </a:cubicBezTo>
                    <a:lnTo>
                      <a:pt x="242" y="145"/>
                    </a:lnTo>
                    <a:cubicBezTo>
                      <a:pt x="242" y="145"/>
                      <a:pt x="223" y="126"/>
                      <a:pt x="242" y="126"/>
                    </a:cubicBezTo>
                    <a:cubicBezTo>
                      <a:pt x="223" y="105"/>
                      <a:pt x="223" y="86"/>
                      <a:pt x="223" y="65"/>
                    </a:cubicBezTo>
                    <a:cubicBezTo>
                      <a:pt x="208" y="20"/>
                      <a:pt x="170" y="1"/>
                      <a:pt x="13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97" name="Google Shape;2097;p20"/>
              <p:cNvSpPr/>
              <p:nvPr/>
            </p:nvSpPr>
            <p:spPr>
              <a:xfrm>
                <a:off x="4265544" y="2418331"/>
                <a:ext cx="22152" cy="38067"/>
              </a:xfrm>
              <a:custGeom>
                <a:avLst/>
                <a:gdLst/>
                <a:ahLst/>
                <a:cxnLst/>
                <a:rect l="l" t="t" r="r" b="b"/>
                <a:pathLst>
                  <a:path w="831" h="1394" extrusionOk="0">
                    <a:moveTo>
                      <a:pt x="186" y="1"/>
                    </a:moveTo>
                    <a:cubicBezTo>
                      <a:pt x="134" y="1"/>
                      <a:pt x="79" y="36"/>
                      <a:pt x="79" y="85"/>
                    </a:cubicBezTo>
                    <a:cubicBezTo>
                      <a:pt x="0" y="581"/>
                      <a:pt x="217" y="1096"/>
                      <a:pt x="634" y="1374"/>
                    </a:cubicBezTo>
                    <a:cubicBezTo>
                      <a:pt x="655" y="1388"/>
                      <a:pt x="675" y="1394"/>
                      <a:pt x="694" y="1394"/>
                    </a:cubicBezTo>
                    <a:cubicBezTo>
                      <a:pt x="781" y="1394"/>
                      <a:pt x="831" y="1260"/>
                      <a:pt x="733" y="1195"/>
                    </a:cubicBezTo>
                    <a:cubicBezTo>
                      <a:pt x="416" y="957"/>
                      <a:pt x="217" y="541"/>
                      <a:pt x="278" y="145"/>
                    </a:cubicBezTo>
                    <a:cubicBezTo>
                      <a:pt x="297" y="85"/>
                      <a:pt x="278" y="26"/>
                      <a:pt x="217" y="5"/>
                    </a:cubicBezTo>
                    <a:cubicBezTo>
                      <a:pt x="207" y="2"/>
                      <a:pt x="197" y="1"/>
                      <a:pt x="18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98" name="Google Shape;2098;p20"/>
              <p:cNvSpPr/>
              <p:nvPr/>
            </p:nvSpPr>
            <p:spPr>
              <a:xfrm>
                <a:off x="4299852" y="2401155"/>
                <a:ext cx="27004" cy="37329"/>
              </a:xfrm>
              <a:custGeom>
                <a:avLst/>
                <a:gdLst/>
                <a:ahLst/>
                <a:cxnLst/>
                <a:rect l="l" t="t" r="r" b="b"/>
                <a:pathLst>
                  <a:path w="1013" h="1367" extrusionOk="0">
                    <a:moveTo>
                      <a:pt x="101" y="0"/>
                    </a:moveTo>
                    <a:cubicBezTo>
                      <a:pt x="40" y="0"/>
                      <a:pt x="1" y="40"/>
                      <a:pt x="1" y="100"/>
                    </a:cubicBezTo>
                    <a:cubicBezTo>
                      <a:pt x="40" y="615"/>
                      <a:pt x="339" y="1091"/>
                      <a:pt x="794" y="1348"/>
                    </a:cubicBezTo>
                    <a:cubicBezTo>
                      <a:pt x="813" y="1361"/>
                      <a:pt x="832" y="1366"/>
                      <a:pt x="851" y="1366"/>
                    </a:cubicBezTo>
                    <a:cubicBezTo>
                      <a:pt x="945" y="1366"/>
                      <a:pt x="1012" y="1220"/>
                      <a:pt x="913" y="1170"/>
                    </a:cubicBezTo>
                    <a:cubicBezTo>
                      <a:pt x="516" y="952"/>
                      <a:pt x="259" y="555"/>
                      <a:pt x="199" y="100"/>
                    </a:cubicBezTo>
                    <a:cubicBezTo>
                      <a:pt x="199" y="40"/>
                      <a:pt x="159" y="0"/>
                      <a:pt x="10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99" name="Google Shape;2099;p20"/>
              <p:cNvSpPr/>
              <p:nvPr/>
            </p:nvSpPr>
            <p:spPr>
              <a:xfrm>
                <a:off x="4331575" y="2365848"/>
                <a:ext cx="29696" cy="48334"/>
              </a:xfrm>
              <a:custGeom>
                <a:avLst/>
                <a:gdLst/>
                <a:ahLst/>
                <a:cxnLst/>
                <a:rect l="l" t="t" r="r" b="b"/>
                <a:pathLst>
                  <a:path w="1114" h="1770" extrusionOk="0">
                    <a:moveTo>
                      <a:pt x="110" y="0"/>
                    </a:moveTo>
                    <a:cubicBezTo>
                      <a:pt x="55" y="0"/>
                      <a:pt x="0" y="35"/>
                      <a:pt x="0" y="104"/>
                    </a:cubicBezTo>
                    <a:cubicBezTo>
                      <a:pt x="40" y="759"/>
                      <a:pt x="378" y="1372"/>
                      <a:pt x="912" y="1750"/>
                    </a:cubicBezTo>
                    <a:cubicBezTo>
                      <a:pt x="933" y="1764"/>
                      <a:pt x="953" y="1770"/>
                      <a:pt x="972" y="1770"/>
                    </a:cubicBezTo>
                    <a:cubicBezTo>
                      <a:pt x="1060" y="1770"/>
                      <a:pt x="1113" y="1636"/>
                      <a:pt x="1031" y="1571"/>
                    </a:cubicBezTo>
                    <a:cubicBezTo>
                      <a:pt x="536" y="1234"/>
                      <a:pt x="238" y="679"/>
                      <a:pt x="219" y="104"/>
                    </a:cubicBezTo>
                    <a:cubicBezTo>
                      <a:pt x="219" y="35"/>
                      <a:pt x="164" y="0"/>
                      <a:pt x="11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00" name="Google Shape;2100;p20"/>
              <p:cNvSpPr/>
              <p:nvPr/>
            </p:nvSpPr>
            <p:spPr>
              <a:xfrm>
                <a:off x="4367509" y="2333899"/>
                <a:ext cx="43585" cy="60923"/>
              </a:xfrm>
              <a:custGeom>
                <a:avLst/>
                <a:gdLst/>
                <a:ahLst/>
                <a:cxnLst/>
                <a:rect l="l" t="t" r="r" b="b"/>
                <a:pathLst>
                  <a:path w="1635" h="2231" extrusionOk="0">
                    <a:moveTo>
                      <a:pt x="99" y="0"/>
                    </a:moveTo>
                    <a:cubicBezTo>
                      <a:pt x="50" y="0"/>
                      <a:pt x="0" y="35"/>
                      <a:pt x="0" y="105"/>
                    </a:cubicBezTo>
                    <a:cubicBezTo>
                      <a:pt x="21" y="1017"/>
                      <a:pt x="576" y="1868"/>
                      <a:pt x="1408" y="2225"/>
                    </a:cubicBezTo>
                    <a:cubicBezTo>
                      <a:pt x="1422" y="2229"/>
                      <a:pt x="1435" y="2231"/>
                      <a:pt x="1448" y="2231"/>
                    </a:cubicBezTo>
                    <a:cubicBezTo>
                      <a:pt x="1564" y="2231"/>
                      <a:pt x="1634" y="2083"/>
                      <a:pt x="1527" y="2048"/>
                    </a:cubicBezTo>
                    <a:cubicBezTo>
                      <a:pt x="753" y="1710"/>
                      <a:pt x="219" y="938"/>
                      <a:pt x="198" y="105"/>
                    </a:cubicBezTo>
                    <a:cubicBezTo>
                      <a:pt x="198" y="35"/>
                      <a:pt x="149" y="0"/>
                      <a:pt x="9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01" name="Google Shape;2101;p20"/>
              <p:cNvSpPr/>
              <p:nvPr/>
            </p:nvSpPr>
            <p:spPr>
              <a:xfrm>
                <a:off x="4399472" y="2307384"/>
                <a:ext cx="47877" cy="62398"/>
              </a:xfrm>
              <a:custGeom>
                <a:avLst/>
                <a:gdLst/>
                <a:ahLst/>
                <a:cxnLst/>
                <a:rect l="l" t="t" r="r" b="b"/>
                <a:pathLst>
                  <a:path w="1796" h="2285" extrusionOk="0">
                    <a:moveTo>
                      <a:pt x="105" y="0"/>
                    </a:moveTo>
                    <a:cubicBezTo>
                      <a:pt x="50" y="0"/>
                      <a:pt x="1" y="35"/>
                      <a:pt x="11" y="104"/>
                    </a:cubicBezTo>
                    <a:cubicBezTo>
                      <a:pt x="51" y="580"/>
                      <a:pt x="228" y="1055"/>
                      <a:pt x="506" y="1472"/>
                    </a:cubicBezTo>
                    <a:cubicBezTo>
                      <a:pt x="764" y="1848"/>
                      <a:pt x="1161" y="2265"/>
                      <a:pt x="1656" y="2284"/>
                    </a:cubicBezTo>
                    <a:cubicBezTo>
                      <a:pt x="1795" y="2284"/>
                      <a:pt x="1795" y="2067"/>
                      <a:pt x="1656" y="2067"/>
                    </a:cubicBezTo>
                    <a:cubicBezTo>
                      <a:pt x="1219" y="2067"/>
                      <a:pt x="863" y="1631"/>
                      <a:pt x="645" y="1314"/>
                    </a:cubicBezTo>
                    <a:cubicBezTo>
                      <a:pt x="408" y="936"/>
                      <a:pt x="268" y="521"/>
                      <a:pt x="228" y="104"/>
                    </a:cubicBezTo>
                    <a:cubicBezTo>
                      <a:pt x="219" y="35"/>
                      <a:pt x="159" y="0"/>
                      <a:pt x="10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02" name="Google Shape;2102;p20"/>
              <p:cNvSpPr/>
              <p:nvPr/>
            </p:nvSpPr>
            <p:spPr>
              <a:xfrm>
                <a:off x="4436952" y="2281224"/>
                <a:ext cx="53155" cy="63271"/>
              </a:xfrm>
              <a:custGeom>
                <a:avLst/>
                <a:gdLst/>
                <a:ahLst/>
                <a:cxnLst/>
                <a:rect l="l" t="t" r="r" b="b"/>
                <a:pathLst>
                  <a:path w="1994" h="2317" extrusionOk="0">
                    <a:moveTo>
                      <a:pt x="125" y="0"/>
                    </a:moveTo>
                    <a:cubicBezTo>
                      <a:pt x="66" y="0"/>
                      <a:pt x="0" y="48"/>
                      <a:pt x="12" y="131"/>
                    </a:cubicBezTo>
                    <a:cubicBezTo>
                      <a:pt x="91" y="646"/>
                      <a:pt x="329" y="1141"/>
                      <a:pt x="646" y="1558"/>
                    </a:cubicBezTo>
                    <a:cubicBezTo>
                      <a:pt x="906" y="1911"/>
                      <a:pt x="1290" y="2317"/>
                      <a:pt x="1762" y="2317"/>
                    </a:cubicBezTo>
                    <a:cubicBezTo>
                      <a:pt x="1793" y="2317"/>
                      <a:pt x="1824" y="2315"/>
                      <a:pt x="1856" y="2311"/>
                    </a:cubicBezTo>
                    <a:cubicBezTo>
                      <a:pt x="1987" y="2292"/>
                      <a:pt x="1994" y="2112"/>
                      <a:pt x="1875" y="2112"/>
                    </a:cubicBezTo>
                    <a:cubicBezTo>
                      <a:pt x="1869" y="2112"/>
                      <a:pt x="1863" y="2112"/>
                      <a:pt x="1856" y="2113"/>
                    </a:cubicBezTo>
                    <a:cubicBezTo>
                      <a:pt x="1836" y="2115"/>
                      <a:pt x="1816" y="2116"/>
                      <a:pt x="1796" y="2116"/>
                    </a:cubicBezTo>
                    <a:cubicBezTo>
                      <a:pt x="1350" y="2116"/>
                      <a:pt x="1012" y="1702"/>
                      <a:pt x="765" y="1360"/>
                    </a:cubicBezTo>
                    <a:cubicBezTo>
                      <a:pt x="487" y="983"/>
                      <a:pt x="289" y="546"/>
                      <a:pt x="210" y="71"/>
                    </a:cubicBezTo>
                    <a:cubicBezTo>
                      <a:pt x="202" y="23"/>
                      <a:pt x="165" y="0"/>
                      <a:pt x="12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03" name="Google Shape;2103;p20"/>
              <p:cNvSpPr/>
              <p:nvPr/>
            </p:nvSpPr>
            <p:spPr>
              <a:xfrm>
                <a:off x="4472353" y="2250395"/>
                <a:ext cx="57767" cy="59367"/>
              </a:xfrm>
              <a:custGeom>
                <a:avLst/>
                <a:gdLst/>
                <a:ahLst/>
                <a:cxnLst/>
                <a:rect l="l" t="t" r="r" b="b"/>
                <a:pathLst>
                  <a:path w="2167" h="2174" extrusionOk="0">
                    <a:moveTo>
                      <a:pt x="128" y="0"/>
                    </a:moveTo>
                    <a:cubicBezTo>
                      <a:pt x="65" y="0"/>
                      <a:pt x="0" y="47"/>
                      <a:pt x="13" y="129"/>
                    </a:cubicBezTo>
                    <a:cubicBezTo>
                      <a:pt x="190" y="1120"/>
                      <a:pt x="1004" y="1953"/>
                      <a:pt x="1974" y="2172"/>
                    </a:cubicBezTo>
                    <a:cubicBezTo>
                      <a:pt x="1981" y="2173"/>
                      <a:pt x="1987" y="2173"/>
                      <a:pt x="1993" y="2173"/>
                    </a:cubicBezTo>
                    <a:cubicBezTo>
                      <a:pt x="2119" y="2173"/>
                      <a:pt x="2166" y="1991"/>
                      <a:pt x="2035" y="1953"/>
                    </a:cubicBezTo>
                    <a:cubicBezTo>
                      <a:pt x="1123" y="1775"/>
                      <a:pt x="388" y="1002"/>
                      <a:pt x="230" y="71"/>
                    </a:cubicBezTo>
                    <a:cubicBezTo>
                      <a:pt x="214" y="22"/>
                      <a:pt x="171" y="0"/>
                      <a:pt x="12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04" name="Google Shape;2104;p20"/>
              <p:cNvSpPr/>
              <p:nvPr/>
            </p:nvSpPr>
            <p:spPr>
              <a:xfrm>
                <a:off x="4504582" y="2201434"/>
                <a:ext cx="80506" cy="78728"/>
              </a:xfrm>
              <a:custGeom>
                <a:avLst/>
                <a:gdLst/>
                <a:ahLst/>
                <a:cxnLst/>
                <a:rect l="l" t="t" r="r" b="b"/>
                <a:pathLst>
                  <a:path w="3020" h="2883" extrusionOk="0">
                    <a:moveTo>
                      <a:pt x="132" y="0"/>
                    </a:moveTo>
                    <a:cubicBezTo>
                      <a:pt x="68" y="0"/>
                      <a:pt x="1" y="55"/>
                      <a:pt x="12" y="138"/>
                    </a:cubicBezTo>
                    <a:cubicBezTo>
                      <a:pt x="171" y="852"/>
                      <a:pt x="508" y="1526"/>
                      <a:pt x="1003" y="2062"/>
                    </a:cubicBezTo>
                    <a:cubicBezTo>
                      <a:pt x="1414" y="2524"/>
                      <a:pt x="1973" y="2882"/>
                      <a:pt x="2604" y="2882"/>
                    </a:cubicBezTo>
                    <a:cubicBezTo>
                      <a:pt x="2703" y="2882"/>
                      <a:pt x="2804" y="2874"/>
                      <a:pt x="2906" y="2855"/>
                    </a:cubicBezTo>
                    <a:cubicBezTo>
                      <a:pt x="3019" y="2835"/>
                      <a:pt x="2972" y="2655"/>
                      <a:pt x="2865" y="2655"/>
                    </a:cubicBezTo>
                    <a:cubicBezTo>
                      <a:pt x="2859" y="2655"/>
                      <a:pt x="2853" y="2656"/>
                      <a:pt x="2847" y="2657"/>
                    </a:cubicBezTo>
                    <a:cubicBezTo>
                      <a:pt x="2766" y="2670"/>
                      <a:pt x="2686" y="2677"/>
                      <a:pt x="2607" y="2677"/>
                    </a:cubicBezTo>
                    <a:cubicBezTo>
                      <a:pt x="2007" y="2677"/>
                      <a:pt x="1468" y="2301"/>
                      <a:pt x="1082" y="1864"/>
                    </a:cubicBezTo>
                    <a:cubicBezTo>
                      <a:pt x="667" y="1348"/>
                      <a:pt x="369" y="733"/>
                      <a:pt x="231" y="80"/>
                    </a:cubicBezTo>
                    <a:cubicBezTo>
                      <a:pt x="215" y="24"/>
                      <a:pt x="174" y="0"/>
                      <a:pt x="13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05" name="Google Shape;2105;p20"/>
              <p:cNvSpPr/>
              <p:nvPr/>
            </p:nvSpPr>
            <p:spPr>
              <a:xfrm>
                <a:off x="4544542" y="2163915"/>
                <a:ext cx="76454" cy="80639"/>
              </a:xfrm>
              <a:custGeom>
                <a:avLst/>
                <a:gdLst/>
                <a:ahLst/>
                <a:cxnLst/>
                <a:rect l="l" t="t" r="r" b="b"/>
                <a:pathLst>
                  <a:path w="2868" h="2953" extrusionOk="0">
                    <a:moveTo>
                      <a:pt x="109" y="1"/>
                    </a:moveTo>
                    <a:cubicBezTo>
                      <a:pt x="55" y="1"/>
                      <a:pt x="0" y="36"/>
                      <a:pt x="0" y="106"/>
                    </a:cubicBezTo>
                    <a:cubicBezTo>
                      <a:pt x="0" y="819"/>
                      <a:pt x="476" y="1473"/>
                      <a:pt x="931" y="1969"/>
                    </a:cubicBezTo>
                    <a:cubicBezTo>
                      <a:pt x="1169" y="2207"/>
                      <a:pt x="1428" y="2445"/>
                      <a:pt x="1724" y="2643"/>
                    </a:cubicBezTo>
                    <a:cubicBezTo>
                      <a:pt x="1979" y="2812"/>
                      <a:pt x="2261" y="2952"/>
                      <a:pt x="2573" y="2952"/>
                    </a:cubicBezTo>
                    <a:cubicBezTo>
                      <a:pt x="2626" y="2952"/>
                      <a:pt x="2681" y="2948"/>
                      <a:pt x="2736" y="2939"/>
                    </a:cubicBezTo>
                    <a:cubicBezTo>
                      <a:pt x="2868" y="2921"/>
                      <a:pt x="2820" y="2740"/>
                      <a:pt x="2712" y="2740"/>
                    </a:cubicBezTo>
                    <a:cubicBezTo>
                      <a:pt x="2707" y="2740"/>
                      <a:pt x="2702" y="2740"/>
                      <a:pt x="2696" y="2741"/>
                    </a:cubicBezTo>
                    <a:cubicBezTo>
                      <a:pt x="2662" y="2745"/>
                      <a:pt x="2629" y="2747"/>
                      <a:pt x="2595" y="2747"/>
                    </a:cubicBezTo>
                    <a:cubicBezTo>
                      <a:pt x="2280" y="2747"/>
                      <a:pt x="1998" y="2584"/>
                      <a:pt x="1764" y="2405"/>
                    </a:cubicBezTo>
                    <a:cubicBezTo>
                      <a:pt x="1507" y="2226"/>
                      <a:pt x="1269" y="2009"/>
                      <a:pt x="1050" y="1790"/>
                    </a:cubicBezTo>
                    <a:cubicBezTo>
                      <a:pt x="654" y="1335"/>
                      <a:pt x="199" y="740"/>
                      <a:pt x="218" y="106"/>
                    </a:cubicBezTo>
                    <a:cubicBezTo>
                      <a:pt x="218" y="36"/>
                      <a:pt x="163" y="1"/>
                      <a:pt x="10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06" name="Google Shape;2106;p20"/>
              <p:cNvSpPr/>
              <p:nvPr/>
            </p:nvSpPr>
            <p:spPr>
              <a:xfrm>
                <a:off x="4590393" y="2133222"/>
                <a:ext cx="87037" cy="76488"/>
              </a:xfrm>
              <a:custGeom>
                <a:avLst/>
                <a:gdLst/>
                <a:ahLst/>
                <a:cxnLst/>
                <a:rect l="l" t="t" r="r" b="b"/>
                <a:pathLst>
                  <a:path w="3265" h="2801" extrusionOk="0">
                    <a:moveTo>
                      <a:pt x="126" y="1"/>
                    </a:moveTo>
                    <a:cubicBezTo>
                      <a:pt x="63" y="1"/>
                      <a:pt x="1" y="55"/>
                      <a:pt x="25" y="139"/>
                    </a:cubicBezTo>
                    <a:cubicBezTo>
                      <a:pt x="163" y="852"/>
                      <a:pt x="540" y="1487"/>
                      <a:pt x="1056" y="1983"/>
                    </a:cubicBezTo>
                    <a:cubicBezTo>
                      <a:pt x="1333" y="2221"/>
                      <a:pt x="1630" y="2419"/>
                      <a:pt x="1947" y="2578"/>
                    </a:cubicBezTo>
                    <a:cubicBezTo>
                      <a:pt x="2225" y="2694"/>
                      <a:pt x="2524" y="2800"/>
                      <a:pt x="2820" y="2800"/>
                    </a:cubicBezTo>
                    <a:cubicBezTo>
                      <a:pt x="2926" y="2800"/>
                      <a:pt x="3032" y="2787"/>
                      <a:pt x="3136" y="2755"/>
                    </a:cubicBezTo>
                    <a:cubicBezTo>
                      <a:pt x="3264" y="2738"/>
                      <a:pt x="3224" y="2552"/>
                      <a:pt x="3110" y="2552"/>
                    </a:cubicBezTo>
                    <a:cubicBezTo>
                      <a:pt x="3100" y="2552"/>
                      <a:pt x="3089" y="2554"/>
                      <a:pt x="3078" y="2557"/>
                    </a:cubicBezTo>
                    <a:cubicBezTo>
                      <a:pt x="2989" y="2580"/>
                      <a:pt x="2900" y="2591"/>
                      <a:pt x="2811" y="2591"/>
                    </a:cubicBezTo>
                    <a:cubicBezTo>
                      <a:pt x="2518" y="2591"/>
                      <a:pt x="2225" y="2480"/>
                      <a:pt x="1968" y="2359"/>
                    </a:cubicBezTo>
                    <a:cubicBezTo>
                      <a:pt x="1669" y="2200"/>
                      <a:pt x="1392" y="2002"/>
                      <a:pt x="1154" y="1785"/>
                    </a:cubicBezTo>
                    <a:cubicBezTo>
                      <a:pt x="678" y="1328"/>
                      <a:pt x="342" y="733"/>
                      <a:pt x="223" y="80"/>
                    </a:cubicBezTo>
                    <a:cubicBezTo>
                      <a:pt x="207" y="24"/>
                      <a:pt x="167" y="1"/>
                      <a:pt x="12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07" name="Google Shape;2107;p20"/>
              <p:cNvSpPr/>
              <p:nvPr/>
            </p:nvSpPr>
            <p:spPr>
              <a:xfrm>
                <a:off x="4616838" y="2078008"/>
                <a:ext cx="99459" cy="89978"/>
              </a:xfrm>
              <a:custGeom>
                <a:avLst/>
                <a:gdLst/>
                <a:ahLst/>
                <a:cxnLst/>
                <a:rect l="l" t="t" r="r" b="b"/>
                <a:pathLst>
                  <a:path w="3731" h="3295" extrusionOk="0">
                    <a:moveTo>
                      <a:pt x="133" y="1"/>
                    </a:moveTo>
                    <a:cubicBezTo>
                      <a:pt x="70" y="1"/>
                      <a:pt x="0" y="56"/>
                      <a:pt x="24" y="139"/>
                    </a:cubicBezTo>
                    <a:cubicBezTo>
                      <a:pt x="183" y="992"/>
                      <a:pt x="598" y="1804"/>
                      <a:pt x="1232" y="2398"/>
                    </a:cubicBezTo>
                    <a:cubicBezTo>
                      <a:pt x="1835" y="2945"/>
                      <a:pt x="2634" y="3294"/>
                      <a:pt x="3460" y="3294"/>
                    </a:cubicBezTo>
                    <a:cubicBezTo>
                      <a:pt x="3504" y="3294"/>
                      <a:pt x="3548" y="3293"/>
                      <a:pt x="3592" y="3291"/>
                    </a:cubicBezTo>
                    <a:cubicBezTo>
                      <a:pt x="3730" y="3291"/>
                      <a:pt x="3730" y="3093"/>
                      <a:pt x="3592" y="3093"/>
                    </a:cubicBezTo>
                    <a:cubicBezTo>
                      <a:pt x="3570" y="3094"/>
                      <a:pt x="3547" y="3094"/>
                      <a:pt x="3525" y="3094"/>
                    </a:cubicBezTo>
                    <a:cubicBezTo>
                      <a:pt x="2716" y="3094"/>
                      <a:pt x="1930" y="2761"/>
                      <a:pt x="1351" y="2221"/>
                    </a:cubicBezTo>
                    <a:cubicBezTo>
                      <a:pt x="757" y="1645"/>
                      <a:pt x="381" y="892"/>
                      <a:pt x="222" y="80"/>
                    </a:cubicBezTo>
                    <a:cubicBezTo>
                      <a:pt x="214" y="25"/>
                      <a:pt x="175" y="1"/>
                      <a:pt x="13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08" name="Google Shape;2108;p20"/>
              <p:cNvSpPr/>
              <p:nvPr/>
            </p:nvSpPr>
            <p:spPr>
              <a:xfrm>
                <a:off x="4656024" y="2036174"/>
                <a:ext cx="97247" cy="99809"/>
              </a:xfrm>
              <a:custGeom>
                <a:avLst/>
                <a:gdLst/>
                <a:ahLst/>
                <a:cxnLst/>
                <a:rect l="l" t="t" r="r" b="b"/>
                <a:pathLst>
                  <a:path w="3648" h="3655" extrusionOk="0">
                    <a:moveTo>
                      <a:pt x="130" y="1"/>
                    </a:moveTo>
                    <a:cubicBezTo>
                      <a:pt x="75" y="1"/>
                      <a:pt x="21" y="36"/>
                      <a:pt x="21" y="105"/>
                    </a:cubicBezTo>
                    <a:cubicBezTo>
                      <a:pt x="0" y="502"/>
                      <a:pt x="159" y="878"/>
                      <a:pt x="317" y="1216"/>
                    </a:cubicBezTo>
                    <a:cubicBezTo>
                      <a:pt x="476" y="1533"/>
                      <a:pt x="655" y="1810"/>
                      <a:pt x="872" y="2088"/>
                    </a:cubicBezTo>
                    <a:cubicBezTo>
                      <a:pt x="1290" y="2622"/>
                      <a:pt x="1824" y="3079"/>
                      <a:pt x="2439" y="3356"/>
                    </a:cubicBezTo>
                    <a:cubicBezTo>
                      <a:pt x="2775" y="3515"/>
                      <a:pt x="3153" y="3613"/>
                      <a:pt x="3529" y="3653"/>
                    </a:cubicBezTo>
                    <a:cubicBezTo>
                      <a:pt x="3535" y="3654"/>
                      <a:pt x="3540" y="3654"/>
                      <a:pt x="3545" y="3654"/>
                    </a:cubicBezTo>
                    <a:cubicBezTo>
                      <a:pt x="3647" y="3654"/>
                      <a:pt x="3642" y="3474"/>
                      <a:pt x="3529" y="3455"/>
                    </a:cubicBezTo>
                    <a:cubicBezTo>
                      <a:pt x="2717" y="3356"/>
                      <a:pt x="1983" y="2939"/>
                      <a:pt x="1408" y="2365"/>
                    </a:cubicBezTo>
                    <a:cubicBezTo>
                      <a:pt x="1110" y="2088"/>
                      <a:pt x="872" y="1750"/>
                      <a:pt x="655" y="1393"/>
                    </a:cubicBezTo>
                    <a:cubicBezTo>
                      <a:pt x="436" y="1017"/>
                      <a:pt x="219" y="561"/>
                      <a:pt x="238" y="105"/>
                    </a:cubicBezTo>
                    <a:cubicBezTo>
                      <a:pt x="238" y="36"/>
                      <a:pt x="184" y="1"/>
                      <a:pt x="13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09" name="Google Shape;2109;p20"/>
              <p:cNvSpPr/>
              <p:nvPr/>
            </p:nvSpPr>
            <p:spPr>
              <a:xfrm>
                <a:off x="4699103" y="1992347"/>
                <a:ext cx="93088" cy="108984"/>
              </a:xfrm>
              <a:custGeom>
                <a:avLst/>
                <a:gdLst/>
                <a:ahLst/>
                <a:cxnLst/>
                <a:rect l="l" t="t" r="r" b="b"/>
                <a:pathLst>
                  <a:path w="3492" h="3991" extrusionOk="0">
                    <a:moveTo>
                      <a:pt x="104" y="1"/>
                    </a:moveTo>
                    <a:cubicBezTo>
                      <a:pt x="50" y="1"/>
                      <a:pt x="0" y="35"/>
                      <a:pt x="10" y="104"/>
                    </a:cubicBezTo>
                    <a:cubicBezTo>
                      <a:pt x="89" y="1037"/>
                      <a:pt x="466" y="1909"/>
                      <a:pt x="1080" y="2622"/>
                    </a:cubicBezTo>
                    <a:cubicBezTo>
                      <a:pt x="1656" y="3276"/>
                      <a:pt x="2449" y="3772"/>
                      <a:pt x="3321" y="3989"/>
                    </a:cubicBezTo>
                    <a:cubicBezTo>
                      <a:pt x="3327" y="3990"/>
                      <a:pt x="3332" y="3991"/>
                      <a:pt x="3338" y="3991"/>
                    </a:cubicBezTo>
                    <a:cubicBezTo>
                      <a:pt x="3445" y="3991"/>
                      <a:pt x="3492" y="3810"/>
                      <a:pt x="3361" y="3772"/>
                    </a:cubicBezTo>
                    <a:cubicBezTo>
                      <a:pt x="1656" y="3336"/>
                      <a:pt x="387" y="1869"/>
                      <a:pt x="229" y="104"/>
                    </a:cubicBezTo>
                    <a:cubicBezTo>
                      <a:pt x="218" y="35"/>
                      <a:pt x="159" y="1"/>
                      <a:pt x="10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10" name="Google Shape;2110;p20"/>
              <p:cNvSpPr/>
              <p:nvPr/>
            </p:nvSpPr>
            <p:spPr>
              <a:xfrm>
                <a:off x="4734158" y="1959688"/>
                <a:ext cx="86584" cy="95658"/>
              </a:xfrm>
              <a:custGeom>
                <a:avLst/>
                <a:gdLst/>
                <a:ahLst/>
                <a:cxnLst/>
                <a:rect l="l" t="t" r="r" b="b"/>
                <a:pathLst>
                  <a:path w="3248" h="3503" extrusionOk="0">
                    <a:moveTo>
                      <a:pt x="122" y="1"/>
                    </a:moveTo>
                    <a:cubicBezTo>
                      <a:pt x="61" y="1"/>
                      <a:pt x="0" y="48"/>
                      <a:pt x="24" y="131"/>
                    </a:cubicBezTo>
                    <a:cubicBezTo>
                      <a:pt x="262" y="924"/>
                      <a:pt x="598" y="1696"/>
                      <a:pt x="1134" y="2351"/>
                    </a:cubicBezTo>
                    <a:cubicBezTo>
                      <a:pt x="1629" y="2926"/>
                      <a:pt x="2302" y="3382"/>
                      <a:pt x="3056" y="3501"/>
                    </a:cubicBezTo>
                    <a:cubicBezTo>
                      <a:pt x="3062" y="3502"/>
                      <a:pt x="3068" y="3502"/>
                      <a:pt x="3074" y="3502"/>
                    </a:cubicBezTo>
                    <a:cubicBezTo>
                      <a:pt x="3200" y="3502"/>
                      <a:pt x="3248" y="3321"/>
                      <a:pt x="3116" y="3303"/>
                    </a:cubicBezTo>
                    <a:cubicBezTo>
                      <a:pt x="1510" y="3025"/>
                      <a:pt x="658" y="1498"/>
                      <a:pt x="222" y="71"/>
                    </a:cubicBezTo>
                    <a:cubicBezTo>
                      <a:pt x="206" y="23"/>
                      <a:pt x="164" y="1"/>
                      <a:pt x="12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11" name="Google Shape;2111;p20"/>
              <p:cNvSpPr/>
              <p:nvPr/>
            </p:nvSpPr>
            <p:spPr>
              <a:xfrm>
                <a:off x="4778836" y="1918319"/>
                <a:ext cx="82745" cy="89514"/>
              </a:xfrm>
              <a:custGeom>
                <a:avLst/>
                <a:gdLst/>
                <a:ahLst/>
                <a:cxnLst/>
                <a:rect l="l" t="t" r="r" b="b"/>
                <a:pathLst>
                  <a:path w="3104" h="3278" extrusionOk="0">
                    <a:moveTo>
                      <a:pt x="131" y="1"/>
                    </a:moveTo>
                    <a:cubicBezTo>
                      <a:pt x="67" y="1"/>
                      <a:pt x="0" y="56"/>
                      <a:pt x="13" y="140"/>
                    </a:cubicBezTo>
                    <a:cubicBezTo>
                      <a:pt x="211" y="933"/>
                      <a:pt x="468" y="1745"/>
                      <a:pt x="1023" y="2379"/>
                    </a:cubicBezTo>
                    <a:cubicBezTo>
                      <a:pt x="1467" y="2897"/>
                      <a:pt x="2119" y="3278"/>
                      <a:pt x="2817" y="3278"/>
                    </a:cubicBezTo>
                    <a:cubicBezTo>
                      <a:pt x="2866" y="3278"/>
                      <a:pt x="2916" y="3276"/>
                      <a:pt x="2966" y="3272"/>
                    </a:cubicBezTo>
                    <a:cubicBezTo>
                      <a:pt x="3079" y="3272"/>
                      <a:pt x="3103" y="3072"/>
                      <a:pt x="2983" y="3072"/>
                    </a:cubicBezTo>
                    <a:cubicBezTo>
                      <a:pt x="2978" y="3072"/>
                      <a:pt x="2972" y="3073"/>
                      <a:pt x="2966" y="3074"/>
                    </a:cubicBezTo>
                    <a:cubicBezTo>
                      <a:pt x="2931" y="3075"/>
                      <a:pt x="2897" y="3076"/>
                      <a:pt x="2863" y="3076"/>
                    </a:cubicBezTo>
                    <a:cubicBezTo>
                      <a:pt x="2187" y="3076"/>
                      <a:pt x="1557" y="2710"/>
                      <a:pt x="1142" y="2201"/>
                    </a:cubicBezTo>
                    <a:cubicBezTo>
                      <a:pt x="647" y="1607"/>
                      <a:pt x="409" y="833"/>
                      <a:pt x="230" y="80"/>
                    </a:cubicBezTo>
                    <a:cubicBezTo>
                      <a:pt x="214" y="25"/>
                      <a:pt x="173" y="1"/>
                      <a:pt x="13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12" name="Google Shape;2112;p20"/>
              <p:cNvSpPr/>
              <p:nvPr/>
            </p:nvSpPr>
            <p:spPr>
              <a:xfrm>
                <a:off x="4817942" y="1891258"/>
                <a:ext cx="74321" cy="68897"/>
              </a:xfrm>
              <a:custGeom>
                <a:avLst/>
                <a:gdLst/>
                <a:ahLst/>
                <a:cxnLst/>
                <a:rect l="l" t="t" r="r" b="b"/>
                <a:pathLst>
                  <a:path w="2788" h="2523" extrusionOk="0">
                    <a:moveTo>
                      <a:pt x="127" y="1"/>
                    </a:moveTo>
                    <a:cubicBezTo>
                      <a:pt x="67" y="1"/>
                      <a:pt x="0" y="56"/>
                      <a:pt x="13" y="140"/>
                    </a:cubicBezTo>
                    <a:cubicBezTo>
                      <a:pt x="111" y="774"/>
                      <a:pt x="409" y="1408"/>
                      <a:pt x="885" y="1863"/>
                    </a:cubicBezTo>
                    <a:cubicBezTo>
                      <a:pt x="1329" y="2270"/>
                      <a:pt x="1910" y="2522"/>
                      <a:pt x="2516" y="2522"/>
                    </a:cubicBezTo>
                    <a:cubicBezTo>
                      <a:pt x="2560" y="2522"/>
                      <a:pt x="2604" y="2521"/>
                      <a:pt x="2648" y="2518"/>
                    </a:cubicBezTo>
                    <a:cubicBezTo>
                      <a:pt x="2782" y="2518"/>
                      <a:pt x="2788" y="2319"/>
                      <a:pt x="2666" y="2319"/>
                    </a:cubicBezTo>
                    <a:cubicBezTo>
                      <a:pt x="2661" y="2319"/>
                      <a:pt x="2655" y="2319"/>
                      <a:pt x="2648" y="2320"/>
                    </a:cubicBezTo>
                    <a:cubicBezTo>
                      <a:pt x="2625" y="2321"/>
                      <a:pt x="2603" y="2321"/>
                      <a:pt x="2580" y="2321"/>
                    </a:cubicBezTo>
                    <a:cubicBezTo>
                      <a:pt x="1990" y="2321"/>
                      <a:pt x="1424" y="2086"/>
                      <a:pt x="1004" y="1686"/>
                    </a:cubicBezTo>
                    <a:cubicBezTo>
                      <a:pt x="568" y="1250"/>
                      <a:pt x="309" y="674"/>
                      <a:pt x="211" y="79"/>
                    </a:cubicBezTo>
                    <a:cubicBezTo>
                      <a:pt x="203" y="25"/>
                      <a:pt x="166" y="1"/>
                      <a:pt x="12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13" name="Google Shape;2113;p20"/>
              <p:cNvSpPr/>
              <p:nvPr/>
            </p:nvSpPr>
            <p:spPr>
              <a:xfrm>
                <a:off x="4268716" y="2303043"/>
                <a:ext cx="47770" cy="37684"/>
              </a:xfrm>
              <a:custGeom>
                <a:avLst/>
                <a:gdLst/>
                <a:ahLst/>
                <a:cxnLst/>
                <a:rect l="l" t="t" r="r" b="b"/>
                <a:pathLst>
                  <a:path w="1792" h="1380" extrusionOk="0">
                    <a:moveTo>
                      <a:pt x="131" y="0"/>
                    </a:moveTo>
                    <a:cubicBezTo>
                      <a:pt x="120" y="0"/>
                      <a:pt x="109" y="2"/>
                      <a:pt x="98" y="6"/>
                    </a:cubicBezTo>
                    <a:cubicBezTo>
                      <a:pt x="59" y="25"/>
                      <a:pt x="0" y="85"/>
                      <a:pt x="40" y="144"/>
                    </a:cubicBezTo>
                    <a:cubicBezTo>
                      <a:pt x="159" y="461"/>
                      <a:pt x="376" y="778"/>
                      <a:pt x="653" y="1016"/>
                    </a:cubicBezTo>
                    <a:cubicBezTo>
                      <a:pt x="881" y="1211"/>
                      <a:pt x="1162" y="1380"/>
                      <a:pt x="1464" y="1380"/>
                    </a:cubicBezTo>
                    <a:cubicBezTo>
                      <a:pt x="1530" y="1380"/>
                      <a:pt x="1597" y="1372"/>
                      <a:pt x="1665" y="1354"/>
                    </a:cubicBezTo>
                    <a:cubicBezTo>
                      <a:pt x="1792" y="1335"/>
                      <a:pt x="1753" y="1151"/>
                      <a:pt x="1638" y="1151"/>
                    </a:cubicBezTo>
                    <a:cubicBezTo>
                      <a:pt x="1628" y="1151"/>
                      <a:pt x="1616" y="1152"/>
                      <a:pt x="1605" y="1156"/>
                    </a:cubicBezTo>
                    <a:cubicBezTo>
                      <a:pt x="1556" y="1168"/>
                      <a:pt x="1508" y="1174"/>
                      <a:pt x="1460" y="1174"/>
                    </a:cubicBezTo>
                    <a:cubicBezTo>
                      <a:pt x="1198" y="1174"/>
                      <a:pt x="957" y="1003"/>
                      <a:pt x="772" y="818"/>
                    </a:cubicBezTo>
                    <a:cubicBezTo>
                      <a:pt x="534" y="620"/>
                      <a:pt x="357" y="363"/>
                      <a:pt x="238" y="85"/>
                    </a:cubicBezTo>
                    <a:cubicBezTo>
                      <a:pt x="221" y="36"/>
                      <a:pt x="179" y="0"/>
                      <a:pt x="13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14" name="Google Shape;2114;p20"/>
              <p:cNvSpPr/>
              <p:nvPr/>
            </p:nvSpPr>
            <p:spPr>
              <a:xfrm>
                <a:off x="4286523" y="2253235"/>
                <a:ext cx="62538" cy="50546"/>
              </a:xfrm>
              <a:custGeom>
                <a:avLst/>
                <a:gdLst/>
                <a:ahLst/>
                <a:cxnLst/>
                <a:rect l="l" t="t" r="r" b="b"/>
                <a:pathLst>
                  <a:path w="2346" h="1851" extrusionOk="0">
                    <a:moveTo>
                      <a:pt x="131" y="0"/>
                    </a:moveTo>
                    <a:cubicBezTo>
                      <a:pt x="67" y="0"/>
                      <a:pt x="0" y="52"/>
                      <a:pt x="25" y="125"/>
                    </a:cubicBezTo>
                    <a:cubicBezTo>
                      <a:pt x="204" y="580"/>
                      <a:pt x="482" y="1016"/>
                      <a:pt x="858" y="1354"/>
                    </a:cubicBezTo>
                    <a:cubicBezTo>
                      <a:pt x="1217" y="1656"/>
                      <a:pt x="1666" y="1850"/>
                      <a:pt x="2135" y="1850"/>
                    </a:cubicBezTo>
                    <a:cubicBezTo>
                      <a:pt x="2158" y="1850"/>
                      <a:pt x="2182" y="1850"/>
                      <a:pt x="2206" y="1849"/>
                    </a:cubicBezTo>
                    <a:cubicBezTo>
                      <a:pt x="2345" y="1849"/>
                      <a:pt x="2345" y="1632"/>
                      <a:pt x="2206" y="1632"/>
                    </a:cubicBezTo>
                    <a:cubicBezTo>
                      <a:pt x="2182" y="1633"/>
                      <a:pt x="2159" y="1633"/>
                      <a:pt x="2136" y="1633"/>
                    </a:cubicBezTo>
                    <a:cubicBezTo>
                      <a:pt x="1220" y="1633"/>
                      <a:pt x="553" y="877"/>
                      <a:pt x="223" y="65"/>
                    </a:cubicBezTo>
                    <a:cubicBezTo>
                      <a:pt x="208" y="20"/>
                      <a:pt x="170" y="0"/>
                      <a:pt x="13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15" name="Google Shape;2115;p20"/>
              <p:cNvSpPr/>
              <p:nvPr/>
            </p:nvSpPr>
            <p:spPr>
              <a:xfrm>
                <a:off x="4315047" y="2204520"/>
                <a:ext cx="58806" cy="41371"/>
              </a:xfrm>
              <a:custGeom>
                <a:avLst/>
                <a:gdLst/>
                <a:ahLst/>
                <a:cxnLst/>
                <a:rect l="l" t="t" r="r" b="b"/>
                <a:pathLst>
                  <a:path w="2206" h="1515" extrusionOk="0">
                    <a:moveTo>
                      <a:pt x="136" y="0"/>
                    </a:moveTo>
                    <a:cubicBezTo>
                      <a:pt x="68" y="0"/>
                      <a:pt x="1" y="51"/>
                      <a:pt x="25" y="125"/>
                    </a:cubicBezTo>
                    <a:cubicBezTo>
                      <a:pt x="333" y="931"/>
                      <a:pt x="1123" y="1515"/>
                      <a:pt x="1984" y="1515"/>
                    </a:cubicBezTo>
                    <a:cubicBezTo>
                      <a:pt x="2012" y="1515"/>
                      <a:pt x="2040" y="1514"/>
                      <a:pt x="2068" y="1513"/>
                    </a:cubicBezTo>
                    <a:cubicBezTo>
                      <a:pt x="2206" y="1513"/>
                      <a:pt x="2206" y="1294"/>
                      <a:pt x="2068" y="1294"/>
                    </a:cubicBezTo>
                    <a:cubicBezTo>
                      <a:pt x="2039" y="1295"/>
                      <a:pt x="2011" y="1296"/>
                      <a:pt x="1982" y="1296"/>
                    </a:cubicBezTo>
                    <a:cubicBezTo>
                      <a:pt x="1220" y="1296"/>
                      <a:pt x="492" y="791"/>
                      <a:pt x="244" y="65"/>
                    </a:cubicBezTo>
                    <a:cubicBezTo>
                      <a:pt x="221" y="20"/>
                      <a:pt x="178" y="0"/>
                      <a:pt x="13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16" name="Google Shape;2116;p20"/>
              <p:cNvSpPr/>
              <p:nvPr/>
            </p:nvSpPr>
            <p:spPr>
              <a:xfrm>
                <a:off x="4333281" y="2147804"/>
                <a:ext cx="64378" cy="51557"/>
              </a:xfrm>
              <a:custGeom>
                <a:avLst/>
                <a:gdLst/>
                <a:ahLst/>
                <a:cxnLst/>
                <a:rect l="l" t="t" r="r" b="b"/>
                <a:pathLst>
                  <a:path w="2415" h="1888" extrusionOk="0">
                    <a:moveTo>
                      <a:pt x="127" y="0"/>
                    </a:moveTo>
                    <a:cubicBezTo>
                      <a:pt x="62" y="0"/>
                      <a:pt x="0" y="50"/>
                      <a:pt x="36" y="120"/>
                    </a:cubicBezTo>
                    <a:cubicBezTo>
                      <a:pt x="214" y="596"/>
                      <a:pt x="491" y="1013"/>
                      <a:pt x="888" y="1309"/>
                    </a:cubicBezTo>
                    <a:cubicBezTo>
                      <a:pt x="1067" y="1468"/>
                      <a:pt x="1284" y="1587"/>
                      <a:pt x="1503" y="1687"/>
                    </a:cubicBezTo>
                    <a:cubicBezTo>
                      <a:pt x="1721" y="1796"/>
                      <a:pt x="1972" y="1887"/>
                      <a:pt x="2210" y="1887"/>
                    </a:cubicBezTo>
                    <a:cubicBezTo>
                      <a:pt x="2232" y="1887"/>
                      <a:pt x="2254" y="1887"/>
                      <a:pt x="2275" y="1885"/>
                    </a:cubicBezTo>
                    <a:cubicBezTo>
                      <a:pt x="2415" y="1864"/>
                      <a:pt x="2415" y="1666"/>
                      <a:pt x="2275" y="1666"/>
                    </a:cubicBezTo>
                    <a:cubicBezTo>
                      <a:pt x="2250" y="1668"/>
                      <a:pt x="2224" y="1669"/>
                      <a:pt x="2198" y="1669"/>
                    </a:cubicBezTo>
                    <a:cubicBezTo>
                      <a:pt x="1983" y="1669"/>
                      <a:pt x="1759" y="1597"/>
                      <a:pt x="1582" y="1508"/>
                    </a:cubicBezTo>
                    <a:cubicBezTo>
                      <a:pt x="1363" y="1409"/>
                      <a:pt x="1186" y="1290"/>
                      <a:pt x="1007" y="1151"/>
                    </a:cubicBezTo>
                    <a:cubicBezTo>
                      <a:pt x="670" y="854"/>
                      <a:pt x="393" y="497"/>
                      <a:pt x="234" y="80"/>
                    </a:cubicBezTo>
                    <a:cubicBezTo>
                      <a:pt x="218" y="24"/>
                      <a:pt x="172" y="0"/>
                      <a:pt x="12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17" name="Google Shape;2117;p20"/>
              <p:cNvSpPr/>
              <p:nvPr/>
            </p:nvSpPr>
            <p:spPr>
              <a:xfrm>
                <a:off x="4355247" y="2106708"/>
                <a:ext cx="75681" cy="60104"/>
              </a:xfrm>
              <a:custGeom>
                <a:avLst/>
                <a:gdLst/>
                <a:ahLst/>
                <a:cxnLst/>
                <a:rect l="l" t="t" r="r" b="b"/>
                <a:pathLst>
                  <a:path w="2839" h="2201" extrusionOk="0">
                    <a:moveTo>
                      <a:pt x="125" y="0"/>
                    </a:moveTo>
                    <a:cubicBezTo>
                      <a:pt x="63" y="0"/>
                      <a:pt x="0" y="55"/>
                      <a:pt x="24" y="139"/>
                    </a:cubicBezTo>
                    <a:cubicBezTo>
                      <a:pt x="441" y="1268"/>
                      <a:pt x="1511" y="2082"/>
                      <a:pt x="2701" y="2201"/>
                    </a:cubicBezTo>
                    <a:cubicBezTo>
                      <a:pt x="2839" y="2201"/>
                      <a:pt x="2839" y="1982"/>
                      <a:pt x="2701" y="1982"/>
                    </a:cubicBezTo>
                    <a:cubicBezTo>
                      <a:pt x="1610" y="1883"/>
                      <a:pt x="600" y="1110"/>
                      <a:pt x="222" y="79"/>
                    </a:cubicBezTo>
                    <a:cubicBezTo>
                      <a:pt x="206" y="24"/>
                      <a:pt x="166" y="0"/>
                      <a:pt x="12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18" name="Google Shape;2118;p20"/>
              <p:cNvSpPr/>
              <p:nvPr/>
            </p:nvSpPr>
            <p:spPr>
              <a:xfrm>
                <a:off x="4372601" y="2057364"/>
                <a:ext cx="95860" cy="62370"/>
              </a:xfrm>
              <a:custGeom>
                <a:avLst/>
                <a:gdLst/>
                <a:ahLst/>
                <a:cxnLst/>
                <a:rect l="l" t="t" r="r" b="b"/>
                <a:pathLst>
                  <a:path w="3596" h="2284" extrusionOk="0">
                    <a:moveTo>
                      <a:pt x="143" y="0"/>
                    </a:moveTo>
                    <a:cubicBezTo>
                      <a:pt x="75" y="0"/>
                      <a:pt x="1" y="81"/>
                      <a:pt x="28" y="162"/>
                    </a:cubicBezTo>
                    <a:cubicBezTo>
                      <a:pt x="628" y="1441"/>
                      <a:pt x="1968" y="2284"/>
                      <a:pt x="3361" y="2284"/>
                    </a:cubicBezTo>
                    <a:cubicBezTo>
                      <a:pt x="3393" y="2284"/>
                      <a:pt x="3425" y="2283"/>
                      <a:pt x="3456" y="2282"/>
                    </a:cubicBezTo>
                    <a:cubicBezTo>
                      <a:pt x="3596" y="2282"/>
                      <a:pt x="3596" y="2084"/>
                      <a:pt x="3456" y="2084"/>
                    </a:cubicBezTo>
                    <a:cubicBezTo>
                      <a:pt x="3426" y="2085"/>
                      <a:pt x="3395" y="2085"/>
                      <a:pt x="3364" y="2085"/>
                    </a:cubicBezTo>
                    <a:cubicBezTo>
                      <a:pt x="2048" y="2085"/>
                      <a:pt x="768" y="1263"/>
                      <a:pt x="226" y="62"/>
                    </a:cubicBezTo>
                    <a:cubicBezTo>
                      <a:pt x="207" y="18"/>
                      <a:pt x="176" y="0"/>
                      <a:pt x="14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19" name="Google Shape;2119;p20"/>
              <p:cNvSpPr/>
              <p:nvPr/>
            </p:nvSpPr>
            <p:spPr>
              <a:xfrm>
                <a:off x="4389315" y="2009414"/>
                <a:ext cx="98180" cy="63217"/>
              </a:xfrm>
              <a:custGeom>
                <a:avLst/>
                <a:gdLst/>
                <a:ahLst/>
                <a:cxnLst/>
                <a:rect l="l" t="t" r="r" b="b"/>
                <a:pathLst>
                  <a:path w="3683" h="2315" extrusionOk="0">
                    <a:moveTo>
                      <a:pt x="147" y="1"/>
                    </a:moveTo>
                    <a:cubicBezTo>
                      <a:pt x="75" y="1"/>
                      <a:pt x="0" y="72"/>
                      <a:pt x="54" y="153"/>
                    </a:cubicBezTo>
                    <a:cubicBezTo>
                      <a:pt x="789" y="1382"/>
                      <a:pt x="2116" y="2215"/>
                      <a:pt x="3543" y="2314"/>
                    </a:cubicBezTo>
                    <a:cubicBezTo>
                      <a:pt x="3683" y="2314"/>
                      <a:pt x="3683" y="2096"/>
                      <a:pt x="3543" y="2096"/>
                    </a:cubicBezTo>
                    <a:cubicBezTo>
                      <a:pt x="2195" y="1997"/>
                      <a:pt x="926" y="1223"/>
                      <a:pt x="233" y="55"/>
                    </a:cubicBezTo>
                    <a:cubicBezTo>
                      <a:pt x="214" y="17"/>
                      <a:pt x="181" y="1"/>
                      <a:pt x="14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20" name="Google Shape;2120;p20"/>
              <p:cNvSpPr/>
              <p:nvPr/>
            </p:nvSpPr>
            <p:spPr>
              <a:xfrm>
                <a:off x="4419251" y="1954746"/>
                <a:ext cx="97300" cy="61606"/>
              </a:xfrm>
              <a:custGeom>
                <a:avLst/>
                <a:gdLst/>
                <a:ahLst/>
                <a:cxnLst/>
                <a:rect l="l" t="t" r="r" b="b"/>
                <a:pathLst>
                  <a:path w="3650" h="2256" extrusionOk="0">
                    <a:moveTo>
                      <a:pt x="141" y="1"/>
                    </a:moveTo>
                    <a:cubicBezTo>
                      <a:pt x="72" y="1"/>
                      <a:pt x="1" y="78"/>
                      <a:pt x="41" y="173"/>
                    </a:cubicBezTo>
                    <a:cubicBezTo>
                      <a:pt x="689" y="1427"/>
                      <a:pt x="2053" y="2255"/>
                      <a:pt x="3463" y="2255"/>
                    </a:cubicBezTo>
                    <a:cubicBezTo>
                      <a:pt x="3479" y="2255"/>
                      <a:pt x="3495" y="2255"/>
                      <a:pt x="3511" y="2255"/>
                    </a:cubicBezTo>
                    <a:cubicBezTo>
                      <a:pt x="3649" y="2255"/>
                      <a:pt x="3649" y="2036"/>
                      <a:pt x="3511" y="2036"/>
                    </a:cubicBezTo>
                    <a:cubicBezTo>
                      <a:pt x="3494" y="2036"/>
                      <a:pt x="3476" y="2036"/>
                      <a:pt x="3459" y="2036"/>
                    </a:cubicBezTo>
                    <a:cubicBezTo>
                      <a:pt x="2109" y="2036"/>
                      <a:pt x="826" y="1248"/>
                      <a:pt x="221" y="54"/>
                    </a:cubicBezTo>
                    <a:cubicBezTo>
                      <a:pt x="202" y="17"/>
                      <a:pt x="172" y="1"/>
                      <a:pt x="14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21" name="Google Shape;2121;p20"/>
              <p:cNvSpPr/>
              <p:nvPr/>
            </p:nvSpPr>
            <p:spPr>
              <a:xfrm>
                <a:off x="4443590" y="1901170"/>
                <a:ext cx="99752" cy="66494"/>
              </a:xfrm>
              <a:custGeom>
                <a:avLst/>
                <a:gdLst/>
                <a:ahLst/>
                <a:cxnLst/>
                <a:rect l="l" t="t" r="r" b="b"/>
                <a:pathLst>
                  <a:path w="3742" h="2435" extrusionOk="0">
                    <a:moveTo>
                      <a:pt x="137" y="0"/>
                    </a:moveTo>
                    <a:cubicBezTo>
                      <a:pt x="70" y="0"/>
                      <a:pt x="0" y="72"/>
                      <a:pt x="40" y="152"/>
                    </a:cubicBezTo>
                    <a:cubicBezTo>
                      <a:pt x="397" y="826"/>
                      <a:pt x="854" y="1442"/>
                      <a:pt x="1488" y="1878"/>
                    </a:cubicBezTo>
                    <a:cubicBezTo>
                      <a:pt x="1963" y="2226"/>
                      <a:pt x="2550" y="2434"/>
                      <a:pt x="3151" y="2434"/>
                    </a:cubicBezTo>
                    <a:cubicBezTo>
                      <a:pt x="3303" y="2434"/>
                      <a:pt x="3456" y="2421"/>
                      <a:pt x="3608" y="2393"/>
                    </a:cubicBezTo>
                    <a:cubicBezTo>
                      <a:pt x="3741" y="2355"/>
                      <a:pt x="3693" y="2173"/>
                      <a:pt x="3568" y="2173"/>
                    </a:cubicBezTo>
                    <a:cubicBezTo>
                      <a:pt x="3562" y="2173"/>
                      <a:pt x="3556" y="2174"/>
                      <a:pt x="3550" y="2174"/>
                    </a:cubicBezTo>
                    <a:cubicBezTo>
                      <a:pt x="3402" y="2208"/>
                      <a:pt x="3253" y="2224"/>
                      <a:pt x="3104" y="2224"/>
                    </a:cubicBezTo>
                    <a:cubicBezTo>
                      <a:pt x="2551" y="2224"/>
                      <a:pt x="2000" y="2007"/>
                      <a:pt x="1547" y="1680"/>
                    </a:cubicBezTo>
                    <a:cubicBezTo>
                      <a:pt x="973" y="1263"/>
                      <a:pt x="556" y="668"/>
                      <a:pt x="219" y="54"/>
                    </a:cubicBezTo>
                    <a:cubicBezTo>
                      <a:pt x="200" y="16"/>
                      <a:pt x="169" y="0"/>
                      <a:pt x="13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22" name="Google Shape;2122;p20"/>
              <p:cNvSpPr/>
              <p:nvPr/>
            </p:nvSpPr>
            <p:spPr>
              <a:xfrm>
                <a:off x="4465769" y="1854066"/>
                <a:ext cx="117746" cy="63108"/>
              </a:xfrm>
              <a:custGeom>
                <a:avLst/>
                <a:gdLst/>
                <a:ahLst/>
                <a:cxnLst/>
                <a:rect l="l" t="t" r="r" b="b"/>
                <a:pathLst>
                  <a:path w="4417" h="2311" extrusionOk="0">
                    <a:moveTo>
                      <a:pt x="138" y="0"/>
                    </a:moveTo>
                    <a:cubicBezTo>
                      <a:pt x="71" y="0"/>
                      <a:pt x="1" y="73"/>
                      <a:pt x="41" y="154"/>
                    </a:cubicBezTo>
                    <a:cubicBezTo>
                      <a:pt x="418" y="886"/>
                      <a:pt x="992" y="1481"/>
                      <a:pt x="1706" y="1858"/>
                    </a:cubicBezTo>
                    <a:cubicBezTo>
                      <a:pt x="2272" y="2155"/>
                      <a:pt x="2898" y="2311"/>
                      <a:pt x="3534" y="2311"/>
                    </a:cubicBezTo>
                    <a:cubicBezTo>
                      <a:pt x="3790" y="2311"/>
                      <a:pt x="4048" y="2286"/>
                      <a:pt x="4303" y="2234"/>
                    </a:cubicBezTo>
                    <a:cubicBezTo>
                      <a:pt x="4417" y="2216"/>
                      <a:pt x="4367" y="2035"/>
                      <a:pt x="4259" y="2035"/>
                    </a:cubicBezTo>
                    <a:cubicBezTo>
                      <a:pt x="4254" y="2035"/>
                      <a:pt x="4249" y="2035"/>
                      <a:pt x="4243" y="2036"/>
                    </a:cubicBezTo>
                    <a:cubicBezTo>
                      <a:pt x="4012" y="2081"/>
                      <a:pt x="3780" y="2103"/>
                      <a:pt x="3550" y="2103"/>
                    </a:cubicBezTo>
                    <a:cubicBezTo>
                      <a:pt x="2167" y="2103"/>
                      <a:pt x="866" y="1312"/>
                      <a:pt x="220" y="54"/>
                    </a:cubicBezTo>
                    <a:cubicBezTo>
                      <a:pt x="201" y="16"/>
                      <a:pt x="170" y="0"/>
                      <a:pt x="13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23" name="Google Shape;2123;p20"/>
              <p:cNvSpPr/>
              <p:nvPr/>
            </p:nvSpPr>
            <p:spPr>
              <a:xfrm>
                <a:off x="4489148" y="1807617"/>
                <a:ext cx="118839" cy="54724"/>
              </a:xfrm>
              <a:custGeom>
                <a:avLst/>
                <a:gdLst/>
                <a:ahLst/>
                <a:cxnLst/>
                <a:rect l="l" t="t" r="r" b="b"/>
                <a:pathLst>
                  <a:path w="4458" h="2004" extrusionOk="0">
                    <a:moveTo>
                      <a:pt x="156" y="0"/>
                    </a:moveTo>
                    <a:cubicBezTo>
                      <a:pt x="82" y="0"/>
                      <a:pt x="1" y="80"/>
                      <a:pt x="57" y="150"/>
                    </a:cubicBezTo>
                    <a:cubicBezTo>
                      <a:pt x="512" y="824"/>
                      <a:pt x="1167" y="1300"/>
                      <a:pt x="1899" y="1617"/>
                    </a:cubicBezTo>
                    <a:cubicBezTo>
                      <a:pt x="2277" y="1775"/>
                      <a:pt x="2673" y="1874"/>
                      <a:pt x="3070" y="1953"/>
                    </a:cubicBezTo>
                    <a:cubicBezTo>
                      <a:pt x="3236" y="1985"/>
                      <a:pt x="3409" y="2004"/>
                      <a:pt x="3582" y="2004"/>
                    </a:cubicBezTo>
                    <a:cubicBezTo>
                      <a:pt x="3841" y="2004"/>
                      <a:pt x="4101" y="1961"/>
                      <a:pt x="4338" y="1855"/>
                    </a:cubicBezTo>
                    <a:cubicBezTo>
                      <a:pt x="4457" y="1803"/>
                      <a:pt x="4385" y="1664"/>
                      <a:pt x="4287" y="1664"/>
                    </a:cubicBezTo>
                    <a:cubicBezTo>
                      <a:pt x="4271" y="1664"/>
                      <a:pt x="4255" y="1667"/>
                      <a:pt x="4238" y="1675"/>
                    </a:cubicBezTo>
                    <a:cubicBezTo>
                      <a:pt x="4040" y="1765"/>
                      <a:pt x="3832" y="1800"/>
                      <a:pt x="3621" y="1800"/>
                    </a:cubicBezTo>
                    <a:cubicBezTo>
                      <a:pt x="3411" y="1800"/>
                      <a:pt x="3198" y="1765"/>
                      <a:pt x="2990" y="1715"/>
                    </a:cubicBezTo>
                    <a:cubicBezTo>
                      <a:pt x="2634" y="1656"/>
                      <a:pt x="2277" y="1538"/>
                      <a:pt x="1939" y="1398"/>
                    </a:cubicBezTo>
                    <a:cubicBezTo>
                      <a:pt x="1265" y="1101"/>
                      <a:pt x="651" y="665"/>
                      <a:pt x="234" y="50"/>
                    </a:cubicBezTo>
                    <a:cubicBezTo>
                      <a:pt x="217" y="15"/>
                      <a:pt x="187" y="0"/>
                      <a:pt x="15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24" name="Google Shape;2124;p20"/>
              <p:cNvSpPr/>
              <p:nvPr/>
            </p:nvSpPr>
            <p:spPr>
              <a:xfrm>
                <a:off x="4521350" y="1752376"/>
                <a:ext cx="107403" cy="57428"/>
              </a:xfrm>
              <a:custGeom>
                <a:avLst/>
                <a:gdLst/>
                <a:ahLst/>
                <a:cxnLst/>
                <a:rect l="l" t="t" r="r" b="b"/>
                <a:pathLst>
                  <a:path w="4029" h="2103" extrusionOk="0">
                    <a:moveTo>
                      <a:pt x="154" y="0"/>
                    </a:moveTo>
                    <a:cubicBezTo>
                      <a:pt x="78" y="0"/>
                      <a:pt x="0" y="113"/>
                      <a:pt x="78" y="191"/>
                    </a:cubicBezTo>
                    <a:cubicBezTo>
                      <a:pt x="533" y="785"/>
                      <a:pt x="1069" y="1380"/>
                      <a:pt x="1762" y="1756"/>
                    </a:cubicBezTo>
                    <a:cubicBezTo>
                      <a:pt x="2175" y="1969"/>
                      <a:pt x="2650" y="2102"/>
                      <a:pt x="3119" y="2102"/>
                    </a:cubicBezTo>
                    <a:cubicBezTo>
                      <a:pt x="3394" y="2102"/>
                      <a:pt x="3667" y="2057"/>
                      <a:pt x="3923" y="1954"/>
                    </a:cubicBezTo>
                    <a:cubicBezTo>
                      <a:pt x="4028" y="1919"/>
                      <a:pt x="4010" y="1746"/>
                      <a:pt x="3908" y="1746"/>
                    </a:cubicBezTo>
                    <a:cubicBezTo>
                      <a:pt x="3894" y="1746"/>
                      <a:pt x="3879" y="1749"/>
                      <a:pt x="3863" y="1756"/>
                    </a:cubicBezTo>
                    <a:cubicBezTo>
                      <a:pt x="3625" y="1847"/>
                      <a:pt x="3375" y="1889"/>
                      <a:pt x="3123" y="1889"/>
                    </a:cubicBezTo>
                    <a:cubicBezTo>
                      <a:pt x="2661" y="1889"/>
                      <a:pt x="2193" y="1749"/>
                      <a:pt x="1782" y="1518"/>
                    </a:cubicBezTo>
                    <a:cubicBezTo>
                      <a:pt x="1167" y="1161"/>
                      <a:pt x="672" y="606"/>
                      <a:pt x="216" y="32"/>
                    </a:cubicBezTo>
                    <a:cubicBezTo>
                      <a:pt x="198" y="10"/>
                      <a:pt x="176" y="0"/>
                      <a:pt x="15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25" name="Google Shape;2125;p20"/>
              <p:cNvSpPr/>
              <p:nvPr/>
            </p:nvSpPr>
            <p:spPr>
              <a:xfrm>
                <a:off x="4207910" y="2315849"/>
                <a:ext cx="41852" cy="10541"/>
              </a:xfrm>
              <a:custGeom>
                <a:avLst/>
                <a:gdLst/>
                <a:ahLst/>
                <a:cxnLst/>
                <a:rect l="l" t="t" r="r" b="b"/>
                <a:pathLst>
                  <a:path w="1570" h="386" extrusionOk="0">
                    <a:moveTo>
                      <a:pt x="1418" y="0"/>
                    </a:moveTo>
                    <a:cubicBezTo>
                      <a:pt x="1402" y="0"/>
                      <a:pt x="1386" y="4"/>
                      <a:pt x="1369" y="13"/>
                    </a:cubicBezTo>
                    <a:cubicBezTo>
                      <a:pt x="1171" y="123"/>
                      <a:pt x="943" y="177"/>
                      <a:pt x="714" y="177"/>
                    </a:cubicBezTo>
                    <a:cubicBezTo>
                      <a:pt x="531" y="177"/>
                      <a:pt x="347" y="142"/>
                      <a:pt x="180" y="71"/>
                    </a:cubicBezTo>
                    <a:cubicBezTo>
                      <a:pt x="158" y="64"/>
                      <a:pt x="136" y="60"/>
                      <a:pt x="117" y="60"/>
                    </a:cubicBezTo>
                    <a:cubicBezTo>
                      <a:pt x="82" y="60"/>
                      <a:pt x="53" y="74"/>
                      <a:pt x="40" y="111"/>
                    </a:cubicBezTo>
                    <a:cubicBezTo>
                      <a:pt x="1" y="151"/>
                      <a:pt x="21" y="230"/>
                      <a:pt x="61" y="251"/>
                    </a:cubicBezTo>
                    <a:cubicBezTo>
                      <a:pt x="267" y="341"/>
                      <a:pt x="486" y="385"/>
                      <a:pt x="704" y="385"/>
                    </a:cubicBezTo>
                    <a:cubicBezTo>
                      <a:pt x="967" y="385"/>
                      <a:pt x="1229" y="320"/>
                      <a:pt x="1467" y="190"/>
                    </a:cubicBezTo>
                    <a:cubicBezTo>
                      <a:pt x="1570" y="140"/>
                      <a:pt x="1511" y="0"/>
                      <a:pt x="141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26" name="Google Shape;2126;p20"/>
              <p:cNvSpPr/>
              <p:nvPr/>
            </p:nvSpPr>
            <p:spPr>
              <a:xfrm>
                <a:off x="4204125" y="2272541"/>
                <a:ext cx="59926" cy="11797"/>
              </a:xfrm>
              <a:custGeom>
                <a:avLst/>
                <a:gdLst/>
                <a:ahLst/>
                <a:cxnLst/>
                <a:rect l="l" t="t" r="r" b="b"/>
                <a:pathLst>
                  <a:path w="2248" h="432" extrusionOk="0">
                    <a:moveTo>
                      <a:pt x="154" y="1"/>
                    </a:moveTo>
                    <a:cubicBezTo>
                      <a:pt x="60" y="1"/>
                      <a:pt x="1" y="140"/>
                      <a:pt x="103" y="191"/>
                    </a:cubicBezTo>
                    <a:cubicBezTo>
                      <a:pt x="425" y="352"/>
                      <a:pt x="779" y="431"/>
                      <a:pt x="1134" y="431"/>
                    </a:cubicBezTo>
                    <a:cubicBezTo>
                      <a:pt x="1478" y="431"/>
                      <a:pt x="1824" y="357"/>
                      <a:pt x="2146" y="211"/>
                    </a:cubicBezTo>
                    <a:cubicBezTo>
                      <a:pt x="2248" y="159"/>
                      <a:pt x="2188" y="20"/>
                      <a:pt x="2093" y="20"/>
                    </a:cubicBezTo>
                    <a:cubicBezTo>
                      <a:pt x="2078" y="20"/>
                      <a:pt x="2062" y="24"/>
                      <a:pt x="2046" y="32"/>
                    </a:cubicBezTo>
                    <a:cubicBezTo>
                      <a:pt x="1764" y="159"/>
                      <a:pt x="1453" y="223"/>
                      <a:pt x="1141" y="223"/>
                    </a:cubicBezTo>
                    <a:cubicBezTo>
                      <a:pt x="818" y="223"/>
                      <a:pt x="495" y="154"/>
                      <a:pt x="203" y="13"/>
                    </a:cubicBezTo>
                    <a:cubicBezTo>
                      <a:pt x="186" y="4"/>
                      <a:pt x="170" y="1"/>
                      <a:pt x="15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27" name="Google Shape;2127;p20"/>
              <p:cNvSpPr/>
              <p:nvPr/>
            </p:nvSpPr>
            <p:spPr>
              <a:xfrm>
                <a:off x="4203565" y="2217928"/>
                <a:ext cx="66937" cy="11251"/>
              </a:xfrm>
              <a:custGeom>
                <a:avLst/>
                <a:gdLst/>
                <a:ahLst/>
                <a:cxnLst/>
                <a:rect l="l" t="t" r="r" b="b"/>
                <a:pathLst>
                  <a:path w="2511" h="412" extrusionOk="0">
                    <a:moveTo>
                      <a:pt x="124" y="0"/>
                    </a:moveTo>
                    <a:cubicBezTo>
                      <a:pt x="33" y="0"/>
                      <a:pt x="0" y="173"/>
                      <a:pt x="105" y="208"/>
                    </a:cubicBezTo>
                    <a:cubicBezTo>
                      <a:pt x="511" y="340"/>
                      <a:pt x="936" y="411"/>
                      <a:pt x="1362" y="411"/>
                    </a:cubicBezTo>
                    <a:cubicBezTo>
                      <a:pt x="1705" y="411"/>
                      <a:pt x="2048" y="365"/>
                      <a:pt x="2384" y="268"/>
                    </a:cubicBezTo>
                    <a:cubicBezTo>
                      <a:pt x="2511" y="232"/>
                      <a:pt x="2472" y="65"/>
                      <a:pt x="2360" y="65"/>
                    </a:cubicBezTo>
                    <a:cubicBezTo>
                      <a:pt x="2349" y="65"/>
                      <a:pt x="2338" y="67"/>
                      <a:pt x="2325" y="70"/>
                    </a:cubicBezTo>
                    <a:cubicBezTo>
                      <a:pt x="2001" y="160"/>
                      <a:pt x="1669" y="205"/>
                      <a:pt x="1339" y="205"/>
                    </a:cubicBezTo>
                    <a:cubicBezTo>
                      <a:pt x="940" y="205"/>
                      <a:pt x="543" y="140"/>
                      <a:pt x="164" y="10"/>
                    </a:cubicBezTo>
                    <a:cubicBezTo>
                      <a:pt x="150" y="3"/>
                      <a:pt x="136" y="0"/>
                      <a:pt x="12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28" name="Google Shape;2128;p20"/>
              <p:cNvSpPr/>
              <p:nvPr/>
            </p:nvSpPr>
            <p:spPr>
              <a:xfrm>
                <a:off x="4201939" y="2156215"/>
                <a:ext cx="78640" cy="12753"/>
              </a:xfrm>
              <a:custGeom>
                <a:avLst/>
                <a:gdLst/>
                <a:ahLst/>
                <a:cxnLst/>
                <a:rect l="l" t="t" r="r" b="b"/>
                <a:pathLst>
                  <a:path w="2950" h="467" extrusionOk="0">
                    <a:moveTo>
                      <a:pt x="121" y="0"/>
                    </a:moveTo>
                    <a:cubicBezTo>
                      <a:pt x="19" y="0"/>
                      <a:pt x="1" y="173"/>
                      <a:pt x="106" y="208"/>
                    </a:cubicBezTo>
                    <a:cubicBezTo>
                      <a:pt x="555" y="383"/>
                      <a:pt x="1032" y="467"/>
                      <a:pt x="1510" y="467"/>
                    </a:cubicBezTo>
                    <a:cubicBezTo>
                      <a:pt x="1959" y="467"/>
                      <a:pt x="2410" y="393"/>
                      <a:pt x="2841" y="248"/>
                    </a:cubicBezTo>
                    <a:cubicBezTo>
                      <a:pt x="2949" y="212"/>
                      <a:pt x="2911" y="45"/>
                      <a:pt x="2813" y="45"/>
                    </a:cubicBezTo>
                    <a:cubicBezTo>
                      <a:pt x="2803" y="45"/>
                      <a:pt x="2793" y="46"/>
                      <a:pt x="2783" y="50"/>
                    </a:cubicBezTo>
                    <a:cubicBezTo>
                      <a:pt x="2370" y="184"/>
                      <a:pt x="1940" y="253"/>
                      <a:pt x="1511" y="253"/>
                    </a:cubicBezTo>
                    <a:cubicBezTo>
                      <a:pt x="1053" y="253"/>
                      <a:pt x="596" y="174"/>
                      <a:pt x="166" y="10"/>
                    </a:cubicBezTo>
                    <a:cubicBezTo>
                      <a:pt x="150" y="3"/>
                      <a:pt x="134" y="0"/>
                      <a:pt x="12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29" name="Google Shape;2129;p20"/>
              <p:cNvSpPr/>
              <p:nvPr/>
            </p:nvSpPr>
            <p:spPr>
              <a:xfrm>
                <a:off x="4201512" y="2098789"/>
                <a:ext cx="90529" cy="15729"/>
              </a:xfrm>
              <a:custGeom>
                <a:avLst/>
                <a:gdLst/>
                <a:ahLst/>
                <a:cxnLst/>
                <a:rect l="l" t="t" r="r" b="b"/>
                <a:pathLst>
                  <a:path w="3396" h="576" extrusionOk="0">
                    <a:moveTo>
                      <a:pt x="3243" y="0"/>
                    </a:moveTo>
                    <a:cubicBezTo>
                      <a:pt x="3228" y="0"/>
                      <a:pt x="3211" y="4"/>
                      <a:pt x="3195" y="12"/>
                    </a:cubicBezTo>
                    <a:cubicBezTo>
                      <a:pt x="2764" y="260"/>
                      <a:pt x="2291" y="359"/>
                      <a:pt x="1813" y="359"/>
                    </a:cubicBezTo>
                    <a:cubicBezTo>
                      <a:pt x="1257" y="359"/>
                      <a:pt x="694" y="225"/>
                      <a:pt x="182" y="33"/>
                    </a:cubicBezTo>
                    <a:cubicBezTo>
                      <a:pt x="165" y="25"/>
                      <a:pt x="150" y="22"/>
                      <a:pt x="135" y="22"/>
                    </a:cubicBezTo>
                    <a:cubicBezTo>
                      <a:pt x="31" y="22"/>
                      <a:pt x="0" y="196"/>
                      <a:pt x="122" y="231"/>
                    </a:cubicBezTo>
                    <a:cubicBezTo>
                      <a:pt x="653" y="439"/>
                      <a:pt x="1233" y="576"/>
                      <a:pt x="1805" y="576"/>
                    </a:cubicBezTo>
                    <a:cubicBezTo>
                      <a:pt x="2322" y="576"/>
                      <a:pt x="2832" y="464"/>
                      <a:pt x="3293" y="191"/>
                    </a:cubicBezTo>
                    <a:cubicBezTo>
                      <a:pt x="3396" y="139"/>
                      <a:pt x="3337" y="0"/>
                      <a:pt x="324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30" name="Google Shape;2130;p20"/>
              <p:cNvSpPr/>
              <p:nvPr/>
            </p:nvSpPr>
            <p:spPr>
              <a:xfrm>
                <a:off x="4196234" y="2038714"/>
                <a:ext cx="96873" cy="18323"/>
              </a:xfrm>
              <a:custGeom>
                <a:avLst/>
                <a:gdLst/>
                <a:ahLst/>
                <a:cxnLst/>
                <a:rect l="l" t="t" r="r" b="b"/>
                <a:pathLst>
                  <a:path w="3634" h="671" extrusionOk="0">
                    <a:moveTo>
                      <a:pt x="153" y="0"/>
                    </a:moveTo>
                    <a:cubicBezTo>
                      <a:pt x="59" y="0"/>
                      <a:pt x="0" y="142"/>
                      <a:pt x="102" y="211"/>
                    </a:cubicBezTo>
                    <a:cubicBezTo>
                      <a:pt x="661" y="516"/>
                      <a:pt x="1286" y="670"/>
                      <a:pt x="1914" y="670"/>
                    </a:cubicBezTo>
                    <a:cubicBezTo>
                      <a:pt x="2467" y="670"/>
                      <a:pt x="3021" y="550"/>
                      <a:pt x="3531" y="309"/>
                    </a:cubicBezTo>
                    <a:cubicBezTo>
                      <a:pt x="3633" y="259"/>
                      <a:pt x="3575" y="119"/>
                      <a:pt x="3481" y="119"/>
                    </a:cubicBezTo>
                    <a:cubicBezTo>
                      <a:pt x="3466" y="119"/>
                      <a:pt x="3449" y="123"/>
                      <a:pt x="3433" y="131"/>
                    </a:cubicBezTo>
                    <a:cubicBezTo>
                      <a:pt x="2966" y="351"/>
                      <a:pt x="2452" y="461"/>
                      <a:pt x="1938" y="461"/>
                    </a:cubicBezTo>
                    <a:cubicBezTo>
                      <a:pt x="1337" y="461"/>
                      <a:pt x="734" y="311"/>
                      <a:pt x="201" y="12"/>
                    </a:cubicBezTo>
                    <a:cubicBezTo>
                      <a:pt x="184" y="4"/>
                      <a:pt x="168" y="0"/>
                      <a:pt x="15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31" name="Google Shape;2131;p20"/>
              <p:cNvSpPr/>
              <p:nvPr/>
            </p:nvSpPr>
            <p:spPr>
              <a:xfrm>
                <a:off x="4205298" y="1988142"/>
                <a:ext cx="99432" cy="22966"/>
              </a:xfrm>
              <a:custGeom>
                <a:avLst/>
                <a:gdLst/>
                <a:ahLst/>
                <a:cxnLst/>
                <a:rect l="l" t="t" r="r" b="b"/>
                <a:pathLst>
                  <a:path w="3730" h="841" extrusionOk="0">
                    <a:moveTo>
                      <a:pt x="139" y="0"/>
                    </a:moveTo>
                    <a:cubicBezTo>
                      <a:pt x="51" y="0"/>
                      <a:pt x="0" y="134"/>
                      <a:pt x="99" y="199"/>
                    </a:cubicBezTo>
                    <a:cubicBezTo>
                      <a:pt x="574" y="575"/>
                      <a:pt x="1169" y="794"/>
                      <a:pt x="1784" y="834"/>
                    </a:cubicBezTo>
                    <a:cubicBezTo>
                      <a:pt x="1863" y="838"/>
                      <a:pt x="1940" y="841"/>
                      <a:pt x="2016" y="841"/>
                    </a:cubicBezTo>
                    <a:cubicBezTo>
                      <a:pt x="2248" y="841"/>
                      <a:pt x="2472" y="819"/>
                      <a:pt x="2696" y="773"/>
                    </a:cubicBezTo>
                    <a:cubicBezTo>
                      <a:pt x="3032" y="694"/>
                      <a:pt x="3331" y="556"/>
                      <a:pt x="3627" y="377"/>
                    </a:cubicBezTo>
                    <a:cubicBezTo>
                      <a:pt x="3729" y="327"/>
                      <a:pt x="3671" y="187"/>
                      <a:pt x="3577" y="187"/>
                    </a:cubicBezTo>
                    <a:cubicBezTo>
                      <a:pt x="3562" y="187"/>
                      <a:pt x="3545" y="191"/>
                      <a:pt x="3529" y="199"/>
                    </a:cubicBezTo>
                    <a:cubicBezTo>
                      <a:pt x="3251" y="358"/>
                      <a:pt x="2953" y="496"/>
                      <a:pt x="2636" y="556"/>
                    </a:cubicBezTo>
                    <a:cubicBezTo>
                      <a:pt x="2423" y="617"/>
                      <a:pt x="2211" y="642"/>
                      <a:pt x="1990" y="642"/>
                    </a:cubicBezTo>
                    <a:cubicBezTo>
                      <a:pt x="1922" y="642"/>
                      <a:pt x="1854" y="640"/>
                      <a:pt x="1784" y="635"/>
                    </a:cubicBezTo>
                    <a:cubicBezTo>
                      <a:pt x="1209" y="596"/>
                      <a:pt x="654" y="377"/>
                      <a:pt x="199" y="20"/>
                    </a:cubicBezTo>
                    <a:cubicBezTo>
                      <a:pt x="178" y="6"/>
                      <a:pt x="158" y="0"/>
                      <a:pt x="13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32" name="Google Shape;2132;p20"/>
              <p:cNvSpPr/>
              <p:nvPr/>
            </p:nvSpPr>
            <p:spPr>
              <a:xfrm>
                <a:off x="4205831" y="1932819"/>
                <a:ext cx="108976" cy="27116"/>
              </a:xfrm>
              <a:custGeom>
                <a:avLst/>
                <a:gdLst/>
                <a:ahLst/>
                <a:cxnLst/>
                <a:rect l="l" t="t" r="r" b="b"/>
                <a:pathLst>
                  <a:path w="4088" h="993" extrusionOk="0">
                    <a:moveTo>
                      <a:pt x="171" y="1"/>
                    </a:moveTo>
                    <a:cubicBezTo>
                      <a:pt x="84" y="1"/>
                      <a:pt x="1" y="105"/>
                      <a:pt x="79" y="183"/>
                    </a:cubicBezTo>
                    <a:cubicBezTo>
                      <a:pt x="706" y="719"/>
                      <a:pt x="1497" y="992"/>
                      <a:pt x="2289" y="992"/>
                    </a:cubicBezTo>
                    <a:cubicBezTo>
                      <a:pt x="2875" y="992"/>
                      <a:pt x="3462" y="843"/>
                      <a:pt x="3984" y="540"/>
                    </a:cubicBezTo>
                    <a:cubicBezTo>
                      <a:pt x="4087" y="471"/>
                      <a:pt x="4027" y="330"/>
                      <a:pt x="3932" y="330"/>
                    </a:cubicBezTo>
                    <a:cubicBezTo>
                      <a:pt x="3917" y="330"/>
                      <a:pt x="3901" y="333"/>
                      <a:pt x="3885" y="341"/>
                    </a:cubicBezTo>
                    <a:cubicBezTo>
                      <a:pt x="3391" y="631"/>
                      <a:pt x="2835" y="774"/>
                      <a:pt x="2281" y="774"/>
                    </a:cubicBezTo>
                    <a:cubicBezTo>
                      <a:pt x="1546" y="774"/>
                      <a:pt x="814" y="522"/>
                      <a:pt x="237" y="24"/>
                    </a:cubicBezTo>
                    <a:cubicBezTo>
                      <a:pt x="217" y="8"/>
                      <a:pt x="194" y="1"/>
                      <a:pt x="17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33" name="Google Shape;2133;p20"/>
              <p:cNvSpPr/>
              <p:nvPr/>
            </p:nvSpPr>
            <p:spPr>
              <a:xfrm>
                <a:off x="4193595" y="1873372"/>
                <a:ext cx="135340" cy="33206"/>
              </a:xfrm>
              <a:custGeom>
                <a:avLst/>
                <a:gdLst/>
                <a:ahLst/>
                <a:cxnLst/>
                <a:rect l="l" t="t" r="r" b="b"/>
                <a:pathLst>
                  <a:path w="5077" h="1216" extrusionOk="0">
                    <a:moveTo>
                      <a:pt x="130" y="1"/>
                    </a:moveTo>
                    <a:cubicBezTo>
                      <a:pt x="54" y="1"/>
                      <a:pt x="0" y="134"/>
                      <a:pt x="82" y="200"/>
                    </a:cubicBezTo>
                    <a:cubicBezTo>
                      <a:pt x="796" y="734"/>
                      <a:pt x="1629" y="1112"/>
                      <a:pt x="2520" y="1191"/>
                    </a:cubicBezTo>
                    <a:cubicBezTo>
                      <a:pt x="2661" y="1207"/>
                      <a:pt x="2804" y="1216"/>
                      <a:pt x="2946" y="1216"/>
                    </a:cubicBezTo>
                    <a:cubicBezTo>
                      <a:pt x="3664" y="1216"/>
                      <a:pt x="4383" y="1009"/>
                      <a:pt x="4978" y="596"/>
                    </a:cubicBezTo>
                    <a:cubicBezTo>
                      <a:pt x="5076" y="531"/>
                      <a:pt x="5012" y="397"/>
                      <a:pt x="4932" y="397"/>
                    </a:cubicBezTo>
                    <a:cubicBezTo>
                      <a:pt x="4915" y="397"/>
                      <a:pt x="4897" y="403"/>
                      <a:pt x="4880" y="417"/>
                    </a:cubicBezTo>
                    <a:cubicBezTo>
                      <a:pt x="4290" y="821"/>
                      <a:pt x="3602" y="1011"/>
                      <a:pt x="2898" y="1011"/>
                    </a:cubicBezTo>
                    <a:cubicBezTo>
                      <a:pt x="2772" y="1011"/>
                      <a:pt x="2646" y="1005"/>
                      <a:pt x="2520" y="993"/>
                    </a:cubicBezTo>
                    <a:cubicBezTo>
                      <a:pt x="1668" y="893"/>
                      <a:pt x="875" y="517"/>
                      <a:pt x="181" y="21"/>
                    </a:cubicBezTo>
                    <a:cubicBezTo>
                      <a:pt x="164" y="7"/>
                      <a:pt x="146" y="1"/>
                      <a:pt x="13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34" name="Google Shape;2134;p20"/>
              <p:cNvSpPr/>
              <p:nvPr/>
            </p:nvSpPr>
            <p:spPr>
              <a:xfrm>
                <a:off x="4200633" y="1813461"/>
                <a:ext cx="129795" cy="37193"/>
              </a:xfrm>
              <a:custGeom>
                <a:avLst/>
                <a:gdLst/>
                <a:ahLst/>
                <a:cxnLst/>
                <a:rect l="l" t="t" r="r" b="b"/>
                <a:pathLst>
                  <a:path w="4869" h="1362" extrusionOk="0">
                    <a:moveTo>
                      <a:pt x="149" y="1"/>
                    </a:moveTo>
                    <a:cubicBezTo>
                      <a:pt x="75" y="1"/>
                      <a:pt x="1" y="102"/>
                      <a:pt x="75" y="193"/>
                    </a:cubicBezTo>
                    <a:cubicBezTo>
                      <a:pt x="511" y="729"/>
                      <a:pt x="1146" y="1046"/>
                      <a:pt x="1801" y="1205"/>
                    </a:cubicBezTo>
                    <a:cubicBezTo>
                      <a:pt x="2201" y="1302"/>
                      <a:pt x="2623" y="1361"/>
                      <a:pt x="3041" y="1361"/>
                    </a:cubicBezTo>
                    <a:cubicBezTo>
                      <a:pt x="3306" y="1361"/>
                      <a:pt x="3569" y="1337"/>
                      <a:pt x="3823" y="1284"/>
                    </a:cubicBezTo>
                    <a:cubicBezTo>
                      <a:pt x="4199" y="1184"/>
                      <a:pt x="4536" y="1025"/>
                      <a:pt x="4793" y="748"/>
                    </a:cubicBezTo>
                    <a:cubicBezTo>
                      <a:pt x="4869" y="673"/>
                      <a:pt x="4796" y="575"/>
                      <a:pt x="4722" y="575"/>
                    </a:cubicBezTo>
                    <a:cubicBezTo>
                      <a:pt x="4699" y="575"/>
                      <a:pt x="4675" y="586"/>
                      <a:pt x="4655" y="610"/>
                    </a:cubicBezTo>
                    <a:cubicBezTo>
                      <a:pt x="4256" y="1022"/>
                      <a:pt x="3677" y="1139"/>
                      <a:pt x="3101" y="1139"/>
                    </a:cubicBezTo>
                    <a:cubicBezTo>
                      <a:pt x="2847" y="1139"/>
                      <a:pt x="2593" y="1116"/>
                      <a:pt x="2356" y="1086"/>
                    </a:cubicBezTo>
                    <a:cubicBezTo>
                      <a:pt x="1563" y="986"/>
                      <a:pt x="749" y="689"/>
                      <a:pt x="215" y="34"/>
                    </a:cubicBezTo>
                    <a:cubicBezTo>
                      <a:pt x="196" y="11"/>
                      <a:pt x="173" y="1"/>
                      <a:pt x="14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35" name="Google Shape;2135;p20"/>
              <p:cNvSpPr/>
              <p:nvPr/>
            </p:nvSpPr>
            <p:spPr>
              <a:xfrm>
                <a:off x="4202739" y="1754260"/>
                <a:ext cx="128383" cy="35636"/>
              </a:xfrm>
              <a:custGeom>
                <a:avLst/>
                <a:gdLst/>
                <a:ahLst/>
                <a:cxnLst/>
                <a:rect l="l" t="t" r="r" b="b"/>
                <a:pathLst>
                  <a:path w="4816" h="1305" extrusionOk="0">
                    <a:moveTo>
                      <a:pt x="174" y="0"/>
                    </a:moveTo>
                    <a:cubicBezTo>
                      <a:pt x="85" y="0"/>
                      <a:pt x="0" y="116"/>
                      <a:pt x="96" y="180"/>
                    </a:cubicBezTo>
                    <a:cubicBezTo>
                      <a:pt x="810" y="735"/>
                      <a:pt x="1622" y="1192"/>
                      <a:pt x="2534" y="1290"/>
                    </a:cubicBezTo>
                    <a:cubicBezTo>
                      <a:pt x="2627" y="1300"/>
                      <a:pt x="2722" y="1304"/>
                      <a:pt x="2817" y="1304"/>
                    </a:cubicBezTo>
                    <a:cubicBezTo>
                      <a:pt x="3528" y="1304"/>
                      <a:pt x="4264" y="1043"/>
                      <a:pt x="4754" y="518"/>
                    </a:cubicBezTo>
                    <a:cubicBezTo>
                      <a:pt x="4815" y="441"/>
                      <a:pt x="4746" y="328"/>
                      <a:pt x="4665" y="328"/>
                    </a:cubicBezTo>
                    <a:cubicBezTo>
                      <a:pt x="4642" y="328"/>
                      <a:pt x="4618" y="337"/>
                      <a:pt x="4595" y="360"/>
                    </a:cubicBezTo>
                    <a:cubicBezTo>
                      <a:pt x="4148" y="858"/>
                      <a:pt x="3490" y="1089"/>
                      <a:pt x="2832" y="1089"/>
                    </a:cubicBezTo>
                    <a:cubicBezTo>
                      <a:pt x="2732" y="1089"/>
                      <a:pt x="2633" y="1084"/>
                      <a:pt x="2534" y="1073"/>
                    </a:cubicBezTo>
                    <a:cubicBezTo>
                      <a:pt x="1682" y="994"/>
                      <a:pt x="908" y="537"/>
                      <a:pt x="234" y="22"/>
                    </a:cubicBezTo>
                    <a:cubicBezTo>
                      <a:pt x="215" y="7"/>
                      <a:pt x="195" y="0"/>
                      <a:pt x="17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36" name="Google Shape;2136;p20"/>
              <p:cNvSpPr/>
              <p:nvPr/>
            </p:nvSpPr>
            <p:spPr>
              <a:xfrm>
                <a:off x="4207963" y="1687632"/>
                <a:ext cx="128542" cy="36428"/>
              </a:xfrm>
              <a:custGeom>
                <a:avLst/>
                <a:gdLst/>
                <a:ahLst/>
                <a:cxnLst/>
                <a:rect l="l" t="t" r="r" b="b"/>
                <a:pathLst>
                  <a:path w="4822" h="1334" extrusionOk="0">
                    <a:moveTo>
                      <a:pt x="170" y="1"/>
                    </a:moveTo>
                    <a:cubicBezTo>
                      <a:pt x="83" y="1"/>
                      <a:pt x="0" y="104"/>
                      <a:pt x="78" y="183"/>
                    </a:cubicBezTo>
                    <a:cubicBezTo>
                      <a:pt x="917" y="928"/>
                      <a:pt x="2023" y="1334"/>
                      <a:pt x="3128" y="1334"/>
                    </a:cubicBezTo>
                    <a:cubicBezTo>
                      <a:pt x="3668" y="1334"/>
                      <a:pt x="4208" y="1237"/>
                      <a:pt x="4716" y="1035"/>
                    </a:cubicBezTo>
                    <a:cubicBezTo>
                      <a:pt x="4821" y="1000"/>
                      <a:pt x="4803" y="826"/>
                      <a:pt x="4702" y="826"/>
                    </a:cubicBezTo>
                    <a:cubicBezTo>
                      <a:pt x="4689" y="826"/>
                      <a:pt x="4674" y="829"/>
                      <a:pt x="4658" y="836"/>
                    </a:cubicBezTo>
                    <a:cubicBezTo>
                      <a:pt x="4172" y="1027"/>
                      <a:pt x="3654" y="1120"/>
                      <a:pt x="3135" y="1120"/>
                    </a:cubicBezTo>
                    <a:cubicBezTo>
                      <a:pt x="2086" y="1120"/>
                      <a:pt x="1032" y="741"/>
                      <a:pt x="236" y="24"/>
                    </a:cubicBezTo>
                    <a:cubicBezTo>
                      <a:pt x="216" y="8"/>
                      <a:pt x="193" y="1"/>
                      <a:pt x="17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37" name="Google Shape;2137;p20"/>
              <p:cNvSpPr/>
              <p:nvPr/>
            </p:nvSpPr>
            <p:spPr>
              <a:xfrm>
                <a:off x="4216361" y="1625100"/>
                <a:ext cx="126863" cy="39104"/>
              </a:xfrm>
              <a:custGeom>
                <a:avLst/>
                <a:gdLst/>
                <a:ahLst/>
                <a:cxnLst/>
                <a:rect l="l" t="t" r="r" b="b"/>
                <a:pathLst>
                  <a:path w="4759" h="1432" extrusionOk="0">
                    <a:moveTo>
                      <a:pt x="136" y="0"/>
                    </a:moveTo>
                    <a:cubicBezTo>
                      <a:pt x="66" y="0"/>
                      <a:pt x="1" y="102"/>
                      <a:pt x="61" y="193"/>
                    </a:cubicBezTo>
                    <a:cubicBezTo>
                      <a:pt x="576" y="847"/>
                      <a:pt x="1369" y="1284"/>
                      <a:pt x="2202" y="1403"/>
                    </a:cubicBezTo>
                    <a:cubicBezTo>
                      <a:pt x="2342" y="1422"/>
                      <a:pt x="2483" y="1431"/>
                      <a:pt x="2624" y="1431"/>
                    </a:cubicBezTo>
                    <a:cubicBezTo>
                      <a:pt x="3356" y="1431"/>
                      <a:pt x="4077" y="1177"/>
                      <a:pt x="4660" y="729"/>
                    </a:cubicBezTo>
                    <a:cubicBezTo>
                      <a:pt x="4758" y="663"/>
                      <a:pt x="4694" y="530"/>
                      <a:pt x="4613" y="530"/>
                    </a:cubicBezTo>
                    <a:cubicBezTo>
                      <a:pt x="4595" y="530"/>
                      <a:pt x="4577" y="535"/>
                      <a:pt x="4560" y="549"/>
                    </a:cubicBezTo>
                    <a:cubicBezTo>
                      <a:pt x="4001" y="977"/>
                      <a:pt x="3319" y="1214"/>
                      <a:pt x="2627" y="1214"/>
                    </a:cubicBezTo>
                    <a:cubicBezTo>
                      <a:pt x="2485" y="1214"/>
                      <a:pt x="2343" y="1204"/>
                      <a:pt x="2202" y="1184"/>
                    </a:cubicBezTo>
                    <a:cubicBezTo>
                      <a:pt x="1428" y="1065"/>
                      <a:pt x="695" y="649"/>
                      <a:pt x="199" y="34"/>
                    </a:cubicBezTo>
                    <a:cubicBezTo>
                      <a:pt x="180" y="10"/>
                      <a:pt x="158" y="0"/>
                      <a:pt x="13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38" name="Google Shape;2138;p20"/>
              <p:cNvSpPr/>
              <p:nvPr/>
            </p:nvSpPr>
            <p:spPr>
              <a:xfrm>
                <a:off x="4150063" y="2333708"/>
                <a:ext cx="43158" cy="17941"/>
              </a:xfrm>
              <a:custGeom>
                <a:avLst/>
                <a:gdLst/>
                <a:ahLst/>
                <a:cxnLst/>
                <a:rect l="l" t="t" r="r" b="b"/>
                <a:pathLst>
                  <a:path w="1619" h="657" extrusionOk="0">
                    <a:moveTo>
                      <a:pt x="1468" y="1"/>
                    </a:moveTo>
                    <a:cubicBezTo>
                      <a:pt x="1444" y="1"/>
                      <a:pt x="1420" y="10"/>
                      <a:pt x="1398" y="33"/>
                    </a:cubicBezTo>
                    <a:cubicBezTo>
                      <a:pt x="1170" y="305"/>
                      <a:pt x="828" y="450"/>
                      <a:pt x="484" y="450"/>
                    </a:cubicBezTo>
                    <a:cubicBezTo>
                      <a:pt x="378" y="450"/>
                      <a:pt x="272" y="437"/>
                      <a:pt x="169" y="409"/>
                    </a:cubicBezTo>
                    <a:cubicBezTo>
                      <a:pt x="157" y="405"/>
                      <a:pt x="145" y="403"/>
                      <a:pt x="134" y="403"/>
                    </a:cubicBezTo>
                    <a:cubicBezTo>
                      <a:pt x="24" y="403"/>
                      <a:pt x="1" y="571"/>
                      <a:pt x="109" y="607"/>
                    </a:cubicBezTo>
                    <a:cubicBezTo>
                      <a:pt x="233" y="640"/>
                      <a:pt x="360" y="657"/>
                      <a:pt x="486" y="657"/>
                    </a:cubicBezTo>
                    <a:cubicBezTo>
                      <a:pt x="888" y="657"/>
                      <a:pt x="1286" y="493"/>
                      <a:pt x="1557" y="191"/>
                    </a:cubicBezTo>
                    <a:cubicBezTo>
                      <a:pt x="1618" y="114"/>
                      <a:pt x="1548" y="1"/>
                      <a:pt x="146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39" name="Google Shape;2139;p20"/>
              <p:cNvSpPr/>
              <p:nvPr/>
            </p:nvSpPr>
            <p:spPr>
              <a:xfrm>
                <a:off x="4121246" y="2282235"/>
                <a:ext cx="74055" cy="33697"/>
              </a:xfrm>
              <a:custGeom>
                <a:avLst/>
                <a:gdLst/>
                <a:ahLst/>
                <a:cxnLst/>
                <a:rect l="l" t="t" r="r" b="b"/>
                <a:pathLst>
                  <a:path w="2778" h="1234" extrusionOk="0">
                    <a:moveTo>
                      <a:pt x="2633" y="0"/>
                    </a:moveTo>
                    <a:cubicBezTo>
                      <a:pt x="2608" y="0"/>
                      <a:pt x="2582" y="10"/>
                      <a:pt x="2559" y="34"/>
                    </a:cubicBezTo>
                    <a:cubicBezTo>
                      <a:pt x="2016" y="648"/>
                      <a:pt x="1210" y="1016"/>
                      <a:pt x="381" y="1016"/>
                    </a:cubicBezTo>
                    <a:cubicBezTo>
                      <a:pt x="301" y="1016"/>
                      <a:pt x="221" y="1013"/>
                      <a:pt x="140" y="1006"/>
                    </a:cubicBezTo>
                    <a:cubicBezTo>
                      <a:pt x="1" y="1006"/>
                      <a:pt x="1" y="1204"/>
                      <a:pt x="140" y="1223"/>
                    </a:cubicBezTo>
                    <a:cubicBezTo>
                      <a:pt x="221" y="1230"/>
                      <a:pt x="301" y="1233"/>
                      <a:pt x="382" y="1233"/>
                    </a:cubicBezTo>
                    <a:cubicBezTo>
                      <a:pt x="1254" y="1233"/>
                      <a:pt x="2118" y="846"/>
                      <a:pt x="2717" y="192"/>
                    </a:cubicBezTo>
                    <a:cubicBezTo>
                      <a:pt x="2778" y="102"/>
                      <a:pt x="2711" y="0"/>
                      <a:pt x="263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40" name="Google Shape;2140;p20"/>
              <p:cNvSpPr/>
              <p:nvPr/>
            </p:nvSpPr>
            <p:spPr>
              <a:xfrm>
                <a:off x="4102239" y="2238380"/>
                <a:ext cx="79306" cy="39951"/>
              </a:xfrm>
              <a:custGeom>
                <a:avLst/>
                <a:gdLst/>
                <a:ahLst/>
                <a:cxnLst/>
                <a:rect l="l" t="t" r="r" b="b"/>
                <a:pathLst>
                  <a:path w="2975" h="1463" extrusionOk="0">
                    <a:moveTo>
                      <a:pt x="2837" y="0"/>
                    </a:moveTo>
                    <a:cubicBezTo>
                      <a:pt x="2806" y="0"/>
                      <a:pt x="2775" y="16"/>
                      <a:pt x="2756" y="54"/>
                    </a:cubicBezTo>
                    <a:cubicBezTo>
                      <a:pt x="2257" y="937"/>
                      <a:pt x="1201" y="1244"/>
                      <a:pt x="235" y="1244"/>
                    </a:cubicBezTo>
                    <a:cubicBezTo>
                      <a:pt x="203" y="1244"/>
                      <a:pt x="171" y="1244"/>
                      <a:pt x="140" y="1243"/>
                    </a:cubicBezTo>
                    <a:cubicBezTo>
                      <a:pt x="0" y="1243"/>
                      <a:pt x="0" y="1462"/>
                      <a:pt x="140" y="1462"/>
                    </a:cubicBezTo>
                    <a:cubicBezTo>
                      <a:pt x="168" y="1463"/>
                      <a:pt x="196" y="1463"/>
                      <a:pt x="225" y="1463"/>
                    </a:cubicBezTo>
                    <a:cubicBezTo>
                      <a:pt x="1272" y="1463"/>
                      <a:pt x="2394" y="1119"/>
                      <a:pt x="2934" y="154"/>
                    </a:cubicBezTo>
                    <a:cubicBezTo>
                      <a:pt x="2975" y="73"/>
                      <a:pt x="2905" y="0"/>
                      <a:pt x="283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41" name="Google Shape;2141;p20"/>
              <p:cNvSpPr/>
              <p:nvPr/>
            </p:nvSpPr>
            <p:spPr>
              <a:xfrm>
                <a:off x="4080034" y="2190484"/>
                <a:ext cx="90476" cy="42900"/>
              </a:xfrm>
              <a:custGeom>
                <a:avLst/>
                <a:gdLst/>
                <a:ahLst/>
                <a:cxnLst/>
                <a:rect l="l" t="t" r="r" b="b"/>
                <a:pathLst>
                  <a:path w="3394" h="1571" extrusionOk="0">
                    <a:moveTo>
                      <a:pt x="3237" y="0"/>
                    </a:moveTo>
                    <a:cubicBezTo>
                      <a:pt x="3215" y="0"/>
                      <a:pt x="3193" y="7"/>
                      <a:pt x="3172" y="24"/>
                    </a:cubicBezTo>
                    <a:cubicBezTo>
                      <a:pt x="2360" y="817"/>
                      <a:pt x="1269" y="1313"/>
                      <a:pt x="140" y="1353"/>
                    </a:cubicBezTo>
                    <a:cubicBezTo>
                      <a:pt x="1" y="1372"/>
                      <a:pt x="1" y="1570"/>
                      <a:pt x="140" y="1570"/>
                    </a:cubicBezTo>
                    <a:cubicBezTo>
                      <a:pt x="1329" y="1511"/>
                      <a:pt x="2479" y="1015"/>
                      <a:pt x="3331" y="182"/>
                    </a:cubicBezTo>
                    <a:cubicBezTo>
                      <a:pt x="3394" y="104"/>
                      <a:pt x="3320" y="0"/>
                      <a:pt x="323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42" name="Google Shape;2142;p20"/>
              <p:cNvSpPr/>
              <p:nvPr/>
            </p:nvSpPr>
            <p:spPr>
              <a:xfrm>
                <a:off x="4064199" y="2136636"/>
                <a:ext cx="87410" cy="48061"/>
              </a:xfrm>
              <a:custGeom>
                <a:avLst/>
                <a:gdLst/>
                <a:ahLst/>
                <a:cxnLst/>
                <a:rect l="l" t="t" r="r" b="b"/>
                <a:pathLst>
                  <a:path w="3279" h="1760" extrusionOk="0">
                    <a:moveTo>
                      <a:pt x="3140" y="0"/>
                    </a:moveTo>
                    <a:cubicBezTo>
                      <a:pt x="3111" y="0"/>
                      <a:pt x="3086" y="16"/>
                      <a:pt x="3073" y="53"/>
                    </a:cubicBezTo>
                    <a:cubicBezTo>
                      <a:pt x="2854" y="550"/>
                      <a:pt x="2478" y="946"/>
                      <a:pt x="1982" y="1144"/>
                    </a:cubicBezTo>
                    <a:cubicBezTo>
                      <a:pt x="1705" y="1263"/>
                      <a:pt x="1387" y="1322"/>
                      <a:pt x="1091" y="1382"/>
                    </a:cubicBezTo>
                    <a:cubicBezTo>
                      <a:pt x="774" y="1461"/>
                      <a:pt x="457" y="1520"/>
                      <a:pt x="139" y="1560"/>
                    </a:cubicBezTo>
                    <a:cubicBezTo>
                      <a:pt x="7" y="1579"/>
                      <a:pt x="0" y="1759"/>
                      <a:pt x="120" y="1759"/>
                    </a:cubicBezTo>
                    <a:cubicBezTo>
                      <a:pt x="126" y="1759"/>
                      <a:pt x="133" y="1759"/>
                      <a:pt x="139" y="1758"/>
                    </a:cubicBezTo>
                    <a:cubicBezTo>
                      <a:pt x="476" y="1718"/>
                      <a:pt x="813" y="1660"/>
                      <a:pt x="1150" y="1599"/>
                    </a:cubicBezTo>
                    <a:cubicBezTo>
                      <a:pt x="1467" y="1520"/>
                      <a:pt x="1804" y="1461"/>
                      <a:pt x="2101" y="1322"/>
                    </a:cubicBezTo>
                    <a:cubicBezTo>
                      <a:pt x="2616" y="1105"/>
                      <a:pt x="3034" y="688"/>
                      <a:pt x="3251" y="172"/>
                    </a:cubicBezTo>
                    <a:cubicBezTo>
                      <a:pt x="3278" y="77"/>
                      <a:pt x="3202" y="0"/>
                      <a:pt x="314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43" name="Google Shape;2143;p20"/>
              <p:cNvSpPr/>
              <p:nvPr/>
            </p:nvSpPr>
            <p:spPr>
              <a:xfrm>
                <a:off x="4043753" y="2084180"/>
                <a:ext cx="89116" cy="45003"/>
              </a:xfrm>
              <a:custGeom>
                <a:avLst/>
                <a:gdLst/>
                <a:ahLst/>
                <a:cxnLst/>
                <a:rect l="l" t="t" r="r" b="b"/>
                <a:pathLst>
                  <a:path w="3343" h="1648" extrusionOk="0">
                    <a:moveTo>
                      <a:pt x="3178" y="1"/>
                    </a:moveTo>
                    <a:cubicBezTo>
                      <a:pt x="3153" y="1"/>
                      <a:pt x="3128" y="10"/>
                      <a:pt x="3106" y="32"/>
                    </a:cubicBezTo>
                    <a:cubicBezTo>
                      <a:pt x="2470" y="738"/>
                      <a:pt x="1608" y="1429"/>
                      <a:pt x="626" y="1429"/>
                    </a:cubicBezTo>
                    <a:cubicBezTo>
                      <a:pt x="477" y="1429"/>
                      <a:pt x="326" y="1414"/>
                      <a:pt x="172" y="1380"/>
                    </a:cubicBezTo>
                    <a:cubicBezTo>
                      <a:pt x="167" y="1379"/>
                      <a:pt x="161" y="1378"/>
                      <a:pt x="156" y="1378"/>
                    </a:cubicBezTo>
                    <a:cubicBezTo>
                      <a:pt x="48" y="1378"/>
                      <a:pt x="1" y="1561"/>
                      <a:pt x="133" y="1598"/>
                    </a:cubicBezTo>
                    <a:cubicBezTo>
                      <a:pt x="295" y="1632"/>
                      <a:pt x="455" y="1648"/>
                      <a:pt x="611" y="1648"/>
                    </a:cubicBezTo>
                    <a:cubicBezTo>
                      <a:pt x="1656" y="1648"/>
                      <a:pt x="2558" y="949"/>
                      <a:pt x="3264" y="190"/>
                    </a:cubicBezTo>
                    <a:cubicBezTo>
                      <a:pt x="3342" y="114"/>
                      <a:pt x="3263" y="1"/>
                      <a:pt x="317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44" name="Google Shape;2144;p20"/>
              <p:cNvSpPr/>
              <p:nvPr/>
            </p:nvSpPr>
            <p:spPr>
              <a:xfrm>
                <a:off x="4021920" y="2023859"/>
                <a:ext cx="97193" cy="45658"/>
              </a:xfrm>
              <a:custGeom>
                <a:avLst/>
                <a:gdLst/>
                <a:ahLst/>
                <a:cxnLst/>
                <a:rect l="l" t="t" r="r" b="b"/>
                <a:pathLst>
                  <a:path w="3646" h="1672" extrusionOk="0">
                    <a:moveTo>
                      <a:pt x="3494" y="0"/>
                    </a:moveTo>
                    <a:cubicBezTo>
                      <a:pt x="3463" y="0"/>
                      <a:pt x="3432" y="12"/>
                      <a:pt x="3410" y="41"/>
                    </a:cubicBezTo>
                    <a:cubicBezTo>
                      <a:pt x="2744" y="934"/>
                      <a:pt x="1661" y="1456"/>
                      <a:pt x="570" y="1456"/>
                    </a:cubicBezTo>
                    <a:cubicBezTo>
                      <a:pt x="426" y="1456"/>
                      <a:pt x="283" y="1447"/>
                      <a:pt x="140" y="1429"/>
                    </a:cubicBezTo>
                    <a:cubicBezTo>
                      <a:pt x="133" y="1428"/>
                      <a:pt x="127" y="1427"/>
                      <a:pt x="122" y="1427"/>
                    </a:cubicBezTo>
                    <a:cubicBezTo>
                      <a:pt x="0" y="1427"/>
                      <a:pt x="6" y="1628"/>
                      <a:pt x="140" y="1646"/>
                    </a:cubicBezTo>
                    <a:cubicBezTo>
                      <a:pt x="280" y="1663"/>
                      <a:pt x="421" y="1671"/>
                      <a:pt x="562" y="1671"/>
                    </a:cubicBezTo>
                    <a:cubicBezTo>
                      <a:pt x="1731" y="1671"/>
                      <a:pt x="2881" y="1097"/>
                      <a:pt x="3589" y="160"/>
                    </a:cubicBezTo>
                    <a:cubicBezTo>
                      <a:pt x="3645" y="75"/>
                      <a:pt x="3570" y="0"/>
                      <a:pt x="349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45" name="Google Shape;2145;p20"/>
              <p:cNvSpPr/>
              <p:nvPr/>
            </p:nvSpPr>
            <p:spPr>
              <a:xfrm>
                <a:off x="3995156" y="1968399"/>
                <a:ext cx="102951" cy="50355"/>
              </a:xfrm>
              <a:custGeom>
                <a:avLst/>
                <a:gdLst/>
                <a:ahLst/>
                <a:cxnLst/>
                <a:rect l="l" t="t" r="r" b="b"/>
                <a:pathLst>
                  <a:path w="3862" h="1844" extrusionOk="0">
                    <a:moveTo>
                      <a:pt x="3715" y="1"/>
                    </a:moveTo>
                    <a:cubicBezTo>
                      <a:pt x="3686" y="1"/>
                      <a:pt x="3658" y="15"/>
                      <a:pt x="3641" y="50"/>
                    </a:cubicBezTo>
                    <a:cubicBezTo>
                      <a:pt x="3074" y="1037"/>
                      <a:pt x="2032" y="1628"/>
                      <a:pt x="936" y="1628"/>
                    </a:cubicBezTo>
                    <a:cubicBezTo>
                      <a:pt x="689" y="1628"/>
                      <a:pt x="440" y="1598"/>
                      <a:pt x="192" y="1536"/>
                    </a:cubicBezTo>
                    <a:cubicBezTo>
                      <a:pt x="186" y="1535"/>
                      <a:pt x="180" y="1535"/>
                      <a:pt x="174" y="1535"/>
                    </a:cubicBezTo>
                    <a:cubicBezTo>
                      <a:pt x="48" y="1535"/>
                      <a:pt x="0" y="1717"/>
                      <a:pt x="132" y="1755"/>
                    </a:cubicBezTo>
                    <a:cubicBezTo>
                      <a:pt x="386" y="1815"/>
                      <a:pt x="644" y="1844"/>
                      <a:pt x="900" y="1844"/>
                    </a:cubicBezTo>
                    <a:cubicBezTo>
                      <a:pt x="2079" y="1844"/>
                      <a:pt x="3217" y="1227"/>
                      <a:pt x="3819" y="169"/>
                    </a:cubicBezTo>
                    <a:cubicBezTo>
                      <a:pt x="3861" y="85"/>
                      <a:pt x="3784" y="1"/>
                      <a:pt x="371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46" name="Google Shape;2146;p20"/>
              <p:cNvSpPr/>
              <p:nvPr/>
            </p:nvSpPr>
            <p:spPr>
              <a:xfrm>
                <a:off x="3967672" y="1898439"/>
                <a:ext cx="128276" cy="66357"/>
              </a:xfrm>
              <a:custGeom>
                <a:avLst/>
                <a:gdLst/>
                <a:ahLst/>
                <a:cxnLst/>
                <a:rect l="l" t="t" r="r" b="b"/>
                <a:pathLst>
                  <a:path w="4812" h="2430" extrusionOk="0">
                    <a:moveTo>
                      <a:pt x="4674" y="1"/>
                    </a:moveTo>
                    <a:cubicBezTo>
                      <a:pt x="4642" y="1"/>
                      <a:pt x="4612" y="16"/>
                      <a:pt x="4593" y="54"/>
                    </a:cubicBezTo>
                    <a:cubicBezTo>
                      <a:pt x="3857" y="1388"/>
                      <a:pt x="2428" y="2220"/>
                      <a:pt x="918" y="2220"/>
                    </a:cubicBezTo>
                    <a:cubicBezTo>
                      <a:pt x="677" y="2220"/>
                      <a:pt x="435" y="2199"/>
                      <a:pt x="192" y="2155"/>
                    </a:cubicBezTo>
                    <a:cubicBezTo>
                      <a:pt x="186" y="2155"/>
                      <a:pt x="180" y="2154"/>
                      <a:pt x="174" y="2154"/>
                    </a:cubicBezTo>
                    <a:cubicBezTo>
                      <a:pt x="48" y="2154"/>
                      <a:pt x="0" y="2336"/>
                      <a:pt x="132" y="2354"/>
                    </a:cubicBezTo>
                    <a:cubicBezTo>
                      <a:pt x="402" y="2405"/>
                      <a:pt x="674" y="2430"/>
                      <a:pt x="945" y="2430"/>
                    </a:cubicBezTo>
                    <a:cubicBezTo>
                      <a:pt x="1627" y="2430"/>
                      <a:pt x="2303" y="2270"/>
                      <a:pt x="2928" y="1957"/>
                    </a:cubicBezTo>
                    <a:cubicBezTo>
                      <a:pt x="3700" y="1561"/>
                      <a:pt x="4355" y="926"/>
                      <a:pt x="4771" y="154"/>
                    </a:cubicBezTo>
                    <a:cubicBezTo>
                      <a:pt x="4812" y="73"/>
                      <a:pt x="4741" y="1"/>
                      <a:pt x="467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47" name="Google Shape;2147;p20"/>
              <p:cNvSpPr/>
              <p:nvPr/>
            </p:nvSpPr>
            <p:spPr>
              <a:xfrm>
                <a:off x="3943200" y="1854066"/>
                <a:ext cx="135847" cy="59039"/>
              </a:xfrm>
              <a:custGeom>
                <a:avLst/>
                <a:gdLst/>
                <a:ahLst/>
                <a:cxnLst/>
                <a:rect l="l" t="t" r="r" b="b"/>
                <a:pathLst>
                  <a:path w="5096" h="2162" extrusionOk="0">
                    <a:moveTo>
                      <a:pt x="4952" y="0"/>
                    </a:moveTo>
                    <a:cubicBezTo>
                      <a:pt x="4927" y="0"/>
                      <a:pt x="4901" y="10"/>
                      <a:pt x="4877" y="35"/>
                    </a:cubicBezTo>
                    <a:cubicBezTo>
                      <a:pt x="3965" y="1085"/>
                      <a:pt x="2675" y="1759"/>
                      <a:pt x="1288" y="1917"/>
                    </a:cubicBezTo>
                    <a:cubicBezTo>
                      <a:pt x="1066" y="1941"/>
                      <a:pt x="837" y="1950"/>
                      <a:pt x="608" y="1950"/>
                    </a:cubicBezTo>
                    <a:cubicBezTo>
                      <a:pt x="450" y="1950"/>
                      <a:pt x="293" y="1946"/>
                      <a:pt x="138" y="1938"/>
                    </a:cubicBezTo>
                    <a:cubicBezTo>
                      <a:pt x="132" y="1937"/>
                      <a:pt x="126" y="1936"/>
                      <a:pt x="120" y="1936"/>
                    </a:cubicBezTo>
                    <a:cubicBezTo>
                      <a:pt x="1" y="1936"/>
                      <a:pt x="6" y="2136"/>
                      <a:pt x="138" y="2136"/>
                    </a:cubicBezTo>
                    <a:cubicBezTo>
                      <a:pt x="316" y="2153"/>
                      <a:pt x="495" y="2162"/>
                      <a:pt x="674" y="2162"/>
                    </a:cubicBezTo>
                    <a:cubicBezTo>
                      <a:pt x="1912" y="2162"/>
                      <a:pt x="3156" y="1751"/>
                      <a:pt x="4142" y="1005"/>
                    </a:cubicBezTo>
                    <a:cubicBezTo>
                      <a:pt x="4460" y="767"/>
                      <a:pt x="4758" y="490"/>
                      <a:pt x="5035" y="173"/>
                    </a:cubicBezTo>
                    <a:cubicBezTo>
                      <a:pt x="5095" y="98"/>
                      <a:pt x="5030" y="0"/>
                      <a:pt x="495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48" name="Google Shape;2148;p20"/>
              <p:cNvSpPr/>
              <p:nvPr/>
            </p:nvSpPr>
            <p:spPr>
              <a:xfrm>
                <a:off x="3916782" y="1801637"/>
                <a:ext cx="151601" cy="62780"/>
              </a:xfrm>
              <a:custGeom>
                <a:avLst/>
                <a:gdLst/>
                <a:ahLst/>
                <a:cxnLst/>
                <a:rect l="l" t="t" r="r" b="b"/>
                <a:pathLst>
                  <a:path w="5687" h="2299" extrusionOk="0">
                    <a:moveTo>
                      <a:pt x="5532" y="0"/>
                    </a:moveTo>
                    <a:cubicBezTo>
                      <a:pt x="5510" y="0"/>
                      <a:pt x="5489" y="9"/>
                      <a:pt x="5471" y="31"/>
                    </a:cubicBezTo>
                    <a:cubicBezTo>
                      <a:pt x="4440" y="1201"/>
                      <a:pt x="2973" y="1934"/>
                      <a:pt x="1427" y="2074"/>
                    </a:cubicBezTo>
                    <a:cubicBezTo>
                      <a:pt x="1281" y="2088"/>
                      <a:pt x="1132" y="2094"/>
                      <a:pt x="981" y="2094"/>
                    </a:cubicBezTo>
                    <a:cubicBezTo>
                      <a:pt x="703" y="2094"/>
                      <a:pt x="421" y="2072"/>
                      <a:pt x="138" y="2034"/>
                    </a:cubicBezTo>
                    <a:cubicBezTo>
                      <a:pt x="132" y="2033"/>
                      <a:pt x="126" y="2033"/>
                      <a:pt x="120" y="2033"/>
                    </a:cubicBezTo>
                    <a:cubicBezTo>
                      <a:pt x="0" y="2033"/>
                      <a:pt x="6" y="2233"/>
                      <a:pt x="138" y="2251"/>
                    </a:cubicBezTo>
                    <a:cubicBezTo>
                      <a:pt x="387" y="2283"/>
                      <a:pt x="638" y="2298"/>
                      <a:pt x="890" y="2298"/>
                    </a:cubicBezTo>
                    <a:cubicBezTo>
                      <a:pt x="2218" y="2298"/>
                      <a:pt x="3551" y="1865"/>
                      <a:pt x="4618" y="1083"/>
                    </a:cubicBezTo>
                    <a:cubicBezTo>
                      <a:pt x="4995" y="824"/>
                      <a:pt x="5313" y="528"/>
                      <a:pt x="5609" y="190"/>
                    </a:cubicBezTo>
                    <a:cubicBezTo>
                      <a:pt x="5687" y="113"/>
                      <a:pt x="5608" y="0"/>
                      <a:pt x="553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49" name="Google Shape;2149;p20"/>
              <p:cNvSpPr/>
              <p:nvPr/>
            </p:nvSpPr>
            <p:spPr>
              <a:xfrm>
                <a:off x="3900921" y="1751830"/>
                <a:ext cx="151628" cy="59858"/>
              </a:xfrm>
              <a:custGeom>
                <a:avLst/>
                <a:gdLst/>
                <a:ahLst/>
                <a:cxnLst/>
                <a:rect l="l" t="t" r="r" b="b"/>
                <a:pathLst>
                  <a:path w="5688" h="2192" extrusionOk="0">
                    <a:moveTo>
                      <a:pt x="5540" y="0"/>
                    </a:moveTo>
                    <a:cubicBezTo>
                      <a:pt x="5517" y="0"/>
                      <a:pt x="5493" y="10"/>
                      <a:pt x="5471" y="31"/>
                    </a:cubicBezTo>
                    <a:cubicBezTo>
                      <a:pt x="4380" y="1083"/>
                      <a:pt x="2934" y="1757"/>
                      <a:pt x="1428" y="1934"/>
                    </a:cubicBezTo>
                    <a:cubicBezTo>
                      <a:pt x="1156" y="1959"/>
                      <a:pt x="892" y="1976"/>
                      <a:pt x="627" y="1976"/>
                    </a:cubicBezTo>
                    <a:cubicBezTo>
                      <a:pt x="465" y="1976"/>
                      <a:pt x="303" y="1970"/>
                      <a:pt x="138" y="1955"/>
                    </a:cubicBezTo>
                    <a:cubicBezTo>
                      <a:pt x="132" y="1954"/>
                      <a:pt x="126" y="1954"/>
                      <a:pt x="121" y="1954"/>
                    </a:cubicBezTo>
                    <a:cubicBezTo>
                      <a:pt x="1" y="1954"/>
                      <a:pt x="7" y="2154"/>
                      <a:pt x="138" y="2172"/>
                    </a:cubicBezTo>
                    <a:cubicBezTo>
                      <a:pt x="309" y="2185"/>
                      <a:pt x="479" y="2192"/>
                      <a:pt x="649" y="2192"/>
                    </a:cubicBezTo>
                    <a:cubicBezTo>
                      <a:pt x="2046" y="2192"/>
                      <a:pt x="3433" y="1763"/>
                      <a:pt x="4599" y="1004"/>
                    </a:cubicBezTo>
                    <a:cubicBezTo>
                      <a:pt x="4956" y="766"/>
                      <a:pt x="5292" y="488"/>
                      <a:pt x="5609" y="190"/>
                    </a:cubicBezTo>
                    <a:cubicBezTo>
                      <a:pt x="5687" y="114"/>
                      <a:pt x="5620" y="0"/>
                      <a:pt x="554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50" name="Google Shape;2150;p20"/>
              <p:cNvSpPr/>
              <p:nvPr/>
            </p:nvSpPr>
            <p:spPr>
              <a:xfrm>
                <a:off x="3881355" y="1699319"/>
                <a:ext cx="155840" cy="59530"/>
              </a:xfrm>
              <a:custGeom>
                <a:avLst/>
                <a:gdLst/>
                <a:ahLst/>
                <a:cxnLst/>
                <a:rect l="l" t="t" r="r" b="b"/>
                <a:pathLst>
                  <a:path w="5846" h="2180" extrusionOk="0">
                    <a:moveTo>
                      <a:pt x="5682" y="1"/>
                    </a:moveTo>
                    <a:cubicBezTo>
                      <a:pt x="5658" y="1"/>
                      <a:pt x="5633" y="10"/>
                      <a:pt x="5611" y="32"/>
                    </a:cubicBezTo>
                    <a:cubicBezTo>
                      <a:pt x="4480" y="1103"/>
                      <a:pt x="2994" y="1777"/>
                      <a:pt x="1448" y="1935"/>
                    </a:cubicBezTo>
                    <a:cubicBezTo>
                      <a:pt x="1230" y="1955"/>
                      <a:pt x="1012" y="1965"/>
                      <a:pt x="794" y="1965"/>
                    </a:cubicBezTo>
                    <a:cubicBezTo>
                      <a:pt x="576" y="1965"/>
                      <a:pt x="358" y="1955"/>
                      <a:pt x="140" y="1935"/>
                    </a:cubicBezTo>
                    <a:cubicBezTo>
                      <a:pt x="0" y="1935"/>
                      <a:pt x="0" y="2134"/>
                      <a:pt x="140" y="2153"/>
                    </a:cubicBezTo>
                    <a:cubicBezTo>
                      <a:pt x="341" y="2170"/>
                      <a:pt x="543" y="2179"/>
                      <a:pt x="744" y="2179"/>
                    </a:cubicBezTo>
                    <a:cubicBezTo>
                      <a:pt x="2133" y="2179"/>
                      <a:pt x="3522" y="1765"/>
                      <a:pt x="4699" y="1003"/>
                    </a:cubicBezTo>
                    <a:cubicBezTo>
                      <a:pt x="5075" y="765"/>
                      <a:pt x="5432" y="488"/>
                      <a:pt x="5769" y="191"/>
                    </a:cubicBezTo>
                    <a:cubicBezTo>
                      <a:pt x="5846" y="114"/>
                      <a:pt x="5767" y="1"/>
                      <a:pt x="568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51" name="Google Shape;2151;p20"/>
              <p:cNvSpPr/>
              <p:nvPr/>
            </p:nvSpPr>
            <p:spPr>
              <a:xfrm>
                <a:off x="3873944" y="1673105"/>
                <a:ext cx="127983" cy="39732"/>
              </a:xfrm>
              <a:custGeom>
                <a:avLst/>
                <a:gdLst/>
                <a:ahLst/>
                <a:cxnLst/>
                <a:rect l="l" t="t" r="r" b="b"/>
                <a:pathLst>
                  <a:path w="4801" h="1455" extrusionOk="0">
                    <a:moveTo>
                      <a:pt x="4659" y="1"/>
                    </a:moveTo>
                    <a:cubicBezTo>
                      <a:pt x="4640" y="1"/>
                      <a:pt x="4620" y="7"/>
                      <a:pt x="4600" y="20"/>
                    </a:cubicBezTo>
                    <a:cubicBezTo>
                      <a:pt x="3546" y="811"/>
                      <a:pt x="2246" y="1246"/>
                      <a:pt x="926" y="1246"/>
                    </a:cubicBezTo>
                    <a:cubicBezTo>
                      <a:pt x="658" y="1246"/>
                      <a:pt x="388" y="1227"/>
                      <a:pt x="120" y="1191"/>
                    </a:cubicBezTo>
                    <a:cubicBezTo>
                      <a:pt x="114" y="1190"/>
                      <a:pt x="109" y="1189"/>
                      <a:pt x="104" y="1189"/>
                    </a:cubicBezTo>
                    <a:cubicBezTo>
                      <a:pt x="1" y="1189"/>
                      <a:pt x="6" y="1390"/>
                      <a:pt x="120" y="1408"/>
                    </a:cubicBezTo>
                    <a:cubicBezTo>
                      <a:pt x="377" y="1439"/>
                      <a:pt x="635" y="1455"/>
                      <a:pt x="893" y="1455"/>
                    </a:cubicBezTo>
                    <a:cubicBezTo>
                      <a:pt x="2263" y="1455"/>
                      <a:pt x="3617" y="1017"/>
                      <a:pt x="4718" y="200"/>
                    </a:cubicBezTo>
                    <a:cubicBezTo>
                      <a:pt x="4801" y="134"/>
                      <a:pt x="4747" y="1"/>
                      <a:pt x="465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52" name="Google Shape;2152;p20"/>
              <p:cNvSpPr/>
              <p:nvPr/>
            </p:nvSpPr>
            <p:spPr>
              <a:xfrm>
                <a:off x="3866560" y="1618355"/>
                <a:ext cx="112041" cy="39569"/>
              </a:xfrm>
              <a:custGeom>
                <a:avLst/>
                <a:gdLst/>
                <a:ahLst/>
                <a:cxnLst/>
                <a:rect l="l" t="t" r="r" b="b"/>
                <a:pathLst>
                  <a:path w="4203" h="1449" extrusionOk="0">
                    <a:moveTo>
                      <a:pt x="4032" y="0"/>
                    </a:moveTo>
                    <a:cubicBezTo>
                      <a:pt x="4009" y="0"/>
                      <a:pt x="3985" y="8"/>
                      <a:pt x="3965" y="24"/>
                    </a:cubicBezTo>
                    <a:cubicBezTo>
                      <a:pt x="3010" y="802"/>
                      <a:pt x="1804" y="1233"/>
                      <a:pt x="570" y="1233"/>
                    </a:cubicBezTo>
                    <a:cubicBezTo>
                      <a:pt x="420" y="1233"/>
                      <a:pt x="269" y="1226"/>
                      <a:pt x="119" y="1213"/>
                    </a:cubicBezTo>
                    <a:cubicBezTo>
                      <a:pt x="0" y="1213"/>
                      <a:pt x="0" y="1412"/>
                      <a:pt x="119" y="1431"/>
                    </a:cubicBezTo>
                    <a:cubicBezTo>
                      <a:pt x="266" y="1443"/>
                      <a:pt x="413" y="1449"/>
                      <a:pt x="559" y="1449"/>
                    </a:cubicBezTo>
                    <a:cubicBezTo>
                      <a:pt x="1854" y="1449"/>
                      <a:pt x="3109" y="983"/>
                      <a:pt x="4123" y="183"/>
                    </a:cubicBezTo>
                    <a:cubicBezTo>
                      <a:pt x="4202" y="103"/>
                      <a:pt x="4119" y="0"/>
                      <a:pt x="403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53" name="Google Shape;2153;p20"/>
              <p:cNvSpPr/>
              <p:nvPr/>
            </p:nvSpPr>
            <p:spPr>
              <a:xfrm>
                <a:off x="4546328" y="1693148"/>
                <a:ext cx="112708" cy="59421"/>
              </a:xfrm>
              <a:custGeom>
                <a:avLst/>
                <a:gdLst/>
                <a:ahLst/>
                <a:cxnLst/>
                <a:rect l="l" t="t" r="r" b="b"/>
                <a:pathLst>
                  <a:path w="4228" h="2176" extrusionOk="0">
                    <a:moveTo>
                      <a:pt x="131" y="1"/>
                    </a:moveTo>
                    <a:cubicBezTo>
                      <a:pt x="67" y="1"/>
                      <a:pt x="0" y="55"/>
                      <a:pt x="13" y="140"/>
                    </a:cubicBezTo>
                    <a:cubicBezTo>
                      <a:pt x="111" y="555"/>
                      <a:pt x="409" y="893"/>
                      <a:pt x="706" y="1189"/>
                    </a:cubicBezTo>
                    <a:cubicBezTo>
                      <a:pt x="1023" y="1448"/>
                      <a:pt x="1361" y="1665"/>
                      <a:pt x="1718" y="1844"/>
                    </a:cubicBezTo>
                    <a:cubicBezTo>
                      <a:pt x="2233" y="2061"/>
                      <a:pt x="2785" y="2176"/>
                      <a:pt x="3336" y="2176"/>
                    </a:cubicBezTo>
                    <a:cubicBezTo>
                      <a:pt x="3591" y="2176"/>
                      <a:pt x="3846" y="2151"/>
                      <a:pt x="4096" y="2101"/>
                    </a:cubicBezTo>
                    <a:cubicBezTo>
                      <a:pt x="4227" y="2063"/>
                      <a:pt x="4181" y="1882"/>
                      <a:pt x="4056" y="1882"/>
                    </a:cubicBezTo>
                    <a:cubicBezTo>
                      <a:pt x="4050" y="1882"/>
                      <a:pt x="4043" y="1883"/>
                      <a:pt x="4036" y="1884"/>
                    </a:cubicBezTo>
                    <a:cubicBezTo>
                      <a:pt x="3792" y="1937"/>
                      <a:pt x="3543" y="1963"/>
                      <a:pt x="3294" y="1963"/>
                    </a:cubicBezTo>
                    <a:cubicBezTo>
                      <a:pt x="2796" y="1963"/>
                      <a:pt x="2298" y="1857"/>
                      <a:pt x="1836" y="1646"/>
                    </a:cubicBezTo>
                    <a:cubicBezTo>
                      <a:pt x="1499" y="1506"/>
                      <a:pt x="1182" y="1308"/>
                      <a:pt x="885" y="1051"/>
                    </a:cubicBezTo>
                    <a:cubicBezTo>
                      <a:pt x="607" y="793"/>
                      <a:pt x="309" y="476"/>
                      <a:pt x="230" y="79"/>
                    </a:cubicBezTo>
                    <a:cubicBezTo>
                      <a:pt x="214" y="24"/>
                      <a:pt x="173" y="1"/>
                      <a:pt x="13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54" name="Google Shape;2154;p20"/>
              <p:cNvSpPr/>
              <p:nvPr/>
            </p:nvSpPr>
            <p:spPr>
              <a:xfrm>
                <a:off x="4580952" y="1655183"/>
                <a:ext cx="107563" cy="52922"/>
              </a:xfrm>
              <a:custGeom>
                <a:avLst/>
                <a:gdLst/>
                <a:ahLst/>
                <a:cxnLst/>
                <a:rect l="l" t="t" r="r" b="b"/>
                <a:pathLst>
                  <a:path w="4035" h="1938" extrusionOk="0">
                    <a:moveTo>
                      <a:pt x="148" y="0"/>
                    </a:moveTo>
                    <a:cubicBezTo>
                      <a:pt x="76" y="0"/>
                      <a:pt x="1" y="73"/>
                      <a:pt x="55" y="154"/>
                    </a:cubicBezTo>
                    <a:cubicBezTo>
                      <a:pt x="769" y="1268"/>
                      <a:pt x="2063" y="1938"/>
                      <a:pt x="3374" y="1938"/>
                    </a:cubicBezTo>
                    <a:cubicBezTo>
                      <a:pt x="3557" y="1938"/>
                      <a:pt x="3739" y="1925"/>
                      <a:pt x="3921" y="1898"/>
                    </a:cubicBezTo>
                    <a:cubicBezTo>
                      <a:pt x="4034" y="1879"/>
                      <a:pt x="3985" y="1698"/>
                      <a:pt x="3878" y="1698"/>
                    </a:cubicBezTo>
                    <a:cubicBezTo>
                      <a:pt x="3872" y="1698"/>
                      <a:pt x="3867" y="1699"/>
                      <a:pt x="3861" y="1700"/>
                    </a:cubicBezTo>
                    <a:cubicBezTo>
                      <a:pt x="3699" y="1723"/>
                      <a:pt x="3536" y="1734"/>
                      <a:pt x="3373" y="1734"/>
                    </a:cubicBezTo>
                    <a:cubicBezTo>
                      <a:pt x="2137" y="1734"/>
                      <a:pt x="899" y="1088"/>
                      <a:pt x="234" y="54"/>
                    </a:cubicBezTo>
                    <a:cubicBezTo>
                      <a:pt x="215" y="16"/>
                      <a:pt x="182" y="0"/>
                      <a:pt x="14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sp>
        <p:nvSpPr>
          <p:cNvPr id="2155" name="Google Shape;2155;p20"/>
          <p:cNvSpPr/>
          <p:nvPr/>
        </p:nvSpPr>
        <p:spPr>
          <a:xfrm>
            <a:off x="467901" y="4488167"/>
            <a:ext cx="192400" cy="192400"/>
          </a:xfrm>
          <a:prstGeom prst="ellipse">
            <a:avLst/>
          </a:prstGeom>
          <a:solidFill>
            <a:schemeClr val="accent4"/>
          </a:solidFill>
          <a:ln w="38100" cap="flat" cmpd="sng">
            <a:solidFill>
              <a:schemeClr val="lt2"/>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156" name="Google Shape;2156;p20"/>
          <p:cNvSpPr/>
          <p:nvPr/>
        </p:nvSpPr>
        <p:spPr>
          <a:xfrm>
            <a:off x="286465" y="3869533"/>
            <a:ext cx="362400" cy="362400"/>
          </a:xfrm>
          <a:prstGeom prst="ellipse">
            <a:avLst/>
          </a:prstGeom>
          <a:solidFill>
            <a:schemeClr val="accent5"/>
          </a:solidFill>
          <a:ln w="38100" cap="flat" cmpd="sng">
            <a:solidFill>
              <a:schemeClr val="lt2"/>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157" name="Google Shape;2157;p20"/>
          <p:cNvSpPr txBox="1">
            <a:spLocks noGrp="1"/>
          </p:cNvSpPr>
          <p:nvPr>
            <p:ph type="body" idx="1"/>
          </p:nvPr>
        </p:nvSpPr>
        <p:spPr>
          <a:xfrm>
            <a:off x="6204000" y="2418767"/>
            <a:ext cx="4390800" cy="3560800"/>
          </a:xfrm>
          <a:prstGeom prst="rect">
            <a:avLst/>
          </a:prstGeom>
        </p:spPr>
        <p:txBody>
          <a:bodyPr spcFirstLastPara="1" wrap="square" lIns="91425" tIns="91425" rIns="91425" bIns="91425" anchor="t" anchorCtr="0">
            <a:noAutofit/>
          </a:bodyPr>
          <a:lstStyle>
            <a:lvl1pPr marL="609585" lvl="0" indent="-423323">
              <a:spcBef>
                <a:spcPts val="0"/>
              </a:spcBef>
              <a:spcAft>
                <a:spcPts val="0"/>
              </a:spcAft>
              <a:buSzPts val="1400"/>
              <a:buChar char="●"/>
              <a:defRPr/>
            </a:lvl1pPr>
            <a:lvl2pPr marL="1219170" lvl="1" indent="-423323">
              <a:spcBef>
                <a:spcPts val="0"/>
              </a:spcBef>
              <a:spcAft>
                <a:spcPts val="0"/>
              </a:spcAft>
              <a:buSzPts val="1400"/>
              <a:buChar char="○"/>
              <a:defRPr/>
            </a:lvl2pPr>
            <a:lvl3pPr marL="1828754" lvl="2" indent="-423323">
              <a:spcBef>
                <a:spcPts val="0"/>
              </a:spcBef>
              <a:spcAft>
                <a:spcPts val="0"/>
              </a:spcAft>
              <a:buSzPts val="1400"/>
              <a:buChar char="■"/>
              <a:defRPr/>
            </a:lvl3pPr>
            <a:lvl4pPr marL="2438339" lvl="3" indent="-423323">
              <a:spcBef>
                <a:spcPts val="0"/>
              </a:spcBef>
              <a:spcAft>
                <a:spcPts val="0"/>
              </a:spcAft>
              <a:buSzPts val="1400"/>
              <a:buChar char="●"/>
              <a:defRPr/>
            </a:lvl4pPr>
            <a:lvl5pPr marL="3047924" lvl="4" indent="-423323">
              <a:spcBef>
                <a:spcPts val="0"/>
              </a:spcBef>
              <a:spcAft>
                <a:spcPts val="0"/>
              </a:spcAft>
              <a:buSzPts val="1400"/>
              <a:buChar char="○"/>
              <a:defRPr/>
            </a:lvl5pPr>
            <a:lvl6pPr marL="3657509" lvl="5" indent="-423323">
              <a:spcBef>
                <a:spcPts val="0"/>
              </a:spcBef>
              <a:spcAft>
                <a:spcPts val="0"/>
              </a:spcAft>
              <a:buSzPts val="1400"/>
              <a:buChar char="■"/>
              <a:defRPr/>
            </a:lvl6pPr>
            <a:lvl7pPr marL="4267093" lvl="6" indent="-423323">
              <a:spcBef>
                <a:spcPts val="0"/>
              </a:spcBef>
              <a:spcAft>
                <a:spcPts val="0"/>
              </a:spcAft>
              <a:buSzPts val="1400"/>
              <a:buChar char="●"/>
              <a:defRPr/>
            </a:lvl7pPr>
            <a:lvl8pPr marL="4876678" lvl="7" indent="-423323">
              <a:spcBef>
                <a:spcPts val="0"/>
              </a:spcBef>
              <a:spcAft>
                <a:spcPts val="0"/>
              </a:spcAft>
              <a:buSzPts val="1400"/>
              <a:buChar char="○"/>
              <a:defRPr/>
            </a:lvl8pPr>
            <a:lvl9pPr marL="5486263" lvl="8" indent="-423323">
              <a:spcBef>
                <a:spcPts val="0"/>
              </a:spcBef>
              <a:spcAft>
                <a:spcPts val="0"/>
              </a:spcAft>
              <a:buSzPts val="1400"/>
              <a:buChar char="■"/>
              <a:defRPr/>
            </a:lvl9pPr>
          </a:lstStyle>
          <a:p>
            <a:endParaRPr/>
          </a:p>
        </p:txBody>
      </p:sp>
    </p:spTree>
    <p:extLst>
      <p:ext uri="{BB962C8B-B14F-4D97-AF65-F5344CB8AC3E}">
        <p14:creationId xmlns:p14="http://schemas.microsoft.com/office/powerpoint/2010/main" val="224849918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Title and two columns 2">
  <p:cSld name="Title and two columns 2">
    <p:spTree>
      <p:nvGrpSpPr>
        <p:cNvPr id="1" name="Shape 2241"/>
        <p:cNvGrpSpPr/>
        <p:nvPr/>
      </p:nvGrpSpPr>
      <p:grpSpPr>
        <a:xfrm>
          <a:off x="0" y="0"/>
          <a:ext cx="0" cy="0"/>
          <a:chOff x="0" y="0"/>
          <a:chExt cx="0" cy="0"/>
        </a:xfrm>
      </p:grpSpPr>
      <p:sp>
        <p:nvSpPr>
          <p:cNvPr id="2242" name="Google Shape;2242;p22"/>
          <p:cNvSpPr txBox="1">
            <a:spLocks noGrp="1"/>
          </p:cNvSpPr>
          <p:nvPr>
            <p:ph type="title"/>
          </p:nvPr>
        </p:nvSpPr>
        <p:spPr>
          <a:xfrm>
            <a:off x="960000" y="719200"/>
            <a:ext cx="10272000" cy="7636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grpSp>
        <p:nvGrpSpPr>
          <p:cNvPr id="2243" name="Google Shape;2243;p22"/>
          <p:cNvGrpSpPr/>
          <p:nvPr/>
        </p:nvGrpSpPr>
        <p:grpSpPr>
          <a:xfrm rot="-3780242">
            <a:off x="1092816" y="5382654"/>
            <a:ext cx="681504" cy="2240855"/>
            <a:chOff x="2643963" y="1509025"/>
            <a:chExt cx="330600" cy="1087047"/>
          </a:xfrm>
        </p:grpSpPr>
        <p:sp>
          <p:nvSpPr>
            <p:cNvPr id="2244" name="Google Shape;2244;p22"/>
            <p:cNvSpPr/>
            <p:nvPr/>
          </p:nvSpPr>
          <p:spPr>
            <a:xfrm>
              <a:off x="2643963" y="1509273"/>
              <a:ext cx="330600" cy="1086550"/>
            </a:xfrm>
            <a:custGeom>
              <a:avLst/>
              <a:gdLst/>
              <a:ahLst/>
              <a:cxnLst/>
              <a:rect l="l" t="t" r="r" b="b"/>
              <a:pathLst>
                <a:path w="13224" h="43462" extrusionOk="0">
                  <a:moveTo>
                    <a:pt x="6622" y="0"/>
                  </a:moveTo>
                  <a:cubicBezTo>
                    <a:pt x="4065" y="614"/>
                    <a:pt x="4462" y="9237"/>
                    <a:pt x="4639" y="9713"/>
                  </a:cubicBezTo>
                  <a:cubicBezTo>
                    <a:pt x="4690" y="9837"/>
                    <a:pt x="4711" y="9891"/>
                    <a:pt x="4710" y="9891"/>
                  </a:cubicBezTo>
                  <a:cubicBezTo>
                    <a:pt x="4699" y="9891"/>
                    <a:pt x="3834" y="7899"/>
                    <a:pt x="3391" y="7235"/>
                  </a:cubicBezTo>
                  <a:cubicBezTo>
                    <a:pt x="3197" y="6928"/>
                    <a:pt x="2898" y="6608"/>
                    <a:pt x="2589" y="6608"/>
                  </a:cubicBezTo>
                  <a:cubicBezTo>
                    <a:pt x="2519" y="6608"/>
                    <a:pt x="2449" y="6624"/>
                    <a:pt x="2379" y="6661"/>
                  </a:cubicBezTo>
                  <a:cubicBezTo>
                    <a:pt x="952" y="7572"/>
                    <a:pt x="2678" y="14291"/>
                    <a:pt x="3629" y="18018"/>
                  </a:cubicBezTo>
                  <a:cubicBezTo>
                    <a:pt x="3014" y="16612"/>
                    <a:pt x="2261" y="15303"/>
                    <a:pt x="1349" y="14114"/>
                  </a:cubicBezTo>
                  <a:cubicBezTo>
                    <a:pt x="1181" y="13879"/>
                    <a:pt x="944" y="13630"/>
                    <a:pt x="694" y="13630"/>
                  </a:cubicBezTo>
                  <a:cubicBezTo>
                    <a:pt x="648" y="13630"/>
                    <a:pt x="602" y="13639"/>
                    <a:pt x="556" y="13657"/>
                  </a:cubicBezTo>
                  <a:cubicBezTo>
                    <a:pt x="299" y="13757"/>
                    <a:pt x="220" y="14093"/>
                    <a:pt x="180" y="14371"/>
                  </a:cubicBezTo>
                  <a:cubicBezTo>
                    <a:pt x="1" y="15700"/>
                    <a:pt x="239" y="17048"/>
                    <a:pt x="556" y="18335"/>
                  </a:cubicBezTo>
                  <a:cubicBezTo>
                    <a:pt x="1211" y="20992"/>
                    <a:pt x="2162" y="23549"/>
                    <a:pt x="3371" y="25968"/>
                  </a:cubicBezTo>
                  <a:cubicBezTo>
                    <a:pt x="2955" y="25334"/>
                    <a:pt x="2459" y="24758"/>
                    <a:pt x="1904" y="24282"/>
                  </a:cubicBezTo>
                  <a:cubicBezTo>
                    <a:pt x="1658" y="24070"/>
                    <a:pt x="1358" y="23856"/>
                    <a:pt x="1048" y="23856"/>
                  </a:cubicBezTo>
                  <a:cubicBezTo>
                    <a:pt x="984" y="23856"/>
                    <a:pt x="919" y="23865"/>
                    <a:pt x="854" y="23886"/>
                  </a:cubicBezTo>
                  <a:cubicBezTo>
                    <a:pt x="378" y="24025"/>
                    <a:pt x="220" y="24679"/>
                    <a:pt x="259" y="25215"/>
                  </a:cubicBezTo>
                  <a:cubicBezTo>
                    <a:pt x="318" y="26008"/>
                    <a:pt x="595" y="26761"/>
                    <a:pt x="913" y="27474"/>
                  </a:cubicBezTo>
                  <a:cubicBezTo>
                    <a:pt x="2360" y="31003"/>
                    <a:pt x="4243" y="34333"/>
                    <a:pt x="6463" y="37365"/>
                  </a:cubicBezTo>
                  <a:lnTo>
                    <a:pt x="6463" y="43372"/>
                  </a:lnTo>
                  <a:cubicBezTo>
                    <a:pt x="6463" y="43432"/>
                    <a:pt x="6518" y="43461"/>
                    <a:pt x="6572" y="43461"/>
                  </a:cubicBezTo>
                  <a:cubicBezTo>
                    <a:pt x="6627" y="43461"/>
                    <a:pt x="6682" y="43432"/>
                    <a:pt x="6682" y="43372"/>
                  </a:cubicBezTo>
                  <a:lnTo>
                    <a:pt x="6682" y="37465"/>
                  </a:lnTo>
                  <a:cubicBezTo>
                    <a:pt x="8942" y="34412"/>
                    <a:pt x="10845" y="31042"/>
                    <a:pt x="12330" y="27474"/>
                  </a:cubicBezTo>
                  <a:cubicBezTo>
                    <a:pt x="12629" y="26761"/>
                    <a:pt x="12925" y="26008"/>
                    <a:pt x="12965" y="25215"/>
                  </a:cubicBezTo>
                  <a:cubicBezTo>
                    <a:pt x="13004" y="24679"/>
                    <a:pt x="12846" y="24025"/>
                    <a:pt x="12370" y="23886"/>
                  </a:cubicBezTo>
                  <a:cubicBezTo>
                    <a:pt x="12309" y="23865"/>
                    <a:pt x="12246" y="23856"/>
                    <a:pt x="12184" y="23856"/>
                  </a:cubicBezTo>
                  <a:cubicBezTo>
                    <a:pt x="11886" y="23856"/>
                    <a:pt x="11586" y="24070"/>
                    <a:pt x="11339" y="24282"/>
                  </a:cubicBezTo>
                  <a:cubicBezTo>
                    <a:pt x="10765" y="24758"/>
                    <a:pt x="10269" y="25334"/>
                    <a:pt x="9853" y="25968"/>
                  </a:cubicBezTo>
                  <a:cubicBezTo>
                    <a:pt x="11082" y="23549"/>
                    <a:pt x="12013" y="20992"/>
                    <a:pt x="12668" y="18335"/>
                  </a:cubicBezTo>
                  <a:cubicBezTo>
                    <a:pt x="12985" y="17048"/>
                    <a:pt x="13223" y="15700"/>
                    <a:pt x="13065" y="14371"/>
                  </a:cubicBezTo>
                  <a:cubicBezTo>
                    <a:pt x="13025" y="14093"/>
                    <a:pt x="12925" y="13757"/>
                    <a:pt x="12687" y="13657"/>
                  </a:cubicBezTo>
                  <a:cubicBezTo>
                    <a:pt x="12638" y="13639"/>
                    <a:pt x="12589" y="13630"/>
                    <a:pt x="12541" y="13630"/>
                  </a:cubicBezTo>
                  <a:cubicBezTo>
                    <a:pt x="12280" y="13630"/>
                    <a:pt x="12043" y="13879"/>
                    <a:pt x="11875" y="14114"/>
                  </a:cubicBezTo>
                  <a:cubicBezTo>
                    <a:pt x="10983" y="15303"/>
                    <a:pt x="10210" y="16612"/>
                    <a:pt x="9595" y="18018"/>
                  </a:cubicBezTo>
                  <a:cubicBezTo>
                    <a:pt x="10546" y="14291"/>
                    <a:pt x="12291" y="7572"/>
                    <a:pt x="10864" y="6661"/>
                  </a:cubicBezTo>
                  <a:cubicBezTo>
                    <a:pt x="10791" y="6624"/>
                    <a:pt x="10718" y="6608"/>
                    <a:pt x="10645" y="6608"/>
                  </a:cubicBezTo>
                  <a:cubicBezTo>
                    <a:pt x="10326" y="6608"/>
                    <a:pt x="10027" y="6928"/>
                    <a:pt x="9833" y="7235"/>
                  </a:cubicBezTo>
                  <a:cubicBezTo>
                    <a:pt x="9408" y="7899"/>
                    <a:pt x="8544" y="9891"/>
                    <a:pt x="8521" y="9891"/>
                  </a:cubicBezTo>
                  <a:cubicBezTo>
                    <a:pt x="8518" y="9891"/>
                    <a:pt x="8537" y="9837"/>
                    <a:pt x="8585" y="9713"/>
                  </a:cubicBezTo>
                  <a:cubicBezTo>
                    <a:pt x="8783" y="9237"/>
                    <a:pt x="9179" y="614"/>
                    <a:pt x="6622" y="0"/>
                  </a:cubicBezTo>
                  <a:close/>
                </a:path>
              </a:pathLst>
            </a:custGeom>
            <a:solidFill>
              <a:schemeClr val="dk1"/>
            </a:solidFill>
            <a:ln w="152400" cap="flat" cmpd="sng">
              <a:solidFill>
                <a:schemeClr val="lt2"/>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nvGrpSpPr>
            <p:cNvPr id="2245" name="Google Shape;2245;p22"/>
            <p:cNvGrpSpPr/>
            <p:nvPr/>
          </p:nvGrpSpPr>
          <p:grpSpPr>
            <a:xfrm>
              <a:off x="2643988" y="1509025"/>
              <a:ext cx="330550" cy="1087047"/>
              <a:chOff x="5683100" y="2795850"/>
              <a:chExt cx="330550" cy="1087047"/>
            </a:xfrm>
          </p:grpSpPr>
          <p:sp>
            <p:nvSpPr>
              <p:cNvPr id="2246" name="Google Shape;2246;p22"/>
              <p:cNvSpPr/>
              <p:nvPr/>
            </p:nvSpPr>
            <p:spPr>
              <a:xfrm>
                <a:off x="5683100" y="2795850"/>
                <a:ext cx="330550" cy="939100"/>
              </a:xfrm>
              <a:custGeom>
                <a:avLst/>
                <a:gdLst/>
                <a:ahLst/>
                <a:cxnLst/>
                <a:rect l="l" t="t" r="r" b="b"/>
                <a:pathLst>
                  <a:path w="13222" h="37564" extrusionOk="0">
                    <a:moveTo>
                      <a:pt x="6621" y="1"/>
                    </a:moveTo>
                    <a:cubicBezTo>
                      <a:pt x="4063" y="614"/>
                      <a:pt x="4459" y="9257"/>
                      <a:pt x="4639" y="9733"/>
                    </a:cubicBezTo>
                    <a:cubicBezTo>
                      <a:pt x="4689" y="9852"/>
                      <a:pt x="4710" y="9905"/>
                      <a:pt x="4709" y="9905"/>
                    </a:cubicBezTo>
                    <a:cubicBezTo>
                      <a:pt x="4701" y="9905"/>
                      <a:pt x="3832" y="7920"/>
                      <a:pt x="3389" y="7256"/>
                    </a:cubicBezTo>
                    <a:cubicBezTo>
                      <a:pt x="3192" y="6943"/>
                      <a:pt x="2885" y="6617"/>
                      <a:pt x="2572" y="6617"/>
                    </a:cubicBezTo>
                    <a:cubicBezTo>
                      <a:pt x="2508" y="6617"/>
                      <a:pt x="2443" y="6631"/>
                      <a:pt x="2379" y="6661"/>
                    </a:cubicBezTo>
                    <a:cubicBezTo>
                      <a:pt x="952" y="7592"/>
                      <a:pt x="2675" y="14313"/>
                      <a:pt x="3627" y="18019"/>
                    </a:cubicBezTo>
                    <a:cubicBezTo>
                      <a:pt x="3013" y="16631"/>
                      <a:pt x="2260" y="15323"/>
                      <a:pt x="1348" y="14115"/>
                    </a:cubicBezTo>
                    <a:cubicBezTo>
                      <a:pt x="1185" y="13886"/>
                      <a:pt x="953" y="13643"/>
                      <a:pt x="711" y="13643"/>
                    </a:cubicBezTo>
                    <a:cubicBezTo>
                      <a:pt x="659" y="13643"/>
                      <a:pt x="607" y="13654"/>
                      <a:pt x="555" y="13678"/>
                    </a:cubicBezTo>
                    <a:cubicBezTo>
                      <a:pt x="297" y="13777"/>
                      <a:pt x="217" y="14094"/>
                      <a:pt x="178" y="14392"/>
                    </a:cubicBezTo>
                    <a:cubicBezTo>
                      <a:pt x="0" y="15700"/>
                      <a:pt x="238" y="17048"/>
                      <a:pt x="555" y="18336"/>
                    </a:cubicBezTo>
                    <a:cubicBezTo>
                      <a:pt x="1208" y="20992"/>
                      <a:pt x="2160" y="23569"/>
                      <a:pt x="3370" y="25968"/>
                    </a:cubicBezTo>
                    <a:cubicBezTo>
                      <a:pt x="2953" y="25334"/>
                      <a:pt x="2458" y="24779"/>
                      <a:pt x="1903" y="24283"/>
                    </a:cubicBezTo>
                    <a:cubicBezTo>
                      <a:pt x="1659" y="24073"/>
                      <a:pt x="1364" y="23875"/>
                      <a:pt x="1058" y="23875"/>
                    </a:cubicBezTo>
                    <a:cubicBezTo>
                      <a:pt x="989" y="23875"/>
                      <a:pt x="921" y="23885"/>
                      <a:pt x="852" y="23907"/>
                    </a:cubicBezTo>
                    <a:cubicBezTo>
                      <a:pt x="376" y="24045"/>
                      <a:pt x="217" y="24700"/>
                      <a:pt x="257" y="25234"/>
                    </a:cubicBezTo>
                    <a:cubicBezTo>
                      <a:pt x="317" y="26027"/>
                      <a:pt x="595" y="26761"/>
                      <a:pt x="912" y="27494"/>
                    </a:cubicBezTo>
                    <a:cubicBezTo>
                      <a:pt x="2398" y="31102"/>
                      <a:pt x="4321" y="34492"/>
                      <a:pt x="6621" y="37564"/>
                    </a:cubicBezTo>
                    <a:cubicBezTo>
                      <a:pt x="8920" y="34492"/>
                      <a:pt x="10842" y="31102"/>
                      <a:pt x="12330" y="27494"/>
                    </a:cubicBezTo>
                    <a:cubicBezTo>
                      <a:pt x="12626" y="26761"/>
                      <a:pt x="12924" y="26027"/>
                      <a:pt x="12964" y="25234"/>
                    </a:cubicBezTo>
                    <a:cubicBezTo>
                      <a:pt x="13004" y="24700"/>
                      <a:pt x="12845" y="24045"/>
                      <a:pt x="12369" y="23907"/>
                    </a:cubicBezTo>
                    <a:cubicBezTo>
                      <a:pt x="12304" y="23885"/>
                      <a:pt x="12239" y="23875"/>
                      <a:pt x="12173" y="23875"/>
                    </a:cubicBezTo>
                    <a:cubicBezTo>
                      <a:pt x="11878" y="23875"/>
                      <a:pt x="11581" y="24073"/>
                      <a:pt x="11339" y="24283"/>
                    </a:cubicBezTo>
                    <a:cubicBezTo>
                      <a:pt x="10763" y="24779"/>
                      <a:pt x="10268" y="25334"/>
                      <a:pt x="9851" y="25968"/>
                    </a:cubicBezTo>
                    <a:cubicBezTo>
                      <a:pt x="11080" y="23569"/>
                      <a:pt x="12013" y="20992"/>
                      <a:pt x="12666" y="18336"/>
                    </a:cubicBezTo>
                    <a:cubicBezTo>
                      <a:pt x="12983" y="17048"/>
                      <a:pt x="13221" y="15700"/>
                      <a:pt x="13062" y="14392"/>
                    </a:cubicBezTo>
                    <a:cubicBezTo>
                      <a:pt x="13023" y="14094"/>
                      <a:pt x="12924" y="13777"/>
                      <a:pt x="12687" y="13678"/>
                    </a:cubicBezTo>
                    <a:cubicBezTo>
                      <a:pt x="12631" y="13654"/>
                      <a:pt x="12576" y="13643"/>
                      <a:pt x="12522" y="13643"/>
                    </a:cubicBezTo>
                    <a:cubicBezTo>
                      <a:pt x="12268" y="13643"/>
                      <a:pt x="12037" y="13886"/>
                      <a:pt x="11873" y="14115"/>
                    </a:cubicBezTo>
                    <a:cubicBezTo>
                      <a:pt x="10982" y="15323"/>
                      <a:pt x="10208" y="16631"/>
                      <a:pt x="9594" y="18019"/>
                    </a:cubicBezTo>
                    <a:cubicBezTo>
                      <a:pt x="10546" y="14313"/>
                      <a:pt x="12290" y="7592"/>
                      <a:pt x="10863" y="6661"/>
                    </a:cubicBezTo>
                    <a:cubicBezTo>
                      <a:pt x="10795" y="6631"/>
                      <a:pt x="10728" y="6617"/>
                      <a:pt x="10661" y="6617"/>
                    </a:cubicBezTo>
                    <a:cubicBezTo>
                      <a:pt x="10336" y="6617"/>
                      <a:pt x="10029" y="6943"/>
                      <a:pt x="9832" y="7256"/>
                    </a:cubicBezTo>
                    <a:cubicBezTo>
                      <a:pt x="9405" y="7920"/>
                      <a:pt x="8540" y="9905"/>
                      <a:pt x="8520" y="9905"/>
                    </a:cubicBezTo>
                    <a:cubicBezTo>
                      <a:pt x="8516" y="9905"/>
                      <a:pt x="8535" y="9852"/>
                      <a:pt x="8583" y="9733"/>
                    </a:cubicBezTo>
                    <a:cubicBezTo>
                      <a:pt x="8781" y="9257"/>
                      <a:pt x="9177" y="614"/>
                      <a:pt x="662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47" name="Google Shape;2247;p22"/>
              <p:cNvSpPr/>
              <p:nvPr/>
            </p:nvSpPr>
            <p:spPr>
              <a:xfrm>
                <a:off x="5759400" y="2990350"/>
                <a:ext cx="178425" cy="703986"/>
              </a:xfrm>
              <a:custGeom>
                <a:avLst/>
                <a:gdLst/>
                <a:ahLst/>
                <a:cxnLst/>
                <a:rect l="l" t="t" r="r" b="b"/>
                <a:pathLst>
                  <a:path w="7137" h="26563" extrusionOk="0">
                    <a:moveTo>
                      <a:pt x="3569" y="0"/>
                    </a:moveTo>
                    <a:cubicBezTo>
                      <a:pt x="2181" y="436"/>
                      <a:pt x="2399" y="6542"/>
                      <a:pt x="2498" y="6879"/>
                    </a:cubicBezTo>
                    <a:cubicBezTo>
                      <a:pt x="2524" y="6966"/>
                      <a:pt x="2534" y="7004"/>
                      <a:pt x="2532" y="7004"/>
                    </a:cubicBezTo>
                    <a:cubicBezTo>
                      <a:pt x="2520" y="7004"/>
                      <a:pt x="2063" y="5594"/>
                      <a:pt x="1824" y="5135"/>
                    </a:cubicBezTo>
                    <a:cubicBezTo>
                      <a:pt x="1727" y="4908"/>
                      <a:pt x="1563" y="4681"/>
                      <a:pt x="1388" y="4681"/>
                    </a:cubicBezTo>
                    <a:cubicBezTo>
                      <a:pt x="1349" y="4681"/>
                      <a:pt x="1309" y="4693"/>
                      <a:pt x="1269" y="4718"/>
                    </a:cubicBezTo>
                    <a:cubicBezTo>
                      <a:pt x="496" y="5373"/>
                      <a:pt x="1447" y="10110"/>
                      <a:pt x="1962" y="12747"/>
                    </a:cubicBezTo>
                    <a:cubicBezTo>
                      <a:pt x="1626" y="11756"/>
                      <a:pt x="1209" y="10823"/>
                      <a:pt x="733" y="9972"/>
                    </a:cubicBezTo>
                    <a:cubicBezTo>
                      <a:pt x="632" y="9819"/>
                      <a:pt x="501" y="9638"/>
                      <a:pt x="367" y="9638"/>
                    </a:cubicBezTo>
                    <a:cubicBezTo>
                      <a:pt x="344" y="9638"/>
                      <a:pt x="320" y="9643"/>
                      <a:pt x="297" y="9655"/>
                    </a:cubicBezTo>
                    <a:cubicBezTo>
                      <a:pt x="159" y="9734"/>
                      <a:pt x="99" y="9972"/>
                      <a:pt x="80" y="10170"/>
                    </a:cubicBezTo>
                    <a:cubicBezTo>
                      <a:pt x="1" y="11101"/>
                      <a:pt x="120" y="12052"/>
                      <a:pt x="297" y="12964"/>
                    </a:cubicBezTo>
                    <a:cubicBezTo>
                      <a:pt x="654" y="14848"/>
                      <a:pt x="1150" y="16651"/>
                      <a:pt x="1824" y="18356"/>
                    </a:cubicBezTo>
                    <a:cubicBezTo>
                      <a:pt x="1587" y="17920"/>
                      <a:pt x="1328" y="17504"/>
                      <a:pt x="1011" y="17167"/>
                    </a:cubicBezTo>
                    <a:cubicBezTo>
                      <a:pt x="879" y="17019"/>
                      <a:pt x="719" y="16870"/>
                      <a:pt x="555" y="16870"/>
                    </a:cubicBezTo>
                    <a:cubicBezTo>
                      <a:pt x="522" y="16870"/>
                      <a:pt x="489" y="16876"/>
                      <a:pt x="456" y="16889"/>
                    </a:cubicBezTo>
                    <a:cubicBezTo>
                      <a:pt x="199" y="16989"/>
                      <a:pt x="120" y="17465"/>
                      <a:pt x="139" y="17841"/>
                    </a:cubicBezTo>
                    <a:cubicBezTo>
                      <a:pt x="159" y="18396"/>
                      <a:pt x="318" y="18932"/>
                      <a:pt x="477" y="19426"/>
                    </a:cubicBezTo>
                    <a:cubicBezTo>
                      <a:pt x="1288" y="21984"/>
                      <a:pt x="2319" y="24382"/>
                      <a:pt x="3569" y="26563"/>
                    </a:cubicBezTo>
                    <a:cubicBezTo>
                      <a:pt x="4798" y="24382"/>
                      <a:pt x="5848" y="21984"/>
                      <a:pt x="6641" y="19426"/>
                    </a:cubicBezTo>
                    <a:cubicBezTo>
                      <a:pt x="6799" y="18932"/>
                      <a:pt x="6958" y="18396"/>
                      <a:pt x="6997" y="17841"/>
                    </a:cubicBezTo>
                    <a:cubicBezTo>
                      <a:pt x="7018" y="17465"/>
                      <a:pt x="6918" y="16989"/>
                      <a:pt x="6680" y="16889"/>
                    </a:cubicBezTo>
                    <a:cubicBezTo>
                      <a:pt x="6647" y="16876"/>
                      <a:pt x="6613" y="16870"/>
                      <a:pt x="6579" y="16870"/>
                    </a:cubicBezTo>
                    <a:cubicBezTo>
                      <a:pt x="6411" y="16870"/>
                      <a:pt x="6238" y="17019"/>
                      <a:pt x="6106" y="17167"/>
                    </a:cubicBezTo>
                    <a:cubicBezTo>
                      <a:pt x="5808" y="17504"/>
                      <a:pt x="5531" y="17920"/>
                      <a:pt x="5313" y="18356"/>
                    </a:cubicBezTo>
                    <a:cubicBezTo>
                      <a:pt x="5967" y="16651"/>
                      <a:pt x="6482" y="14848"/>
                      <a:pt x="6839" y="12964"/>
                    </a:cubicBezTo>
                    <a:cubicBezTo>
                      <a:pt x="6997" y="12052"/>
                      <a:pt x="7137" y="11101"/>
                      <a:pt x="7037" y="10170"/>
                    </a:cubicBezTo>
                    <a:cubicBezTo>
                      <a:pt x="7018" y="9972"/>
                      <a:pt x="6978" y="9734"/>
                      <a:pt x="6839" y="9655"/>
                    </a:cubicBezTo>
                    <a:cubicBezTo>
                      <a:pt x="6816" y="9643"/>
                      <a:pt x="6792" y="9638"/>
                      <a:pt x="6769" y="9638"/>
                    </a:cubicBezTo>
                    <a:cubicBezTo>
                      <a:pt x="6630" y="9638"/>
                      <a:pt x="6488" y="9819"/>
                      <a:pt x="6403" y="9972"/>
                    </a:cubicBezTo>
                    <a:cubicBezTo>
                      <a:pt x="5908" y="10823"/>
                      <a:pt x="5511" y="11756"/>
                      <a:pt x="5174" y="12747"/>
                    </a:cubicBezTo>
                    <a:cubicBezTo>
                      <a:pt x="5689" y="10110"/>
                      <a:pt x="6622" y="5373"/>
                      <a:pt x="5848" y="4718"/>
                    </a:cubicBezTo>
                    <a:cubicBezTo>
                      <a:pt x="5811" y="4693"/>
                      <a:pt x="5775" y="4681"/>
                      <a:pt x="5738" y="4681"/>
                    </a:cubicBezTo>
                    <a:cubicBezTo>
                      <a:pt x="5573" y="4681"/>
                      <a:pt x="5407" y="4908"/>
                      <a:pt x="5293" y="5135"/>
                    </a:cubicBezTo>
                    <a:cubicBezTo>
                      <a:pt x="5072" y="5594"/>
                      <a:pt x="4602" y="7004"/>
                      <a:pt x="4587" y="7004"/>
                    </a:cubicBezTo>
                    <a:cubicBezTo>
                      <a:pt x="4584" y="7004"/>
                      <a:pt x="4594" y="6966"/>
                      <a:pt x="4619" y="6879"/>
                    </a:cubicBezTo>
                    <a:cubicBezTo>
                      <a:pt x="4738" y="6542"/>
                      <a:pt x="4936" y="436"/>
                      <a:pt x="3569" y="0"/>
                    </a:cubicBezTo>
                    <a:close/>
                  </a:path>
                </a:pathLst>
              </a:custGeom>
              <a:solidFill>
                <a:srgbClr val="191919">
                  <a:alpha val="128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48" name="Google Shape;2248;p22"/>
              <p:cNvSpPr/>
              <p:nvPr/>
            </p:nvSpPr>
            <p:spPr>
              <a:xfrm>
                <a:off x="5725918" y="3408154"/>
                <a:ext cx="120741" cy="278783"/>
              </a:xfrm>
              <a:custGeom>
                <a:avLst/>
                <a:gdLst/>
                <a:ahLst/>
                <a:cxnLst/>
                <a:rect l="l" t="t" r="r" b="b"/>
                <a:pathLst>
                  <a:path w="6176" h="11910" extrusionOk="0">
                    <a:moveTo>
                      <a:pt x="144" y="0"/>
                    </a:moveTo>
                    <a:cubicBezTo>
                      <a:pt x="75" y="0"/>
                      <a:pt x="0" y="73"/>
                      <a:pt x="28" y="154"/>
                    </a:cubicBezTo>
                    <a:cubicBezTo>
                      <a:pt x="722" y="1740"/>
                      <a:pt x="1396" y="3345"/>
                      <a:pt x="2110" y="4930"/>
                    </a:cubicBezTo>
                    <a:cubicBezTo>
                      <a:pt x="2803" y="6458"/>
                      <a:pt x="3635" y="7924"/>
                      <a:pt x="4488" y="9371"/>
                    </a:cubicBezTo>
                    <a:cubicBezTo>
                      <a:pt x="4964" y="10203"/>
                      <a:pt x="5459" y="11036"/>
                      <a:pt x="5935" y="11868"/>
                    </a:cubicBezTo>
                    <a:cubicBezTo>
                      <a:pt x="5957" y="11897"/>
                      <a:pt x="5988" y="11909"/>
                      <a:pt x="6020" y="11909"/>
                    </a:cubicBezTo>
                    <a:cubicBezTo>
                      <a:pt x="6097" y="11909"/>
                      <a:pt x="6176" y="11834"/>
                      <a:pt x="6133" y="11749"/>
                    </a:cubicBezTo>
                    <a:cubicBezTo>
                      <a:pt x="5261" y="10283"/>
                      <a:pt x="4369" y="8816"/>
                      <a:pt x="3556" y="7309"/>
                    </a:cubicBezTo>
                    <a:cubicBezTo>
                      <a:pt x="2744" y="5842"/>
                      <a:pt x="2049" y="4296"/>
                      <a:pt x="1375" y="2750"/>
                    </a:cubicBezTo>
                    <a:cubicBezTo>
                      <a:pt x="1000" y="1838"/>
                      <a:pt x="603" y="947"/>
                      <a:pt x="226" y="54"/>
                    </a:cubicBezTo>
                    <a:cubicBezTo>
                      <a:pt x="207" y="16"/>
                      <a:pt x="176" y="0"/>
                      <a:pt x="14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49" name="Google Shape;2249;p22"/>
              <p:cNvSpPr/>
              <p:nvPr/>
            </p:nvSpPr>
            <p:spPr>
              <a:xfrm>
                <a:off x="5843926" y="3418358"/>
                <a:ext cx="149968" cy="209895"/>
              </a:xfrm>
              <a:custGeom>
                <a:avLst/>
                <a:gdLst/>
                <a:ahLst/>
                <a:cxnLst/>
                <a:rect l="l" t="t" r="r" b="b"/>
                <a:pathLst>
                  <a:path w="7671" h="8967" extrusionOk="0">
                    <a:moveTo>
                      <a:pt x="7533" y="1"/>
                    </a:moveTo>
                    <a:cubicBezTo>
                      <a:pt x="7501" y="1"/>
                      <a:pt x="7471" y="16"/>
                      <a:pt x="7452" y="54"/>
                    </a:cubicBezTo>
                    <a:cubicBezTo>
                      <a:pt x="5945" y="2631"/>
                      <a:pt x="4101" y="4991"/>
                      <a:pt x="1960" y="7071"/>
                    </a:cubicBezTo>
                    <a:cubicBezTo>
                      <a:pt x="1366" y="7666"/>
                      <a:pt x="731" y="8242"/>
                      <a:pt x="78" y="8797"/>
                    </a:cubicBezTo>
                    <a:cubicBezTo>
                      <a:pt x="1" y="8858"/>
                      <a:pt x="78" y="8967"/>
                      <a:pt x="163" y="8967"/>
                    </a:cubicBezTo>
                    <a:cubicBezTo>
                      <a:pt x="188" y="8967"/>
                      <a:pt x="214" y="8957"/>
                      <a:pt x="236" y="8935"/>
                    </a:cubicBezTo>
                    <a:cubicBezTo>
                      <a:pt x="2536" y="6992"/>
                      <a:pt x="4577" y="4772"/>
                      <a:pt x="6282" y="2295"/>
                    </a:cubicBezTo>
                    <a:cubicBezTo>
                      <a:pt x="6757" y="1600"/>
                      <a:pt x="7214" y="887"/>
                      <a:pt x="7630" y="154"/>
                    </a:cubicBezTo>
                    <a:cubicBezTo>
                      <a:pt x="7671" y="73"/>
                      <a:pt x="7600" y="1"/>
                      <a:pt x="753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50" name="Google Shape;2250;p22"/>
              <p:cNvSpPr/>
              <p:nvPr/>
            </p:nvSpPr>
            <p:spPr>
              <a:xfrm>
                <a:off x="5841638" y="3353504"/>
                <a:ext cx="128522" cy="169026"/>
              </a:xfrm>
              <a:custGeom>
                <a:avLst/>
                <a:gdLst/>
                <a:ahLst/>
                <a:cxnLst/>
                <a:rect l="l" t="t" r="r" b="b"/>
                <a:pathLst>
                  <a:path w="6574" h="7221" extrusionOk="0">
                    <a:moveTo>
                      <a:pt x="6428" y="0"/>
                    </a:moveTo>
                    <a:cubicBezTo>
                      <a:pt x="6396" y="0"/>
                      <a:pt x="6364" y="14"/>
                      <a:pt x="6340" y="50"/>
                    </a:cubicBezTo>
                    <a:cubicBezTo>
                      <a:pt x="4932" y="2053"/>
                      <a:pt x="3208" y="3777"/>
                      <a:pt x="1503" y="5542"/>
                    </a:cubicBezTo>
                    <a:cubicBezTo>
                      <a:pt x="1027" y="6036"/>
                      <a:pt x="531" y="6533"/>
                      <a:pt x="76" y="7048"/>
                    </a:cubicBezTo>
                    <a:cubicBezTo>
                      <a:pt x="0" y="7123"/>
                      <a:pt x="73" y="7221"/>
                      <a:pt x="147" y="7221"/>
                    </a:cubicBezTo>
                    <a:cubicBezTo>
                      <a:pt x="171" y="7221"/>
                      <a:pt x="195" y="7210"/>
                      <a:pt x="214" y="7186"/>
                    </a:cubicBezTo>
                    <a:cubicBezTo>
                      <a:pt x="1900" y="5383"/>
                      <a:pt x="3684" y="3678"/>
                      <a:pt x="5269" y="1775"/>
                    </a:cubicBezTo>
                    <a:cubicBezTo>
                      <a:pt x="5706" y="1260"/>
                      <a:pt x="6121" y="724"/>
                      <a:pt x="6518" y="150"/>
                    </a:cubicBezTo>
                    <a:cubicBezTo>
                      <a:pt x="6573" y="80"/>
                      <a:pt x="6502" y="0"/>
                      <a:pt x="642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51" name="Google Shape;2251;p22"/>
              <p:cNvSpPr/>
              <p:nvPr/>
            </p:nvSpPr>
            <p:spPr>
              <a:xfrm>
                <a:off x="5843965" y="3224896"/>
                <a:ext cx="141014" cy="199291"/>
              </a:xfrm>
              <a:custGeom>
                <a:avLst/>
                <a:gdLst/>
                <a:ahLst/>
                <a:cxnLst/>
                <a:rect l="l" t="t" r="r" b="b"/>
                <a:pathLst>
                  <a:path w="7213" h="8514" extrusionOk="0">
                    <a:moveTo>
                      <a:pt x="7070" y="1"/>
                    </a:moveTo>
                    <a:cubicBezTo>
                      <a:pt x="7035" y="1"/>
                      <a:pt x="7000" y="17"/>
                      <a:pt x="6974" y="55"/>
                    </a:cubicBezTo>
                    <a:cubicBezTo>
                      <a:pt x="5566" y="2434"/>
                      <a:pt x="3684" y="4495"/>
                      <a:pt x="1781" y="6517"/>
                    </a:cubicBezTo>
                    <a:cubicBezTo>
                      <a:pt x="1205" y="7112"/>
                      <a:pt x="650" y="7725"/>
                      <a:pt x="76" y="8341"/>
                    </a:cubicBezTo>
                    <a:cubicBezTo>
                      <a:pt x="0" y="8415"/>
                      <a:pt x="73" y="8513"/>
                      <a:pt x="147" y="8513"/>
                    </a:cubicBezTo>
                    <a:cubicBezTo>
                      <a:pt x="171" y="8513"/>
                      <a:pt x="195" y="8503"/>
                      <a:pt x="214" y="8479"/>
                    </a:cubicBezTo>
                    <a:cubicBezTo>
                      <a:pt x="2177" y="6417"/>
                      <a:pt x="4178" y="4376"/>
                      <a:pt x="5864" y="2096"/>
                    </a:cubicBezTo>
                    <a:cubicBezTo>
                      <a:pt x="6340" y="1461"/>
                      <a:pt x="6776" y="827"/>
                      <a:pt x="7172" y="153"/>
                    </a:cubicBezTo>
                    <a:cubicBezTo>
                      <a:pt x="7212" y="72"/>
                      <a:pt x="7143" y="1"/>
                      <a:pt x="707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52" name="Google Shape;2252;p22"/>
              <p:cNvSpPr/>
              <p:nvPr/>
            </p:nvSpPr>
            <p:spPr>
              <a:xfrm>
                <a:off x="5706250" y="3179070"/>
                <a:ext cx="141464" cy="285642"/>
              </a:xfrm>
              <a:custGeom>
                <a:avLst/>
                <a:gdLst/>
                <a:ahLst/>
                <a:cxnLst/>
                <a:rect l="l" t="t" r="r" b="b"/>
                <a:pathLst>
                  <a:path w="7236" h="12203" extrusionOk="0">
                    <a:moveTo>
                      <a:pt x="154" y="0"/>
                    </a:moveTo>
                    <a:cubicBezTo>
                      <a:pt x="78" y="0"/>
                      <a:pt x="1" y="84"/>
                      <a:pt x="42" y="168"/>
                    </a:cubicBezTo>
                    <a:cubicBezTo>
                      <a:pt x="975" y="1696"/>
                      <a:pt x="1747" y="3281"/>
                      <a:pt x="2561" y="4867"/>
                    </a:cubicBezTo>
                    <a:cubicBezTo>
                      <a:pt x="3393" y="6493"/>
                      <a:pt x="4265" y="8058"/>
                      <a:pt x="5257" y="9564"/>
                    </a:cubicBezTo>
                    <a:cubicBezTo>
                      <a:pt x="5831" y="10437"/>
                      <a:pt x="6425" y="11290"/>
                      <a:pt x="7001" y="12162"/>
                    </a:cubicBezTo>
                    <a:cubicBezTo>
                      <a:pt x="7024" y="12190"/>
                      <a:pt x="7055" y="12202"/>
                      <a:pt x="7085" y="12202"/>
                    </a:cubicBezTo>
                    <a:cubicBezTo>
                      <a:pt x="7161" y="12202"/>
                      <a:pt x="7235" y="12128"/>
                      <a:pt x="7179" y="12043"/>
                    </a:cubicBezTo>
                    <a:cubicBezTo>
                      <a:pt x="6168" y="10537"/>
                      <a:pt x="5117" y="9030"/>
                      <a:pt x="4186" y="7444"/>
                    </a:cubicBezTo>
                    <a:cubicBezTo>
                      <a:pt x="3293" y="5898"/>
                      <a:pt x="2521" y="4292"/>
                      <a:pt x="1688" y="2706"/>
                    </a:cubicBezTo>
                    <a:cubicBezTo>
                      <a:pt x="1232" y="1815"/>
                      <a:pt x="756" y="922"/>
                      <a:pt x="241" y="50"/>
                    </a:cubicBezTo>
                    <a:cubicBezTo>
                      <a:pt x="217" y="15"/>
                      <a:pt x="186" y="0"/>
                      <a:pt x="15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53" name="Google Shape;2253;p22"/>
              <p:cNvSpPr/>
              <p:nvPr/>
            </p:nvSpPr>
            <p:spPr>
              <a:xfrm>
                <a:off x="5748851" y="3051725"/>
                <a:ext cx="97379" cy="277824"/>
              </a:xfrm>
              <a:custGeom>
                <a:avLst/>
                <a:gdLst/>
                <a:ahLst/>
                <a:cxnLst/>
                <a:rect l="l" t="t" r="r" b="b"/>
                <a:pathLst>
                  <a:path w="4981" h="11869" extrusionOk="0">
                    <a:moveTo>
                      <a:pt x="126" y="0"/>
                    </a:moveTo>
                    <a:cubicBezTo>
                      <a:pt x="63" y="0"/>
                      <a:pt x="1" y="55"/>
                      <a:pt x="25" y="138"/>
                    </a:cubicBezTo>
                    <a:cubicBezTo>
                      <a:pt x="1035" y="3251"/>
                      <a:pt x="2285" y="6264"/>
                      <a:pt x="3612" y="9257"/>
                    </a:cubicBezTo>
                    <a:cubicBezTo>
                      <a:pt x="3989" y="10110"/>
                      <a:pt x="4386" y="10962"/>
                      <a:pt x="4762" y="11815"/>
                    </a:cubicBezTo>
                    <a:cubicBezTo>
                      <a:pt x="4781" y="11853"/>
                      <a:pt x="4812" y="11868"/>
                      <a:pt x="4843" y="11868"/>
                    </a:cubicBezTo>
                    <a:cubicBezTo>
                      <a:pt x="4911" y="11868"/>
                      <a:pt x="4981" y="11796"/>
                      <a:pt x="4941" y="11715"/>
                    </a:cubicBezTo>
                    <a:cubicBezTo>
                      <a:pt x="3593" y="8722"/>
                      <a:pt x="2245" y="5728"/>
                      <a:pt x="1114" y="2636"/>
                    </a:cubicBezTo>
                    <a:cubicBezTo>
                      <a:pt x="797" y="1785"/>
                      <a:pt x="520" y="931"/>
                      <a:pt x="223" y="80"/>
                    </a:cubicBezTo>
                    <a:cubicBezTo>
                      <a:pt x="207" y="24"/>
                      <a:pt x="166" y="0"/>
                      <a:pt x="12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54" name="Google Shape;2254;p22"/>
              <p:cNvSpPr/>
              <p:nvPr/>
            </p:nvSpPr>
            <p:spPr>
              <a:xfrm>
                <a:off x="5843476" y="3059355"/>
                <a:ext cx="119333" cy="199643"/>
              </a:xfrm>
              <a:custGeom>
                <a:avLst/>
                <a:gdLst/>
                <a:ahLst/>
                <a:cxnLst/>
                <a:rect l="l" t="t" r="r" b="b"/>
                <a:pathLst>
                  <a:path w="6104" h="8529" extrusionOk="0">
                    <a:moveTo>
                      <a:pt x="5948" y="1"/>
                    </a:moveTo>
                    <a:cubicBezTo>
                      <a:pt x="5917" y="1"/>
                      <a:pt x="5886" y="15"/>
                      <a:pt x="5868" y="50"/>
                    </a:cubicBezTo>
                    <a:cubicBezTo>
                      <a:pt x="4441" y="2251"/>
                      <a:pt x="3035" y="4451"/>
                      <a:pt x="1468" y="6552"/>
                    </a:cubicBezTo>
                    <a:cubicBezTo>
                      <a:pt x="1013" y="7167"/>
                      <a:pt x="537" y="7762"/>
                      <a:pt x="61" y="8336"/>
                    </a:cubicBezTo>
                    <a:cubicBezTo>
                      <a:pt x="1" y="8427"/>
                      <a:pt x="66" y="8529"/>
                      <a:pt x="145" y="8529"/>
                    </a:cubicBezTo>
                    <a:cubicBezTo>
                      <a:pt x="170" y="8529"/>
                      <a:pt x="196" y="8519"/>
                      <a:pt x="220" y="8495"/>
                    </a:cubicBezTo>
                    <a:cubicBezTo>
                      <a:pt x="1904" y="6454"/>
                      <a:pt x="3391" y="4253"/>
                      <a:pt x="4838" y="2033"/>
                    </a:cubicBezTo>
                    <a:cubicBezTo>
                      <a:pt x="5234" y="1419"/>
                      <a:pt x="5651" y="785"/>
                      <a:pt x="6048" y="150"/>
                    </a:cubicBezTo>
                    <a:cubicBezTo>
                      <a:pt x="6103" y="80"/>
                      <a:pt x="6022" y="1"/>
                      <a:pt x="594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55" name="Google Shape;2255;p22"/>
              <p:cNvSpPr/>
              <p:nvPr/>
            </p:nvSpPr>
            <p:spPr>
              <a:xfrm>
                <a:off x="5842349" y="2975202"/>
                <a:ext cx="56049" cy="93803"/>
              </a:xfrm>
              <a:custGeom>
                <a:avLst/>
                <a:gdLst/>
                <a:ahLst/>
                <a:cxnLst/>
                <a:rect l="l" t="t" r="r" b="b"/>
                <a:pathLst>
                  <a:path w="3427" h="4803" extrusionOk="0">
                    <a:moveTo>
                      <a:pt x="3275" y="0"/>
                    </a:moveTo>
                    <a:cubicBezTo>
                      <a:pt x="3245" y="0"/>
                      <a:pt x="3214" y="12"/>
                      <a:pt x="3191" y="41"/>
                    </a:cubicBezTo>
                    <a:cubicBezTo>
                      <a:pt x="2339" y="1190"/>
                      <a:pt x="1784" y="2538"/>
                      <a:pt x="912" y="3688"/>
                    </a:cubicBezTo>
                    <a:cubicBezTo>
                      <a:pt x="674" y="4026"/>
                      <a:pt x="397" y="4343"/>
                      <a:pt x="80" y="4620"/>
                    </a:cubicBezTo>
                    <a:cubicBezTo>
                      <a:pt x="0" y="4699"/>
                      <a:pt x="84" y="4802"/>
                      <a:pt x="172" y="4802"/>
                    </a:cubicBezTo>
                    <a:cubicBezTo>
                      <a:pt x="194" y="4802"/>
                      <a:pt x="218" y="4795"/>
                      <a:pt x="238" y="4779"/>
                    </a:cubicBezTo>
                    <a:cubicBezTo>
                      <a:pt x="1309" y="3767"/>
                      <a:pt x="1943" y="2440"/>
                      <a:pt x="2676" y="1211"/>
                    </a:cubicBezTo>
                    <a:cubicBezTo>
                      <a:pt x="2894" y="834"/>
                      <a:pt x="3112" y="497"/>
                      <a:pt x="3370" y="160"/>
                    </a:cubicBezTo>
                    <a:cubicBezTo>
                      <a:pt x="3427" y="75"/>
                      <a:pt x="3352" y="0"/>
                      <a:pt x="327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56" name="Google Shape;2256;p22"/>
              <p:cNvSpPr/>
              <p:nvPr/>
            </p:nvSpPr>
            <p:spPr>
              <a:xfrm>
                <a:off x="5797825" y="2921315"/>
                <a:ext cx="47956" cy="79890"/>
              </a:xfrm>
              <a:custGeom>
                <a:avLst/>
                <a:gdLst/>
                <a:ahLst/>
                <a:cxnLst/>
                <a:rect l="l" t="t" r="r" b="b"/>
                <a:pathLst>
                  <a:path w="2453" h="3413" extrusionOk="0">
                    <a:moveTo>
                      <a:pt x="160" y="1"/>
                    </a:moveTo>
                    <a:cubicBezTo>
                      <a:pt x="85" y="1"/>
                      <a:pt x="1" y="75"/>
                      <a:pt x="57" y="160"/>
                    </a:cubicBezTo>
                    <a:cubicBezTo>
                      <a:pt x="771" y="1230"/>
                      <a:pt x="1503" y="2301"/>
                      <a:pt x="2217" y="3371"/>
                    </a:cubicBezTo>
                    <a:cubicBezTo>
                      <a:pt x="2240" y="3400"/>
                      <a:pt x="2271" y="3412"/>
                      <a:pt x="2302" y="3412"/>
                    </a:cubicBezTo>
                    <a:cubicBezTo>
                      <a:pt x="2378" y="3412"/>
                      <a:pt x="2453" y="3337"/>
                      <a:pt x="2396" y="3252"/>
                    </a:cubicBezTo>
                    <a:cubicBezTo>
                      <a:pt x="1683" y="2182"/>
                      <a:pt x="969" y="1112"/>
                      <a:pt x="235" y="41"/>
                    </a:cubicBezTo>
                    <a:cubicBezTo>
                      <a:pt x="218" y="13"/>
                      <a:pt x="190" y="1"/>
                      <a:pt x="16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57" name="Google Shape;2257;p22"/>
              <p:cNvSpPr/>
              <p:nvPr/>
            </p:nvSpPr>
            <p:spPr>
              <a:xfrm>
                <a:off x="5842342" y="2908700"/>
                <a:ext cx="4262" cy="974197"/>
              </a:xfrm>
              <a:custGeom>
                <a:avLst/>
                <a:gdLst/>
                <a:ahLst/>
                <a:cxnLst/>
                <a:rect l="l" t="t" r="r" b="b"/>
                <a:pathLst>
                  <a:path w="218" h="41619" extrusionOk="0">
                    <a:moveTo>
                      <a:pt x="109" y="1"/>
                    </a:moveTo>
                    <a:cubicBezTo>
                      <a:pt x="55" y="1"/>
                      <a:pt x="0" y="35"/>
                      <a:pt x="0" y="104"/>
                    </a:cubicBezTo>
                    <a:lnTo>
                      <a:pt x="0" y="16300"/>
                    </a:lnTo>
                    <a:lnTo>
                      <a:pt x="0" y="32415"/>
                    </a:lnTo>
                    <a:lnTo>
                      <a:pt x="0" y="41515"/>
                    </a:lnTo>
                    <a:cubicBezTo>
                      <a:pt x="0" y="41584"/>
                      <a:pt x="55" y="41618"/>
                      <a:pt x="109" y="41618"/>
                    </a:cubicBezTo>
                    <a:cubicBezTo>
                      <a:pt x="163" y="41618"/>
                      <a:pt x="218" y="41584"/>
                      <a:pt x="218" y="41515"/>
                    </a:cubicBezTo>
                    <a:lnTo>
                      <a:pt x="218" y="25319"/>
                    </a:lnTo>
                    <a:lnTo>
                      <a:pt x="218" y="9204"/>
                    </a:lnTo>
                    <a:lnTo>
                      <a:pt x="218" y="104"/>
                    </a:lnTo>
                    <a:cubicBezTo>
                      <a:pt x="218" y="35"/>
                      <a:pt x="163" y="1"/>
                      <a:pt x="10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grpSp>
        <p:nvGrpSpPr>
          <p:cNvPr id="2258" name="Google Shape;2258;p22"/>
          <p:cNvGrpSpPr/>
          <p:nvPr/>
        </p:nvGrpSpPr>
        <p:grpSpPr>
          <a:xfrm rot="6827663">
            <a:off x="10270578" y="5515242"/>
            <a:ext cx="1604577" cy="1450309"/>
            <a:chOff x="2401900" y="1895088"/>
            <a:chExt cx="1203300" cy="1087613"/>
          </a:xfrm>
        </p:grpSpPr>
        <p:sp>
          <p:nvSpPr>
            <p:cNvPr id="2259" name="Google Shape;2259;p22"/>
            <p:cNvSpPr/>
            <p:nvPr/>
          </p:nvSpPr>
          <p:spPr>
            <a:xfrm>
              <a:off x="2401900" y="1899500"/>
              <a:ext cx="1203300" cy="1083200"/>
            </a:xfrm>
            <a:custGeom>
              <a:avLst/>
              <a:gdLst/>
              <a:ahLst/>
              <a:cxnLst/>
              <a:rect l="l" t="t" r="r" b="b"/>
              <a:pathLst>
                <a:path w="48132" h="43328" extrusionOk="0">
                  <a:moveTo>
                    <a:pt x="0" y="1"/>
                  </a:moveTo>
                  <a:lnTo>
                    <a:pt x="0" y="1"/>
                  </a:lnTo>
                  <a:cubicBezTo>
                    <a:pt x="21" y="576"/>
                    <a:pt x="40" y="1131"/>
                    <a:pt x="60" y="1705"/>
                  </a:cubicBezTo>
                  <a:cubicBezTo>
                    <a:pt x="238" y="6661"/>
                    <a:pt x="555" y="11637"/>
                    <a:pt x="2141" y="16316"/>
                  </a:cubicBezTo>
                  <a:cubicBezTo>
                    <a:pt x="2141" y="16316"/>
                    <a:pt x="2954" y="16453"/>
                    <a:pt x="4087" y="16453"/>
                  </a:cubicBezTo>
                  <a:cubicBezTo>
                    <a:pt x="4923" y="16453"/>
                    <a:pt x="5933" y="16378"/>
                    <a:pt x="6919" y="16117"/>
                  </a:cubicBezTo>
                  <a:lnTo>
                    <a:pt x="6919" y="16117"/>
                  </a:lnTo>
                  <a:cubicBezTo>
                    <a:pt x="6919" y="16117"/>
                    <a:pt x="4718" y="17841"/>
                    <a:pt x="3192" y="18475"/>
                  </a:cubicBezTo>
                  <a:cubicBezTo>
                    <a:pt x="3192" y="18475"/>
                    <a:pt x="5590" y="22123"/>
                    <a:pt x="7672" y="24919"/>
                  </a:cubicBezTo>
                  <a:cubicBezTo>
                    <a:pt x="7672" y="24919"/>
                    <a:pt x="8603" y="24641"/>
                    <a:pt x="10427" y="23412"/>
                  </a:cubicBezTo>
                  <a:lnTo>
                    <a:pt x="10427" y="23412"/>
                  </a:lnTo>
                  <a:cubicBezTo>
                    <a:pt x="10427" y="23412"/>
                    <a:pt x="10249" y="24562"/>
                    <a:pt x="9396" y="26465"/>
                  </a:cubicBezTo>
                  <a:cubicBezTo>
                    <a:pt x="9396" y="26465"/>
                    <a:pt x="12409" y="29616"/>
                    <a:pt x="14808" y="31936"/>
                  </a:cubicBezTo>
                  <a:lnTo>
                    <a:pt x="17861" y="29655"/>
                  </a:lnTo>
                  <a:lnTo>
                    <a:pt x="17861" y="29655"/>
                  </a:lnTo>
                  <a:cubicBezTo>
                    <a:pt x="17861" y="29656"/>
                    <a:pt x="18139" y="31043"/>
                    <a:pt x="17385" y="33105"/>
                  </a:cubicBezTo>
                  <a:cubicBezTo>
                    <a:pt x="17385" y="33105"/>
                    <a:pt x="25198" y="37212"/>
                    <a:pt x="34368" y="37212"/>
                  </a:cubicBezTo>
                  <a:cubicBezTo>
                    <a:pt x="37081" y="37212"/>
                    <a:pt x="39914" y="36852"/>
                    <a:pt x="42698" y="35919"/>
                  </a:cubicBezTo>
                  <a:cubicBezTo>
                    <a:pt x="43015" y="36237"/>
                    <a:pt x="43313" y="36574"/>
                    <a:pt x="43631" y="36911"/>
                  </a:cubicBezTo>
                  <a:cubicBezTo>
                    <a:pt x="44979" y="38457"/>
                    <a:pt x="46287" y="40103"/>
                    <a:pt x="47257" y="41906"/>
                  </a:cubicBezTo>
                  <a:cubicBezTo>
                    <a:pt x="47495" y="42342"/>
                    <a:pt x="47714" y="42799"/>
                    <a:pt x="47912" y="43274"/>
                  </a:cubicBezTo>
                  <a:cubicBezTo>
                    <a:pt x="47931" y="43312"/>
                    <a:pt x="47961" y="43327"/>
                    <a:pt x="47991" y="43327"/>
                  </a:cubicBezTo>
                  <a:cubicBezTo>
                    <a:pt x="48059" y="43327"/>
                    <a:pt x="48131" y="43250"/>
                    <a:pt x="48090" y="43156"/>
                  </a:cubicBezTo>
                  <a:cubicBezTo>
                    <a:pt x="47297" y="41272"/>
                    <a:pt x="46108" y="39587"/>
                    <a:pt x="44820" y="38002"/>
                  </a:cubicBezTo>
                  <a:cubicBezTo>
                    <a:pt x="44186" y="37228"/>
                    <a:pt x="43531" y="36474"/>
                    <a:pt x="42838" y="35742"/>
                  </a:cubicBezTo>
                  <a:cubicBezTo>
                    <a:pt x="44384" y="25830"/>
                    <a:pt x="38139" y="19704"/>
                    <a:pt x="38139" y="19704"/>
                  </a:cubicBezTo>
                  <a:cubicBezTo>
                    <a:pt x="37049" y="20973"/>
                    <a:pt x="35345" y="21330"/>
                    <a:pt x="35345" y="21330"/>
                  </a:cubicBezTo>
                  <a:cubicBezTo>
                    <a:pt x="36257" y="20042"/>
                    <a:pt x="36851" y="18100"/>
                    <a:pt x="36851" y="18100"/>
                  </a:cubicBezTo>
                  <a:cubicBezTo>
                    <a:pt x="33957" y="14254"/>
                    <a:pt x="29893" y="11974"/>
                    <a:pt x="29893" y="11974"/>
                  </a:cubicBezTo>
                  <a:cubicBezTo>
                    <a:pt x="28584" y="13639"/>
                    <a:pt x="26919" y="15145"/>
                    <a:pt x="26919" y="15145"/>
                  </a:cubicBezTo>
                  <a:cubicBezTo>
                    <a:pt x="27316" y="13421"/>
                    <a:pt x="27376" y="10527"/>
                    <a:pt x="27376" y="10527"/>
                  </a:cubicBezTo>
                  <a:cubicBezTo>
                    <a:pt x="25135" y="8802"/>
                    <a:pt x="19407" y="6682"/>
                    <a:pt x="19407" y="6682"/>
                  </a:cubicBezTo>
                  <a:cubicBezTo>
                    <a:pt x="18514" y="8228"/>
                    <a:pt x="16434" y="9853"/>
                    <a:pt x="16434" y="9853"/>
                  </a:cubicBezTo>
                  <a:cubicBezTo>
                    <a:pt x="16989" y="7771"/>
                    <a:pt x="17246" y="5392"/>
                    <a:pt x="17246" y="5392"/>
                  </a:cubicBezTo>
                  <a:cubicBezTo>
                    <a:pt x="17246" y="5392"/>
                    <a:pt x="12528" y="2538"/>
                    <a:pt x="8286" y="2221"/>
                  </a:cubicBezTo>
                  <a:cubicBezTo>
                    <a:pt x="4025" y="1924"/>
                    <a:pt x="0" y="1"/>
                    <a:pt x="0" y="1"/>
                  </a:cubicBezTo>
                  <a:close/>
                </a:path>
              </a:pathLst>
            </a:custGeom>
            <a:solidFill>
              <a:schemeClr val="dk1"/>
            </a:solidFill>
            <a:ln w="152400" cap="flat" cmpd="sng">
              <a:solidFill>
                <a:schemeClr val="lt2"/>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nvGrpSpPr>
            <p:cNvPr id="2260" name="Google Shape;2260;p22"/>
            <p:cNvGrpSpPr/>
            <p:nvPr/>
          </p:nvGrpSpPr>
          <p:grpSpPr>
            <a:xfrm>
              <a:off x="2402050" y="1895088"/>
              <a:ext cx="1156651" cy="1051648"/>
              <a:chOff x="3295800" y="1931075"/>
              <a:chExt cx="1156651" cy="1051648"/>
            </a:xfrm>
          </p:grpSpPr>
          <p:sp>
            <p:nvSpPr>
              <p:cNvPr id="2261" name="Google Shape;2261;p22"/>
              <p:cNvSpPr/>
              <p:nvPr/>
            </p:nvSpPr>
            <p:spPr>
              <a:xfrm>
                <a:off x="3295800" y="1931075"/>
                <a:ext cx="1111075" cy="930525"/>
              </a:xfrm>
              <a:custGeom>
                <a:avLst/>
                <a:gdLst/>
                <a:ahLst/>
                <a:cxnLst/>
                <a:rect l="l" t="t" r="r" b="b"/>
                <a:pathLst>
                  <a:path w="44443" h="37221" extrusionOk="0">
                    <a:moveTo>
                      <a:pt x="0" y="0"/>
                    </a:moveTo>
                    <a:lnTo>
                      <a:pt x="59" y="1726"/>
                    </a:lnTo>
                    <a:cubicBezTo>
                      <a:pt x="238" y="6661"/>
                      <a:pt x="555" y="11656"/>
                      <a:pt x="2141" y="16334"/>
                    </a:cubicBezTo>
                    <a:cubicBezTo>
                      <a:pt x="2141" y="16334"/>
                      <a:pt x="2944" y="16464"/>
                      <a:pt x="4064" y="16464"/>
                    </a:cubicBezTo>
                    <a:cubicBezTo>
                      <a:pt x="4905" y="16464"/>
                      <a:pt x="5924" y="16391"/>
                      <a:pt x="6918" y="16136"/>
                    </a:cubicBezTo>
                    <a:lnTo>
                      <a:pt x="6918" y="16136"/>
                    </a:lnTo>
                    <a:cubicBezTo>
                      <a:pt x="6918" y="16136"/>
                      <a:pt x="4718" y="17841"/>
                      <a:pt x="3191" y="18475"/>
                    </a:cubicBezTo>
                    <a:cubicBezTo>
                      <a:pt x="3191" y="18475"/>
                      <a:pt x="5590" y="22143"/>
                      <a:pt x="7671" y="24937"/>
                    </a:cubicBezTo>
                    <a:cubicBezTo>
                      <a:pt x="7671" y="24937"/>
                      <a:pt x="8603" y="24660"/>
                      <a:pt x="10427" y="23431"/>
                    </a:cubicBezTo>
                    <a:lnTo>
                      <a:pt x="10427" y="23431"/>
                    </a:lnTo>
                    <a:cubicBezTo>
                      <a:pt x="10427" y="23431"/>
                      <a:pt x="10248" y="24561"/>
                      <a:pt x="9396" y="26483"/>
                    </a:cubicBezTo>
                    <a:cubicBezTo>
                      <a:pt x="9396" y="26483"/>
                      <a:pt x="12409" y="29636"/>
                      <a:pt x="14807" y="31955"/>
                    </a:cubicBezTo>
                    <a:lnTo>
                      <a:pt x="17860" y="29655"/>
                    </a:lnTo>
                    <a:lnTo>
                      <a:pt x="17860" y="29655"/>
                    </a:lnTo>
                    <a:cubicBezTo>
                      <a:pt x="17860" y="29655"/>
                      <a:pt x="18137" y="31063"/>
                      <a:pt x="17384" y="33125"/>
                    </a:cubicBezTo>
                    <a:cubicBezTo>
                      <a:pt x="17384" y="33125"/>
                      <a:pt x="25178" y="37221"/>
                      <a:pt x="34337" y="37221"/>
                    </a:cubicBezTo>
                    <a:cubicBezTo>
                      <a:pt x="37099" y="37221"/>
                      <a:pt x="39984" y="36848"/>
                      <a:pt x="42817" y="35879"/>
                    </a:cubicBezTo>
                    <a:cubicBezTo>
                      <a:pt x="44443" y="25889"/>
                      <a:pt x="38139" y="19704"/>
                      <a:pt x="38139" y="19704"/>
                    </a:cubicBezTo>
                    <a:cubicBezTo>
                      <a:pt x="37048" y="20993"/>
                      <a:pt x="35343" y="21350"/>
                      <a:pt x="35343" y="21350"/>
                    </a:cubicBezTo>
                    <a:cubicBezTo>
                      <a:pt x="36255" y="20061"/>
                      <a:pt x="36850" y="18099"/>
                      <a:pt x="36850" y="18099"/>
                    </a:cubicBezTo>
                    <a:cubicBezTo>
                      <a:pt x="33956" y="14273"/>
                      <a:pt x="29893" y="11994"/>
                      <a:pt x="29893" y="11994"/>
                    </a:cubicBezTo>
                    <a:cubicBezTo>
                      <a:pt x="28585" y="13638"/>
                      <a:pt x="26920" y="15145"/>
                      <a:pt x="26920" y="15145"/>
                    </a:cubicBezTo>
                    <a:cubicBezTo>
                      <a:pt x="27316" y="13440"/>
                      <a:pt x="27375" y="10546"/>
                      <a:pt x="27375" y="10546"/>
                    </a:cubicBezTo>
                    <a:cubicBezTo>
                      <a:pt x="25136" y="8822"/>
                      <a:pt x="19406" y="6700"/>
                      <a:pt x="19406" y="6700"/>
                    </a:cubicBezTo>
                    <a:cubicBezTo>
                      <a:pt x="18515" y="8227"/>
                      <a:pt x="16433" y="9853"/>
                      <a:pt x="16433" y="9853"/>
                    </a:cubicBezTo>
                    <a:cubicBezTo>
                      <a:pt x="16988" y="7791"/>
                      <a:pt x="17246" y="5413"/>
                      <a:pt x="17246" y="5413"/>
                    </a:cubicBezTo>
                    <a:cubicBezTo>
                      <a:pt x="17246" y="5413"/>
                      <a:pt x="12528" y="2538"/>
                      <a:pt x="8286" y="2241"/>
                    </a:cubicBezTo>
                    <a:cubicBezTo>
                      <a:pt x="4024" y="1924"/>
                      <a:pt x="0" y="0"/>
                      <a:pt x="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62" name="Google Shape;2262;p22"/>
              <p:cNvSpPr/>
              <p:nvPr/>
            </p:nvSpPr>
            <p:spPr>
              <a:xfrm>
                <a:off x="3371377" y="2028475"/>
                <a:ext cx="989373" cy="786271"/>
              </a:xfrm>
              <a:custGeom>
                <a:avLst/>
                <a:gdLst/>
                <a:ahLst/>
                <a:cxnLst/>
                <a:rect l="l" t="t" r="r" b="b"/>
                <a:pathLst>
                  <a:path w="37494" h="29487" extrusionOk="0">
                    <a:moveTo>
                      <a:pt x="1" y="1"/>
                    </a:moveTo>
                    <a:lnTo>
                      <a:pt x="1" y="1"/>
                    </a:lnTo>
                    <a:cubicBezTo>
                      <a:pt x="9247" y="27141"/>
                      <a:pt x="30385" y="29486"/>
                      <a:pt x="36060" y="29486"/>
                    </a:cubicBezTo>
                    <a:cubicBezTo>
                      <a:pt x="36980" y="29486"/>
                      <a:pt x="37493" y="29425"/>
                      <a:pt x="37485" y="29397"/>
                    </a:cubicBezTo>
                    <a:cubicBezTo>
                      <a:pt x="30726" y="10348"/>
                      <a:pt x="1" y="1"/>
                      <a:pt x="1" y="1"/>
                    </a:cubicBezTo>
                    <a:close/>
                  </a:path>
                </a:pathLst>
              </a:custGeom>
              <a:solidFill>
                <a:srgbClr val="191919">
                  <a:alpha val="128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63" name="Google Shape;2263;p22"/>
              <p:cNvSpPr/>
              <p:nvPr/>
            </p:nvSpPr>
            <p:spPr>
              <a:xfrm>
                <a:off x="3601474" y="2047537"/>
                <a:ext cx="54905" cy="195530"/>
              </a:xfrm>
              <a:custGeom>
                <a:avLst/>
                <a:gdLst/>
                <a:ahLst/>
                <a:cxnLst/>
                <a:rect l="l" t="t" r="r" b="b"/>
                <a:pathLst>
                  <a:path w="2924" h="10413" extrusionOk="0">
                    <a:moveTo>
                      <a:pt x="2785" y="1"/>
                    </a:moveTo>
                    <a:cubicBezTo>
                      <a:pt x="2745" y="1"/>
                      <a:pt x="2708" y="20"/>
                      <a:pt x="2701" y="66"/>
                    </a:cubicBezTo>
                    <a:cubicBezTo>
                      <a:pt x="2205" y="2762"/>
                      <a:pt x="1551" y="5437"/>
                      <a:pt x="738" y="8054"/>
                    </a:cubicBezTo>
                    <a:cubicBezTo>
                      <a:pt x="521" y="8807"/>
                      <a:pt x="283" y="9541"/>
                      <a:pt x="24" y="10274"/>
                    </a:cubicBezTo>
                    <a:cubicBezTo>
                      <a:pt x="0" y="10358"/>
                      <a:pt x="63" y="10413"/>
                      <a:pt x="125" y="10413"/>
                    </a:cubicBezTo>
                    <a:cubicBezTo>
                      <a:pt x="166" y="10413"/>
                      <a:pt x="207" y="10389"/>
                      <a:pt x="222" y="10334"/>
                    </a:cubicBezTo>
                    <a:cubicBezTo>
                      <a:pt x="1115" y="7737"/>
                      <a:pt x="1848" y="5101"/>
                      <a:pt x="2443" y="2424"/>
                    </a:cubicBezTo>
                    <a:cubicBezTo>
                      <a:pt x="2622" y="1652"/>
                      <a:pt x="2760" y="898"/>
                      <a:pt x="2899" y="125"/>
                    </a:cubicBezTo>
                    <a:cubicBezTo>
                      <a:pt x="2924" y="51"/>
                      <a:pt x="2850" y="1"/>
                      <a:pt x="278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64" name="Google Shape;2264;p22"/>
              <p:cNvSpPr/>
              <p:nvPr/>
            </p:nvSpPr>
            <p:spPr>
              <a:xfrm>
                <a:off x="3566492" y="2035275"/>
                <a:ext cx="38813" cy="173917"/>
              </a:xfrm>
              <a:custGeom>
                <a:avLst/>
                <a:gdLst/>
                <a:ahLst/>
                <a:cxnLst/>
                <a:rect l="l" t="t" r="r" b="b"/>
                <a:pathLst>
                  <a:path w="2067" h="9262" extrusionOk="0">
                    <a:moveTo>
                      <a:pt x="1965" y="0"/>
                    </a:moveTo>
                    <a:cubicBezTo>
                      <a:pt x="1913" y="0"/>
                      <a:pt x="1858" y="35"/>
                      <a:pt x="1848" y="104"/>
                    </a:cubicBezTo>
                    <a:cubicBezTo>
                      <a:pt x="1630" y="2482"/>
                      <a:pt x="1213" y="4861"/>
                      <a:pt x="600" y="7181"/>
                    </a:cubicBezTo>
                    <a:cubicBezTo>
                      <a:pt x="420" y="7834"/>
                      <a:pt x="222" y="8489"/>
                      <a:pt x="24" y="9124"/>
                    </a:cubicBezTo>
                    <a:cubicBezTo>
                      <a:pt x="0" y="9207"/>
                      <a:pt x="63" y="9262"/>
                      <a:pt x="125" y="9262"/>
                    </a:cubicBezTo>
                    <a:cubicBezTo>
                      <a:pt x="166" y="9262"/>
                      <a:pt x="206" y="9238"/>
                      <a:pt x="222" y="9182"/>
                    </a:cubicBezTo>
                    <a:cubicBezTo>
                      <a:pt x="956" y="6883"/>
                      <a:pt x="1491" y="4504"/>
                      <a:pt x="1829" y="2107"/>
                    </a:cubicBezTo>
                    <a:cubicBezTo>
                      <a:pt x="1927" y="1433"/>
                      <a:pt x="1987" y="759"/>
                      <a:pt x="2066" y="104"/>
                    </a:cubicBezTo>
                    <a:cubicBezTo>
                      <a:pt x="2066" y="35"/>
                      <a:pt x="2017" y="0"/>
                      <a:pt x="196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65" name="Google Shape;2265;p22"/>
              <p:cNvSpPr/>
              <p:nvPr/>
            </p:nvSpPr>
            <p:spPr>
              <a:xfrm>
                <a:off x="3440775" y="2290111"/>
                <a:ext cx="216054" cy="20993"/>
              </a:xfrm>
              <a:custGeom>
                <a:avLst/>
                <a:gdLst/>
                <a:ahLst/>
                <a:cxnLst/>
                <a:rect l="l" t="t" r="r" b="b"/>
                <a:pathLst>
                  <a:path w="11506" h="1118" extrusionOk="0">
                    <a:moveTo>
                      <a:pt x="11373" y="1"/>
                    </a:moveTo>
                    <a:cubicBezTo>
                      <a:pt x="11362" y="1"/>
                      <a:pt x="11351" y="2"/>
                      <a:pt x="11338" y="6"/>
                    </a:cubicBezTo>
                    <a:cubicBezTo>
                      <a:pt x="8652" y="622"/>
                      <a:pt x="5895" y="921"/>
                      <a:pt x="3134" y="921"/>
                    </a:cubicBezTo>
                    <a:cubicBezTo>
                      <a:pt x="2962" y="921"/>
                      <a:pt x="2789" y="920"/>
                      <a:pt x="2616" y="918"/>
                    </a:cubicBezTo>
                    <a:cubicBezTo>
                      <a:pt x="1784" y="899"/>
                      <a:pt x="951" y="839"/>
                      <a:pt x="138" y="780"/>
                    </a:cubicBezTo>
                    <a:cubicBezTo>
                      <a:pt x="132" y="779"/>
                      <a:pt x="126" y="779"/>
                      <a:pt x="120" y="779"/>
                    </a:cubicBezTo>
                    <a:cubicBezTo>
                      <a:pt x="0" y="779"/>
                      <a:pt x="6" y="978"/>
                      <a:pt x="138" y="978"/>
                    </a:cubicBezTo>
                    <a:cubicBezTo>
                      <a:pt x="1197" y="1071"/>
                      <a:pt x="2259" y="1117"/>
                      <a:pt x="3320" y="1117"/>
                    </a:cubicBezTo>
                    <a:cubicBezTo>
                      <a:pt x="5199" y="1117"/>
                      <a:pt x="7078" y="972"/>
                      <a:pt x="8939" y="680"/>
                    </a:cubicBezTo>
                    <a:cubicBezTo>
                      <a:pt x="9772" y="542"/>
                      <a:pt x="10585" y="383"/>
                      <a:pt x="11397" y="204"/>
                    </a:cubicBezTo>
                    <a:cubicBezTo>
                      <a:pt x="11505" y="168"/>
                      <a:pt x="11482" y="1"/>
                      <a:pt x="1137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66" name="Google Shape;2266;p22"/>
              <p:cNvSpPr/>
              <p:nvPr/>
            </p:nvSpPr>
            <p:spPr>
              <a:xfrm>
                <a:off x="3437790" y="2269090"/>
                <a:ext cx="195324" cy="17163"/>
              </a:xfrm>
              <a:custGeom>
                <a:avLst/>
                <a:gdLst/>
                <a:ahLst/>
                <a:cxnLst/>
                <a:rect l="l" t="t" r="r" b="b"/>
                <a:pathLst>
                  <a:path w="10402" h="914" extrusionOk="0">
                    <a:moveTo>
                      <a:pt x="10244" y="1"/>
                    </a:moveTo>
                    <a:cubicBezTo>
                      <a:pt x="10239" y="1"/>
                      <a:pt x="10234" y="1"/>
                      <a:pt x="10229" y="2"/>
                    </a:cubicBezTo>
                    <a:cubicBezTo>
                      <a:pt x="7612" y="378"/>
                      <a:pt x="4996" y="597"/>
                      <a:pt x="2379" y="676"/>
                    </a:cubicBezTo>
                    <a:cubicBezTo>
                      <a:pt x="1626" y="695"/>
                      <a:pt x="891" y="716"/>
                      <a:pt x="138" y="716"/>
                    </a:cubicBezTo>
                    <a:cubicBezTo>
                      <a:pt x="0" y="716"/>
                      <a:pt x="0" y="914"/>
                      <a:pt x="138" y="914"/>
                    </a:cubicBezTo>
                    <a:cubicBezTo>
                      <a:pt x="2794" y="914"/>
                      <a:pt x="5451" y="774"/>
                      <a:pt x="8088" y="478"/>
                    </a:cubicBezTo>
                    <a:cubicBezTo>
                      <a:pt x="8821" y="398"/>
                      <a:pt x="9555" y="319"/>
                      <a:pt x="10287" y="219"/>
                    </a:cubicBezTo>
                    <a:cubicBezTo>
                      <a:pt x="10401" y="201"/>
                      <a:pt x="10353" y="1"/>
                      <a:pt x="1024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67" name="Google Shape;2267;p22"/>
              <p:cNvSpPr/>
              <p:nvPr/>
            </p:nvSpPr>
            <p:spPr>
              <a:xfrm>
                <a:off x="3423462" y="2177081"/>
                <a:ext cx="122636" cy="9783"/>
              </a:xfrm>
              <a:custGeom>
                <a:avLst/>
                <a:gdLst/>
                <a:ahLst/>
                <a:cxnLst/>
                <a:rect l="l" t="t" r="r" b="b"/>
                <a:pathLst>
                  <a:path w="6531" h="521" extrusionOk="0">
                    <a:moveTo>
                      <a:pt x="140" y="0"/>
                    </a:moveTo>
                    <a:cubicBezTo>
                      <a:pt x="41" y="0"/>
                      <a:pt x="1" y="186"/>
                      <a:pt x="129" y="203"/>
                    </a:cubicBezTo>
                    <a:cubicBezTo>
                      <a:pt x="1139" y="382"/>
                      <a:pt x="2170" y="462"/>
                      <a:pt x="3221" y="481"/>
                    </a:cubicBezTo>
                    <a:cubicBezTo>
                      <a:pt x="4271" y="501"/>
                      <a:pt x="5322" y="501"/>
                      <a:pt x="6393" y="520"/>
                    </a:cubicBezTo>
                    <a:cubicBezTo>
                      <a:pt x="6531" y="520"/>
                      <a:pt x="6531" y="303"/>
                      <a:pt x="6393" y="303"/>
                    </a:cubicBezTo>
                    <a:cubicBezTo>
                      <a:pt x="5341" y="303"/>
                      <a:pt x="4311" y="282"/>
                      <a:pt x="3261" y="263"/>
                    </a:cubicBezTo>
                    <a:cubicBezTo>
                      <a:pt x="2230" y="263"/>
                      <a:pt x="1199" y="184"/>
                      <a:pt x="169" y="5"/>
                    </a:cubicBezTo>
                    <a:cubicBezTo>
                      <a:pt x="159" y="2"/>
                      <a:pt x="149" y="0"/>
                      <a:pt x="14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68" name="Google Shape;2268;p22"/>
              <p:cNvSpPr/>
              <p:nvPr/>
            </p:nvSpPr>
            <p:spPr>
              <a:xfrm>
                <a:off x="3732945" y="2143563"/>
                <a:ext cx="30213" cy="211904"/>
              </a:xfrm>
              <a:custGeom>
                <a:avLst/>
                <a:gdLst/>
                <a:ahLst/>
                <a:cxnLst/>
                <a:rect l="l" t="t" r="r" b="b"/>
                <a:pathLst>
                  <a:path w="1609" h="11285" extrusionOk="0">
                    <a:moveTo>
                      <a:pt x="1507" y="1"/>
                    </a:moveTo>
                    <a:cubicBezTo>
                      <a:pt x="1455" y="1"/>
                      <a:pt x="1400" y="36"/>
                      <a:pt x="1400" y="105"/>
                    </a:cubicBezTo>
                    <a:cubicBezTo>
                      <a:pt x="1341" y="2999"/>
                      <a:pt x="1064" y="5894"/>
                      <a:pt x="528" y="8748"/>
                    </a:cubicBezTo>
                    <a:cubicBezTo>
                      <a:pt x="369" y="9541"/>
                      <a:pt x="210" y="10353"/>
                      <a:pt x="12" y="11146"/>
                    </a:cubicBezTo>
                    <a:cubicBezTo>
                      <a:pt x="1" y="11230"/>
                      <a:pt x="68" y="11285"/>
                      <a:pt x="132" y="11285"/>
                    </a:cubicBezTo>
                    <a:cubicBezTo>
                      <a:pt x="175" y="11285"/>
                      <a:pt x="215" y="11261"/>
                      <a:pt x="231" y="11206"/>
                    </a:cubicBezTo>
                    <a:cubicBezTo>
                      <a:pt x="884" y="8371"/>
                      <a:pt x="1321" y="5477"/>
                      <a:pt x="1500" y="2563"/>
                    </a:cubicBezTo>
                    <a:cubicBezTo>
                      <a:pt x="1558" y="1750"/>
                      <a:pt x="1598" y="938"/>
                      <a:pt x="1598" y="105"/>
                    </a:cubicBezTo>
                    <a:cubicBezTo>
                      <a:pt x="1608" y="36"/>
                      <a:pt x="1559" y="1"/>
                      <a:pt x="150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69" name="Google Shape;2269;p22"/>
              <p:cNvSpPr/>
              <p:nvPr/>
            </p:nvSpPr>
            <p:spPr>
              <a:xfrm>
                <a:off x="3759732" y="2141620"/>
                <a:ext cx="95146" cy="229668"/>
              </a:xfrm>
              <a:custGeom>
                <a:avLst/>
                <a:gdLst/>
                <a:ahLst/>
                <a:cxnLst/>
                <a:rect l="l" t="t" r="r" b="b"/>
                <a:pathLst>
                  <a:path w="5067" h="12231" extrusionOk="0">
                    <a:moveTo>
                      <a:pt x="4962" y="0"/>
                    </a:moveTo>
                    <a:cubicBezTo>
                      <a:pt x="4908" y="0"/>
                      <a:pt x="4848" y="35"/>
                      <a:pt x="4838" y="104"/>
                    </a:cubicBezTo>
                    <a:cubicBezTo>
                      <a:pt x="4719" y="1729"/>
                      <a:pt x="4164" y="3296"/>
                      <a:pt x="3511" y="4782"/>
                    </a:cubicBezTo>
                    <a:cubicBezTo>
                      <a:pt x="2837" y="6349"/>
                      <a:pt x="2083" y="7874"/>
                      <a:pt x="1330" y="9421"/>
                    </a:cubicBezTo>
                    <a:cubicBezTo>
                      <a:pt x="913" y="10313"/>
                      <a:pt x="477" y="11186"/>
                      <a:pt x="41" y="12077"/>
                    </a:cubicBezTo>
                    <a:cubicBezTo>
                      <a:pt x="1" y="12158"/>
                      <a:pt x="71" y="12230"/>
                      <a:pt x="138" y="12230"/>
                    </a:cubicBezTo>
                    <a:cubicBezTo>
                      <a:pt x="170" y="12230"/>
                      <a:pt x="201" y="12214"/>
                      <a:pt x="220" y="12177"/>
                    </a:cubicBezTo>
                    <a:cubicBezTo>
                      <a:pt x="1013" y="10591"/>
                      <a:pt x="1785" y="8984"/>
                      <a:pt x="2538" y="7380"/>
                    </a:cubicBezTo>
                    <a:cubicBezTo>
                      <a:pt x="3252" y="5892"/>
                      <a:pt x="3986" y="4386"/>
                      <a:pt x="4502" y="2800"/>
                    </a:cubicBezTo>
                    <a:cubicBezTo>
                      <a:pt x="4779" y="1928"/>
                      <a:pt x="4977" y="1016"/>
                      <a:pt x="5057" y="104"/>
                    </a:cubicBezTo>
                    <a:cubicBezTo>
                      <a:pt x="5066" y="35"/>
                      <a:pt x="5017" y="0"/>
                      <a:pt x="496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70" name="Google Shape;2270;p22"/>
              <p:cNvSpPr/>
              <p:nvPr/>
            </p:nvSpPr>
            <p:spPr>
              <a:xfrm>
                <a:off x="3790246" y="2166162"/>
                <a:ext cx="114637" cy="227396"/>
              </a:xfrm>
              <a:custGeom>
                <a:avLst/>
                <a:gdLst/>
                <a:ahLst/>
                <a:cxnLst/>
                <a:rect l="l" t="t" r="r" b="b"/>
                <a:pathLst>
                  <a:path w="6105" h="12110" extrusionOk="0">
                    <a:moveTo>
                      <a:pt x="5976" y="1"/>
                    </a:moveTo>
                    <a:cubicBezTo>
                      <a:pt x="5935" y="1"/>
                      <a:pt x="5892" y="20"/>
                      <a:pt x="5869" y="66"/>
                    </a:cubicBezTo>
                    <a:cubicBezTo>
                      <a:pt x="5176" y="1731"/>
                      <a:pt x="4462" y="3396"/>
                      <a:pt x="3749" y="5042"/>
                    </a:cubicBezTo>
                    <a:cubicBezTo>
                      <a:pt x="3392" y="5854"/>
                      <a:pt x="3015" y="6686"/>
                      <a:pt x="2639" y="7500"/>
                    </a:cubicBezTo>
                    <a:cubicBezTo>
                      <a:pt x="2301" y="8232"/>
                      <a:pt x="1965" y="8967"/>
                      <a:pt x="1587" y="9680"/>
                    </a:cubicBezTo>
                    <a:cubicBezTo>
                      <a:pt x="1151" y="10473"/>
                      <a:pt x="676" y="11246"/>
                      <a:pt x="62" y="11919"/>
                    </a:cubicBezTo>
                    <a:cubicBezTo>
                      <a:pt x="0" y="11997"/>
                      <a:pt x="70" y="12110"/>
                      <a:pt x="150" y="12110"/>
                    </a:cubicBezTo>
                    <a:cubicBezTo>
                      <a:pt x="174" y="12110"/>
                      <a:pt x="198" y="12100"/>
                      <a:pt x="220" y="12078"/>
                    </a:cubicBezTo>
                    <a:cubicBezTo>
                      <a:pt x="1291" y="10849"/>
                      <a:pt x="2023" y="9382"/>
                      <a:pt x="2678" y="7915"/>
                    </a:cubicBezTo>
                    <a:cubicBezTo>
                      <a:pt x="3432" y="6271"/>
                      <a:pt x="4164" y="4606"/>
                      <a:pt x="4878" y="2960"/>
                    </a:cubicBezTo>
                    <a:cubicBezTo>
                      <a:pt x="5274" y="2008"/>
                      <a:pt x="5671" y="1077"/>
                      <a:pt x="6067" y="126"/>
                    </a:cubicBezTo>
                    <a:cubicBezTo>
                      <a:pt x="6105" y="52"/>
                      <a:pt x="6043" y="1"/>
                      <a:pt x="597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71" name="Google Shape;2271;p22"/>
              <p:cNvSpPr/>
              <p:nvPr/>
            </p:nvSpPr>
            <p:spPr>
              <a:xfrm>
                <a:off x="3513614" y="2338651"/>
                <a:ext cx="203342" cy="114073"/>
              </a:xfrm>
              <a:custGeom>
                <a:avLst/>
                <a:gdLst/>
                <a:ahLst/>
                <a:cxnLst/>
                <a:rect l="l" t="t" r="r" b="b"/>
                <a:pathLst>
                  <a:path w="10829" h="6075" extrusionOk="0">
                    <a:moveTo>
                      <a:pt x="10667" y="0"/>
                    </a:moveTo>
                    <a:cubicBezTo>
                      <a:pt x="10649" y="0"/>
                      <a:pt x="10630" y="6"/>
                      <a:pt x="10610" y="19"/>
                    </a:cubicBezTo>
                    <a:cubicBezTo>
                      <a:pt x="7994" y="1703"/>
                      <a:pt x="5338" y="3388"/>
                      <a:pt x="2543" y="4776"/>
                    </a:cubicBezTo>
                    <a:cubicBezTo>
                      <a:pt x="1730" y="5152"/>
                      <a:pt x="937" y="5529"/>
                      <a:pt x="104" y="5865"/>
                    </a:cubicBezTo>
                    <a:cubicBezTo>
                      <a:pt x="1" y="5918"/>
                      <a:pt x="33" y="6075"/>
                      <a:pt x="122" y="6075"/>
                    </a:cubicBezTo>
                    <a:cubicBezTo>
                      <a:pt x="135" y="6075"/>
                      <a:pt x="149" y="6072"/>
                      <a:pt x="165" y="6064"/>
                    </a:cubicBezTo>
                    <a:cubicBezTo>
                      <a:pt x="3078" y="4874"/>
                      <a:pt x="5813" y="3289"/>
                      <a:pt x="8490" y="1623"/>
                    </a:cubicBezTo>
                    <a:cubicBezTo>
                      <a:pt x="9243" y="1148"/>
                      <a:pt x="9976" y="672"/>
                      <a:pt x="10729" y="196"/>
                    </a:cubicBezTo>
                    <a:cubicBezTo>
                      <a:pt x="10829" y="147"/>
                      <a:pt x="10762" y="0"/>
                      <a:pt x="1066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72" name="Google Shape;2272;p22"/>
              <p:cNvSpPr/>
              <p:nvPr/>
            </p:nvSpPr>
            <p:spPr>
              <a:xfrm>
                <a:off x="3609755" y="2415075"/>
                <a:ext cx="222269" cy="170331"/>
              </a:xfrm>
              <a:custGeom>
                <a:avLst/>
                <a:gdLst/>
                <a:ahLst/>
                <a:cxnLst/>
                <a:rect l="l" t="t" r="r" b="b"/>
                <a:pathLst>
                  <a:path w="11837" h="9071" extrusionOk="0">
                    <a:moveTo>
                      <a:pt x="11686" y="0"/>
                    </a:moveTo>
                    <a:cubicBezTo>
                      <a:pt x="11663" y="0"/>
                      <a:pt x="11638" y="10"/>
                      <a:pt x="11616" y="32"/>
                    </a:cubicBezTo>
                    <a:cubicBezTo>
                      <a:pt x="10427" y="1380"/>
                      <a:pt x="9000" y="2450"/>
                      <a:pt x="7552" y="3500"/>
                    </a:cubicBezTo>
                    <a:cubicBezTo>
                      <a:pt x="5966" y="4631"/>
                      <a:pt x="4401" y="5781"/>
                      <a:pt x="2815" y="6910"/>
                    </a:cubicBezTo>
                    <a:cubicBezTo>
                      <a:pt x="1903" y="7565"/>
                      <a:pt x="1010" y="8218"/>
                      <a:pt x="99" y="8873"/>
                    </a:cubicBezTo>
                    <a:cubicBezTo>
                      <a:pt x="1" y="8938"/>
                      <a:pt x="64" y="9071"/>
                      <a:pt x="146" y="9071"/>
                    </a:cubicBezTo>
                    <a:cubicBezTo>
                      <a:pt x="163" y="9071"/>
                      <a:pt x="181" y="9065"/>
                      <a:pt x="199" y="9051"/>
                    </a:cubicBezTo>
                    <a:cubicBezTo>
                      <a:pt x="1824" y="7882"/>
                      <a:pt x="3429" y="6732"/>
                      <a:pt x="5035" y="5562"/>
                    </a:cubicBezTo>
                    <a:cubicBezTo>
                      <a:pt x="6542" y="4472"/>
                      <a:pt x="8107" y="3421"/>
                      <a:pt x="9555" y="2252"/>
                    </a:cubicBezTo>
                    <a:cubicBezTo>
                      <a:pt x="10348" y="1618"/>
                      <a:pt x="11101" y="944"/>
                      <a:pt x="11775" y="191"/>
                    </a:cubicBezTo>
                    <a:cubicBezTo>
                      <a:pt x="11837" y="113"/>
                      <a:pt x="11766" y="0"/>
                      <a:pt x="1168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73" name="Google Shape;2273;p22"/>
              <p:cNvSpPr/>
              <p:nvPr/>
            </p:nvSpPr>
            <p:spPr>
              <a:xfrm>
                <a:off x="3687176" y="2432706"/>
                <a:ext cx="29406" cy="25857"/>
              </a:xfrm>
              <a:custGeom>
                <a:avLst/>
                <a:gdLst/>
                <a:ahLst/>
                <a:cxnLst/>
                <a:rect l="l" t="t" r="r" b="b"/>
                <a:pathLst>
                  <a:path w="1566" h="1377" extrusionOk="0">
                    <a:moveTo>
                      <a:pt x="1412" y="1"/>
                    </a:moveTo>
                    <a:cubicBezTo>
                      <a:pt x="1391" y="1"/>
                      <a:pt x="1369" y="8"/>
                      <a:pt x="1348" y="24"/>
                    </a:cubicBezTo>
                    <a:cubicBezTo>
                      <a:pt x="931" y="420"/>
                      <a:pt x="495" y="817"/>
                      <a:pt x="80" y="1194"/>
                    </a:cubicBezTo>
                    <a:cubicBezTo>
                      <a:pt x="0" y="1272"/>
                      <a:pt x="84" y="1376"/>
                      <a:pt x="172" y="1376"/>
                    </a:cubicBezTo>
                    <a:cubicBezTo>
                      <a:pt x="195" y="1376"/>
                      <a:pt x="218" y="1369"/>
                      <a:pt x="238" y="1353"/>
                    </a:cubicBezTo>
                    <a:cubicBezTo>
                      <a:pt x="654" y="956"/>
                      <a:pt x="1071" y="560"/>
                      <a:pt x="1486" y="183"/>
                    </a:cubicBezTo>
                    <a:cubicBezTo>
                      <a:pt x="1566" y="104"/>
                      <a:pt x="1494" y="1"/>
                      <a:pt x="141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74" name="Google Shape;2274;p22"/>
              <p:cNvSpPr/>
              <p:nvPr/>
            </p:nvSpPr>
            <p:spPr>
              <a:xfrm>
                <a:off x="3501540" y="2231404"/>
                <a:ext cx="27960" cy="10215"/>
              </a:xfrm>
              <a:custGeom>
                <a:avLst/>
                <a:gdLst/>
                <a:ahLst/>
                <a:cxnLst/>
                <a:rect l="l" t="t" r="r" b="b"/>
                <a:pathLst>
                  <a:path w="1489" h="544" extrusionOk="0">
                    <a:moveTo>
                      <a:pt x="1338" y="1"/>
                    </a:moveTo>
                    <a:cubicBezTo>
                      <a:pt x="1327" y="1"/>
                      <a:pt x="1315" y="3"/>
                      <a:pt x="1302" y="6"/>
                    </a:cubicBezTo>
                    <a:cubicBezTo>
                      <a:pt x="906" y="106"/>
                      <a:pt x="510" y="225"/>
                      <a:pt x="134" y="323"/>
                    </a:cubicBezTo>
                    <a:cubicBezTo>
                      <a:pt x="0" y="361"/>
                      <a:pt x="49" y="543"/>
                      <a:pt x="157" y="543"/>
                    </a:cubicBezTo>
                    <a:cubicBezTo>
                      <a:pt x="163" y="543"/>
                      <a:pt x="168" y="543"/>
                      <a:pt x="173" y="542"/>
                    </a:cubicBezTo>
                    <a:cubicBezTo>
                      <a:pt x="570" y="423"/>
                      <a:pt x="966" y="304"/>
                      <a:pt x="1363" y="204"/>
                    </a:cubicBezTo>
                    <a:cubicBezTo>
                      <a:pt x="1488" y="168"/>
                      <a:pt x="1451" y="1"/>
                      <a:pt x="133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75" name="Google Shape;2275;p22"/>
              <p:cNvSpPr/>
              <p:nvPr/>
            </p:nvSpPr>
            <p:spPr>
              <a:xfrm>
                <a:off x="3904189" y="2274038"/>
                <a:ext cx="152154" cy="193821"/>
              </a:xfrm>
              <a:custGeom>
                <a:avLst/>
                <a:gdLst/>
                <a:ahLst/>
                <a:cxnLst/>
                <a:rect l="l" t="t" r="r" b="b"/>
                <a:pathLst>
                  <a:path w="8103" h="10322" extrusionOk="0">
                    <a:moveTo>
                      <a:pt x="7958" y="0"/>
                    </a:moveTo>
                    <a:cubicBezTo>
                      <a:pt x="7926" y="0"/>
                      <a:pt x="7893" y="15"/>
                      <a:pt x="7870" y="50"/>
                    </a:cubicBezTo>
                    <a:cubicBezTo>
                      <a:pt x="6879" y="1477"/>
                      <a:pt x="5887" y="2905"/>
                      <a:pt x="4876" y="4332"/>
                    </a:cubicBezTo>
                    <a:cubicBezTo>
                      <a:pt x="4381" y="5045"/>
                      <a:pt x="3866" y="5738"/>
                      <a:pt x="3369" y="6452"/>
                    </a:cubicBezTo>
                    <a:cubicBezTo>
                      <a:pt x="2914" y="7086"/>
                      <a:pt x="2457" y="7702"/>
                      <a:pt x="1942" y="8315"/>
                    </a:cubicBezTo>
                    <a:cubicBezTo>
                      <a:pt x="1387" y="8989"/>
                      <a:pt x="773" y="9605"/>
                      <a:pt x="79" y="10160"/>
                    </a:cubicBezTo>
                    <a:cubicBezTo>
                      <a:pt x="1" y="10222"/>
                      <a:pt x="71" y="10321"/>
                      <a:pt x="162" y="10321"/>
                    </a:cubicBezTo>
                    <a:cubicBezTo>
                      <a:pt x="186" y="10321"/>
                      <a:pt x="212" y="10314"/>
                      <a:pt x="237" y="10298"/>
                    </a:cubicBezTo>
                    <a:cubicBezTo>
                      <a:pt x="1466" y="9346"/>
                      <a:pt x="2438" y="8098"/>
                      <a:pt x="3350" y="6829"/>
                    </a:cubicBezTo>
                    <a:cubicBezTo>
                      <a:pt x="4360" y="5442"/>
                      <a:pt x="5351" y="4015"/>
                      <a:pt x="6343" y="2606"/>
                    </a:cubicBezTo>
                    <a:cubicBezTo>
                      <a:pt x="6918" y="1794"/>
                      <a:pt x="7492" y="981"/>
                      <a:pt x="8047" y="148"/>
                    </a:cubicBezTo>
                    <a:cubicBezTo>
                      <a:pt x="8103" y="79"/>
                      <a:pt x="8032" y="0"/>
                      <a:pt x="795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76" name="Google Shape;2276;p22"/>
              <p:cNvSpPr/>
              <p:nvPr/>
            </p:nvSpPr>
            <p:spPr>
              <a:xfrm>
                <a:off x="3941016" y="2271563"/>
                <a:ext cx="155196" cy="218401"/>
              </a:xfrm>
              <a:custGeom>
                <a:avLst/>
                <a:gdLst/>
                <a:ahLst/>
                <a:cxnLst/>
                <a:rect l="l" t="t" r="r" b="b"/>
                <a:pathLst>
                  <a:path w="8265" h="11631" extrusionOk="0">
                    <a:moveTo>
                      <a:pt x="8128" y="0"/>
                    </a:moveTo>
                    <a:cubicBezTo>
                      <a:pt x="8096" y="0"/>
                      <a:pt x="8065" y="18"/>
                      <a:pt x="8046" y="62"/>
                    </a:cubicBezTo>
                    <a:cubicBezTo>
                      <a:pt x="7292" y="1708"/>
                      <a:pt x="6441" y="3313"/>
                      <a:pt x="5450" y="4840"/>
                    </a:cubicBezTo>
                    <a:cubicBezTo>
                      <a:pt x="4477" y="6366"/>
                      <a:pt x="3388" y="7833"/>
                      <a:pt x="2199" y="9201"/>
                    </a:cubicBezTo>
                    <a:cubicBezTo>
                      <a:pt x="1525" y="9974"/>
                      <a:pt x="811" y="10727"/>
                      <a:pt x="77" y="11440"/>
                    </a:cubicBezTo>
                    <a:cubicBezTo>
                      <a:pt x="1" y="11518"/>
                      <a:pt x="79" y="11631"/>
                      <a:pt x="164" y="11631"/>
                    </a:cubicBezTo>
                    <a:cubicBezTo>
                      <a:pt x="188" y="11631"/>
                      <a:pt x="213" y="11621"/>
                      <a:pt x="235" y="11599"/>
                    </a:cubicBezTo>
                    <a:cubicBezTo>
                      <a:pt x="1525" y="10330"/>
                      <a:pt x="2733" y="8963"/>
                      <a:pt x="3843" y="7497"/>
                    </a:cubicBezTo>
                    <a:cubicBezTo>
                      <a:pt x="4953" y="6049"/>
                      <a:pt x="5965" y="4523"/>
                      <a:pt x="6837" y="2917"/>
                    </a:cubicBezTo>
                    <a:cubicBezTo>
                      <a:pt x="7353" y="2025"/>
                      <a:pt x="7808" y="1093"/>
                      <a:pt x="8225" y="162"/>
                    </a:cubicBezTo>
                    <a:cubicBezTo>
                      <a:pt x="8265" y="81"/>
                      <a:pt x="8195" y="0"/>
                      <a:pt x="812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77" name="Google Shape;2277;p22"/>
              <p:cNvSpPr/>
              <p:nvPr/>
            </p:nvSpPr>
            <p:spPr>
              <a:xfrm>
                <a:off x="3783350" y="2479575"/>
                <a:ext cx="147758" cy="285641"/>
              </a:xfrm>
              <a:custGeom>
                <a:avLst/>
                <a:gdLst/>
                <a:ahLst/>
                <a:cxnLst/>
                <a:rect l="l" t="t" r="r" b="b"/>
                <a:pathLst>
                  <a:path w="8368" h="16163" extrusionOk="0">
                    <a:moveTo>
                      <a:pt x="8237" y="1"/>
                    </a:moveTo>
                    <a:cubicBezTo>
                      <a:pt x="8197" y="1"/>
                      <a:pt x="8159" y="20"/>
                      <a:pt x="8144" y="65"/>
                    </a:cubicBezTo>
                    <a:cubicBezTo>
                      <a:pt x="7291" y="2246"/>
                      <a:pt x="6360" y="4387"/>
                      <a:pt x="5348" y="6488"/>
                    </a:cubicBezTo>
                    <a:cubicBezTo>
                      <a:pt x="4357" y="8589"/>
                      <a:pt x="3268" y="10632"/>
                      <a:pt x="2098" y="12653"/>
                    </a:cubicBezTo>
                    <a:cubicBezTo>
                      <a:pt x="1444" y="13783"/>
                      <a:pt x="770" y="14913"/>
                      <a:pt x="57" y="16003"/>
                    </a:cubicBezTo>
                    <a:cubicBezTo>
                      <a:pt x="0" y="16087"/>
                      <a:pt x="85" y="16163"/>
                      <a:pt x="159" y="16163"/>
                    </a:cubicBezTo>
                    <a:cubicBezTo>
                      <a:pt x="189" y="16163"/>
                      <a:pt x="217" y="16150"/>
                      <a:pt x="234" y="16122"/>
                    </a:cubicBezTo>
                    <a:cubicBezTo>
                      <a:pt x="1503" y="14139"/>
                      <a:pt x="2692" y="12117"/>
                      <a:pt x="3783" y="10037"/>
                    </a:cubicBezTo>
                    <a:cubicBezTo>
                      <a:pt x="4893" y="7994"/>
                      <a:pt x="5904" y="5893"/>
                      <a:pt x="6836" y="3752"/>
                    </a:cubicBezTo>
                    <a:cubicBezTo>
                      <a:pt x="7370" y="2563"/>
                      <a:pt x="7867" y="1355"/>
                      <a:pt x="8343" y="126"/>
                    </a:cubicBezTo>
                    <a:cubicBezTo>
                      <a:pt x="8367" y="52"/>
                      <a:pt x="8300" y="1"/>
                      <a:pt x="823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78" name="Google Shape;2278;p22"/>
              <p:cNvSpPr/>
              <p:nvPr/>
            </p:nvSpPr>
            <p:spPr>
              <a:xfrm>
                <a:off x="3945993" y="2559020"/>
                <a:ext cx="95014" cy="238869"/>
              </a:xfrm>
              <a:custGeom>
                <a:avLst/>
                <a:gdLst/>
                <a:ahLst/>
                <a:cxnLst/>
                <a:rect l="l" t="t" r="r" b="b"/>
                <a:pathLst>
                  <a:path w="5060" h="12721" extrusionOk="0">
                    <a:moveTo>
                      <a:pt x="4930" y="0"/>
                    </a:moveTo>
                    <a:cubicBezTo>
                      <a:pt x="4887" y="0"/>
                      <a:pt x="4846" y="22"/>
                      <a:pt x="4838" y="71"/>
                    </a:cubicBezTo>
                    <a:cubicBezTo>
                      <a:pt x="4421" y="1755"/>
                      <a:pt x="3926" y="3420"/>
                      <a:pt x="3351" y="5066"/>
                    </a:cubicBezTo>
                    <a:cubicBezTo>
                      <a:pt x="2756" y="6711"/>
                      <a:pt x="2103" y="8336"/>
                      <a:pt x="1368" y="9922"/>
                    </a:cubicBezTo>
                    <a:cubicBezTo>
                      <a:pt x="953" y="10815"/>
                      <a:pt x="496" y="11687"/>
                      <a:pt x="41" y="12559"/>
                    </a:cubicBezTo>
                    <a:cubicBezTo>
                      <a:pt x="0" y="12640"/>
                      <a:pt x="69" y="12720"/>
                      <a:pt x="137" y="12720"/>
                    </a:cubicBezTo>
                    <a:cubicBezTo>
                      <a:pt x="168" y="12720"/>
                      <a:pt x="200" y="12702"/>
                      <a:pt x="219" y="12657"/>
                    </a:cubicBezTo>
                    <a:cubicBezTo>
                      <a:pt x="1051" y="11132"/>
                      <a:pt x="1804" y="9546"/>
                      <a:pt x="2459" y="7940"/>
                    </a:cubicBezTo>
                    <a:cubicBezTo>
                      <a:pt x="3133" y="6314"/>
                      <a:pt x="3728" y="4670"/>
                      <a:pt x="4243" y="3005"/>
                    </a:cubicBezTo>
                    <a:cubicBezTo>
                      <a:pt x="4540" y="2053"/>
                      <a:pt x="4799" y="1102"/>
                      <a:pt x="5036" y="129"/>
                    </a:cubicBezTo>
                    <a:cubicBezTo>
                      <a:pt x="5060" y="48"/>
                      <a:pt x="4992" y="0"/>
                      <a:pt x="493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79" name="Google Shape;2279;p22"/>
              <p:cNvSpPr/>
              <p:nvPr/>
            </p:nvSpPr>
            <p:spPr>
              <a:xfrm>
                <a:off x="4003675" y="2583852"/>
                <a:ext cx="76781" cy="209087"/>
              </a:xfrm>
              <a:custGeom>
                <a:avLst/>
                <a:gdLst/>
                <a:ahLst/>
                <a:cxnLst/>
                <a:rect l="l" t="t" r="r" b="b"/>
                <a:pathLst>
                  <a:path w="4089" h="11135" extrusionOk="0">
                    <a:moveTo>
                      <a:pt x="3956" y="1"/>
                    </a:moveTo>
                    <a:cubicBezTo>
                      <a:pt x="3914" y="1"/>
                      <a:pt x="3875" y="25"/>
                      <a:pt x="3867" y="80"/>
                    </a:cubicBezTo>
                    <a:cubicBezTo>
                      <a:pt x="3134" y="2993"/>
                      <a:pt x="2202" y="5848"/>
                      <a:pt x="1052" y="8623"/>
                    </a:cubicBezTo>
                    <a:cubicBezTo>
                      <a:pt x="735" y="9416"/>
                      <a:pt x="399" y="10190"/>
                      <a:pt x="42" y="10962"/>
                    </a:cubicBezTo>
                    <a:cubicBezTo>
                      <a:pt x="0" y="11058"/>
                      <a:pt x="72" y="11134"/>
                      <a:pt x="140" y="11134"/>
                    </a:cubicBezTo>
                    <a:cubicBezTo>
                      <a:pt x="171" y="11134"/>
                      <a:pt x="201" y="11118"/>
                      <a:pt x="219" y="11081"/>
                    </a:cubicBezTo>
                    <a:cubicBezTo>
                      <a:pt x="1488" y="8346"/>
                      <a:pt x="2558" y="5512"/>
                      <a:pt x="3391" y="2597"/>
                    </a:cubicBezTo>
                    <a:cubicBezTo>
                      <a:pt x="3629" y="1785"/>
                      <a:pt x="3867" y="952"/>
                      <a:pt x="4065" y="139"/>
                    </a:cubicBezTo>
                    <a:cubicBezTo>
                      <a:pt x="4089" y="56"/>
                      <a:pt x="4019" y="1"/>
                      <a:pt x="395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80" name="Google Shape;2280;p22"/>
              <p:cNvSpPr/>
              <p:nvPr/>
            </p:nvSpPr>
            <p:spPr>
              <a:xfrm>
                <a:off x="4063404" y="2614809"/>
                <a:ext cx="57872" cy="171701"/>
              </a:xfrm>
              <a:custGeom>
                <a:avLst/>
                <a:gdLst/>
                <a:ahLst/>
                <a:cxnLst/>
                <a:rect l="l" t="t" r="r" b="b"/>
                <a:pathLst>
                  <a:path w="3082" h="9144" extrusionOk="0">
                    <a:moveTo>
                      <a:pt x="2956" y="0"/>
                    </a:moveTo>
                    <a:cubicBezTo>
                      <a:pt x="2915" y="0"/>
                      <a:pt x="2875" y="24"/>
                      <a:pt x="2859" y="79"/>
                    </a:cubicBezTo>
                    <a:cubicBezTo>
                      <a:pt x="2344" y="2457"/>
                      <a:pt x="1651" y="4797"/>
                      <a:pt x="797" y="7096"/>
                    </a:cubicBezTo>
                    <a:cubicBezTo>
                      <a:pt x="540" y="7730"/>
                      <a:pt x="303" y="8385"/>
                      <a:pt x="25" y="9020"/>
                    </a:cubicBezTo>
                    <a:cubicBezTo>
                      <a:pt x="1" y="9093"/>
                      <a:pt x="67" y="9143"/>
                      <a:pt x="130" y="9143"/>
                    </a:cubicBezTo>
                    <a:cubicBezTo>
                      <a:pt x="170" y="9143"/>
                      <a:pt x="208" y="9124"/>
                      <a:pt x="223" y="9078"/>
                    </a:cubicBezTo>
                    <a:cubicBezTo>
                      <a:pt x="1175" y="6818"/>
                      <a:pt x="1968" y="4500"/>
                      <a:pt x="2581" y="2140"/>
                    </a:cubicBezTo>
                    <a:cubicBezTo>
                      <a:pt x="2761" y="1487"/>
                      <a:pt x="2919" y="813"/>
                      <a:pt x="3057" y="139"/>
                    </a:cubicBezTo>
                    <a:cubicBezTo>
                      <a:pt x="3081" y="55"/>
                      <a:pt x="3018" y="0"/>
                      <a:pt x="295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81" name="Google Shape;2281;p22"/>
              <p:cNvSpPr/>
              <p:nvPr/>
            </p:nvSpPr>
            <p:spPr>
              <a:xfrm>
                <a:off x="4132776" y="2657845"/>
                <a:ext cx="40146" cy="158707"/>
              </a:xfrm>
              <a:custGeom>
                <a:avLst/>
                <a:gdLst/>
                <a:ahLst/>
                <a:cxnLst/>
                <a:rect l="l" t="t" r="r" b="b"/>
                <a:pathLst>
                  <a:path w="2138" h="8452" extrusionOk="0">
                    <a:moveTo>
                      <a:pt x="2014" y="1"/>
                    </a:moveTo>
                    <a:cubicBezTo>
                      <a:pt x="1973" y="1"/>
                      <a:pt x="1936" y="24"/>
                      <a:pt x="1928" y="81"/>
                    </a:cubicBezTo>
                    <a:cubicBezTo>
                      <a:pt x="1590" y="2261"/>
                      <a:pt x="1135" y="4402"/>
                      <a:pt x="559" y="6543"/>
                    </a:cubicBezTo>
                    <a:cubicBezTo>
                      <a:pt x="382" y="7138"/>
                      <a:pt x="223" y="7732"/>
                      <a:pt x="25" y="8327"/>
                    </a:cubicBezTo>
                    <a:cubicBezTo>
                      <a:pt x="0" y="8401"/>
                      <a:pt x="74" y="8452"/>
                      <a:pt x="144" y="8452"/>
                    </a:cubicBezTo>
                    <a:cubicBezTo>
                      <a:pt x="186" y="8452"/>
                      <a:pt x="227" y="8433"/>
                      <a:pt x="242" y="8387"/>
                    </a:cubicBezTo>
                    <a:cubicBezTo>
                      <a:pt x="877" y="6265"/>
                      <a:pt x="1413" y="4125"/>
                      <a:pt x="1809" y="1965"/>
                    </a:cubicBezTo>
                    <a:cubicBezTo>
                      <a:pt x="1928" y="1349"/>
                      <a:pt x="2026" y="736"/>
                      <a:pt x="2126" y="120"/>
                    </a:cubicBezTo>
                    <a:cubicBezTo>
                      <a:pt x="2137" y="50"/>
                      <a:pt x="2073" y="1"/>
                      <a:pt x="201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82" name="Google Shape;2282;p22"/>
              <p:cNvSpPr/>
              <p:nvPr/>
            </p:nvSpPr>
            <p:spPr>
              <a:xfrm>
                <a:off x="4055912" y="2469923"/>
                <a:ext cx="183644" cy="101812"/>
              </a:xfrm>
              <a:custGeom>
                <a:avLst/>
                <a:gdLst/>
                <a:ahLst/>
                <a:cxnLst/>
                <a:rect l="l" t="t" r="r" b="b"/>
                <a:pathLst>
                  <a:path w="9780" h="5422" extrusionOk="0">
                    <a:moveTo>
                      <a:pt x="9616" y="1"/>
                    </a:moveTo>
                    <a:cubicBezTo>
                      <a:pt x="9592" y="1"/>
                      <a:pt x="9567" y="8"/>
                      <a:pt x="9542" y="24"/>
                    </a:cubicBezTo>
                    <a:cubicBezTo>
                      <a:pt x="7402" y="1869"/>
                      <a:pt x="4963" y="3354"/>
                      <a:pt x="2346" y="4425"/>
                    </a:cubicBezTo>
                    <a:cubicBezTo>
                      <a:pt x="1613" y="4723"/>
                      <a:pt x="879" y="4980"/>
                      <a:pt x="126" y="5218"/>
                    </a:cubicBezTo>
                    <a:cubicBezTo>
                      <a:pt x="0" y="5254"/>
                      <a:pt x="38" y="5421"/>
                      <a:pt x="135" y="5421"/>
                    </a:cubicBezTo>
                    <a:cubicBezTo>
                      <a:pt x="145" y="5421"/>
                      <a:pt x="155" y="5420"/>
                      <a:pt x="166" y="5416"/>
                    </a:cubicBezTo>
                    <a:cubicBezTo>
                      <a:pt x="2901" y="4583"/>
                      <a:pt x="5478" y="3296"/>
                      <a:pt x="7798" y="1650"/>
                    </a:cubicBezTo>
                    <a:cubicBezTo>
                      <a:pt x="8451" y="1195"/>
                      <a:pt x="9086" y="698"/>
                      <a:pt x="9701" y="183"/>
                    </a:cubicBezTo>
                    <a:cubicBezTo>
                      <a:pt x="9779" y="105"/>
                      <a:pt x="9708" y="1"/>
                      <a:pt x="961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83" name="Google Shape;2283;p22"/>
              <p:cNvSpPr/>
              <p:nvPr/>
            </p:nvSpPr>
            <p:spPr>
              <a:xfrm>
                <a:off x="4142233" y="2551999"/>
                <a:ext cx="137526" cy="83748"/>
              </a:xfrm>
              <a:custGeom>
                <a:avLst/>
                <a:gdLst/>
                <a:ahLst/>
                <a:cxnLst/>
                <a:rect l="l" t="t" r="r" b="b"/>
                <a:pathLst>
                  <a:path w="7324" h="4460" extrusionOk="0">
                    <a:moveTo>
                      <a:pt x="7181" y="0"/>
                    </a:moveTo>
                    <a:cubicBezTo>
                      <a:pt x="7156" y="0"/>
                      <a:pt x="7130" y="11"/>
                      <a:pt x="7105" y="35"/>
                    </a:cubicBezTo>
                    <a:cubicBezTo>
                      <a:pt x="6352" y="847"/>
                      <a:pt x="5580" y="1640"/>
                      <a:pt x="4628" y="2255"/>
                    </a:cubicBezTo>
                    <a:cubicBezTo>
                      <a:pt x="3756" y="2829"/>
                      <a:pt x="2784" y="3265"/>
                      <a:pt x="1793" y="3643"/>
                    </a:cubicBezTo>
                    <a:cubicBezTo>
                      <a:pt x="1238" y="3860"/>
                      <a:pt x="683" y="4058"/>
                      <a:pt x="109" y="4256"/>
                    </a:cubicBezTo>
                    <a:cubicBezTo>
                      <a:pt x="1" y="4292"/>
                      <a:pt x="24" y="4460"/>
                      <a:pt x="133" y="4460"/>
                    </a:cubicBezTo>
                    <a:cubicBezTo>
                      <a:pt x="143" y="4460"/>
                      <a:pt x="155" y="4458"/>
                      <a:pt x="167" y="4454"/>
                    </a:cubicBezTo>
                    <a:cubicBezTo>
                      <a:pt x="2189" y="3741"/>
                      <a:pt x="4251" y="3008"/>
                      <a:pt x="5876" y="1560"/>
                    </a:cubicBezTo>
                    <a:cubicBezTo>
                      <a:pt x="6352" y="1124"/>
                      <a:pt x="6809" y="649"/>
                      <a:pt x="7264" y="173"/>
                    </a:cubicBezTo>
                    <a:cubicBezTo>
                      <a:pt x="7324" y="98"/>
                      <a:pt x="7260" y="0"/>
                      <a:pt x="718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84" name="Google Shape;2284;p22"/>
              <p:cNvSpPr/>
              <p:nvPr/>
            </p:nvSpPr>
            <p:spPr>
              <a:xfrm>
                <a:off x="4156917" y="2551454"/>
                <a:ext cx="34982" cy="25012"/>
              </a:xfrm>
              <a:custGeom>
                <a:avLst/>
                <a:gdLst/>
                <a:ahLst/>
                <a:cxnLst/>
                <a:rect l="l" t="t" r="r" b="b"/>
                <a:pathLst>
                  <a:path w="1863" h="1332" extrusionOk="0">
                    <a:moveTo>
                      <a:pt x="1701" y="0"/>
                    </a:moveTo>
                    <a:cubicBezTo>
                      <a:pt x="1677" y="0"/>
                      <a:pt x="1651" y="7"/>
                      <a:pt x="1626" y="24"/>
                    </a:cubicBezTo>
                    <a:cubicBezTo>
                      <a:pt x="1130" y="421"/>
                      <a:pt x="614" y="796"/>
                      <a:pt x="99" y="1134"/>
                    </a:cubicBezTo>
                    <a:cubicBezTo>
                      <a:pt x="1" y="1200"/>
                      <a:pt x="52" y="1332"/>
                      <a:pt x="139" y="1332"/>
                    </a:cubicBezTo>
                    <a:cubicBezTo>
                      <a:pt x="158" y="1332"/>
                      <a:pt x="178" y="1326"/>
                      <a:pt x="199" y="1312"/>
                    </a:cubicBezTo>
                    <a:cubicBezTo>
                      <a:pt x="754" y="955"/>
                      <a:pt x="1269" y="579"/>
                      <a:pt x="1785" y="162"/>
                    </a:cubicBezTo>
                    <a:cubicBezTo>
                      <a:pt x="1862" y="100"/>
                      <a:pt x="1793" y="0"/>
                      <a:pt x="170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85" name="Google Shape;2285;p22"/>
              <p:cNvSpPr/>
              <p:nvPr/>
            </p:nvSpPr>
            <p:spPr>
              <a:xfrm>
                <a:off x="4044120" y="2449137"/>
                <a:ext cx="22045" cy="26795"/>
              </a:xfrm>
              <a:custGeom>
                <a:avLst/>
                <a:gdLst/>
                <a:ahLst/>
                <a:cxnLst/>
                <a:rect l="l" t="t" r="r" b="b"/>
                <a:pathLst>
                  <a:path w="1174" h="1427" extrusionOk="0">
                    <a:moveTo>
                      <a:pt x="1018" y="1"/>
                    </a:moveTo>
                    <a:cubicBezTo>
                      <a:pt x="987" y="1"/>
                      <a:pt x="956" y="13"/>
                      <a:pt x="933" y="42"/>
                    </a:cubicBezTo>
                    <a:cubicBezTo>
                      <a:pt x="675" y="457"/>
                      <a:pt x="378" y="874"/>
                      <a:pt x="40" y="1250"/>
                    </a:cubicBezTo>
                    <a:cubicBezTo>
                      <a:pt x="1" y="1290"/>
                      <a:pt x="1" y="1350"/>
                      <a:pt x="40" y="1390"/>
                    </a:cubicBezTo>
                    <a:cubicBezTo>
                      <a:pt x="62" y="1411"/>
                      <a:pt x="96" y="1427"/>
                      <a:pt x="128" y="1427"/>
                    </a:cubicBezTo>
                    <a:cubicBezTo>
                      <a:pt x="155" y="1427"/>
                      <a:pt x="181" y="1416"/>
                      <a:pt x="199" y="1390"/>
                    </a:cubicBezTo>
                    <a:cubicBezTo>
                      <a:pt x="537" y="993"/>
                      <a:pt x="833" y="576"/>
                      <a:pt x="1131" y="161"/>
                    </a:cubicBezTo>
                    <a:cubicBezTo>
                      <a:pt x="1173" y="76"/>
                      <a:pt x="1095" y="1"/>
                      <a:pt x="101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86" name="Google Shape;2286;p22"/>
              <p:cNvSpPr/>
              <p:nvPr/>
            </p:nvSpPr>
            <p:spPr>
              <a:xfrm>
                <a:off x="3950682" y="2584071"/>
                <a:ext cx="23566" cy="55563"/>
              </a:xfrm>
              <a:custGeom>
                <a:avLst/>
                <a:gdLst/>
                <a:ahLst/>
                <a:cxnLst/>
                <a:rect l="l" t="t" r="r" b="b"/>
                <a:pathLst>
                  <a:path w="1255" h="2959" extrusionOk="0">
                    <a:moveTo>
                      <a:pt x="1124" y="1"/>
                    </a:moveTo>
                    <a:cubicBezTo>
                      <a:pt x="1081" y="1"/>
                      <a:pt x="1040" y="23"/>
                      <a:pt x="1033" y="71"/>
                    </a:cubicBezTo>
                    <a:cubicBezTo>
                      <a:pt x="774" y="1002"/>
                      <a:pt x="457" y="1914"/>
                      <a:pt x="42" y="2807"/>
                    </a:cubicBezTo>
                    <a:cubicBezTo>
                      <a:pt x="1" y="2888"/>
                      <a:pt x="79" y="2959"/>
                      <a:pt x="146" y="2959"/>
                    </a:cubicBezTo>
                    <a:cubicBezTo>
                      <a:pt x="178" y="2959"/>
                      <a:pt x="207" y="2943"/>
                      <a:pt x="219" y="2905"/>
                    </a:cubicBezTo>
                    <a:cubicBezTo>
                      <a:pt x="636" y="2014"/>
                      <a:pt x="972" y="1081"/>
                      <a:pt x="1231" y="130"/>
                    </a:cubicBezTo>
                    <a:cubicBezTo>
                      <a:pt x="1254" y="48"/>
                      <a:pt x="1187" y="1"/>
                      <a:pt x="112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87" name="Google Shape;2287;p22"/>
              <p:cNvSpPr/>
              <p:nvPr/>
            </p:nvSpPr>
            <p:spPr>
              <a:xfrm>
                <a:off x="3905653" y="2374140"/>
                <a:ext cx="21275" cy="27565"/>
              </a:xfrm>
              <a:custGeom>
                <a:avLst/>
                <a:gdLst/>
                <a:ahLst/>
                <a:cxnLst/>
                <a:rect l="l" t="t" r="r" b="b"/>
                <a:pathLst>
                  <a:path w="1133" h="1468" extrusionOk="0">
                    <a:moveTo>
                      <a:pt x="982" y="1"/>
                    </a:moveTo>
                    <a:cubicBezTo>
                      <a:pt x="949" y="1"/>
                      <a:pt x="917" y="15"/>
                      <a:pt x="893" y="51"/>
                    </a:cubicBezTo>
                    <a:cubicBezTo>
                      <a:pt x="635" y="487"/>
                      <a:pt x="357" y="904"/>
                      <a:pt x="61" y="1300"/>
                    </a:cubicBezTo>
                    <a:cubicBezTo>
                      <a:pt x="21" y="1340"/>
                      <a:pt x="1" y="1399"/>
                      <a:pt x="61" y="1438"/>
                    </a:cubicBezTo>
                    <a:cubicBezTo>
                      <a:pt x="70" y="1458"/>
                      <a:pt x="95" y="1468"/>
                      <a:pt x="122" y="1468"/>
                    </a:cubicBezTo>
                    <a:cubicBezTo>
                      <a:pt x="149" y="1468"/>
                      <a:pt x="179" y="1458"/>
                      <a:pt x="199" y="1438"/>
                    </a:cubicBezTo>
                    <a:cubicBezTo>
                      <a:pt x="516" y="1023"/>
                      <a:pt x="814" y="606"/>
                      <a:pt x="1092" y="150"/>
                    </a:cubicBezTo>
                    <a:cubicBezTo>
                      <a:pt x="1133" y="80"/>
                      <a:pt x="1058" y="1"/>
                      <a:pt x="98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88" name="Google Shape;2288;p22"/>
              <p:cNvSpPr/>
              <p:nvPr/>
            </p:nvSpPr>
            <p:spPr>
              <a:xfrm>
                <a:off x="3463074" y="2088525"/>
                <a:ext cx="989377" cy="894198"/>
              </a:xfrm>
              <a:custGeom>
                <a:avLst/>
                <a:gdLst/>
                <a:ahLst/>
                <a:cxnLst/>
                <a:rect l="l" t="t" r="r" b="b"/>
                <a:pathLst>
                  <a:path w="47220" h="41873" extrusionOk="0">
                    <a:moveTo>
                      <a:pt x="140" y="0"/>
                    </a:moveTo>
                    <a:cubicBezTo>
                      <a:pt x="63" y="0"/>
                      <a:pt x="1" y="108"/>
                      <a:pt x="60" y="182"/>
                    </a:cubicBezTo>
                    <a:cubicBezTo>
                      <a:pt x="2499" y="3314"/>
                      <a:pt x="5174" y="6288"/>
                      <a:pt x="8068" y="9003"/>
                    </a:cubicBezTo>
                    <a:cubicBezTo>
                      <a:pt x="10962" y="11699"/>
                      <a:pt x="14075" y="14157"/>
                      <a:pt x="17406" y="16297"/>
                    </a:cubicBezTo>
                    <a:cubicBezTo>
                      <a:pt x="21132" y="18697"/>
                      <a:pt x="24899" y="21076"/>
                      <a:pt x="28546" y="23613"/>
                    </a:cubicBezTo>
                    <a:cubicBezTo>
                      <a:pt x="31935" y="25992"/>
                      <a:pt x="35286" y="28450"/>
                      <a:pt x="38378" y="31185"/>
                    </a:cubicBezTo>
                    <a:cubicBezTo>
                      <a:pt x="39904" y="32533"/>
                      <a:pt x="41370" y="33940"/>
                      <a:pt x="42718" y="35467"/>
                    </a:cubicBezTo>
                    <a:cubicBezTo>
                      <a:pt x="44066" y="37013"/>
                      <a:pt x="45375" y="38638"/>
                      <a:pt x="46347" y="40462"/>
                    </a:cubicBezTo>
                    <a:cubicBezTo>
                      <a:pt x="46585" y="40898"/>
                      <a:pt x="46802" y="41353"/>
                      <a:pt x="47000" y="41810"/>
                    </a:cubicBezTo>
                    <a:cubicBezTo>
                      <a:pt x="47019" y="41854"/>
                      <a:pt x="47051" y="41872"/>
                      <a:pt x="47082" y="41872"/>
                    </a:cubicBezTo>
                    <a:cubicBezTo>
                      <a:pt x="47150" y="41872"/>
                      <a:pt x="47219" y="41791"/>
                      <a:pt x="47179" y="41710"/>
                    </a:cubicBezTo>
                    <a:cubicBezTo>
                      <a:pt x="46386" y="39828"/>
                      <a:pt x="45197" y="38123"/>
                      <a:pt x="43908" y="36537"/>
                    </a:cubicBezTo>
                    <a:cubicBezTo>
                      <a:pt x="42620" y="34991"/>
                      <a:pt x="41232" y="33524"/>
                      <a:pt x="39766" y="32156"/>
                    </a:cubicBezTo>
                    <a:cubicBezTo>
                      <a:pt x="36792" y="29361"/>
                      <a:pt x="33521" y="26903"/>
                      <a:pt x="30211" y="24544"/>
                    </a:cubicBezTo>
                    <a:cubicBezTo>
                      <a:pt x="26583" y="21948"/>
                      <a:pt x="22837" y="19509"/>
                      <a:pt x="19071" y="17111"/>
                    </a:cubicBezTo>
                    <a:cubicBezTo>
                      <a:pt x="17345" y="16001"/>
                      <a:pt x="15621" y="14891"/>
                      <a:pt x="13975" y="13662"/>
                    </a:cubicBezTo>
                    <a:cubicBezTo>
                      <a:pt x="12350" y="12472"/>
                      <a:pt x="10785" y="11183"/>
                      <a:pt x="9297" y="9835"/>
                    </a:cubicBezTo>
                    <a:cubicBezTo>
                      <a:pt x="6344" y="7179"/>
                      <a:pt x="3609" y="4266"/>
                      <a:pt x="1111" y="1173"/>
                    </a:cubicBezTo>
                    <a:lnTo>
                      <a:pt x="218" y="43"/>
                    </a:lnTo>
                    <a:cubicBezTo>
                      <a:pt x="194" y="13"/>
                      <a:pt x="166" y="0"/>
                      <a:pt x="14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89" name="Google Shape;2289;p22"/>
              <p:cNvSpPr/>
              <p:nvPr/>
            </p:nvSpPr>
            <p:spPr>
              <a:xfrm>
                <a:off x="3839734" y="2196637"/>
                <a:ext cx="114637" cy="227396"/>
              </a:xfrm>
              <a:custGeom>
                <a:avLst/>
                <a:gdLst/>
                <a:ahLst/>
                <a:cxnLst/>
                <a:rect l="l" t="t" r="r" b="b"/>
                <a:pathLst>
                  <a:path w="6105" h="12110" extrusionOk="0">
                    <a:moveTo>
                      <a:pt x="5976" y="1"/>
                    </a:moveTo>
                    <a:cubicBezTo>
                      <a:pt x="5935" y="1"/>
                      <a:pt x="5892" y="20"/>
                      <a:pt x="5869" y="66"/>
                    </a:cubicBezTo>
                    <a:cubicBezTo>
                      <a:pt x="5176" y="1731"/>
                      <a:pt x="4462" y="3396"/>
                      <a:pt x="3749" y="5042"/>
                    </a:cubicBezTo>
                    <a:cubicBezTo>
                      <a:pt x="3392" y="5854"/>
                      <a:pt x="3015" y="6686"/>
                      <a:pt x="2639" y="7500"/>
                    </a:cubicBezTo>
                    <a:cubicBezTo>
                      <a:pt x="2301" y="8232"/>
                      <a:pt x="1965" y="8967"/>
                      <a:pt x="1587" y="9680"/>
                    </a:cubicBezTo>
                    <a:cubicBezTo>
                      <a:pt x="1151" y="10473"/>
                      <a:pt x="676" y="11246"/>
                      <a:pt x="62" y="11919"/>
                    </a:cubicBezTo>
                    <a:cubicBezTo>
                      <a:pt x="0" y="11997"/>
                      <a:pt x="70" y="12110"/>
                      <a:pt x="150" y="12110"/>
                    </a:cubicBezTo>
                    <a:cubicBezTo>
                      <a:pt x="174" y="12110"/>
                      <a:pt x="198" y="12100"/>
                      <a:pt x="220" y="12078"/>
                    </a:cubicBezTo>
                    <a:cubicBezTo>
                      <a:pt x="1291" y="10849"/>
                      <a:pt x="2023" y="9382"/>
                      <a:pt x="2678" y="7915"/>
                    </a:cubicBezTo>
                    <a:cubicBezTo>
                      <a:pt x="3432" y="6271"/>
                      <a:pt x="4164" y="4606"/>
                      <a:pt x="4878" y="2960"/>
                    </a:cubicBezTo>
                    <a:cubicBezTo>
                      <a:pt x="5274" y="2008"/>
                      <a:pt x="5671" y="1077"/>
                      <a:pt x="6067" y="126"/>
                    </a:cubicBezTo>
                    <a:cubicBezTo>
                      <a:pt x="6105" y="52"/>
                      <a:pt x="6043" y="1"/>
                      <a:pt x="597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90" name="Google Shape;2290;p22"/>
              <p:cNvSpPr/>
              <p:nvPr/>
            </p:nvSpPr>
            <p:spPr>
              <a:xfrm>
                <a:off x="3661393" y="2451100"/>
                <a:ext cx="222269" cy="170331"/>
              </a:xfrm>
              <a:custGeom>
                <a:avLst/>
                <a:gdLst/>
                <a:ahLst/>
                <a:cxnLst/>
                <a:rect l="l" t="t" r="r" b="b"/>
                <a:pathLst>
                  <a:path w="11837" h="9071" extrusionOk="0">
                    <a:moveTo>
                      <a:pt x="11686" y="0"/>
                    </a:moveTo>
                    <a:cubicBezTo>
                      <a:pt x="11663" y="0"/>
                      <a:pt x="11638" y="10"/>
                      <a:pt x="11616" y="32"/>
                    </a:cubicBezTo>
                    <a:cubicBezTo>
                      <a:pt x="10427" y="1380"/>
                      <a:pt x="9000" y="2450"/>
                      <a:pt x="7552" y="3500"/>
                    </a:cubicBezTo>
                    <a:cubicBezTo>
                      <a:pt x="5966" y="4631"/>
                      <a:pt x="4401" y="5781"/>
                      <a:pt x="2815" y="6910"/>
                    </a:cubicBezTo>
                    <a:cubicBezTo>
                      <a:pt x="1903" y="7565"/>
                      <a:pt x="1010" y="8218"/>
                      <a:pt x="99" y="8873"/>
                    </a:cubicBezTo>
                    <a:cubicBezTo>
                      <a:pt x="1" y="8938"/>
                      <a:pt x="64" y="9071"/>
                      <a:pt x="146" y="9071"/>
                    </a:cubicBezTo>
                    <a:cubicBezTo>
                      <a:pt x="163" y="9071"/>
                      <a:pt x="181" y="9065"/>
                      <a:pt x="199" y="9051"/>
                    </a:cubicBezTo>
                    <a:cubicBezTo>
                      <a:pt x="1824" y="7882"/>
                      <a:pt x="3429" y="6732"/>
                      <a:pt x="5035" y="5562"/>
                    </a:cubicBezTo>
                    <a:cubicBezTo>
                      <a:pt x="6542" y="4472"/>
                      <a:pt x="8107" y="3421"/>
                      <a:pt x="9555" y="2252"/>
                    </a:cubicBezTo>
                    <a:cubicBezTo>
                      <a:pt x="10348" y="1618"/>
                      <a:pt x="11101" y="944"/>
                      <a:pt x="11775" y="191"/>
                    </a:cubicBezTo>
                    <a:cubicBezTo>
                      <a:pt x="11837" y="113"/>
                      <a:pt x="11766" y="0"/>
                      <a:pt x="1168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sp>
        <p:nvSpPr>
          <p:cNvPr id="2291" name="Google Shape;2291;p22"/>
          <p:cNvSpPr/>
          <p:nvPr/>
        </p:nvSpPr>
        <p:spPr>
          <a:xfrm>
            <a:off x="6210900" y="6382084"/>
            <a:ext cx="242000" cy="242000"/>
          </a:xfrm>
          <a:prstGeom prst="ellipse">
            <a:avLst/>
          </a:prstGeom>
          <a:solidFill>
            <a:schemeClr val="accent4"/>
          </a:solidFill>
          <a:ln w="38100" cap="flat" cmpd="sng">
            <a:solidFill>
              <a:schemeClr val="lt2"/>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292" name="Google Shape;2292;p22"/>
          <p:cNvSpPr/>
          <p:nvPr/>
        </p:nvSpPr>
        <p:spPr>
          <a:xfrm>
            <a:off x="6706705" y="6085300"/>
            <a:ext cx="296800" cy="296800"/>
          </a:xfrm>
          <a:prstGeom prst="ellipse">
            <a:avLst/>
          </a:prstGeom>
          <a:solidFill>
            <a:schemeClr val="accent2"/>
          </a:solidFill>
          <a:ln w="38100" cap="flat" cmpd="sng">
            <a:solidFill>
              <a:schemeClr val="lt2"/>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2293" name="Google Shape;2293;p22"/>
          <p:cNvGrpSpPr/>
          <p:nvPr/>
        </p:nvGrpSpPr>
        <p:grpSpPr>
          <a:xfrm>
            <a:off x="280533" y="1004814"/>
            <a:ext cx="894899" cy="618908"/>
            <a:chOff x="3736388" y="802750"/>
            <a:chExt cx="583325" cy="403425"/>
          </a:xfrm>
        </p:grpSpPr>
        <p:sp>
          <p:nvSpPr>
            <p:cNvPr id="2294" name="Google Shape;2294;p22"/>
            <p:cNvSpPr/>
            <p:nvPr/>
          </p:nvSpPr>
          <p:spPr>
            <a:xfrm>
              <a:off x="3736388" y="802750"/>
              <a:ext cx="583325" cy="403425"/>
            </a:xfrm>
            <a:custGeom>
              <a:avLst/>
              <a:gdLst/>
              <a:ahLst/>
              <a:cxnLst/>
              <a:rect l="l" t="t" r="r" b="b"/>
              <a:pathLst>
                <a:path w="23333" h="16137" extrusionOk="0">
                  <a:moveTo>
                    <a:pt x="21985" y="1"/>
                  </a:moveTo>
                  <a:cubicBezTo>
                    <a:pt x="21985" y="1"/>
                    <a:pt x="19170" y="1824"/>
                    <a:pt x="16910" y="2914"/>
                  </a:cubicBezTo>
                  <a:cubicBezTo>
                    <a:pt x="14669" y="4005"/>
                    <a:pt x="12509" y="7314"/>
                    <a:pt x="14531" y="14788"/>
                  </a:cubicBezTo>
                  <a:cubicBezTo>
                    <a:pt x="12570" y="8521"/>
                    <a:pt x="8898" y="6320"/>
                    <a:pt x="6429" y="6320"/>
                  </a:cubicBezTo>
                  <a:cubicBezTo>
                    <a:pt x="6227" y="6320"/>
                    <a:pt x="6033" y="6335"/>
                    <a:pt x="5849" y="6363"/>
                  </a:cubicBezTo>
                  <a:cubicBezTo>
                    <a:pt x="3370" y="6740"/>
                    <a:pt x="0" y="6839"/>
                    <a:pt x="0" y="6839"/>
                  </a:cubicBezTo>
                  <a:cubicBezTo>
                    <a:pt x="338" y="8366"/>
                    <a:pt x="754" y="9912"/>
                    <a:pt x="1547" y="11260"/>
                  </a:cubicBezTo>
                  <a:cubicBezTo>
                    <a:pt x="2339" y="12608"/>
                    <a:pt x="3529" y="13777"/>
                    <a:pt x="5016" y="14292"/>
                  </a:cubicBezTo>
                  <a:cubicBezTo>
                    <a:pt x="5787" y="14558"/>
                    <a:pt x="6587" y="14634"/>
                    <a:pt x="7399" y="14634"/>
                  </a:cubicBezTo>
                  <a:cubicBezTo>
                    <a:pt x="8342" y="14634"/>
                    <a:pt x="9301" y="14532"/>
                    <a:pt x="10249" y="14511"/>
                  </a:cubicBezTo>
                  <a:cubicBezTo>
                    <a:pt x="10373" y="14507"/>
                    <a:pt x="10498" y="14504"/>
                    <a:pt x="10623" y="14504"/>
                  </a:cubicBezTo>
                  <a:cubicBezTo>
                    <a:pt x="12245" y="14504"/>
                    <a:pt x="13972" y="14885"/>
                    <a:pt x="14947" y="16136"/>
                  </a:cubicBezTo>
                  <a:cubicBezTo>
                    <a:pt x="15026" y="14432"/>
                    <a:pt x="16453" y="13063"/>
                    <a:pt x="17901" y="12132"/>
                  </a:cubicBezTo>
                  <a:cubicBezTo>
                    <a:pt x="19368" y="11181"/>
                    <a:pt x="21033" y="10407"/>
                    <a:pt x="22083" y="9000"/>
                  </a:cubicBezTo>
                  <a:cubicBezTo>
                    <a:pt x="23015" y="7732"/>
                    <a:pt x="23332" y="6085"/>
                    <a:pt x="23214" y="4539"/>
                  </a:cubicBezTo>
                  <a:cubicBezTo>
                    <a:pt x="23095" y="2974"/>
                    <a:pt x="22579" y="1468"/>
                    <a:pt x="21985" y="1"/>
                  </a:cubicBezTo>
                  <a:close/>
                </a:path>
              </a:pathLst>
            </a:custGeom>
            <a:solidFill>
              <a:schemeClr val="dk1"/>
            </a:solidFill>
            <a:ln w="152400" cap="flat" cmpd="sng">
              <a:solidFill>
                <a:schemeClr val="lt2"/>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nvGrpSpPr>
            <p:cNvPr id="2295" name="Google Shape;2295;p22"/>
            <p:cNvGrpSpPr/>
            <p:nvPr/>
          </p:nvGrpSpPr>
          <p:grpSpPr>
            <a:xfrm>
              <a:off x="3736400" y="802750"/>
              <a:ext cx="583300" cy="403425"/>
              <a:chOff x="3632425" y="1553450"/>
              <a:chExt cx="583300" cy="403425"/>
            </a:xfrm>
          </p:grpSpPr>
          <p:sp>
            <p:nvSpPr>
              <p:cNvPr id="2296" name="Google Shape;2296;p22"/>
              <p:cNvSpPr/>
              <p:nvPr/>
            </p:nvSpPr>
            <p:spPr>
              <a:xfrm>
                <a:off x="3632425" y="1553450"/>
                <a:ext cx="583300" cy="403425"/>
              </a:xfrm>
              <a:custGeom>
                <a:avLst/>
                <a:gdLst/>
                <a:ahLst/>
                <a:cxnLst/>
                <a:rect l="l" t="t" r="r" b="b"/>
                <a:pathLst>
                  <a:path w="23332" h="16137" extrusionOk="0">
                    <a:moveTo>
                      <a:pt x="21983" y="0"/>
                    </a:moveTo>
                    <a:cubicBezTo>
                      <a:pt x="21983" y="0"/>
                      <a:pt x="19168" y="1824"/>
                      <a:pt x="16909" y="2915"/>
                    </a:cubicBezTo>
                    <a:cubicBezTo>
                      <a:pt x="14669" y="3986"/>
                      <a:pt x="12508" y="7316"/>
                      <a:pt x="14530" y="14769"/>
                    </a:cubicBezTo>
                    <a:cubicBezTo>
                      <a:pt x="12570" y="8502"/>
                      <a:pt x="8898" y="6301"/>
                      <a:pt x="6428" y="6301"/>
                    </a:cubicBezTo>
                    <a:cubicBezTo>
                      <a:pt x="6226" y="6301"/>
                      <a:pt x="6032" y="6315"/>
                      <a:pt x="5848" y="6344"/>
                    </a:cubicBezTo>
                    <a:cubicBezTo>
                      <a:pt x="3371" y="6721"/>
                      <a:pt x="1" y="6819"/>
                      <a:pt x="1" y="6819"/>
                    </a:cubicBezTo>
                    <a:cubicBezTo>
                      <a:pt x="337" y="8366"/>
                      <a:pt x="754" y="9893"/>
                      <a:pt x="1547" y="11260"/>
                    </a:cubicBezTo>
                    <a:cubicBezTo>
                      <a:pt x="2340" y="12608"/>
                      <a:pt x="3529" y="13778"/>
                      <a:pt x="5015" y="14293"/>
                    </a:cubicBezTo>
                    <a:cubicBezTo>
                      <a:pt x="5784" y="14550"/>
                      <a:pt x="6583" y="14624"/>
                      <a:pt x="7394" y="14624"/>
                    </a:cubicBezTo>
                    <a:cubicBezTo>
                      <a:pt x="8338" y="14624"/>
                      <a:pt x="9299" y="14523"/>
                      <a:pt x="10248" y="14492"/>
                    </a:cubicBezTo>
                    <a:cubicBezTo>
                      <a:pt x="10339" y="14489"/>
                      <a:pt x="10431" y="14488"/>
                      <a:pt x="10523" y="14488"/>
                    </a:cubicBezTo>
                    <a:cubicBezTo>
                      <a:pt x="12174" y="14488"/>
                      <a:pt x="13951" y="14841"/>
                      <a:pt x="14947" y="16136"/>
                    </a:cubicBezTo>
                    <a:cubicBezTo>
                      <a:pt x="15026" y="14412"/>
                      <a:pt x="16454" y="13064"/>
                      <a:pt x="17900" y="12113"/>
                    </a:cubicBezTo>
                    <a:cubicBezTo>
                      <a:pt x="19367" y="11161"/>
                      <a:pt x="21032" y="10387"/>
                      <a:pt x="22083" y="8981"/>
                    </a:cubicBezTo>
                    <a:cubicBezTo>
                      <a:pt x="23014" y="7731"/>
                      <a:pt x="23331" y="6087"/>
                      <a:pt x="23212" y="4520"/>
                    </a:cubicBezTo>
                    <a:cubicBezTo>
                      <a:pt x="23093" y="2955"/>
                      <a:pt x="22578" y="1448"/>
                      <a:pt x="2198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97" name="Google Shape;2297;p22"/>
              <p:cNvSpPr/>
              <p:nvPr/>
            </p:nvSpPr>
            <p:spPr>
              <a:xfrm>
                <a:off x="3662725" y="1746925"/>
                <a:ext cx="346825" cy="195175"/>
              </a:xfrm>
              <a:custGeom>
                <a:avLst/>
                <a:gdLst/>
                <a:ahLst/>
                <a:cxnLst/>
                <a:rect l="l" t="t" r="r" b="b"/>
                <a:pathLst>
                  <a:path w="13873" h="7807" extrusionOk="0">
                    <a:moveTo>
                      <a:pt x="146" y="1"/>
                    </a:moveTo>
                    <a:cubicBezTo>
                      <a:pt x="66" y="1"/>
                      <a:pt x="0" y="110"/>
                      <a:pt x="76" y="171"/>
                    </a:cubicBezTo>
                    <a:cubicBezTo>
                      <a:pt x="493" y="508"/>
                      <a:pt x="930" y="845"/>
                      <a:pt x="1366" y="1142"/>
                    </a:cubicBezTo>
                    <a:cubicBezTo>
                      <a:pt x="1821" y="1440"/>
                      <a:pt x="2277" y="1678"/>
                      <a:pt x="2772" y="1876"/>
                    </a:cubicBezTo>
                    <a:cubicBezTo>
                      <a:pt x="3744" y="2273"/>
                      <a:pt x="4794" y="2490"/>
                      <a:pt x="5825" y="2748"/>
                    </a:cubicBezTo>
                    <a:cubicBezTo>
                      <a:pt x="6816" y="2986"/>
                      <a:pt x="7828" y="3243"/>
                      <a:pt x="8779" y="3660"/>
                    </a:cubicBezTo>
                    <a:cubicBezTo>
                      <a:pt x="9710" y="4076"/>
                      <a:pt x="10543" y="4651"/>
                      <a:pt x="11277" y="5344"/>
                    </a:cubicBezTo>
                    <a:cubicBezTo>
                      <a:pt x="12110" y="6118"/>
                      <a:pt x="12842" y="6970"/>
                      <a:pt x="13635" y="7783"/>
                    </a:cubicBezTo>
                    <a:cubicBezTo>
                      <a:pt x="13656" y="7800"/>
                      <a:pt x="13679" y="7807"/>
                      <a:pt x="13702" y="7807"/>
                    </a:cubicBezTo>
                    <a:cubicBezTo>
                      <a:pt x="13789" y="7807"/>
                      <a:pt x="13873" y="7703"/>
                      <a:pt x="13794" y="7625"/>
                    </a:cubicBezTo>
                    <a:cubicBezTo>
                      <a:pt x="12366" y="6217"/>
                      <a:pt x="11137" y="4591"/>
                      <a:pt x="9314" y="3679"/>
                    </a:cubicBezTo>
                    <a:cubicBezTo>
                      <a:pt x="7450" y="2748"/>
                      <a:pt x="5370" y="2530"/>
                      <a:pt x="3407" y="1876"/>
                    </a:cubicBezTo>
                    <a:cubicBezTo>
                      <a:pt x="2812" y="1678"/>
                      <a:pt x="2257" y="1440"/>
                      <a:pt x="1722" y="1123"/>
                    </a:cubicBezTo>
                    <a:cubicBezTo>
                      <a:pt x="1186" y="806"/>
                      <a:pt x="711" y="409"/>
                      <a:pt x="216" y="32"/>
                    </a:cubicBezTo>
                    <a:cubicBezTo>
                      <a:pt x="194" y="10"/>
                      <a:pt x="169" y="1"/>
                      <a:pt x="14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98" name="Google Shape;2298;p22"/>
              <p:cNvSpPr/>
              <p:nvPr/>
            </p:nvSpPr>
            <p:spPr>
              <a:xfrm>
                <a:off x="3999825" y="1603525"/>
                <a:ext cx="182800" cy="337250"/>
              </a:xfrm>
              <a:custGeom>
                <a:avLst/>
                <a:gdLst/>
                <a:ahLst/>
                <a:cxnLst/>
                <a:rect l="l" t="t" r="r" b="b"/>
                <a:pathLst>
                  <a:path w="7312" h="13490" extrusionOk="0">
                    <a:moveTo>
                      <a:pt x="7187" y="0"/>
                    </a:moveTo>
                    <a:cubicBezTo>
                      <a:pt x="7146" y="0"/>
                      <a:pt x="7105" y="24"/>
                      <a:pt x="7089" y="80"/>
                    </a:cubicBezTo>
                    <a:cubicBezTo>
                      <a:pt x="6772" y="971"/>
                      <a:pt x="6296" y="1824"/>
                      <a:pt x="5701" y="2557"/>
                    </a:cubicBezTo>
                    <a:cubicBezTo>
                      <a:pt x="5067" y="3349"/>
                      <a:pt x="4235" y="3944"/>
                      <a:pt x="3542" y="4697"/>
                    </a:cubicBezTo>
                    <a:cubicBezTo>
                      <a:pt x="2213" y="6125"/>
                      <a:pt x="1401" y="7929"/>
                      <a:pt x="846" y="9793"/>
                    </a:cubicBezTo>
                    <a:cubicBezTo>
                      <a:pt x="508" y="10961"/>
                      <a:pt x="251" y="12151"/>
                      <a:pt x="13" y="13361"/>
                    </a:cubicBezTo>
                    <a:cubicBezTo>
                      <a:pt x="1" y="13443"/>
                      <a:pt x="66" y="13490"/>
                      <a:pt x="125" y="13490"/>
                    </a:cubicBezTo>
                    <a:cubicBezTo>
                      <a:pt x="165" y="13490"/>
                      <a:pt x="203" y="13468"/>
                      <a:pt x="211" y="13419"/>
                    </a:cubicBezTo>
                    <a:cubicBezTo>
                      <a:pt x="647" y="11358"/>
                      <a:pt x="1063" y="9257"/>
                      <a:pt x="1995" y="7354"/>
                    </a:cubicBezTo>
                    <a:cubicBezTo>
                      <a:pt x="2411" y="6502"/>
                      <a:pt x="2926" y="5689"/>
                      <a:pt x="3561" y="4975"/>
                    </a:cubicBezTo>
                    <a:cubicBezTo>
                      <a:pt x="4235" y="4222"/>
                      <a:pt x="5067" y="3627"/>
                      <a:pt x="5722" y="2874"/>
                    </a:cubicBezTo>
                    <a:cubicBezTo>
                      <a:pt x="6415" y="2062"/>
                      <a:pt x="6951" y="1129"/>
                      <a:pt x="7287" y="138"/>
                    </a:cubicBezTo>
                    <a:cubicBezTo>
                      <a:pt x="7311" y="55"/>
                      <a:pt x="7249" y="0"/>
                      <a:pt x="718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99" name="Google Shape;2299;p22"/>
              <p:cNvSpPr/>
              <p:nvPr/>
            </p:nvSpPr>
            <p:spPr>
              <a:xfrm>
                <a:off x="3694300" y="1795300"/>
                <a:ext cx="63000" cy="36000"/>
              </a:xfrm>
              <a:custGeom>
                <a:avLst/>
                <a:gdLst/>
                <a:ahLst/>
                <a:cxnLst/>
                <a:rect l="l" t="t" r="r" b="b"/>
                <a:pathLst>
                  <a:path w="2520" h="1440" extrusionOk="0">
                    <a:moveTo>
                      <a:pt x="2382" y="1"/>
                    </a:moveTo>
                    <a:cubicBezTo>
                      <a:pt x="2364" y="1"/>
                      <a:pt x="2344" y="7"/>
                      <a:pt x="2323" y="20"/>
                    </a:cubicBezTo>
                    <a:cubicBezTo>
                      <a:pt x="1609" y="457"/>
                      <a:pt x="856" y="872"/>
                      <a:pt x="103" y="1249"/>
                    </a:cubicBezTo>
                    <a:cubicBezTo>
                      <a:pt x="0" y="1300"/>
                      <a:pt x="59" y="1439"/>
                      <a:pt x="153" y="1439"/>
                    </a:cubicBezTo>
                    <a:cubicBezTo>
                      <a:pt x="168" y="1439"/>
                      <a:pt x="184" y="1436"/>
                      <a:pt x="201" y="1427"/>
                    </a:cubicBezTo>
                    <a:cubicBezTo>
                      <a:pt x="975" y="1051"/>
                      <a:pt x="1707" y="634"/>
                      <a:pt x="2421" y="198"/>
                    </a:cubicBezTo>
                    <a:cubicBezTo>
                      <a:pt x="2519" y="133"/>
                      <a:pt x="2470" y="1"/>
                      <a:pt x="238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00" name="Google Shape;2300;p22"/>
              <p:cNvSpPr/>
              <p:nvPr/>
            </p:nvSpPr>
            <p:spPr>
              <a:xfrm>
                <a:off x="3736550" y="1812850"/>
                <a:ext cx="73750" cy="66025"/>
              </a:xfrm>
              <a:custGeom>
                <a:avLst/>
                <a:gdLst/>
                <a:ahLst/>
                <a:cxnLst/>
                <a:rect l="l" t="t" r="r" b="b"/>
                <a:pathLst>
                  <a:path w="2950" h="2641" extrusionOk="0">
                    <a:moveTo>
                      <a:pt x="2803" y="0"/>
                    </a:moveTo>
                    <a:cubicBezTo>
                      <a:pt x="2780" y="0"/>
                      <a:pt x="2756" y="10"/>
                      <a:pt x="2734" y="32"/>
                    </a:cubicBezTo>
                    <a:cubicBezTo>
                      <a:pt x="1881" y="884"/>
                      <a:pt x="1009" y="1697"/>
                      <a:pt x="78" y="2469"/>
                    </a:cubicBezTo>
                    <a:cubicBezTo>
                      <a:pt x="0" y="2531"/>
                      <a:pt x="78" y="2640"/>
                      <a:pt x="164" y="2640"/>
                    </a:cubicBezTo>
                    <a:cubicBezTo>
                      <a:pt x="189" y="2640"/>
                      <a:pt x="214" y="2631"/>
                      <a:pt x="236" y="2609"/>
                    </a:cubicBezTo>
                    <a:cubicBezTo>
                      <a:pt x="1148" y="1856"/>
                      <a:pt x="2039" y="1042"/>
                      <a:pt x="2872" y="191"/>
                    </a:cubicBezTo>
                    <a:cubicBezTo>
                      <a:pt x="2949" y="113"/>
                      <a:pt x="2883" y="0"/>
                      <a:pt x="280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01" name="Google Shape;2301;p22"/>
              <p:cNvSpPr/>
              <p:nvPr/>
            </p:nvSpPr>
            <p:spPr>
              <a:xfrm>
                <a:off x="3824700" y="1821700"/>
                <a:ext cx="23200" cy="33275"/>
              </a:xfrm>
              <a:custGeom>
                <a:avLst/>
                <a:gdLst/>
                <a:ahLst/>
                <a:cxnLst/>
                <a:rect l="l" t="t" r="r" b="b"/>
                <a:pathLst>
                  <a:path w="928" h="1331" extrusionOk="0">
                    <a:moveTo>
                      <a:pt x="780" y="0"/>
                    </a:moveTo>
                    <a:cubicBezTo>
                      <a:pt x="746" y="0"/>
                      <a:pt x="713" y="16"/>
                      <a:pt x="694" y="54"/>
                    </a:cubicBezTo>
                    <a:cubicBezTo>
                      <a:pt x="496" y="450"/>
                      <a:pt x="278" y="807"/>
                      <a:pt x="20" y="1164"/>
                    </a:cubicBezTo>
                    <a:cubicBezTo>
                      <a:pt x="1" y="1224"/>
                      <a:pt x="20" y="1283"/>
                      <a:pt x="60" y="1323"/>
                    </a:cubicBezTo>
                    <a:cubicBezTo>
                      <a:pt x="76" y="1328"/>
                      <a:pt x="92" y="1331"/>
                      <a:pt x="107" y="1331"/>
                    </a:cubicBezTo>
                    <a:cubicBezTo>
                      <a:pt x="149" y="1331"/>
                      <a:pt x="184" y="1312"/>
                      <a:pt x="199" y="1283"/>
                    </a:cubicBezTo>
                    <a:cubicBezTo>
                      <a:pt x="456" y="926"/>
                      <a:pt x="675" y="550"/>
                      <a:pt x="873" y="154"/>
                    </a:cubicBezTo>
                    <a:cubicBezTo>
                      <a:pt x="927" y="73"/>
                      <a:pt x="852" y="0"/>
                      <a:pt x="78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02" name="Google Shape;2302;p22"/>
              <p:cNvSpPr/>
              <p:nvPr/>
            </p:nvSpPr>
            <p:spPr>
              <a:xfrm>
                <a:off x="3826700" y="1836375"/>
                <a:ext cx="65800" cy="68075"/>
              </a:xfrm>
              <a:custGeom>
                <a:avLst/>
                <a:gdLst/>
                <a:ahLst/>
                <a:cxnLst/>
                <a:rect l="l" t="t" r="r" b="b"/>
                <a:pathLst>
                  <a:path w="2632" h="2723" extrusionOk="0">
                    <a:moveTo>
                      <a:pt x="2489" y="0"/>
                    </a:moveTo>
                    <a:cubicBezTo>
                      <a:pt x="2464" y="0"/>
                      <a:pt x="2439" y="12"/>
                      <a:pt x="2419" y="43"/>
                    </a:cubicBezTo>
                    <a:cubicBezTo>
                      <a:pt x="1684" y="915"/>
                      <a:pt x="912" y="1766"/>
                      <a:pt x="79" y="2540"/>
                    </a:cubicBezTo>
                    <a:cubicBezTo>
                      <a:pt x="0" y="2618"/>
                      <a:pt x="72" y="2722"/>
                      <a:pt x="154" y="2722"/>
                    </a:cubicBezTo>
                    <a:cubicBezTo>
                      <a:pt x="175" y="2722"/>
                      <a:pt x="197" y="2715"/>
                      <a:pt x="217" y="2699"/>
                    </a:cubicBezTo>
                    <a:cubicBezTo>
                      <a:pt x="1050" y="1906"/>
                      <a:pt x="1843" y="1073"/>
                      <a:pt x="2557" y="181"/>
                    </a:cubicBezTo>
                    <a:cubicBezTo>
                      <a:pt x="2631" y="107"/>
                      <a:pt x="2562" y="0"/>
                      <a:pt x="248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03" name="Google Shape;2303;p22"/>
              <p:cNvSpPr/>
              <p:nvPr/>
            </p:nvSpPr>
            <p:spPr>
              <a:xfrm>
                <a:off x="3905025" y="1860200"/>
                <a:ext cx="22800" cy="27575"/>
              </a:xfrm>
              <a:custGeom>
                <a:avLst/>
                <a:gdLst/>
                <a:ahLst/>
                <a:cxnLst/>
                <a:rect l="l" t="t" r="r" b="b"/>
                <a:pathLst>
                  <a:path w="912" h="1103" extrusionOk="0">
                    <a:moveTo>
                      <a:pt x="799" y="0"/>
                    </a:moveTo>
                    <a:cubicBezTo>
                      <a:pt x="763" y="0"/>
                      <a:pt x="725" y="22"/>
                      <a:pt x="713" y="60"/>
                    </a:cubicBezTo>
                    <a:cubicBezTo>
                      <a:pt x="534" y="377"/>
                      <a:pt x="335" y="655"/>
                      <a:pt x="78" y="913"/>
                    </a:cubicBezTo>
                    <a:cubicBezTo>
                      <a:pt x="1" y="990"/>
                      <a:pt x="68" y="1103"/>
                      <a:pt x="148" y="1103"/>
                    </a:cubicBezTo>
                    <a:cubicBezTo>
                      <a:pt x="171" y="1103"/>
                      <a:pt x="195" y="1094"/>
                      <a:pt x="216" y="1072"/>
                    </a:cubicBezTo>
                    <a:cubicBezTo>
                      <a:pt x="494" y="794"/>
                      <a:pt x="713" y="496"/>
                      <a:pt x="890" y="160"/>
                    </a:cubicBezTo>
                    <a:cubicBezTo>
                      <a:pt x="911" y="100"/>
                      <a:pt x="911" y="41"/>
                      <a:pt x="851" y="20"/>
                    </a:cubicBezTo>
                    <a:cubicBezTo>
                      <a:pt x="837" y="6"/>
                      <a:pt x="818" y="0"/>
                      <a:pt x="79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04" name="Google Shape;2304;p22"/>
              <p:cNvSpPr/>
              <p:nvPr/>
            </p:nvSpPr>
            <p:spPr>
              <a:xfrm>
                <a:off x="3709175" y="1748975"/>
                <a:ext cx="23450" cy="43400"/>
              </a:xfrm>
              <a:custGeom>
                <a:avLst/>
                <a:gdLst/>
                <a:ahLst/>
                <a:cxnLst/>
                <a:rect l="l" t="t" r="r" b="b"/>
                <a:pathLst>
                  <a:path w="938" h="1736" extrusionOk="0">
                    <a:moveTo>
                      <a:pt x="147" y="1"/>
                    </a:moveTo>
                    <a:cubicBezTo>
                      <a:pt x="77" y="1"/>
                      <a:pt x="1" y="85"/>
                      <a:pt x="42" y="169"/>
                    </a:cubicBezTo>
                    <a:cubicBezTo>
                      <a:pt x="301" y="644"/>
                      <a:pt x="518" y="1160"/>
                      <a:pt x="716" y="1655"/>
                    </a:cubicBezTo>
                    <a:cubicBezTo>
                      <a:pt x="732" y="1712"/>
                      <a:pt x="775" y="1735"/>
                      <a:pt x="817" y="1735"/>
                    </a:cubicBezTo>
                    <a:cubicBezTo>
                      <a:pt x="878" y="1735"/>
                      <a:pt x="938" y="1685"/>
                      <a:pt x="914" y="1615"/>
                    </a:cubicBezTo>
                    <a:cubicBezTo>
                      <a:pt x="716" y="1081"/>
                      <a:pt x="478" y="565"/>
                      <a:pt x="221" y="50"/>
                    </a:cubicBezTo>
                    <a:cubicBezTo>
                      <a:pt x="204" y="15"/>
                      <a:pt x="176" y="1"/>
                      <a:pt x="14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05" name="Google Shape;2305;p22"/>
              <p:cNvSpPr/>
              <p:nvPr/>
            </p:nvSpPr>
            <p:spPr>
              <a:xfrm>
                <a:off x="3765100" y="1735200"/>
                <a:ext cx="29000" cy="75975"/>
              </a:xfrm>
              <a:custGeom>
                <a:avLst/>
                <a:gdLst/>
                <a:ahLst/>
                <a:cxnLst/>
                <a:rect l="l" t="t" r="r" b="b"/>
                <a:pathLst>
                  <a:path w="1160" h="3039" extrusionOk="0">
                    <a:moveTo>
                      <a:pt x="131" y="0"/>
                    </a:moveTo>
                    <a:cubicBezTo>
                      <a:pt x="67" y="0"/>
                      <a:pt x="1" y="51"/>
                      <a:pt x="25" y="125"/>
                    </a:cubicBezTo>
                    <a:cubicBezTo>
                      <a:pt x="403" y="1056"/>
                      <a:pt x="699" y="2007"/>
                      <a:pt x="937" y="2959"/>
                    </a:cubicBezTo>
                    <a:cubicBezTo>
                      <a:pt x="953" y="3014"/>
                      <a:pt x="994" y="3038"/>
                      <a:pt x="1035" y="3038"/>
                    </a:cubicBezTo>
                    <a:cubicBezTo>
                      <a:pt x="1097" y="3038"/>
                      <a:pt x="1159" y="2983"/>
                      <a:pt x="1135" y="2900"/>
                    </a:cubicBezTo>
                    <a:cubicBezTo>
                      <a:pt x="897" y="1949"/>
                      <a:pt x="601" y="997"/>
                      <a:pt x="223" y="65"/>
                    </a:cubicBezTo>
                    <a:cubicBezTo>
                      <a:pt x="208" y="19"/>
                      <a:pt x="170" y="0"/>
                      <a:pt x="13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06" name="Google Shape;2306;p22"/>
              <p:cNvSpPr/>
              <p:nvPr/>
            </p:nvSpPr>
            <p:spPr>
              <a:xfrm>
                <a:off x="3829150" y="1773125"/>
                <a:ext cx="20650" cy="50950"/>
              </a:xfrm>
              <a:custGeom>
                <a:avLst/>
                <a:gdLst/>
                <a:ahLst/>
                <a:cxnLst/>
                <a:rect l="l" t="t" r="r" b="b"/>
                <a:pathLst>
                  <a:path w="826" h="2038" extrusionOk="0">
                    <a:moveTo>
                      <a:pt x="138" y="1"/>
                    </a:moveTo>
                    <a:cubicBezTo>
                      <a:pt x="70" y="1"/>
                      <a:pt x="0" y="73"/>
                      <a:pt x="40" y="154"/>
                    </a:cubicBezTo>
                    <a:cubicBezTo>
                      <a:pt x="318" y="728"/>
                      <a:pt x="516" y="1344"/>
                      <a:pt x="616" y="1957"/>
                    </a:cubicBezTo>
                    <a:cubicBezTo>
                      <a:pt x="624" y="2014"/>
                      <a:pt x="661" y="2038"/>
                      <a:pt x="702" y="2038"/>
                    </a:cubicBezTo>
                    <a:cubicBezTo>
                      <a:pt x="760" y="2038"/>
                      <a:pt x="825" y="1988"/>
                      <a:pt x="814" y="1918"/>
                    </a:cubicBezTo>
                    <a:cubicBezTo>
                      <a:pt x="714" y="1264"/>
                      <a:pt x="516" y="630"/>
                      <a:pt x="219" y="54"/>
                    </a:cubicBezTo>
                    <a:cubicBezTo>
                      <a:pt x="200" y="16"/>
                      <a:pt x="169" y="1"/>
                      <a:pt x="13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07" name="Google Shape;2307;p22"/>
              <p:cNvSpPr/>
              <p:nvPr/>
            </p:nvSpPr>
            <p:spPr>
              <a:xfrm>
                <a:off x="3884575" y="1775975"/>
                <a:ext cx="17475" cy="68525"/>
              </a:xfrm>
              <a:custGeom>
                <a:avLst/>
                <a:gdLst/>
                <a:ahLst/>
                <a:cxnLst/>
                <a:rect l="l" t="t" r="r" b="b"/>
                <a:pathLst>
                  <a:path w="699" h="2741" extrusionOk="0">
                    <a:moveTo>
                      <a:pt x="125" y="0"/>
                    </a:moveTo>
                    <a:cubicBezTo>
                      <a:pt x="63" y="0"/>
                      <a:pt x="0" y="55"/>
                      <a:pt x="24" y="139"/>
                    </a:cubicBezTo>
                    <a:cubicBezTo>
                      <a:pt x="222" y="952"/>
                      <a:pt x="381" y="1804"/>
                      <a:pt x="479" y="2636"/>
                    </a:cubicBezTo>
                    <a:cubicBezTo>
                      <a:pt x="490" y="2706"/>
                      <a:pt x="544" y="2741"/>
                      <a:pt x="597" y="2741"/>
                    </a:cubicBezTo>
                    <a:cubicBezTo>
                      <a:pt x="649" y="2741"/>
                      <a:pt x="698" y="2706"/>
                      <a:pt x="698" y="2636"/>
                    </a:cubicBezTo>
                    <a:cubicBezTo>
                      <a:pt x="579" y="1785"/>
                      <a:pt x="421" y="931"/>
                      <a:pt x="222" y="80"/>
                    </a:cubicBezTo>
                    <a:cubicBezTo>
                      <a:pt x="207" y="24"/>
                      <a:pt x="166" y="0"/>
                      <a:pt x="12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08" name="Google Shape;2308;p22"/>
              <p:cNvSpPr/>
              <p:nvPr/>
            </p:nvSpPr>
            <p:spPr>
              <a:xfrm>
                <a:off x="3933725" y="1837425"/>
                <a:ext cx="9425" cy="38175"/>
              </a:xfrm>
              <a:custGeom>
                <a:avLst/>
                <a:gdLst/>
                <a:ahLst/>
                <a:cxnLst/>
                <a:rect l="l" t="t" r="r" b="b"/>
                <a:pathLst>
                  <a:path w="377" h="1527" extrusionOk="0">
                    <a:moveTo>
                      <a:pt x="120" y="1"/>
                    </a:moveTo>
                    <a:cubicBezTo>
                      <a:pt x="60" y="1"/>
                      <a:pt x="1" y="59"/>
                      <a:pt x="20" y="120"/>
                    </a:cubicBezTo>
                    <a:cubicBezTo>
                      <a:pt x="60" y="556"/>
                      <a:pt x="120" y="992"/>
                      <a:pt x="159" y="1428"/>
                    </a:cubicBezTo>
                    <a:cubicBezTo>
                      <a:pt x="159" y="1467"/>
                      <a:pt x="199" y="1526"/>
                      <a:pt x="258" y="1526"/>
                    </a:cubicBezTo>
                    <a:cubicBezTo>
                      <a:pt x="318" y="1526"/>
                      <a:pt x="377" y="1467"/>
                      <a:pt x="377" y="1428"/>
                    </a:cubicBezTo>
                    <a:cubicBezTo>
                      <a:pt x="318" y="992"/>
                      <a:pt x="278" y="556"/>
                      <a:pt x="218" y="120"/>
                    </a:cubicBezTo>
                    <a:cubicBezTo>
                      <a:pt x="218" y="59"/>
                      <a:pt x="179" y="1"/>
                      <a:pt x="12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09" name="Google Shape;2309;p22"/>
              <p:cNvSpPr/>
              <p:nvPr/>
            </p:nvSpPr>
            <p:spPr>
              <a:xfrm>
                <a:off x="4020750" y="1800925"/>
                <a:ext cx="108325" cy="50525"/>
              </a:xfrm>
              <a:custGeom>
                <a:avLst/>
                <a:gdLst/>
                <a:ahLst/>
                <a:cxnLst/>
                <a:rect l="l" t="t" r="r" b="b"/>
                <a:pathLst>
                  <a:path w="4333" h="2021" extrusionOk="0">
                    <a:moveTo>
                      <a:pt x="4160" y="1"/>
                    </a:moveTo>
                    <a:cubicBezTo>
                      <a:pt x="4144" y="1"/>
                      <a:pt x="4128" y="5"/>
                      <a:pt x="4111" y="13"/>
                    </a:cubicBezTo>
                    <a:cubicBezTo>
                      <a:pt x="2803" y="668"/>
                      <a:pt x="1476" y="1262"/>
                      <a:pt x="128" y="1797"/>
                    </a:cubicBezTo>
                    <a:cubicBezTo>
                      <a:pt x="1" y="1852"/>
                      <a:pt x="39" y="2021"/>
                      <a:pt x="137" y="2021"/>
                    </a:cubicBezTo>
                    <a:cubicBezTo>
                      <a:pt x="146" y="2021"/>
                      <a:pt x="157" y="2019"/>
                      <a:pt x="167" y="2016"/>
                    </a:cubicBezTo>
                    <a:cubicBezTo>
                      <a:pt x="1555" y="1461"/>
                      <a:pt x="2903" y="866"/>
                      <a:pt x="4230" y="192"/>
                    </a:cubicBezTo>
                    <a:cubicBezTo>
                      <a:pt x="4333" y="140"/>
                      <a:pt x="4259" y="1"/>
                      <a:pt x="416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10" name="Google Shape;2310;p22"/>
              <p:cNvSpPr/>
              <p:nvPr/>
            </p:nvSpPr>
            <p:spPr>
              <a:xfrm>
                <a:off x="3999550" y="1795775"/>
                <a:ext cx="23800" cy="59025"/>
              </a:xfrm>
              <a:custGeom>
                <a:avLst/>
                <a:gdLst/>
                <a:ahLst/>
                <a:cxnLst/>
                <a:rect l="l" t="t" r="r" b="b"/>
                <a:pathLst>
                  <a:path w="952" h="2361" extrusionOk="0">
                    <a:moveTo>
                      <a:pt x="134" y="0"/>
                    </a:moveTo>
                    <a:cubicBezTo>
                      <a:pt x="67" y="0"/>
                      <a:pt x="1" y="50"/>
                      <a:pt x="24" y="120"/>
                    </a:cubicBezTo>
                    <a:cubicBezTo>
                      <a:pt x="262" y="853"/>
                      <a:pt x="500" y="1567"/>
                      <a:pt x="717" y="2280"/>
                    </a:cubicBezTo>
                    <a:cubicBezTo>
                      <a:pt x="733" y="2337"/>
                      <a:pt x="779" y="2361"/>
                      <a:pt x="824" y="2361"/>
                    </a:cubicBezTo>
                    <a:cubicBezTo>
                      <a:pt x="889" y="2361"/>
                      <a:pt x="951" y="2311"/>
                      <a:pt x="915" y="2241"/>
                    </a:cubicBezTo>
                    <a:cubicBezTo>
                      <a:pt x="698" y="1508"/>
                      <a:pt x="460" y="794"/>
                      <a:pt x="241" y="81"/>
                    </a:cubicBezTo>
                    <a:cubicBezTo>
                      <a:pt x="225" y="24"/>
                      <a:pt x="179" y="0"/>
                      <a:pt x="13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11" name="Google Shape;2311;p22"/>
              <p:cNvSpPr/>
              <p:nvPr/>
            </p:nvSpPr>
            <p:spPr>
              <a:xfrm>
                <a:off x="4009750" y="1696675"/>
                <a:ext cx="36600" cy="101900"/>
              </a:xfrm>
              <a:custGeom>
                <a:avLst/>
                <a:gdLst/>
                <a:ahLst/>
                <a:cxnLst/>
                <a:rect l="l" t="t" r="r" b="b"/>
                <a:pathLst>
                  <a:path w="1464" h="4076" extrusionOk="0">
                    <a:moveTo>
                      <a:pt x="127" y="1"/>
                    </a:moveTo>
                    <a:cubicBezTo>
                      <a:pt x="67" y="1"/>
                      <a:pt x="0" y="56"/>
                      <a:pt x="13" y="139"/>
                    </a:cubicBezTo>
                    <a:cubicBezTo>
                      <a:pt x="132" y="794"/>
                      <a:pt x="290" y="1428"/>
                      <a:pt x="488" y="2062"/>
                    </a:cubicBezTo>
                    <a:cubicBezTo>
                      <a:pt x="706" y="2716"/>
                      <a:pt x="983" y="3350"/>
                      <a:pt x="1221" y="4005"/>
                    </a:cubicBezTo>
                    <a:cubicBezTo>
                      <a:pt x="1245" y="4053"/>
                      <a:pt x="1293" y="4075"/>
                      <a:pt x="1337" y="4075"/>
                    </a:cubicBezTo>
                    <a:cubicBezTo>
                      <a:pt x="1403" y="4075"/>
                      <a:pt x="1463" y="4028"/>
                      <a:pt x="1440" y="3945"/>
                    </a:cubicBezTo>
                    <a:cubicBezTo>
                      <a:pt x="1181" y="3311"/>
                      <a:pt x="924" y="2657"/>
                      <a:pt x="706" y="2002"/>
                    </a:cubicBezTo>
                    <a:cubicBezTo>
                      <a:pt x="488" y="1368"/>
                      <a:pt x="330" y="734"/>
                      <a:pt x="211" y="80"/>
                    </a:cubicBezTo>
                    <a:cubicBezTo>
                      <a:pt x="203" y="25"/>
                      <a:pt x="166" y="1"/>
                      <a:pt x="12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12" name="Google Shape;2312;p22"/>
              <p:cNvSpPr/>
              <p:nvPr/>
            </p:nvSpPr>
            <p:spPr>
              <a:xfrm>
                <a:off x="4042075" y="1782775"/>
                <a:ext cx="39100" cy="17150"/>
              </a:xfrm>
              <a:custGeom>
                <a:avLst/>
                <a:gdLst/>
                <a:ahLst/>
                <a:cxnLst/>
                <a:rect l="l" t="t" r="r" b="b"/>
                <a:pathLst>
                  <a:path w="1564" h="686" extrusionOk="0">
                    <a:moveTo>
                      <a:pt x="1430" y="1"/>
                    </a:moveTo>
                    <a:cubicBezTo>
                      <a:pt x="1419" y="1"/>
                      <a:pt x="1407" y="2"/>
                      <a:pt x="1395" y="6"/>
                    </a:cubicBezTo>
                    <a:cubicBezTo>
                      <a:pt x="979" y="165"/>
                      <a:pt x="543" y="323"/>
                      <a:pt x="126" y="461"/>
                    </a:cubicBezTo>
                    <a:cubicBezTo>
                      <a:pt x="1" y="516"/>
                      <a:pt x="38" y="685"/>
                      <a:pt x="151" y="685"/>
                    </a:cubicBezTo>
                    <a:cubicBezTo>
                      <a:pt x="162" y="685"/>
                      <a:pt x="174" y="684"/>
                      <a:pt x="186" y="680"/>
                    </a:cubicBezTo>
                    <a:cubicBezTo>
                      <a:pt x="602" y="521"/>
                      <a:pt x="1038" y="363"/>
                      <a:pt x="1455" y="204"/>
                    </a:cubicBezTo>
                    <a:cubicBezTo>
                      <a:pt x="1563" y="168"/>
                      <a:pt x="1540" y="1"/>
                      <a:pt x="143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13" name="Google Shape;2313;p22"/>
              <p:cNvSpPr/>
              <p:nvPr/>
            </p:nvSpPr>
            <p:spPr>
              <a:xfrm>
                <a:off x="4061750" y="1728275"/>
                <a:ext cx="119525" cy="29400"/>
              </a:xfrm>
              <a:custGeom>
                <a:avLst/>
                <a:gdLst/>
                <a:ahLst/>
                <a:cxnLst/>
                <a:rect l="l" t="t" r="r" b="b"/>
                <a:pathLst>
                  <a:path w="4781" h="1176" extrusionOk="0">
                    <a:moveTo>
                      <a:pt x="4643" y="0"/>
                    </a:moveTo>
                    <a:cubicBezTo>
                      <a:pt x="4633" y="0"/>
                      <a:pt x="4623" y="2"/>
                      <a:pt x="4612" y="6"/>
                    </a:cubicBezTo>
                    <a:cubicBezTo>
                      <a:pt x="3126" y="402"/>
                      <a:pt x="1639" y="719"/>
                      <a:pt x="113" y="976"/>
                    </a:cubicBezTo>
                    <a:cubicBezTo>
                      <a:pt x="0" y="996"/>
                      <a:pt x="47" y="1176"/>
                      <a:pt x="155" y="1176"/>
                    </a:cubicBezTo>
                    <a:cubicBezTo>
                      <a:pt x="160" y="1176"/>
                      <a:pt x="166" y="1175"/>
                      <a:pt x="172" y="1174"/>
                    </a:cubicBezTo>
                    <a:cubicBezTo>
                      <a:pt x="1699" y="936"/>
                      <a:pt x="3185" y="600"/>
                      <a:pt x="4672" y="204"/>
                    </a:cubicBezTo>
                    <a:cubicBezTo>
                      <a:pt x="4781" y="168"/>
                      <a:pt x="4740" y="0"/>
                      <a:pt x="464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14" name="Google Shape;2314;p22"/>
              <p:cNvSpPr/>
              <p:nvPr/>
            </p:nvSpPr>
            <p:spPr>
              <a:xfrm>
                <a:off x="4105200" y="1696050"/>
                <a:ext cx="50775" cy="14575"/>
              </a:xfrm>
              <a:custGeom>
                <a:avLst/>
                <a:gdLst/>
                <a:ahLst/>
                <a:cxnLst/>
                <a:rect l="l" t="t" r="r" b="b"/>
                <a:pathLst>
                  <a:path w="2031" h="583" extrusionOk="0">
                    <a:moveTo>
                      <a:pt x="1894" y="0"/>
                    </a:moveTo>
                    <a:cubicBezTo>
                      <a:pt x="1885" y="0"/>
                      <a:pt x="1875" y="2"/>
                      <a:pt x="1864" y="5"/>
                    </a:cubicBezTo>
                    <a:cubicBezTo>
                      <a:pt x="1288" y="184"/>
                      <a:pt x="714" y="322"/>
                      <a:pt x="119" y="383"/>
                    </a:cubicBezTo>
                    <a:cubicBezTo>
                      <a:pt x="6" y="401"/>
                      <a:pt x="1" y="582"/>
                      <a:pt x="104" y="582"/>
                    </a:cubicBezTo>
                    <a:cubicBezTo>
                      <a:pt x="109" y="582"/>
                      <a:pt x="114" y="582"/>
                      <a:pt x="119" y="581"/>
                    </a:cubicBezTo>
                    <a:cubicBezTo>
                      <a:pt x="733" y="521"/>
                      <a:pt x="1328" y="402"/>
                      <a:pt x="1923" y="204"/>
                    </a:cubicBezTo>
                    <a:cubicBezTo>
                      <a:pt x="2031" y="167"/>
                      <a:pt x="1992" y="0"/>
                      <a:pt x="189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15" name="Google Shape;2315;p22"/>
              <p:cNvSpPr/>
              <p:nvPr/>
            </p:nvSpPr>
            <p:spPr>
              <a:xfrm>
                <a:off x="4150800" y="1650975"/>
                <a:ext cx="40375" cy="13025"/>
              </a:xfrm>
              <a:custGeom>
                <a:avLst/>
                <a:gdLst/>
                <a:ahLst/>
                <a:cxnLst/>
                <a:rect l="l" t="t" r="r" b="b"/>
                <a:pathLst>
                  <a:path w="1615" h="521" extrusionOk="0">
                    <a:moveTo>
                      <a:pt x="1482" y="0"/>
                    </a:moveTo>
                    <a:cubicBezTo>
                      <a:pt x="1471" y="0"/>
                      <a:pt x="1459" y="2"/>
                      <a:pt x="1447" y="5"/>
                    </a:cubicBezTo>
                    <a:cubicBezTo>
                      <a:pt x="1010" y="164"/>
                      <a:pt x="555" y="262"/>
                      <a:pt x="99" y="302"/>
                    </a:cubicBezTo>
                    <a:cubicBezTo>
                      <a:pt x="40" y="322"/>
                      <a:pt x="0" y="341"/>
                      <a:pt x="0" y="421"/>
                    </a:cubicBezTo>
                    <a:cubicBezTo>
                      <a:pt x="0" y="460"/>
                      <a:pt x="40" y="521"/>
                      <a:pt x="99" y="521"/>
                    </a:cubicBezTo>
                    <a:cubicBezTo>
                      <a:pt x="574" y="460"/>
                      <a:pt x="1050" y="362"/>
                      <a:pt x="1507" y="203"/>
                    </a:cubicBezTo>
                    <a:cubicBezTo>
                      <a:pt x="1615" y="167"/>
                      <a:pt x="1592" y="0"/>
                      <a:pt x="148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16" name="Google Shape;2316;p22"/>
              <p:cNvSpPr/>
              <p:nvPr/>
            </p:nvSpPr>
            <p:spPr>
              <a:xfrm>
                <a:off x="4043175" y="1657500"/>
                <a:ext cx="31925" cy="84575"/>
              </a:xfrm>
              <a:custGeom>
                <a:avLst/>
                <a:gdLst/>
                <a:ahLst/>
                <a:cxnLst/>
                <a:rect l="l" t="t" r="r" b="b"/>
                <a:pathLst>
                  <a:path w="1277" h="3383" extrusionOk="0">
                    <a:moveTo>
                      <a:pt x="121" y="0"/>
                    </a:moveTo>
                    <a:cubicBezTo>
                      <a:pt x="60" y="0"/>
                      <a:pt x="0" y="50"/>
                      <a:pt x="24" y="120"/>
                    </a:cubicBezTo>
                    <a:cubicBezTo>
                      <a:pt x="360" y="1190"/>
                      <a:pt x="698" y="2242"/>
                      <a:pt x="1054" y="3312"/>
                    </a:cubicBezTo>
                    <a:cubicBezTo>
                      <a:pt x="1070" y="3361"/>
                      <a:pt x="1113" y="3383"/>
                      <a:pt x="1154" y="3383"/>
                    </a:cubicBezTo>
                    <a:cubicBezTo>
                      <a:pt x="1216" y="3383"/>
                      <a:pt x="1276" y="3335"/>
                      <a:pt x="1253" y="3252"/>
                    </a:cubicBezTo>
                    <a:cubicBezTo>
                      <a:pt x="915" y="2202"/>
                      <a:pt x="558" y="1132"/>
                      <a:pt x="222" y="80"/>
                    </a:cubicBezTo>
                    <a:cubicBezTo>
                      <a:pt x="206" y="24"/>
                      <a:pt x="163" y="0"/>
                      <a:pt x="12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17" name="Google Shape;2317;p22"/>
              <p:cNvSpPr/>
              <p:nvPr/>
            </p:nvSpPr>
            <p:spPr>
              <a:xfrm>
                <a:off x="4084775" y="1663975"/>
                <a:ext cx="20525" cy="50050"/>
              </a:xfrm>
              <a:custGeom>
                <a:avLst/>
                <a:gdLst/>
                <a:ahLst/>
                <a:cxnLst/>
                <a:rect l="l" t="t" r="r" b="b"/>
                <a:pathLst>
                  <a:path w="821" h="2002" extrusionOk="0">
                    <a:moveTo>
                      <a:pt x="129" y="1"/>
                    </a:moveTo>
                    <a:cubicBezTo>
                      <a:pt x="63" y="1"/>
                      <a:pt x="1" y="55"/>
                      <a:pt x="25" y="139"/>
                    </a:cubicBezTo>
                    <a:cubicBezTo>
                      <a:pt x="242" y="714"/>
                      <a:pt x="440" y="1328"/>
                      <a:pt x="599" y="1923"/>
                    </a:cubicBezTo>
                    <a:cubicBezTo>
                      <a:pt x="607" y="1978"/>
                      <a:pt x="646" y="2002"/>
                      <a:pt x="688" y="2002"/>
                    </a:cubicBezTo>
                    <a:cubicBezTo>
                      <a:pt x="751" y="2002"/>
                      <a:pt x="821" y="1947"/>
                      <a:pt x="797" y="1864"/>
                    </a:cubicBezTo>
                    <a:cubicBezTo>
                      <a:pt x="638" y="1269"/>
                      <a:pt x="461" y="675"/>
                      <a:pt x="242" y="80"/>
                    </a:cubicBezTo>
                    <a:cubicBezTo>
                      <a:pt x="219" y="24"/>
                      <a:pt x="173" y="1"/>
                      <a:pt x="12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18" name="Google Shape;2318;p22"/>
              <p:cNvSpPr/>
              <p:nvPr/>
            </p:nvSpPr>
            <p:spPr>
              <a:xfrm>
                <a:off x="4109350" y="1616625"/>
                <a:ext cx="22225" cy="70200"/>
              </a:xfrm>
              <a:custGeom>
                <a:avLst/>
                <a:gdLst/>
                <a:ahLst/>
                <a:cxnLst/>
                <a:rect l="l" t="t" r="r" b="b"/>
                <a:pathLst>
                  <a:path w="889" h="2808" extrusionOk="0">
                    <a:moveTo>
                      <a:pt x="129" y="0"/>
                    </a:moveTo>
                    <a:cubicBezTo>
                      <a:pt x="66" y="0"/>
                      <a:pt x="1" y="48"/>
                      <a:pt x="12" y="130"/>
                    </a:cubicBezTo>
                    <a:cubicBezTo>
                      <a:pt x="210" y="1002"/>
                      <a:pt x="429" y="1874"/>
                      <a:pt x="667" y="2727"/>
                    </a:cubicBezTo>
                    <a:cubicBezTo>
                      <a:pt x="675" y="2784"/>
                      <a:pt x="716" y="2807"/>
                      <a:pt x="759" y="2807"/>
                    </a:cubicBezTo>
                    <a:cubicBezTo>
                      <a:pt x="822" y="2807"/>
                      <a:pt x="889" y="2758"/>
                      <a:pt x="865" y="2688"/>
                    </a:cubicBezTo>
                    <a:cubicBezTo>
                      <a:pt x="627" y="1815"/>
                      <a:pt x="429" y="943"/>
                      <a:pt x="231" y="71"/>
                    </a:cubicBezTo>
                    <a:cubicBezTo>
                      <a:pt x="215" y="23"/>
                      <a:pt x="173" y="0"/>
                      <a:pt x="12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19" name="Google Shape;2319;p22"/>
              <p:cNvSpPr/>
              <p:nvPr/>
            </p:nvSpPr>
            <p:spPr>
              <a:xfrm>
                <a:off x="4143550" y="1611950"/>
                <a:ext cx="15775" cy="40425"/>
              </a:xfrm>
              <a:custGeom>
                <a:avLst/>
                <a:gdLst/>
                <a:ahLst/>
                <a:cxnLst/>
                <a:rect l="l" t="t" r="r" b="b"/>
                <a:pathLst>
                  <a:path w="631" h="1617" extrusionOk="0">
                    <a:moveTo>
                      <a:pt x="127" y="0"/>
                    </a:moveTo>
                    <a:cubicBezTo>
                      <a:pt x="67" y="0"/>
                      <a:pt x="0" y="55"/>
                      <a:pt x="13" y="139"/>
                    </a:cubicBezTo>
                    <a:cubicBezTo>
                      <a:pt x="111" y="615"/>
                      <a:pt x="230" y="1090"/>
                      <a:pt x="409" y="1546"/>
                    </a:cubicBezTo>
                    <a:cubicBezTo>
                      <a:pt x="425" y="1594"/>
                      <a:pt x="468" y="1616"/>
                      <a:pt x="509" y="1616"/>
                    </a:cubicBezTo>
                    <a:cubicBezTo>
                      <a:pt x="571" y="1616"/>
                      <a:pt x="631" y="1569"/>
                      <a:pt x="607" y="1487"/>
                    </a:cubicBezTo>
                    <a:cubicBezTo>
                      <a:pt x="449" y="1030"/>
                      <a:pt x="309" y="554"/>
                      <a:pt x="211" y="79"/>
                    </a:cubicBezTo>
                    <a:cubicBezTo>
                      <a:pt x="203" y="24"/>
                      <a:pt x="167" y="0"/>
                      <a:pt x="12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sp>
        <p:nvSpPr>
          <p:cNvPr id="2320" name="Google Shape;2320;p22"/>
          <p:cNvSpPr txBox="1">
            <a:spLocks noGrp="1"/>
          </p:cNvSpPr>
          <p:nvPr>
            <p:ph type="body" idx="1"/>
          </p:nvPr>
        </p:nvSpPr>
        <p:spPr>
          <a:xfrm>
            <a:off x="969233" y="1776033"/>
            <a:ext cx="4839200" cy="4159600"/>
          </a:xfrm>
          <a:prstGeom prst="rect">
            <a:avLst/>
          </a:prstGeom>
        </p:spPr>
        <p:txBody>
          <a:bodyPr spcFirstLastPara="1" wrap="square" lIns="91425" tIns="91425" rIns="91425" bIns="91425" anchor="t" anchorCtr="0">
            <a:noAutofit/>
          </a:bodyPr>
          <a:lstStyle>
            <a:lvl1pPr marL="609585" lvl="0" indent="-423323">
              <a:spcBef>
                <a:spcPts val="0"/>
              </a:spcBef>
              <a:spcAft>
                <a:spcPts val="0"/>
              </a:spcAft>
              <a:buSzPts val="1400"/>
              <a:buChar char="●"/>
              <a:defRPr/>
            </a:lvl1pPr>
            <a:lvl2pPr marL="1219170" lvl="1" indent="-423323">
              <a:spcBef>
                <a:spcPts val="0"/>
              </a:spcBef>
              <a:spcAft>
                <a:spcPts val="0"/>
              </a:spcAft>
              <a:buSzPts val="1400"/>
              <a:buChar char="○"/>
              <a:defRPr/>
            </a:lvl2pPr>
            <a:lvl3pPr marL="1828754" lvl="2" indent="-423323">
              <a:spcBef>
                <a:spcPts val="0"/>
              </a:spcBef>
              <a:spcAft>
                <a:spcPts val="0"/>
              </a:spcAft>
              <a:buSzPts val="1400"/>
              <a:buChar char="■"/>
              <a:defRPr/>
            </a:lvl3pPr>
            <a:lvl4pPr marL="2438339" lvl="3" indent="-423323">
              <a:spcBef>
                <a:spcPts val="0"/>
              </a:spcBef>
              <a:spcAft>
                <a:spcPts val="0"/>
              </a:spcAft>
              <a:buSzPts val="1400"/>
              <a:buChar char="●"/>
              <a:defRPr/>
            </a:lvl4pPr>
            <a:lvl5pPr marL="3047924" lvl="4" indent="-423323">
              <a:spcBef>
                <a:spcPts val="0"/>
              </a:spcBef>
              <a:spcAft>
                <a:spcPts val="0"/>
              </a:spcAft>
              <a:buSzPts val="1400"/>
              <a:buChar char="○"/>
              <a:defRPr/>
            </a:lvl5pPr>
            <a:lvl6pPr marL="3657509" lvl="5" indent="-423323">
              <a:spcBef>
                <a:spcPts val="0"/>
              </a:spcBef>
              <a:spcAft>
                <a:spcPts val="0"/>
              </a:spcAft>
              <a:buSzPts val="1400"/>
              <a:buChar char="■"/>
              <a:defRPr/>
            </a:lvl6pPr>
            <a:lvl7pPr marL="4267093" lvl="6" indent="-423323">
              <a:spcBef>
                <a:spcPts val="0"/>
              </a:spcBef>
              <a:spcAft>
                <a:spcPts val="0"/>
              </a:spcAft>
              <a:buSzPts val="1400"/>
              <a:buChar char="●"/>
              <a:defRPr/>
            </a:lvl7pPr>
            <a:lvl8pPr marL="4876678" lvl="7" indent="-423323">
              <a:spcBef>
                <a:spcPts val="0"/>
              </a:spcBef>
              <a:spcAft>
                <a:spcPts val="0"/>
              </a:spcAft>
              <a:buSzPts val="1400"/>
              <a:buChar char="○"/>
              <a:defRPr/>
            </a:lvl8pPr>
            <a:lvl9pPr marL="5486263" lvl="8" indent="-423323">
              <a:spcBef>
                <a:spcPts val="0"/>
              </a:spcBef>
              <a:spcAft>
                <a:spcPts val="0"/>
              </a:spcAft>
              <a:buSzPts val="1400"/>
              <a:buChar char="■"/>
              <a:defRPr/>
            </a:lvl9pPr>
          </a:lstStyle>
          <a:p>
            <a:endParaRPr/>
          </a:p>
        </p:txBody>
      </p:sp>
      <p:sp>
        <p:nvSpPr>
          <p:cNvPr id="2321" name="Google Shape;2321;p22"/>
          <p:cNvSpPr txBox="1">
            <a:spLocks noGrp="1"/>
          </p:cNvSpPr>
          <p:nvPr>
            <p:ph type="body" idx="2"/>
          </p:nvPr>
        </p:nvSpPr>
        <p:spPr>
          <a:xfrm>
            <a:off x="6401933" y="1776033"/>
            <a:ext cx="4839200" cy="2236400"/>
          </a:xfrm>
          <a:prstGeom prst="rect">
            <a:avLst/>
          </a:prstGeom>
        </p:spPr>
        <p:txBody>
          <a:bodyPr spcFirstLastPara="1" wrap="square" lIns="91425" tIns="91425" rIns="91425" bIns="91425" anchor="t" anchorCtr="0">
            <a:noAutofit/>
          </a:bodyPr>
          <a:lstStyle>
            <a:lvl1pPr marL="609585" lvl="0" indent="-423323" rtl="0">
              <a:spcBef>
                <a:spcPts val="0"/>
              </a:spcBef>
              <a:spcAft>
                <a:spcPts val="0"/>
              </a:spcAft>
              <a:buSzPts val="1400"/>
              <a:buChar char="●"/>
              <a:defRPr/>
            </a:lvl1pPr>
            <a:lvl2pPr marL="1219170" lvl="1" indent="-423323" rtl="0">
              <a:spcBef>
                <a:spcPts val="1333"/>
              </a:spcBef>
              <a:spcAft>
                <a:spcPts val="0"/>
              </a:spcAft>
              <a:buSzPts val="1400"/>
              <a:buChar char="○"/>
              <a:defRPr/>
            </a:lvl2pPr>
            <a:lvl3pPr marL="1828754" lvl="2" indent="-423323" rtl="0">
              <a:spcBef>
                <a:spcPts val="0"/>
              </a:spcBef>
              <a:spcAft>
                <a:spcPts val="0"/>
              </a:spcAft>
              <a:buSzPts val="1400"/>
              <a:buChar char="■"/>
              <a:defRPr/>
            </a:lvl3pPr>
            <a:lvl4pPr marL="2438339" lvl="3" indent="-423323" rtl="0">
              <a:spcBef>
                <a:spcPts val="0"/>
              </a:spcBef>
              <a:spcAft>
                <a:spcPts val="0"/>
              </a:spcAft>
              <a:buSzPts val="1400"/>
              <a:buChar char="●"/>
              <a:defRPr/>
            </a:lvl4pPr>
            <a:lvl5pPr marL="3047924" lvl="4" indent="-423323" rtl="0">
              <a:spcBef>
                <a:spcPts val="0"/>
              </a:spcBef>
              <a:spcAft>
                <a:spcPts val="0"/>
              </a:spcAft>
              <a:buSzPts val="1400"/>
              <a:buChar char="○"/>
              <a:defRPr/>
            </a:lvl5pPr>
            <a:lvl6pPr marL="3657509" lvl="5" indent="-423323" rtl="0">
              <a:spcBef>
                <a:spcPts val="0"/>
              </a:spcBef>
              <a:spcAft>
                <a:spcPts val="0"/>
              </a:spcAft>
              <a:buSzPts val="1400"/>
              <a:buChar char="■"/>
              <a:defRPr/>
            </a:lvl6pPr>
            <a:lvl7pPr marL="4267093" lvl="6" indent="-423323" rtl="0">
              <a:spcBef>
                <a:spcPts val="0"/>
              </a:spcBef>
              <a:spcAft>
                <a:spcPts val="0"/>
              </a:spcAft>
              <a:buSzPts val="1400"/>
              <a:buChar char="●"/>
              <a:defRPr/>
            </a:lvl7pPr>
            <a:lvl8pPr marL="4876678" lvl="7" indent="-423323" rtl="0">
              <a:spcBef>
                <a:spcPts val="0"/>
              </a:spcBef>
              <a:spcAft>
                <a:spcPts val="0"/>
              </a:spcAft>
              <a:buSzPts val="1400"/>
              <a:buChar char="○"/>
              <a:defRPr/>
            </a:lvl8pPr>
            <a:lvl9pPr marL="5486263" lvl="8" indent="-423323" rtl="0">
              <a:spcBef>
                <a:spcPts val="0"/>
              </a:spcBef>
              <a:spcAft>
                <a:spcPts val="0"/>
              </a:spcAft>
              <a:buSzPts val="1400"/>
              <a:buChar char="■"/>
              <a:defRPr/>
            </a:lvl9pPr>
          </a:lstStyle>
          <a:p>
            <a:endParaRPr/>
          </a:p>
        </p:txBody>
      </p:sp>
      <p:grpSp>
        <p:nvGrpSpPr>
          <p:cNvPr id="2322" name="Google Shape;2322;p22"/>
          <p:cNvGrpSpPr/>
          <p:nvPr/>
        </p:nvGrpSpPr>
        <p:grpSpPr>
          <a:xfrm rot="-8100000">
            <a:off x="9644791" y="-411484"/>
            <a:ext cx="2401671" cy="1806107"/>
            <a:chOff x="2434713" y="2011488"/>
            <a:chExt cx="1504463" cy="1131388"/>
          </a:xfrm>
        </p:grpSpPr>
        <p:sp>
          <p:nvSpPr>
            <p:cNvPr id="2323" name="Google Shape;2323;p22"/>
            <p:cNvSpPr/>
            <p:nvPr/>
          </p:nvSpPr>
          <p:spPr>
            <a:xfrm>
              <a:off x="2441550" y="2011488"/>
              <a:ext cx="1497625" cy="1120525"/>
            </a:xfrm>
            <a:custGeom>
              <a:avLst/>
              <a:gdLst/>
              <a:ahLst/>
              <a:cxnLst/>
              <a:rect l="l" t="t" r="r" b="b"/>
              <a:pathLst>
                <a:path w="59905" h="44821" extrusionOk="0">
                  <a:moveTo>
                    <a:pt x="29545" y="0"/>
                  </a:moveTo>
                  <a:cubicBezTo>
                    <a:pt x="29522" y="0"/>
                    <a:pt x="29499" y="1"/>
                    <a:pt x="29476" y="1"/>
                  </a:cubicBezTo>
                  <a:cubicBezTo>
                    <a:pt x="23014" y="120"/>
                    <a:pt x="23727" y="14690"/>
                    <a:pt x="24837" y="23888"/>
                  </a:cubicBezTo>
                  <a:cubicBezTo>
                    <a:pt x="23310" y="15200"/>
                    <a:pt x="20134" y="1861"/>
                    <a:pt x="15002" y="1861"/>
                  </a:cubicBezTo>
                  <a:cubicBezTo>
                    <a:pt x="14537" y="1861"/>
                    <a:pt x="14056" y="1970"/>
                    <a:pt x="13559" y="2202"/>
                  </a:cubicBezTo>
                  <a:cubicBezTo>
                    <a:pt x="6402" y="5551"/>
                    <a:pt x="17463" y="24383"/>
                    <a:pt x="21507" y="30806"/>
                  </a:cubicBezTo>
                  <a:cubicBezTo>
                    <a:pt x="19327" y="27436"/>
                    <a:pt x="15045" y="20815"/>
                    <a:pt x="11953" y="16078"/>
                  </a:cubicBezTo>
                  <a:cubicBezTo>
                    <a:pt x="10430" y="13749"/>
                    <a:pt x="8816" y="13058"/>
                    <a:pt x="7436" y="13058"/>
                  </a:cubicBezTo>
                  <a:cubicBezTo>
                    <a:pt x="5420" y="13058"/>
                    <a:pt x="3905" y="14532"/>
                    <a:pt x="3905" y="14532"/>
                  </a:cubicBezTo>
                  <a:cubicBezTo>
                    <a:pt x="0" y="20141"/>
                    <a:pt x="9991" y="27792"/>
                    <a:pt x="14154" y="30924"/>
                  </a:cubicBezTo>
                  <a:cubicBezTo>
                    <a:pt x="15322" y="31817"/>
                    <a:pt x="16551" y="32610"/>
                    <a:pt x="17722" y="33482"/>
                  </a:cubicBezTo>
                  <a:cubicBezTo>
                    <a:pt x="20100" y="35246"/>
                    <a:pt x="23391" y="37664"/>
                    <a:pt x="25828" y="39310"/>
                  </a:cubicBezTo>
                  <a:cubicBezTo>
                    <a:pt x="25828" y="39310"/>
                    <a:pt x="25611" y="40875"/>
                    <a:pt x="25017" y="43949"/>
                  </a:cubicBezTo>
                  <a:cubicBezTo>
                    <a:pt x="25017" y="43949"/>
                    <a:pt x="25075" y="44821"/>
                    <a:pt x="26008" y="44821"/>
                  </a:cubicBezTo>
                  <a:cubicBezTo>
                    <a:pt x="26840" y="44800"/>
                    <a:pt x="27018" y="44007"/>
                    <a:pt x="27018" y="44007"/>
                  </a:cubicBezTo>
                  <a:lnTo>
                    <a:pt x="26999" y="39488"/>
                  </a:lnTo>
                  <a:cubicBezTo>
                    <a:pt x="40676" y="34037"/>
                    <a:pt x="59904" y="18734"/>
                    <a:pt x="51698" y="14709"/>
                  </a:cubicBezTo>
                  <a:cubicBezTo>
                    <a:pt x="51371" y="14549"/>
                    <a:pt x="51011" y="14474"/>
                    <a:pt x="50625" y="14474"/>
                  </a:cubicBezTo>
                  <a:cubicBezTo>
                    <a:pt x="46329" y="14474"/>
                    <a:pt x="38676" y="23794"/>
                    <a:pt x="34511" y="29359"/>
                  </a:cubicBezTo>
                  <a:cubicBezTo>
                    <a:pt x="39725" y="21885"/>
                    <a:pt x="49597" y="6503"/>
                    <a:pt x="43610" y="4620"/>
                  </a:cubicBezTo>
                  <a:cubicBezTo>
                    <a:pt x="43285" y="4518"/>
                    <a:pt x="42962" y="4469"/>
                    <a:pt x="42642" y="4469"/>
                  </a:cubicBezTo>
                  <a:cubicBezTo>
                    <a:pt x="37448" y="4469"/>
                    <a:pt x="32881" y="17382"/>
                    <a:pt x="30546" y="25355"/>
                  </a:cubicBezTo>
                  <a:cubicBezTo>
                    <a:pt x="32779" y="16210"/>
                    <a:pt x="35836" y="0"/>
                    <a:pt x="29545" y="0"/>
                  </a:cubicBezTo>
                  <a:close/>
                </a:path>
              </a:pathLst>
            </a:custGeom>
            <a:solidFill>
              <a:schemeClr val="dk1"/>
            </a:solidFill>
            <a:ln w="152400" cap="flat" cmpd="sng">
              <a:solidFill>
                <a:schemeClr val="lt2"/>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nvGrpSpPr>
            <p:cNvPr id="2324" name="Google Shape;2324;p22"/>
            <p:cNvGrpSpPr/>
            <p:nvPr/>
          </p:nvGrpSpPr>
          <p:grpSpPr>
            <a:xfrm>
              <a:off x="2434713" y="2022350"/>
              <a:ext cx="1497650" cy="1120525"/>
              <a:chOff x="3564263" y="1524700"/>
              <a:chExt cx="1497650" cy="1120525"/>
            </a:xfrm>
          </p:grpSpPr>
          <p:sp>
            <p:nvSpPr>
              <p:cNvPr id="2325" name="Google Shape;2325;p22"/>
              <p:cNvSpPr/>
              <p:nvPr/>
            </p:nvSpPr>
            <p:spPr>
              <a:xfrm>
                <a:off x="4221132" y="1571278"/>
                <a:ext cx="123771" cy="32933"/>
              </a:xfrm>
              <a:custGeom>
                <a:avLst/>
                <a:gdLst/>
                <a:ahLst/>
                <a:cxnLst/>
                <a:rect l="l" t="t" r="r" b="b"/>
                <a:pathLst>
                  <a:path w="4643" h="1206" extrusionOk="0">
                    <a:moveTo>
                      <a:pt x="132" y="1"/>
                    </a:moveTo>
                    <a:cubicBezTo>
                      <a:pt x="63" y="1"/>
                      <a:pt x="0" y="108"/>
                      <a:pt x="60" y="181"/>
                    </a:cubicBezTo>
                    <a:cubicBezTo>
                      <a:pt x="516" y="776"/>
                      <a:pt x="1270" y="1114"/>
                      <a:pt x="2002" y="1193"/>
                    </a:cubicBezTo>
                    <a:cubicBezTo>
                      <a:pt x="2100" y="1202"/>
                      <a:pt x="2198" y="1206"/>
                      <a:pt x="2295" y="1206"/>
                    </a:cubicBezTo>
                    <a:cubicBezTo>
                      <a:pt x="3085" y="1206"/>
                      <a:pt x="3852" y="931"/>
                      <a:pt x="4540" y="578"/>
                    </a:cubicBezTo>
                    <a:cubicBezTo>
                      <a:pt x="4642" y="509"/>
                      <a:pt x="4568" y="368"/>
                      <a:pt x="4469" y="368"/>
                    </a:cubicBezTo>
                    <a:cubicBezTo>
                      <a:pt x="4453" y="368"/>
                      <a:pt x="4437" y="371"/>
                      <a:pt x="4421" y="379"/>
                    </a:cubicBezTo>
                    <a:cubicBezTo>
                      <a:pt x="3789" y="730"/>
                      <a:pt x="3065" y="988"/>
                      <a:pt x="2330" y="988"/>
                    </a:cubicBezTo>
                    <a:cubicBezTo>
                      <a:pt x="2234" y="988"/>
                      <a:pt x="2138" y="983"/>
                      <a:pt x="2042" y="974"/>
                    </a:cubicBezTo>
                    <a:cubicBezTo>
                      <a:pt x="1328" y="915"/>
                      <a:pt x="654" y="598"/>
                      <a:pt x="199" y="43"/>
                    </a:cubicBezTo>
                    <a:cubicBezTo>
                      <a:pt x="179" y="13"/>
                      <a:pt x="155" y="1"/>
                      <a:pt x="13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26" name="Google Shape;2326;p22"/>
              <p:cNvSpPr/>
              <p:nvPr/>
            </p:nvSpPr>
            <p:spPr>
              <a:xfrm>
                <a:off x="3564263" y="1524700"/>
                <a:ext cx="1497650" cy="1120525"/>
              </a:xfrm>
              <a:custGeom>
                <a:avLst/>
                <a:gdLst/>
                <a:ahLst/>
                <a:cxnLst/>
                <a:rect l="l" t="t" r="r" b="b"/>
                <a:pathLst>
                  <a:path w="59906" h="44821" extrusionOk="0">
                    <a:moveTo>
                      <a:pt x="29536" y="0"/>
                    </a:moveTo>
                    <a:cubicBezTo>
                      <a:pt x="29517" y="0"/>
                      <a:pt x="29497" y="0"/>
                      <a:pt x="29478" y="1"/>
                    </a:cubicBezTo>
                    <a:cubicBezTo>
                      <a:pt x="23026" y="123"/>
                      <a:pt x="23738" y="14676"/>
                      <a:pt x="24834" y="23868"/>
                    </a:cubicBezTo>
                    <a:lnTo>
                      <a:pt x="24834" y="23868"/>
                    </a:lnTo>
                    <a:cubicBezTo>
                      <a:pt x="23306" y="15175"/>
                      <a:pt x="20131" y="1878"/>
                      <a:pt x="15006" y="1878"/>
                    </a:cubicBezTo>
                    <a:cubicBezTo>
                      <a:pt x="14540" y="1878"/>
                      <a:pt x="14058" y="1988"/>
                      <a:pt x="13560" y="2221"/>
                    </a:cubicBezTo>
                    <a:cubicBezTo>
                      <a:pt x="6404" y="5569"/>
                      <a:pt x="17497" y="24448"/>
                      <a:pt x="21527" y="30846"/>
                    </a:cubicBezTo>
                    <a:lnTo>
                      <a:pt x="21527" y="30846"/>
                    </a:lnTo>
                    <a:cubicBezTo>
                      <a:pt x="19355" y="27485"/>
                      <a:pt x="15049" y="20831"/>
                      <a:pt x="11955" y="16097"/>
                    </a:cubicBezTo>
                    <a:cubicBezTo>
                      <a:pt x="10428" y="13762"/>
                      <a:pt x="8808" y="13071"/>
                      <a:pt x="7426" y="13071"/>
                    </a:cubicBezTo>
                    <a:cubicBezTo>
                      <a:pt x="5416" y="13071"/>
                      <a:pt x="3907" y="14531"/>
                      <a:pt x="3907" y="14531"/>
                    </a:cubicBezTo>
                    <a:cubicBezTo>
                      <a:pt x="1" y="20141"/>
                      <a:pt x="9992" y="27813"/>
                      <a:pt x="14154" y="30945"/>
                    </a:cubicBezTo>
                    <a:cubicBezTo>
                      <a:pt x="15325" y="31817"/>
                      <a:pt x="16554" y="32629"/>
                      <a:pt x="17722" y="33501"/>
                    </a:cubicBezTo>
                    <a:cubicBezTo>
                      <a:pt x="20101" y="35245"/>
                      <a:pt x="23392" y="37664"/>
                      <a:pt x="25831" y="39329"/>
                    </a:cubicBezTo>
                    <a:cubicBezTo>
                      <a:pt x="25831" y="39329"/>
                      <a:pt x="25612" y="40875"/>
                      <a:pt x="25017" y="43948"/>
                    </a:cubicBezTo>
                    <a:cubicBezTo>
                      <a:pt x="25017" y="43948"/>
                      <a:pt x="25076" y="44821"/>
                      <a:pt x="25979" y="44821"/>
                    </a:cubicBezTo>
                    <a:cubicBezTo>
                      <a:pt x="25989" y="44821"/>
                      <a:pt x="25999" y="44821"/>
                      <a:pt x="26008" y="44821"/>
                    </a:cubicBezTo>
                    <a:cubicBezTo>
                      <a:pt x="26841" y="44821"/>
                      <a:pt x="27020" y="44028"/>
                      <a:pt x="27020" y="44028"/>
                    </a:cubicBezTo>
                    <a:lnTo>
                      <a:pt x="27000" y="39488"/>
                    </a:lnTo>
                    <a:cubicBezTo>
                      <a:pt x="40677" y="34037"/>
                      <a:pt x="59905" y="18734"/>
                      <a:pt x="51699" y="14730"/>
                    </a:cubicBezTo>
                    <a:cubicBezTo>
                      <a:pt x="51371" y="14570"/>
                      <a:pt x="51012" y="14494"/>
                      <a:pt x="50625" y="14494"/>
                    </a:cubicBezTo>
                    <a:cubicBezTo>
                      <a:pt x="46325" y="14494"/>
                      <a:pt x="38665" y="23819"/>
                      <a:pt x="34490" y="29364"/>
                    </a:cubicBezTo>
                    <a:lnTo>
                      <a:pt x="34490" y="29364"/>
                    </a:lnTo>
                    <a:cubicBezTo>
                      <a:pt x="39715" y="21906"/>
                      <a:pt x="49607" y="6504"/>
                      <a:pt x="43611" y="4620"/>
                    </a:cubicBezTo>
                    <a:cubicBezTo>
                      <a:pt x="43288" y="4518"/>
                      <a:pt x="42966" y="4469"/>
                      <a:pt x="42647" y="4469"/>
                    </a:cubicBezTo>
                    <a:cubicBezTo>
                      <a:pt x="37453" y="4469"/>
                      <a:pt x="32876" y="17415"/>
                      <a:pt x="30548" y="25388"/>
                    </a:cubicBezTo>
                    <a:lnTo>
                      <a:pt x="30548" y="25388"/>
                    </a:lnTo>
                    <a:cubicBezTo>
                      <a:pt x="32778" y="16227"/>
                      <a:pt x="35839" y="0"/>
                      <a:pt x="2953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27" name="Google Shape;2327;p22"/>
              <p:cNvSpPr/>
              <p:nvPr/>
            </p:nvSpPr>
            <p:spPr>
              <a:xfrm>
                <a:off x="3805638" y="1866150"/>
                <a:ext cx="940600" cy="616025"/>
              </a:xfrm>
              <a:custGeom>
                <a:avLst/>
                <a:gdLst/>
                <a:ahLst/>
                <a:cxnLst/>
                <a:rect l="l" t="t" r="r" b="b"/>
                <a:pathLst>
                  <a:path w="37624" h="24641" extrusionOk="0">
                    <a:moveTo>
                      <a:pt x="18665" y="1"/>
                    </a:moveTo>
                    <a:cubicBezTo>
                      <a:pt x="14816" y="1"/>
                      <a:pt x="16710" y="21172"/>
                      <a:pt x="16710" y="21172"/>
                    </a:cubicBezTo>
                    <a:cubicBezTo>
                      <a:pt x="16710" y="21172"/>
                      <a:pt x="12792" y="2162"/>
                      <a:pt x="9142" y="2162"/>
                    </a:cubicBezTo>
                    <a:cubicBezTo>
                      <a:pt x="9048" y="2162"/>
                      <a:pt x="8954" y="2175"/>
                      <a:pt x="8860" y="2201"/>
                    </a:cubicBezTo>
                    <a:cubicBezTo>
                      <a:pt x="5154" y="3232"/>
                      <a:pt x="15719" y="21727"/>
                      <a:pt x="15719" y="21727"/>
                    </a:cubicBezTo>
                    <a:cubicBezTo>
                      <a:pt x="15719" y="21727"/>
                      <a:pt x="6641" y="10459"/>
                      <a:pt x="3189" y="10459"/>
                    </a:cubicBezTo>
                    <a:cubicBezTo>
                      <a:pt x="2824" y="10459"/>
                      <a:pt x="2522" y="10585"/>
                      <a:pt x="2300" y="10864"/>
                    </a:cubicBezTo>
                    <a:cubicBezTo>
                      <a:pt x="0" y="13758"/>
                      <a:pt x="16572" y="24640"/>
                      <a:pt x="16572" y="24640"/>
                    </a:cubicBezTo>
                    <a:cubicBezTo>
                      <a:pt x="16572" y="24640"/>
                      <a:pt x="37624" y="14134"/>
                      <a:pt x="34333" y="11023"/>
                    </a:cubicBezTo>
                    <a:cubicBezTo>
                      <a:pt x="34126" y="10827"/>
                      <a:pt x="33849" y="10738"/>
                      <a:pt x="33515" y="10738"/>
                    </a:cubicBezTo>
                    <a:cubicBezTo>
                      <a:pt x="29811" y="10738"/>
                      <a:pt x="19089" y="21727"/>
                      <a:pt x="19089" y="21727"/>
                    </a:cubicBezTo>
                    <a:cubicBezTo>
                      <a:pt x="19089" y="21727"/>
                      <a:pt x="30705" y="5055"/>
                      <a:pt x="27533" y="3807"/>
                    </a:cubicBezTo>
                    <a:cubicBezTo>
                      <a:pt x="27430" y="3765"/>
                      <a:pt x="27322" y="3745"/>
                      <a:pt x="27211" y="3745"/>
                    </a:cubicBezTo>
                    <a:cubicBezTo>
                      <a:pt x="23956" y="3745"/>
                      <a:pt x="17801" y="21172"/>
                      <a:pt x="17801" y="21172"/>
                    </a:cubicBezTo>
                    <a:cubicBezTo>
                      <a:pt x="17801" y="21172"/>
                      <a:pt x="22578" y="81"/>
                      <a:pt x="18692" y="1"/>
                    </a:cubicBezTo>
                    <a:cubicBezTo>
                      <a:pt x="18683" y="1"/>
                      <a:pt x="18674" y="1"/>
                      <a:pt x="18665" y="1"/>
                    </a:cubicBezTo>
                    <a:close/>
                  </a:path>
                </a:pathLst>
              </a:custGeom>
              <a:solidFill>
                <a:srgbClr val="191919">
                  <a:alpha val="128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28" name="Google Shape;2328;p22"/>
              <p:cNvSpPr/>
              <p:nvPr/>
            </p:nvSpPr>
            <p:spPr>
              <a:xfrm>
                <a:off x="3684248" y="1899313"/>
                <a:ext cx="540587" cy="569006"/>
              </a:xfrm>
              <a:custGeom>
                <a:avLst/>
                <a:gdLst/>
                <a:ahLst/>
                <a:cxnLst/>
                <a:rect l="l" t="t" r="r" b="b"/>
                <a:pathLst>
                  <a:path w="20279" h="20837" extrusionOk="0">
                    <a:moveTo>
                      <a:pt x="148" y="0"/>
                    </a:moveTo>
                    <a:cubicBezTo>
                      <a:pt x="74" y="0"/>
                      <a:pt x="1" y="107"/>
                      <a:pt x="60" y="181"/>
                    </a:cubicBezTo>
                    <a:cubicBezTo>
                      <a:pt x="1190" y="1629"/>
                      <a:pt x="2320" y="3056"/>
                      <a:pt x="3469" y="4483"/>
                    </a:cubicBezTo>
                    <a:cubicBezTo>
                      <a:pt x="4659" y="5969"/>
                      <a:pt x="5869" y="7417"/>
                      <a:pt x="7098" y="8844"/>
                    </a:cubicBezTo>
                    <a:cubicBezTo>
                      <a:pt x="8346" y="10311"/>
                      <a:pt x="9635" y="11718"/>
                      <a:pt x="10983" y="13105"/>
                    </a:cubicBezTo>
                    <a:cubicBezTo>
                      <a:pt x="12291" y="14453"/>
                      <a:pt x="13679" y="15782"/>
                      <a:pt x="15106" y="17030"/>
                    </a:cubicBezTo>
                    <a:cubicBezTo>
                      <a:pt x="16513" y="18240"/>
                      <a:pt x="17960" y="19390"/>
                      <a:pt x="19507" y="20440"/>
                    </a:cubicBezTo>
                    <a:cubicBezTo>
                      <a:pt x="19684" y="20579"/>
                      <a:pt x="19882" y="20698"/>
                      <a:pt x="20081" y="20817"/>
                    </a:cubicBezTo>
                    <a:cubicBezTo>
                      <a:pt x="20098" y="20831"/>
                      <a:pt x="20116" y="20837"/>
                      <a:pt x="20133" y="20837"/>
                    </a:cubicBezTo>
                    <a:cubicBezTo>
                      <a:pt x="20215" y="20837"/>
                      <a:pt x="20279" y="20703"/>
                      <a:pt x="20181" y="20638"/>
                    </a:cubicBezTo>
                    <a:cubicBezTo>
                      <a:pt x="18634" y="19628"/>
                      <a:pt x="17147" y="18497"/>
                      <a:pt x="15720" y="17289"/>
                    </a:cubicBezTo>
                    <a:cubicBezTo>
                      <a:pt x="14292" y="16060"/>
                      <a:pt x="12905" y="14770"/>
                      <a:pt x="11578" y="13422"/>
                    </a:cubicBezTo>
                    <a:cubicBezTo>
                      <a:pt x="10249" y="12055"/>
                      <a:pt x="8940" y="10647"/>
                      <a:pt x="7692" y="9220"/>
                    </a:cubicBezTo>
                    <a:cubicBezTo>
                      <a:pt x="6443" y="7793"/>
                      <a:pt x="5234" y="6346"/>
                      <a:pt x="4045" y="4859"/>
                    </a:cubicBezTo>
                    <a:cubicBezTo>
                      <a:pt x="2895" y="3452"/>
                      <a:pt x="1765" y="2005"/>
                      <a:pt x="635" y="577"/>
                    </a:cubicBezTo>
                    <a:lnTo>
                      <a:pt x="218" y="43"/>
                    </a:lnTo>
                    <a:cubicBezTo>
                      <a:pt x="198" y="13"/>
                      <a:pt x="173" y="0"/>
                      <a:pt x="14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29" name="Google Shape;2329;p22"/>
              <p:cNvSpPr/>
              <p:nvPr/>
            </p:nvSpPr>
            <p:spPr>
              <a:xfrm>
                <a:off x="3904600" y="1596045"/>
                <a:ext cx="319197" cy="872283"/>
              </a:xfrm>
              <a:custGeom>
                <a:avLst/>
                <a:gdLst/>
                <a:ahLst/>
                <a:cxnLst/>
                <a:rect l="l" t="t" r="r" b="b"/>
                <a:pathLst>
                  <a:path w="11974" h="31943" extrusionOk="0">
                    <a:moveTo>
                      <a:pt x="124" y="1"/>
                    </a:moveTo>
                    <a:cubicBezTo>
                      <a:pt x="110" y="1"/>
                      <a:pt x="95" y="3"/>
                      <a:pt x="80" y="8"/>
                    </a:cubicBezTo>
                    <a:cubicBezTo>
                      <a:pt x="21" y="28"/>
                      <a:pt x="0" y="88"/>
                      <a:pt x="21" y="146"/>
                    </a:cubicBezTo>
                    <a:lnTo>
                      <a:pt x="11756" y="31883"/>
                    </a:lnTo>
                    <a:cubicBezTo>
                      <a:pt x="11775" y="31923"/>
                      <a:pt x="11815" y="31942"/>
                      <a:pt x="11854" y="31942"/>
                    </a:cubicBezTo>
                    <a:lnTo>
                      <a:pt x="11894" y="31942"/>
                    </a:lnTo>
                    <a:cubicBezTo>
                      <a:pt x="11954" y="31923"/>
                      <a:pt x="11973" y="31863"/>
                      <a:pt x="11954" y="31804"/>
                    </a:cubicBezTo>
                    <a:lnTo>
                      <a:pt x="219" y="67"/>
                    </a:lnTo>
                    <a:cubicBezTo>
                      <a:pt x="204" y="23"/>
                      <a:pt x="167" y="1"/>
                      <a:pt x="12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30" name="Google Shape;2330;p22"/>
              <p:cNvSpPr/>
              <p:nvPr/>
            </p:nvSpPr>
            <p:spPr>
              <a:xfrm>
                <a:off x="4217987" y="1537800"/>
                <a:ext cx="430145" cy="930530"/>
              </a:xfrm>
              <a:custGeom>
                <a:avLst/>
                <a:gdLst/>
                <a:ahLst/>
                <a:cxnLst/>
                <a:rect l="l" t="t" r="r" b="b"/>
                <a:pathLst>
                  <a:path w="16136" h="34076" extrusionOk="0">
                    <a:moveTo>
                      <a:pt x="2656" y="1"/>
                    </a:moveTo>
                    <a:cubicBezTo>
                      <a:pt x="2596" y="1"/>
                      <a:pt x="2537" y="40"/>
                      <a:pt x="2537" y="99"/>
                    </a:cubicBezTo>
                    <a:lnTo>
                      <a:pt x="0" y="33956"/>
                    </a:lnTo>
                    <a:cubicBezTo>
                      <a:pt x="0" y="34016"/>
                      <a:pt x="19" y="34056"/>
                      <a:pt x="79" y="34075"/>
                    </a:cubicBezTo>
                    <a:lnTo>
                      <a:pt x="98" y="34075"/>
                    </a:lnTo>
                    <a:cubicBezTo>
                      <a:pt x="138" y="34075"/>
                      <a:pt x="178" y="34056"/>
                      <a:pt x="198" y="34016"/>
                    </a:cubicBezTo>
                    <a:lnTo>
                      <a:pt x="16115" y="3965"/>
                    </a:lnTo>
                    <a:cubicBezTo>
                      <a:pt x="16136" y="3905"/>
                      <a:pt x="16115" y="3846"/>
                      <a:pt x="16056" y="3826"/>
                    </a:cubicBezTo>
                    <a:cubicBezTo>
                      <a:pt x="16042" y="3812"/>
                      <a:pt x="16026" y="3805"/>
                      <a:pt x="16009" y="3805"/>
                    </a:cubicBezTo>
                    <a:cubicBezTo>
                      <a:pt x="15977" y="3805"/>
                      <a:pt x="15943" y="3827"/>
                      <a:pt x="15917" y="3865"/>
                    </a:cubicBezTo>
                    <a:lnTo>
                      <a:pt x="257" y="33480"/>
                    </a:lnTo>
                    <a:lnTo>
                      <a:pt x="2755" y="99"/>
                    </a:lnTo>
                    <a:cubicBezTo>
                      <a:pt x="2755" y="59"/>
                      <a:pt x="2715" y="1"/>
                      <a:pt x="265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31" name="Google Shape;2331;p22"/>
              <p:cNvSpPr/>
              <p:nvPr/>
            </p:nvSpPr>
            <p:spPr>
              <a:xfrm>
                <a:off x="4217427" y="1919193"/>
                <a:ext cx="642579" cy="549127"/>
              </a:xfrm>
              <a:custGeom>
                <a:avLst/>
                <a:gdLst/>
                <a:ahLst/>
                <a:cxnLst/>
                <a:rect l="l" t="t" r="r" b="b"/>
                <a:pathLst>
                  <a:path w="24105" h="20109" extrusionOk="0">
                    <a:moveTo>
                      <a:pt x="23984" y="1"/>
                    </a:moveTo>
                    <a:cubicBezTo>
                      <a:pt x="23956" y="1"/>
                      <a:pt x="23928" y="15"/>
                      <a:pt x="23907" y="48"/>
                    </a:cubicBezTo>
                    <a:lnTo>
                      <a:pt x="21430" y="2843"/>
                    </a:lnTo>
                    <a:cubicBezTo>
                      <a:pt x="10150" y="15490"/>
                      <a:pt x="180" y="19870"/>
                      <a:pt x="80" y="19910"/>
                    </a:cubicBezTo>
                    <a:cubicBezTo>
                      <a:pt x="40" y="19930"/>
                      <a:pt x="0" y="19989"/>
                      <a:pt x="21" y="20049"/>
                    </a:cubicBezTo>
                    <a:cubicBezTo>
                      <a:pt x="40" y="20089"/>
                      <a:pt x="80" y="20108"/>
                      <a:pt x="119" y="20108"/>
                    </a:cubicBezTo>
                    <a:lnTo>
                      <a:pt x="159" y="20108"/>
                    </a:lnTo>
                    <a:cubicBezTo>
                      <a:pt x="259" y="20068"/>
                      <a:pt x="10269" y="15668"/>
                      <a:pt x="21588" y="2981"/>
                    </a:cubicBezTo>
                    <a:lnTo>
                      <a:pt x="24065" y="187"/>
                    </a:lnTo>
                    <a:cubicBezTo>
                      <a:pt x="24105" y="127"/>
                      <a:pt x="24086" y="68"/>
                      <a:pt x="24046" y="28"/>
                    </a:cubicBezTo>
                    <a:cubicBezTo>
                      <a:pt x="24028" y="11"/>
                      <a:pt x="24006" y="1"/>
                      <a:pt x="2398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32" name="Google Shape;2332;p22"/>
              <p:cNvSpPr/>
              <p:nvPr/>
            </p:nvSpPr>
            <p:spPr>
              <a:xfrm>
                <a:off x="3653763" y="1864425"/>
                <a:ext cx="95730" cy="92123"/>
              </a:xfrm>
              <a:custGeom>
                <a:avLst/>
                <a:gdLst/>
                <a:ahLst/>
                <a:cxnLst/>
                <a:rect l="l" t="t" r="r" b="b"/>
                <a:pathLst>
                  <a:path w="4768" h="3534" extrusionOk="0">
                    <a:moveTo>
                      <a:pt x="4666" y="0"/>
                    </a:moveTo>
                    <a:cubicBezTo>
                      <a:pt x="4614" y="0"/>
                      <a:pt x="4560" y="35"/>
                      <a:pt x="4560" y="104"/>
                    </a:cubicBezTo>
                    <a:cubicBezTo>
                      <a:pt x="4460" y="897"/>
                      <a:pt x="4203" y="1690"/>
                      <a:pt x="3786" y="2384"/>
                    </a:cubicBezTo>
                    <a:cubicBezTo>
                      <a:pt x="3569" y="2720"/>
                      <a:pt x="3310" y="2979"/>
                      <a:pt x="2914" y="3077"/>
                    </a:cubicBezTo>
                    <a:cubicBezTo>
                      <a:pt x="2517" y="3177"/>
                      <a:pt x="2081" y="3157"/>
                      <a:pt x="1666" y="3196"/>
                    </a:cubicBezTo>
                    <a:lnTo>
                      <a:pt x="120" y="3315"/>
                    </a:lnTo>
                    <a:cubicBezTo>
                      <a:pt x="1" y="3336"/>
                      <a:pt x="1" y="3534"/>
                      <a:pt x="120" y="3534"/>
                    </a:cubicBezTo>
                    <a:cubicBezTo>
                      <a:pt x="614" y="3494"/>
                      <a:pt x="1090" y="3455"/>
                      <a:pt x="1586" y="3415"/>
                    </a:cubicBezTo>
                    <a:cubicBezTo>
                      <a:pt x="2023" y="3375"/>
                      <a:pt x="2498" y="3375"/>
                      <a:pt x="2934" y="3275"/>
                    </a:cubicBezTo>
                    <a:cubicBezTo>
                      <a:pt x="3331" y="3196"/>
                      <a:pt x="3627" y="2979"/>
                      <a:pt x="3846" y="2641"/>
                    </a:cubicBezTo>
                    <a:cubicBezTo>
                      <a:pt x="4103" y="2305"/>
                      <a:pt x="4282" y="1909"/>
                      <a:pt x="4441" y="1512"/>
                    </a:cubicBezTo>
                    <a:cubicBezTo>
                      <a:pt x="4600" y="1055"/>
                      <a:pt x="4718" y="580"/>
                      <a:pt x="4758" y="104"/>
                    </a:cubicBezTo>
                    <a:cubicBezTo>
                      <a:pt x="4768" y="35"/>
                      <a:pt x="4718" y="0"/>
                      <a:pt x="466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33" name="Google Shape;2333;p22"/>
              <p:cNvSpPr/>
              <p:nvPr/>
            </p:nvSpPr>
            <p:spPr>
              <a:xfrm>
                <a:off x="3647274" y="1884622"/>
                <a:ext cx="144910" cy="106854"/>
              </a:xfrm>
              <a:custGeom>
                <a:avLst/>
                <a:gdLst/>
                <a:ahLst/>
                <a:cxnLst/>
                <a:rect l="l" t="t" r="r" b="b"/>
                <a:pathLst>
                  <a:path w="5436" h="3913" extrusionOk="0">
                    <a:moveTo>
                      <a:pt x="5306" y="0"/>
                    </a:moveTo>
                    <a:cubicBezTo>
                      <a:pt x="5267" y="0"/>
                      <a:pt x="5228" y="20"/>
                      <a:pt x="5213" y="65"/>
                    </a:cubicBezTo>
                    <a:cubicBezTo>
                      <a:pt x="5015" y="858"/>
                      <a:pt x="4777" y="1691"/>
                      <a:pt x="4282" y="2344"/>
                    </a:cubicBezTo>
                    <a:cubicBezTo>
                      <a:pt x="4024" y="2701"/>
                      <a:pt x="3688" y="2960"/>
                      <a:pt x="3291" y="3137"/>
                    </a:cubicBezTo>
                    <a:cubicBezTo>
                      <a:pt x="2874" y="3316"/>
                      <a:pt x="2398" y="3415"/>
                      <a:pt x="1943" y="3475"/>
                    </a:cubicBezTo>
                    <a:cubicBezTo>
                      <a:pt x="1348" y="3554"/>
                      <a:pt x="733" y="3634"/>
                      <a:pt x="138" y="3713"/>
                    </a:cubicBezTo>
                    <a:cubicBezTo>
                      <a:pt x="7" y="3731"/>
                      <a:pt x="1" y="3912"/>
                      <a:pt x="120" y="3912"/>
                    </a:cubicBezTo>
                    <a:cubicBezTo>
                      <a:pt x="126" y="3912"/>
                      <a:pt x="132" y="3912"/>
                      <a:pt x="138" y="3911"/>
                    </a:cubicBezTo>
                    <a:cubicBezTo>
                      <a:pt x="694" y="3851"/>
                      <a:pt x="1249" y="3772"/>
                      <a:pt x="1824" y="3692"/>
                    </a:cubicBezTo>
                    <a:cubicBezTo>
                      <a:pt x="2300" y="3634"/>
                      <a:pt x="2776" y="3554"/>
                      <a:pt x="3231" y="3396"/>
                    </a:cubicBezTo>
                    <a:cubicBezTo>
                      <a:pt x="3667" y="3216"/>
                      <a:pt x="4024" y="2960"/>
                      <a:pt x="4322" y="2622"/>
                    </a:cubicBezTo>
                    <a:cubicBezTo>
                      <a:pt x="4599" y="2305"/>
                      <a:pt x="4798" y="1929"/>
                      <a:pt x="4975" y="1551"/>
                    </a:cubicBezTo>
                    <a:cubicBezTo>
                      <a:pt x="5154" y="1096"/>
                      <a:pt x="5292" y="621"/>
                      <a:pt x="5411" y="124"/>
                    </a:cubicBezTo>
                    <a:cubicBezTo>
                      <a:pt x="5436" y="51"/>
                      <a:pt x="5370" y="0"/>
                      <a:pt x="530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34" name="Google Shape;2334;p22"/>
              <p:cNvSpPr/>
              <p:nvPr/>
            </p:nvSpPr>
            <p:spPr>
              <a:xfrm>
                <a:off x="3681902" y="1935658"/>
                <a:ext cx="132461" cy="99727"/>
              </a:xfrm>
              <a:custGeom>
                <a:avLst/>
                <a:gdLst/>
                <a:ahLst/>
                <a:cxnLst/>
                <a:rect l="l" t="t" r="r" b="b"/>
                <a:pathLst>
                  <a:path w="4969" h="3652" extrusionOk="0">
                    <a:moveTo>
                      <a:pt x="4840" y="0"/>
                    </a:moveTo>
                    <a:cubicBezTo>
                      <a:pt x="4796" y="0"/>
                      <a:pt x="4751" y="24"/>
                      <a:pt x="4728" y="79"/>
                    </a:cubicBezTo>
                    <a:cubicBezTo>
                      <a:pt x="4450" y="853"/>
                      <a:pt x="4173" y="1665"/>
                      <a:pt x="3557" y="2240"/>
                    </a:cubicBezTo>
                    <a:cubicBezTo>
                      <a:pt x="2963" y="2775"/>
                      <a:pt x="2190" y="3013"/>
                      <a:pt x="1437" y="3171"/>
                    </a:cubicBezTo>
                    <a:cubicBezTo>
                      <a:pt x="1001" y="3271"/>
                      <a:pt x="565" y="3350"/>
                      <a:pt x="129" y="3449"/>
                    </a:cubicBezTo>
                    <a:cubicBezTo>
                      <a:pt x="1" y="3468"/>
                      <a:pt x="41" y="3652"/>
                      <a:pt x="155" y="3652"/>
                    </a:cubicBezTo>
                    <a:cubicBezTo>
                      <a:pt x="165" y="3652"/>
                      <a:pt x="176" y="3650"/>
                      <a:pt x="187" y="3647"/>
                    </a:cubicBezTo>
                    <a:cubicBezTo>
                      <a:pt x="980" y="3469"/>
                      <a:pt x="1813" y="3369"/>
                      <a:pt x="2587" y="3052"/>
                    </a:cubicBezTo>
                    <a:cubicBezTo>
                      <a:pt x="2944" y="2914"/>
                      <a:pt x="3300" y="2735"/>
                      <a:pt x="3597" y="2478"/>
                    </a:cubicBezTo>
                    <a:cubicBezTo>
                      <a:pt x="3914" y="2201"/>
                      <a:pt x="4173" y="1844"/>
                      <a:pt x="4371" y="1487"/>
                    </a:cubicBezTo>
                    <a:cubicBezTo>
                      <a:pt x="4609" y="1051"/>
                      <a:pt x="4767" y="594"/>
                      <a:pt x="4945" y="139"/>
                    </a:cubicBezTo>
                    <a:cubicBezTo>
                      <a:pt x="4969" y="55"/>
                      <a:pt x="4906" y="0"/>
                      <a:pt x="484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35" name="Google Shape;2335;p22"/>
              <p:cNvSpPr/>
              <p:nvPr/>
            </p:nvSpPr>
            <p:spPr>
              <a:xfrm>
                <a:off x="3719143" y="1995351"/>
                <a:ext cx="120172" cy="76707"/>
              </a:xfrm>
              <a:custGeom>
                <a:avLst/>
                <a:gdLst/>
                <a:ahLst/>
                <a:cxnLst/>
                <a:rect l="l" t="t" r="r" b="b"/>
                <a:pathLst>
                  <a:path w="4508" h="2809" extrusionOk="0">
                    <a:moveTo>
                      <a:pt x="4364" y="0"/>
                    </a:moveTo>
                    <a:cubicBezTo>
                      <a:pt x="4332" y="0"/>
                      <a:pt x="4301" y="16"/>
                      <a:pt x="4282" y="54"/>
                    </a:cubicBezTo>
                    <a:cubicBezTo>
                      <a:pt x="3548" y="1659"/>
                      <a:pt x="1824" y="2433"/>
                      <a:pt x="138" y="2592"/>
                    </a:cubicBezTo>
                    <a:cubicBezTo>
                      <a:pt x="0" y="2611"/>
                      <a:pt x="0" y="2809"/>
                      <a:pt x="138" y="2809"/>
                    </a:cubicBezTo>
                    <a:cubicBezTo>
                      <a:pt x="1883" y="2631"/>
                      <a:pt x="3706" y="1838"/>
                      <a:pt x="4480" y="153"/>
                    </a:cubicBezTo>
                    <a:cubicBezTo>
                      <a:pt x="4507" y="72"/>
                      <a:pt x="4433" y="0"/>
                      <a:pt x="436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36" name="Google Shape;2336;p22"/>
              <p:cNvSpPr/>
              <p:nvPr/>
            </p:nvSpPr>
            <p:spPr>
              <a:xfrm>
                <a:off x="3758756" y="2029129"/>
                <a:ext cx="107750" cy="80858"/>
              </a:xfrm>
              <a:custGeom>
                <a:avLst/>
                <a:gdLst/>
                <a:ahLst/>
                <a:cxnLst/>
                <a:rect l="l" t="t" r="r" b="b"/>
                <a:pathLst>
                  <a:path w="4042" h="2961" extrusionOk="0">
                    <a:moveTo>
                      <a:pt x="3904" y="1"/>
                    </a:moveTo>
                    <a:cubicBezTo>
                      <a:pt x="3862" y="1"/>
                      <a:pt x="3821" y="20"/>
                      <a:pt x="3806" y="65"/>
                    </a:cubicBezTo>
                    <a:cubicBezTo>
                      <a:pt x="3212" y="1572"/>
                      <a:pt x="1726" y="2642"/>
                      <a:pt x="119" y="2761"/>
                    </a:cubicBezTo>
                    <a:cubicBezTo>
                      <a:pt x="6" y="2761"/>
                      <a:pt x="1" y="2961"/>
                      <a:pt x="104" y="2961"/>
                    </a:cubicBezTo>
                    <a:cubicBezTo>
                      <a:pt x="109" y="2961"/>
                      <a:pt x="114" y="2960"/>
                      <a:pt x="119" y="2959"/>
                    </a:cubicBezTo>
                    <a:cubicBezTo>
                      <a:pt x="1448" y="2880"/>
                      <a:pt x="2696" y="2167"/>
                      <a:pt x="3470" y="1096"/>
                    </a:cubicBezTo>
                    <a:cubicBezTo>
                      <a:pt x="3687" y="800"/>
                      <a:pt x="3867" y="462"/>
                      <a:pt x="4004" y="126"/>
                    </a:cubicBezTo>
                    <a:cubicBezTo>
                      <a:pt x="4042" y="52"/>
                      <a:pt x="3972" y="1"/>
                      <a:pt x="390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37" name="Google Shape;2337;p22"/>
              <p:cNvSpPr/>
              <p:nvPr/>
            </p:nvSpPr>
            <p:spPr>
              <a:xfrm>
                <a:off x="3799249" y="2068806"/>
                <a:ext cx="98100" cy="74331"/>
              </a:xfrm>
              <a:custGeom>
                <a:avLst/>
                <a:gdLst/>
                <a:ahLst/>
                <a:cxnLst/>
                <a:rect l="l" t="t" r="r" b="b"/>
                <a:pathLst>
                  <a:path w="3680" h="2722" extrusionOk="0">
                    <a:moveTo>
                      <a:pt x="3542" y="1"/>
                    </a:moveTo>
                    <a:cubicBezTo>
                      <a:pt x="3497" y="1"/>
                      <a:pt x="3453" y="24"/>
                      <a:pt x="3437" y="79"/>
                    </a:cubicBezTo>
                    <a:cubicBezTo>
                      <a:pt x="3001" y="1527"/>
                      <a:pt x="1475" y="2201"/>
                      <a:pt x="127" y="2518"/>
                    </a:cubicBezTo>
                    <a:cubicBezTo>
                      <a:pt x="0" y="2554"/>
                      <a:pt x="39" y="2722"/>
                      <a:pt x="136" y="2722"/>
                    </a:cubicBezTo>
                    <a:cubicBezTo>
                      <a:pt x="146" y="2722"/>
                      <a:pt x="156" y="2720"/>
                      <a:pt x="167" y="2716"/>
                    </a:cubicBezTo>
                    <a:cubicBezTo>
                      <a:pt x="1613" y="2379"/>
                      <a:pt x="3180" y="1665"/>
                      <a:pt x="3656" y="139"/>
                    </a:cubicBezTo>
                    <a:cubicBezTo>
                      <a:pt x="3680" y="55"/>
                      <a:pt x="3610" y="1"/>
                      <a:pt x="354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38" name="Google Shape;2338;p22"/>
              <p:cNvSpPr/>
              <p:nvPr/>
            </p:nvSpPr>
            <p:spPr>
              <a:xfrm>
                <a:off x="3840142" y="2106844"/>
                <a:ext cx="83011" cy="67040"/>
              </a:xfrm>
              <a:custGeom>
                <a:avLst/>
                <a:gdLst/>
                <a:ahLst/>
                <a:cxnLst/>
                <a:rect l="l" t="t" r="r" b="b"/>
                <a:pathLst>
                  <a:path w="3114" h="2455" extrusionOk="0">
                    <a:moveTo>
                      <a:pt x="2960" y="1"/>
                    </a:moveTo>
                    <a:cubicBezTo>
                      <a:pt x="2937" y="1"/>
                      <a:pt x="2913" y="11"/>
                      <a:pt x="2894" y="34"/>
                    </a:cubicBezTo>
                    <a:cubicBezTo>
                      <a:pt x="2796" y="153"/>
                      <a:pt x="2756" y="293"/>
                      <a:pt x="2677" y="431"/>
                    </a:cubicBezTo>
                    <a:cubicBezTo>
                      <a:pt x="2617" y="570"/>
                      <a:pt x="2537" y="708"/>
                      <a:pt x="2439" y="848"/>
                    </a:cubicBezTo>
                    <a:cubicBezTo>
                      <a:pt x="2260" y="1086"/>
                      <a:pt x="2062" y="1323"/>
                      <a:pt x="1824" y="1522"/>
                    </a:cubicBezTo>
                    <a:cubicBezTo>
                      <a:pt x="1348" y="1918"/>
                      <a:pt x="753" y="2175"/>
                      <a:pt x="140" y="2254"/>
                    </a:cubicBezTo>
                    <a:cubicBezTo>
                      <a:pt x="7" y="2274"/>
                      <a:pt x="0" y="2454"/>
                      <a:pt x="120" y="2454"/>
                    </a:cubicBezTo>
                    <a:cubicBezTo>
                      <a:pt x="126" y="2454"/>
                      <a:pt x="133" y="2454"/>
                      <a:pt x="140" y="2453"/>
                    </a:cubicBezTo>
                    <a:cubicBezTo>
                      <a:pt x="774" y="2373"/>
                      <a:pt x="1369" y="2135"/>
                      <a:pt x="1884" y="1739"/>
                    </a:cubicBezTo>
                    <a:cubicBezTo>
                      <a:pt x="2141" y="1541"/>
                      <a:pt x="2360" y="1303"/>
                      <a:pt x="2537" y="1046"/>
                    </a:cubicBezTo>
                    <a:cubicBezTo>
                      <a:pt x="2637" y="927"/>
                      <a:pt x="2736" y="787"/>
                      <a:pt x="2815" y="649"/>
                    </a:cubicBezTo>
                    <a:cubicBezTo>
                      <a:pt x="2894" y="491"/>
                      <a:pt x="2934" y="312"/>
                      <a:pt x="3053" y="193"/>
                    </a:cubicBezTo>
                    <a:cubicBezTo>
                      <a:pt x="3113" y="102"/>
                      <a:pt x="3036" y="1"/>
                      <a:pt x="296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39" name="Google Shape;2339;p22"/>
              <p:cNvSpPr/>
              <p:nvPr/>
            </p:nvSpPr>
            <p:spPr>
              <a:xfrm>
                <a:off x="3870585" y="2141196"/>
                <a:ext cx="78880" cy="66876"/>
              </a:xfrm>
              <a:custGeom>
                <a:avLst/>
                <a:gdLst/>
                <a:ahLst/>
                <a:cxnLst/>
                <a:rect l="l" t="t" r="r" b="b"/>
                <a:pathLst>
                  <a:path w="2959" h="2449" extrusionOk="0">
                    <a:moveTo>
                      <a:pt x="2831" y="0"/>
                    </a:moveTo>
                    <a:cubicBezTo>
                      <a:pt x="2790" y="0"/>
                      <a:pt x="2747" y="20"/>
                      <a:pt x="2724" y="65"/>
                    </a:cubicBezTo>
                    <a:cubicBezTo>
                      <a:pt x="2307" y="1195"/>
                      <a:pt x="1297" y="2027"/>
                      <a:pt x="127" y="2246"/>
                    </a:cubicBezTo>
                    <a:cubicBezTo>
                      <a:pt x="0" y="2263"/>
                      <a:pt x="39" y="2449"/>
                      <a:pt x="154" y="2449"/>
                    </a:cubicBezTo>
                    <a:cubicBezTo>
                      <a:pt x="164" y="2449"/>
                      <a:pt x="175" y="2447"/>
                      <a:pt x="187" y="2444"/>
                    </a:cubicBezTo>
                    <a:cubicBezTo>
                      <a:pt x="1416" y="2225"/>
                      <a:pt x="2486" y="1313"/>
                      <a:pt x="2922" y="124"/>
                    </a:cubicBezTo>
                    <a:cubicBezTo>
                      <a:pt x="2959" y="51"/>
                      <a:pt x="2897" y="0"/>
                      <a:pt x="283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40" name="Google Shape;2340;p22"/>
              <p:cNvSpPr/>
              <p:nvPr/>
            </p:nvSpPr>
            <p:spPr>
              <a:xfrm>
                <a:off x="3899322" y="2171643"/>
                <a:ext cx="80479" cy="70426"/>
              </a:xfrm>
              <a:custGeom>
                <a:avLst/>
                <a:gdLst/>
                <a:ahLst/>
                <a:cxnLst/>
                <a:rect l="l" t="t" r="r" b="b"/>
                <a:pathLst>
                  <a:path w="3019" h="2579" extrusionOk="0">
                    <a:moveTo>
                      <a:pt x="2893" y="1"/>
                    </a:moveTo>
                    <a:cubicBezTo>
                      <a:pt x="2852" y="1"/>
                      <a:pt x="2812" y="25"/>
                      <a:pt x="2796" y="80"/>
                    </a:cubicBezTo>
                    <a:cubicBezTo>
                      <a:pt x="2458" y="1290"/>
                      <a:pt x="1369" y="2241"/>
                      <a:pt x="119" y="2360"/>
                    </a:cubicBezTo>
                    <a:cubicBezTo>
                      <a:pt x="5" y="2378"/>
                      <a:pt x="0" y="2579"/>
                      <a:pt x="104" y="2579"/>
                    </a:cubicBezTo>
                    <a:cubicBezTo>
                      <a:pt x="109" y="2579"/>
                      <a:pt x="114" y="2578"/>
                      <a:pt x="119" y="2577"/>
                    </a:cubicBezTo>
                    <a:cubicBezTo>
                      <a:pt x="1467" y="2439"/>
                      <a:pt x="2637" y="1427"/>
                      <a:pt x="2994" y="140"/>
                    </a:cubicBezTo>
                    <a:cubicBezTo>
                      <a:pt x="3018" y="56"/>
                      <a:pt x="2956" y="1"/>
                      <a:pt x="289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41" name="Google Shape;2341;p22"/>
              <p:cNvSpPr/>
              <p:nvPr/>
            </p:nvSpPr>
            <p:spPr>
              <a:xfrm>
                <a:off x="3935576" y="2206158"/>
                <a:ext cx="70509" cy="70153"/>
              </a:xfrm>
              <a:custGeom>
                <a:avLst/>
                <a:gdLst/>
                <a:ahLst/>
                <a:cxnLst/>
                <a:rect l="l" t="t" r="r" b="b"/>
                <a:pathLst>
                  <a:path w="2645" h="2569" extrusionOk="0">
                    <a:moveTo>
                      <a:pt x="2529" y="0"/>
                    </a:moveTo>
                    <a:cubicBezTo>
                      <a:pt x="2477" y="0"/>
                      <a:pt x="2427" y="35"/>
                      <a:pt x="2427" y="105"/>
                    </a:cubicBezTo>
                    <a:cubicBezTo>
                      <a:pt x="2446" y="679"/>
                      <a:pt x="1970" y="1175"/>
                      <a:pt x="1574" y="1532"/>
                    </a:cubicBezTo>
                    <a:cubicBezTo>
                      <a:pt x="1138" y="1908"/>
                      <a:pt x="643" y="2185"/>
                      <a:pt x="128" y="2365"/>
                    </a:cubicBezTo>
                    <a:cubicBezTo>
                      <a:pt x="1" y="2401"/>
                      <a:pt x="39" y="2568"/>
                      <a:pt x="137" y="2568"/>
                    </a:cubicBezTo>
                    <a:cubicBezTo>
                      <a:pt x="146" y="2568"/>
                      <a:pt x="157" y="2566"/>
                      <a:pt x="167" y="2563"/>
                    </a:cubicBezTo>
                    <a:cubicBezTo>
                      <a:pt x="762" y="2365"/>
                      <a:pt x="1296" y="2066"/>
                      <a:pt x="1753" y="1651"/>
                    </a:cubicBezTo>
                    <a:cubicBezTo>
                      <a:pt x="2189" y="1255"/>
                      <a:pt x="2644" y="739"/>
                      <a:pt x="2644" y="105"/>
                    </a:cubicBezTo>
                    <a:cubicBezTo>
                      <a:pt x="2635" y="35"/>
                      <a:pt x="2581" y="0"/>
                      <a:pt x="252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42" name="Google Shape;2342;p22"/>
              <p:cNvSpPr/>
              <p:nvPr/>
            </p:nvSpPr>
            <p:spPr>
              <a:xfrm>
                <a:off x="3974683" y="2249576"/>
                <a:ext cx="56887" cy="54861"/>
              </a:xfrm>
              <a:custGeom>
                <a:avLst/>
                <a:gdLst/>
                <a:ahLst/>
                <a:cxnLst/>
                <a:rect l="l" t="t" r="r" b="b"/>
                <a:pathLst>
                  <a:path w="2134" h="2009" extrusionOk="0">
                    <a:moveTo>
                      <a:pt x="2013" y="0"/>
                    </a:moveTo>
                    <a:cubicBezTo>
                      <a:pt x="1970" y="0"/>
                      <a:pt x="1928" y="24"/>
                      <a:pt x="1912" y="80"/>
                    </a:cubicBezTo>
                    <a:cubicBezTo>
                      <a:pt x="1634" y="894"/>
                      <a:pt x="939" y="1547"/>
                      <a:pt x="128" y="1805"/>
                    </a:cubicBezTo>
                    <a:cubicBezTo>
                      <a:pt x="1" y="1841"/>
                      <a:pt x="39" y="2009"/>
                      <a:pt x="151" y="2009"/>
                    </a:cubicBezTo>
                    <a:cubicBezTo>
                      <a:pt x="162" y="2009"/>
                      <a:pt x="174" y="2007"/>
                      <a:pt x="186" y="2004"/>
                    </a:cubicBezTo>
                    <a:cubicBezTo>
                      <a:pt x="1079" y="1726"/>
                      <a:pt x="1812" y="1012"/>
                      <a:pt x="2110" y="120"/>
                    </a:cubicBezTo>
                    <a:cubicBezTo>
                      <a:pt x="2133" y="49"/>
                      <a:pt x="2074" y="0"/>
                      <a:pt x="201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43" name="Google Shape;2343;p22"/>
              <p:cNvSpPr/>
              <p:nvPr/>
            </p:nvSpPr>
            <p:spPr>
              <a:xfrm>
                <a:off x="4004833" y="2284392"/>
                <a:ext cx="60299" cy="53605"/>
              </a:xfrm>
              <a:custGeom>
                <a:avLst/>
                <a:gdLst/>
                <a:ahLst/>
                <a:cxnLst/>
                <a:rect l="l" t="t" r="r" b="b"/>
                <a:pathLst>
                  <a:path w="2262" h="1963" extrusionOk="0">
                    <a:moveTo>
                      <a:pt x="2124" y="1"/>
                    </a:moveTo>
                    <a:cubicBezTo>
                      <a:pt x="2090" y="1"/>
                      <a:pt x="2054" y="17"/>
                      <a:pt x="2029" y="55"/>
                    </a:cubicBezTo>
                    <a:cubicBezTo>
                      <a:pt x="1613" y="808"/>
                      <a:pt x="939" y="1422"/>
                      <a:pt x="126" y="1759"/>
                    </a:cubicBezTo>
                    <a:cubicBezTo>
                      <a:pt x="0" y="1795"/>
                      <a:pt x="37" y="1963"/>
                      <a:pt x="135" y="1963"/>
                    </a:cubicBezTo>
                    <a:cubicBezTo>
                      <a:pt x="144" y="1963"/>
                      <a:pt x="155" y="1961"/>
                      <a:pt x="165" y="1958"/>
                    </a:cubicBezTo>
                    <a:cubicBezTo>
                      <a:pt x="1037" y="1601"/>
                      <a:pt x="1772" y="966"/>
                      <a:pt x="2208" y="153"/>
                    </a:cubicBezTo>
                    <a:cubicBezTo>
                      <a:pt x="2262" y="72"/>
                      <a:pt x="2196" y="1"/>
                      <a:pt x="212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44" name="Google Shape;2344;p22"/>
              <p:cNvSpPr/>
              <p:nvPr/>
            </p:nvSpPr>
            <p:spPr>
              <a:xfrm>
                <a:off x="4047698" y="2314566"/>
                <a:ext cx="43558" cy="49590"/>
              </a:xfrm>
              <a:custGeom>
                <a:avLst/>
                <a:gdLst/>
                <a:ahLst/>
                <a:cxnLst/>
                <a:rect l="l" t="t" r="r" b="b"/>
                <a:pathLst>
                  <a:path w="1634" h="1816" extrusionOk="0">
                    <a:moveTo>
                      <a:pt x="1509" y="0"/>
                    </a:moveTo>
                    <a:cubicBezTo>
                      <a:pt x="1468" y="0"/>
                      <a:pt x="1427" y="24"/>
                      <a:pt x="1412" y="79"/>
                    </a:cubicBezTo>
                    <a:cubicBezTo>
                      <a:pt x="1253" y="773"/>
                      <a:pt x="758" y="1347"/>
                      <a:pt x="103" y="1625"/>
                    </a:cubicBezTo>
                    <a:cubicBezTo>
                      <a:pt x="1" y="1677"/>
                      <a:pt x="61" y="1816"/>
                      <a:pt x="168" y="1816"/>
                    </a:cubicBezTo>
                    <a:cubicBezTo>
                      <a:pt x="185" y="1816"/>
                      <a:pt x="203" y="1812"/>
                      <a:pt x="222" y="1804"/>
                    </a:cubicBezTo>
                    <a:cubicBezTo>
                      <a:pt x="917" y="1506"/>
                      <a:pt x="1432" y="872"/>
                      <a:pt x="1610" y="139"/>
                    </a:cubicBezTo>
                    <a:cubicBezTo>
                      <a:pt x="1634" y="55"/>
                      <a:pt x="1571" y="0"/>
                      <a:pt x="150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45" name="Google Shape;2345;p22"/>
              <p:cNvSpPr/>
              <p:nvPr/>
            </p:nvSpPr>
            <p:spPr>
              <a:xfrm>
                <a:off x="4079420" y="2344576"/>
                <a:ext cx="40359" cy="47187"/>
              </a:xfrm>
              <a:custGeom>
                <a:avLst/>
                <a:gdLst/>
                <a:ahLst/>
                <a:cxnLst/>
                <a:rect l="l" t="t" r="r" b="b"/>
                <a:pathLst>
                  <a:path w="1514" h="1728" extrusionOk="0">
                    <a:moveTo>
                      <a:pt x="1392" y="0"/>
                    </a:moveTo>
                    <a:cubicBezTo>
                      <a:pt x="1351" y="0"/>
                      <a:pt x="1308" y="22"/>
                      <a:pt x="1292" y="71"/>
                    </a:cubicBezTo>
                    <a:cubicBezTo>
                      <a:pt x="1094" y="684"/>
                      <a:pt x="678" y="1221"/>
                      <a:pt x="103" y="1538"/>
                    </a:cubicBezTo>
                    <a:cubicBezTo>
                      <a:pt x="1" y="1588"/>
                      <a:pt x="74" y="1727"/>
                      <a:pt x="172" y="1727"/>
                    </a:cubicBezTo>
                    <a:cubicBezTo>
                      <a:pt x="188" y="1727"/>
                      <a:pt x="205" y="1724"/>
                      <a:pt x="222" y="1715"/>
                    </a:cubicBezTo>
                    <a:cubicBezTo>
                      <a:pt x="837" y="1379"/>
                      <a:pt x="1292" y="803"/>
                      <a:pt x="1490" y="129"/>
                    </a:cubicBezTo>
                    <a:cubicBezTo>
                      <a:pt x="1514" y="48"/>
                      <a:pt x="1454" y="0"/>
                      <a:pt x="139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46" name="Google Shape;2346;p22"/>
              <p:cNvSpPr/>
              <p:nvPr/>
            </p:nvSpPr>
            <p:spPr>
              <a:xfrm>
                <a:off x="4117567" y="2372429"/>
                <a:ext cx="30976" cy="41753"/>
              </a:xfrm>
              <a:custGeom>
                <a:avLst/>
                <a:gdLst/>
                <a:ahLst/>
                <a:cxnLst/>
                <a:rect l="l" t="t" r="r" b="b"/>
                <a:pathLst>
                  <a:path w="1162" h="1529" extrusionOk="0">
                    <a:moveTo>
                      <a:pt x="1034" y="1"/>
                    </a:moveTo>
                    <a:cubicBezTo>
                      <a:pt x="990" y="1"/>
                      <a:pt x="948" y="25"/>
                      <a:pt x="932" y="82"/>
                    </a:cubicBezTo>
                    <a:cubicBezTo>
                      <a:pt x="833" y="576"/>
                      <a:pt x="516" y="1033"/>
                      <a:pt x="99" y="1330"/>
                    </a:cubicBezTo>
                    <a:cubicBezTo>
                      <a:pt x="1" y="1395"/>
                      <a:pt x="52" y="1529"/>
                      <a:pt x="139" y="1529"/>
                    </a:cubicBezTo>
                    <a:cubicBezTo>
                      <a:pt x="158" y="1529"/>
                      <a:pt x="178" y="1523"/>
                      <a:pt x="199" y="1509"/>
                    </a:cubicBezTo>
                    <a:cubicBezTo>
                      <a:pt x="675" y="1192"/>
                      <a:pt x="1011" y="695"/>
                      <a:pt x="1150" y="121"/>
                    </a:cubicBezTo>
                    <a:cubicBezTo>
                      <a:pt x="1162" y="51"/>
                      <a:pt x="1097" y="1"/>
                      <a:pt x="103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47" name="Google Shape;2347;p22"/>
              <p:cNvSpPr/>
              <p:nvPr/>
            </p:nvSpPr>
            <p:spPr>
              <a:xfrm>
                <a:off x="4151902" y="2407873"/>
                <a:ext cx="21166" cy="26079"/>
              </a:xfrm>
              <a:custGeom>
                <a:avLst/>
                <a:gdLst/>
                <a:ahLst/>
                <a:cxnLst/>
                <a:rect l="l" t="t" r="r" b="b"/>
                <a:pathLst>
                  <a:path w="794" h="955" extrusionOk="0">
                    <a:moveTo>
                      <a:pt x="669" y="0"/>
                    </a:moveTo>
                    <a:cubicBezTo>
                      <a:pt x="634" y="0"/>
                      <a:pt x="601" y="14"/>
                      <a:pt x="576" y="52"/>
                    </a:cubicBezTo>
                    <a:cubicBezTo>
                      <a:pt x="437" y="330"/>
                      <a:pt x="259" y="568"/>
                      <a:pt x="40" y="785"/>
                    </a:cubicBezTo>
                    <a:cubicBezTo>
                      <a:pt x="0" y="825"/>
                      <a:pt x="0" y="885"/>
                      <a:pt x="40" y="924"/>
                    </a:cubicBezTo>
                    <a:cubicBezTo>
                      <a:pt x="60" y="944"/>
                      <a:pt x="90" y="954"/>
                      <a:pt x="119" y="954"/>
                    </a:cubicBezTo>
                    <a:cubicBezTo>
                      <a:pt x="149" y="954"/>
                      <a:pt x="179" y="944"/>
                      <a:pt x="199" y="924"/>
                    </a:cubicBezTo>
                    <a:cubicBezTo>
                      <a:pt x="437" y="706"/>
                      <a:pt x="616" y="449"/>
                      <a:pt x="754" y="151"/>
                    </a:cubicBezTo>
                    <a:cubicBezTo>
                      <a:pt x="793" y="111"/>
                      <a:pt x="774" y="52"/>
                      <a:pt x="735" y="13"/>
                    </a:cubicBezTo>
                    <a:cubicBezTo>
                      <a:pt x="712" y="5"/>
                      <a:pt x="690" y="0"/>
                      <a:pt x="66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48" name="Google Shape;2348;p22"/>
              <p:cNvSpPr/>
              <p:nvPr/>
            </p:nvSpPr>
            <p:spPr>
              <a:xfrm>
                <a:off x="4170936" y="2371528"/>
                <a:ext cx="31083" cy="14664"/>
              </a:xfrm>
              <a:custGeom>
                <a:avLst/>
                <a:gdLst/>
                <a:ahLst/>
                <a:cxnLst/>
                <a:rect l="l" t="t" r="r" b="b"/>
                <a:pathLst>
                  <a:path w="1166" h="537" extrusionOk="0">
                    <a:moveTo>
                      <a:pt x="1010" y="1"/>
                    </a:moveTo>
                    <a:cubicBezTo>
                      <a:pt x="984" y="1"/>
                      <a:pt x="956" y="11"/>
                      <a:pt x="932" y="35"/>
                    </a:cubicBezTo>
                    <a:cubicBezTo>
                      <a:pt x="732" y="234"/>
                      <a:pt x="467" y="334"/>
                      <a:pt x="181" y="334"/>
                    </a:cubicBezTo>
                    <a:cubicBezTo>
                      <a:pt x="154" y="334"/>
                      <a:pt x="127" y="334"/>
                      <a:pt x="100" y="332"/>
                    </a:cubicBezTo>
                    <a:cubicBezTo>
                      <a:pt x="92" y="329"/>
                      <a:pt x="85" y="328"/>
                      <a:pt x="77" y="328"/>
                    </a:cubicBezTo>
                    <a:cubicBezTo>
                      <a:pt x="30" y="328"/>
                      <a:pt x="0" y="379"/>
                      <a:pt x="0" y="432"/>
                    </a:cubicBezTo>
                    <a:cubicBezTo>
                      <a:pt x="0" y="490"/>
                      <a:pt x="40" y="530"/>
                      <a:pt x="100" y="530"/>
                    </a:cubicBezTo>
                    <a:cubicBezTo>
                      <a:pt x="140" y="535"/>
                      <a:pt x="181" y="537"/>
                      <a:pt x="222" y="537"/>
                    </a:cubicBezTo>
                    <a:cubicBezTo>
                      <a:pt x="541" y="537"/>
                      <a:pt x="862" y="402"/>
                      <a:pt x="1091" y="173"/>
                    </a:cubicBezTo>
                    <a:cubicBezTo>
                      <a:pt x="1165" y="99"/>
                      <a:pt x="1093" y="1"/>
                      <a:pt x="101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49" name="Google Shape;2349;p22"/>
              <p:cNvSpPr/>
              <p:nvPr/>
            </p:nvSpPr>
            <p:spPr>
              <a:xfrm>
                <a:off x="4207990" y="2352113"/>
                <a:ext cx="33429" cy="13545"/>
              </a:xfrm>
              <a:custGeom>
                <a:avLst/>
                <a:gdLst/>
                <a:ahLst/>
                <a:cxnLst/>
                <a:rect l="l" t="t" r="r" b="b"/>
                <a:pathLst>
                  <a:path w="1254" h="496" extrusionOk="0">
                    <a:moveTo>
                      <a:pt x="155" y="1"/>
                    </a:moveTo>
                    <a:cubicBezTo>
                      <a:pt x="79" y="1"/>
                      <a:pt x="1" y="114"/>
                      <a:pt x="77" y="191"/>
                    </a:cubicBezTo>
                    <a:cubicBezTo>
                      <a:pt x="292" y="391"/>
                      <a:pt x="579" y="495"/>
                      <a:pt x="873" y="495"/>
                    </a:cubicBezTo>
                    <a:cubicBezTo>
                      <a:pt x="958" y="495"/>
                      <a:pt x="1044" y="487"/>
                      <a:pt x="1128" y="469"/>
                    </a:cubicBezTo>
                    <a:cubicBezTo>
                      <a:pt x="1254" y="433"/>
                      <a:pt x="1217" y="265"/>
                      <a:pt x="1104" y="265"/>
                    </a:cubicBezTo>
                    <a:cubicBezTo>
                      <a:pt x="1093" y="265"/>
                      <a:pt x="1081" y="267"/>
                      <a:pt x="1068" y="271"/>
                    </a:cubicBezTo>
                    <a:cubicBezTo>
                      <a:pt x="1005" y="283"/>
                      <a:pt x="941" y="289"/>
                      <a:pt x="877" y="289"/>
                    </a:cubicBezTo>
                    <a:cubicBezTo>
                      <a:pt x="640" y="289"/>
                      <a:pt x="404" y="204"/>
                      <a:pt x="216" y="33"/>
                    </a:cubicBezTo>
                    <a:cubicBezTo>
                      <a:pt x="199" y="10"/>
                      <a:pt x="177" y="1"/>
                      <a:pt x="15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50" name="Google Shape;2350;p22"/>
              <p:cNvSpPr/>
              <p:nvPr/>
            </p:nvSpPr>
            <p:spPr>
              <a:xfrm>
                <a:off x="4261705" y="2356072"/>
                <a:ext cx="27617" cy="18651"/>
              </a:xfrm>
              <a:custGeom>
                <a:avLst/>
                <a:gdLst/>
                <a:ahLst/>
                <a:cxnLst/>
                <a:rect l="l" t="t" r="r" b="b"/>
                <a:pathLst>
                  <a:path w="1036" h="683" extrusionOk="0">
                    <a:moveTo>
                      <a:pt x="131" y="1"/>
                    </a:moveTo>
                    <a:cubicBezTo>
                      <a:pt x="67" y="1"/>
                      <a:pt x="1" y="52"/>
                      <a:pt x="25" y="126"/>
                    </a:cubicBezTo>
                    <a:cubicBezTo>
                      <a:pt x="108" y="461"/>
                      <a:pt x="433" y="683"/>
                      <a:pt x="760" y="683"/>
                    </a:cubicBezTo>
                    <a:cubicBezTo>
                      <a:pt x="819" y="683"/>
                      <a:pt x="879" y="675"/>
                      <a:pt x="937" y="660"/>
                    </a:cubicBezTo>
                    <a:cubicBezTo>
                      <a:pt x="996" y="660"/>
                      <a:pt x="1035" y="581"/>
                      <a:pt x="1016" y="541"/>
                    </a:cubicBezTo>
                    <a:cubicBezTo>
                      <a:pt x="999" y="492"/>
                      <a:pt x="956" y="457"/>
                      <a:pt x="908" y="457"/>
                    </a:cubicBezTo>
                    <a:cubicBezTo>
                      <a:pt x="897" y="457"/>
                      <a:pt x="887" y="458"/>
                      <a:pt x="877" y="462"/>
                    </a:cubicBezTo>
                    <a:lnTo>
                      <a:pt x="858" y="462"/>
                    </a:lnTo>
                    <a:cubicBezTo>
                      <a:pt x="858" y="462"/>
                      <a:pt x="840" y="471"/>
                      <a:pt x="834" y="471"/>
                    </a:cubicBezTo>
                    <a:cubicBezTo>
                      <a:pt x="831" y="471"/>
                      <a:pt x="831" y="469"/>
                      <a:pt x="837" y="462"/>
                    </a:cubicBezTo>
                    <a:lnTo>
                      <a:pt x="837" y="462"/>
                    </a:lnTo>
                    <a:cubicBezTo>
                      <a:pt x="818" y="482"/>
                      <a:pt x="797" y="482"/>
                      <a:pt x="778" y="482"/>
                    </a:cubicBezTo>
                    <a:lnTo>
                      <a:pt x="718" y="482"/>
                    </a:lnTo>
                    <a:cubicBezTo>
                      <a:pt x="718" y="482"/>
                      <a:pt x="699" y="482"/>
                      <a:pt x="699" y="462"/>
                    </a:cubicBezTo>
                    <a:cubicBezTo>
                      <a:pt x="685" y="462"/>
                      <a:pt x="690" y="471"/>
                      <a:pt x="688" y="471"/>
                    </a:cubicBezTo>
                    <a:cubicBezTo>
                      <a:pt x="688" y="471"/>
                      <a:pt x="685" y="469"/>
                      <a:pt x="679" y="462"/>
                    </a:cubicBezTo>
                    <a:cubicBezTo>
                      <a:pt x="639" y="462"/>
                      <a:pt x="620" y="462"/>
                      <a:pt x="580" y="443"/>
                    </a:cubicBezTo>
                    <a:cubicBezTo>
                      <a:pt x="560" y="443"/>
                      <a:pt x="560" y="443"/>
                      <a:pt x="541" y="422"/>
                    </a:cubicBezTo>
                    <a:lnTo>
                      <a:pt x="541" y="422"/>
                    </a:lnTo>
                    <a:cubicBezTo>
                      <a:pt x="547" y="429"/>
                      <a:pt x="547" y="431"/>
                      <a:pt x="544" y="431"/>
                    </a:cubicBezTo>
                    <a:cubicBezTo>
                      <a:pt x="540" y="431"/>
                      <a:pt x="527" y="422"/>
                      <a:pt x="541" y="422"/>
                    </a:cubicBezTo>
                    <a:cubicBezTo>
                      <a:pt x="520" y="422"/>
                      <a:pt x="501" y="403"/>
                      <a:pt x="480" y="403"/>
                    </a:cubicBezTo>
                    <a:cubicBezTo>
                      <a:pt x="422" y="363"/>
                      <a:pt x="361" y="324"/>
                      <a:pt x="322" y="263"/>
                    </a:cubicBezTo>
                    <a:lnTo>
                      <a:pt x="303" y="244"/>
                    </a:lnTo>
                    <a:cubicBezTo>
                      <a:pt x="303" y="244"/>
                      <a:pt x="303" y="224"/>
                      <a:pt x="282" y="224"/>
                    </a:cubicBezTo>
                    <a:cubicBezTo>
                      <a:pt x="282" y="205"/>
                      <a:pt x="263" y="184"/>
                      <a:pt x="263" y="165"/>
                    </a:cubicBezTo>
                    <a:lnTo>
                      <a:pt x="242" y="145"/>
                    </a:lnTo>
                    <a:cubicBezTo>
                      <a:pt x="242" y="145"/>
                      <a:pt x="223" y="126"/>
                      <a:pt x="242" y="126"/>
                    </a:cubicBezTo>
                    <a:cubicBezTo>
                      <a:pt x="223" y="105"/>
                      <a:pt x="223" y="86"/>
                      <a:pt x="223" y="65"/>
                    </a:cubicBezTo>
                    <a:cubicBezTo>
                      <a:pt x="208" y="20"/>
                      <a:pt x="170" y="1"/>
                      <a:pt x="13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51" name="Google Shape;2351;p22"/>
              <p:cNvSpPr/>
              <p:nvPr/>
            </p:nvSpPr>
            <p:spPr>
              <a:xfrm>
                <a:off x="4265544" y="2418331"/>
                <a:ext cx="22152" cy="38067"/>
              </a:xfrm>
              <a:custGeom>
                <a:avLst/>
                <a:gdLst/>
                <a:ahLst/>
                <a:cxnLst/>
                <a:rect l="l" t="t" r="r" b="b"/>
                <a:pathLst>
                  <a:path w="831" h="1394" extrusionOk="0">
                    <a:moveTo>
                      <a:pt x="186" y="1"/>
                    </a:moveTo>
                    <a:cubicBezTo>
                      <a:pt x="134" y="1"/>
                      <a:pt x="79" y="36"/>
                      <a:pt x="79" y="85"/>
                    </a:cubicBezTo>
                    <a:cubicBezTo>
                      <a:pt x="0" y="581"/>
                      <a:pt x="217" y="1096"/>
                      <a:pt x="634" y="1374"/>
                    </a:cubicBezTo>
                    <a:cubicBezTo>
                      <a:pt x="655" y="1388"/>
                      <a:pt x="675" y="1394"/>
                      <a:pt x="694" y="1394"/>
                    </a:cubicBezTo>
                    <a:cubicBezTo>
                      <a:pt x="781" y="1394"/>
                      <a:pt x="831" y="1260"/>
                      <a:pt x="733" y="1195"/>
                    </a:cubicBezTo>
                    <a:cubicBezTo>
                      <a:pt x="416" y="957"/>
                      <a:pt x="217" y="541"/>
                      <a:pt x="278" y="145"/>
                    </a:cubicBezTo>
                    <a:cubicBezTo>
                      <a:pt x="297" y="85"/>
                      <a:pt x="278" y="26"/>
                      <a:pt x="217" y="5"/>
                    </a:cubicBezTo>
                    <a:cubicBezTo>
                      <a:pt x="207" y="2"/>
                      <a:pt x="197" y="1"/>
                      <a:pt x="18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52" name="Google Shape;2352;p22"/>
              <p:cNvSpPr/>
              <p:nvPr/>
            </p:nvSpPr>
            <p:spPr>
              <a:xfrm>
                <a:off x="4299852" y="2401155"/>
                <a:ext cx="27004" cy="37329"/>
              </a:xfrm>
              <a:custGeom>
                <a:avLst/>
                <a:gdLst/>
                <a:ahLst/>
                <a:cxnLst/>
                <a:rect l="l" t="t" r="r" b="b"/>
                <a:pathLst>
                  <a:path w="1013" h="1367" extrusionOk="0">
                    <a:moveTo>
                      <a:pt x="101" y="0"/>
                    </a:moveTo>
                    <a:cubicBezTo>
                      <a:pt x="40" y="0"/>
                      <a:pt x="1" y="40"/>
                      <a:pt x="1" y="100"/>
                    </a:cubicBezTo>
                    <a:cubicBezTo>
                      <a:pt x="40" y="615"/>
                      <a:pt x="339" y="1091"/>
                      <a:pt x="794" y="1348"/>
                    </a:cubicBezTo>
                    <a:cubicBezTo>
                      <a:pt x="813" y="1361"/>
                      <a:pt x="832" y="1366"/>
                      <a:pt x="851" y="1366"/>
                    </a:cubicBezTo>
                    <a:cubicBezTo>
                      <a:pt x="945" y="1366"/>
                      <a:pt x="1012" y="1220"/>
                      <a:pt x="913" y="1170"/>
                    </a:cubicBezTo>
                    <a:cubicBezTo>
                      <a:pt x="516" y="952"/>
                      <a:pt x="259" y="555"/>
                      <a:pt x="199" y="100"/>
                    </a:cubicBezTo>
                    <a:cubicBezTo>
                      <a:pt x="199" y="40"/>
                      <a:pt x="159" y="0"/>
                      <a:pt x="10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53" name="Google Shape;2353;p22"/>
              <p:cNvSpPr/>
              <p:nvPr/>
            </p:nvSpPr>
            <p:spPr>
              <a:xfrm>
                <a:off x="4331575" y="2365848"/>
                <a:ext cx="29696" cy="48334"/>
              </a:xfrm>
              <a:custGeom>
                <a:avLst/>
                <a:gdLst/>
                <a:ahLst/>
                <a:cxnLst/>
                <a:rect l="l" t="t" r="r" b="b"/>
                <a:pathLst>
                  <a:path w="1114" h="1770" extrusionOk="0">
                    <a:moveTo>
                      <a:pt x="110" y="0"/>
                    </a:moveTo>
                    <a:cubicBezTo>
                      <a:pt x="55" y="0"/>
                      <a:pt x="0" y="35"/>
                      <a:pt x="0" y="104"/>
                    </a:cubicBezTo>
                    <a:cubicBezTo>
                      <a:pt x="40" y="759"/>
                      <a:pt x="378" y="1372"/>
                      <a:pt x="912" y="1750"/>
                    </a:cubicBezTo>
                    <a:cubicBezTo>
                      <a:pt x="933" y="1764"/>
                      <a:pt x="953" y="1770"/>
                      <a:pt x="972" y="1770"/>
                    </a:cubicBezTo>
                    <a:cubicBezTo>
                      <a:pt x="1060" y="1770"/>
                      <a:pt x="1113" y="1636"/>
                      <a:pt x="1031" y="1571"/>
                    </a:cubicBezTo>
                    <a:cubicBezTo>
                      <a:pt x="536" y="1234"/>
                      <a:pt x="238" y="679"/>
                      <a:pt x="219" y="104"/>
                    </a:cubicBezTo>
                    <a:cubicBezTo>
                      <a:pt x="219" y="35"/>
                      <a:pt x="164" y="0"/>
                      <a:pt x="11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54" name="Google Shape;2354;p22"/>
              <p:cNvSpPr/>
              <p:nvPr/>
            </p:nvSpPr>
            <p:spPr>
              <a:xfrm>
                <a:off x="4367509" y="2333899"/>
                <a:ext cx="43585" cy="60923"/>
              </a:xfrm>
              <a:custGeom>
                <a:avLst/>
                <a:gdLst/>
                <a:ahLst/>
                <a:cxnLst/>
                <a:rect l="l" t="t" r="r" b="b"/>
                <a:pathLst>
                  <a:path w="1635" h="2231" extrusionOk="0">
                    <a:moveTo>
                      <a:pt x="99" y="0"/>
                    </a:moveTo>
                    <a:cubicBezTo>
                      <a:pt x="50" y="0"/>
                      <a:pt x="0" y="35"/>
                      <a:pt x="0" y="105"/>
                    </a:cubicBezTo>
                    <a:cubicBezTo>
                      <a:pt x="21" y="1017"/>
                      <a:pt x="576" y="1868"/>
                      <a:pt x="1408" y="2225"/>
                    </a:cubicBezTo>
                    <a:cubicBezTo>
                      <a:pt x="1422" y="2229"/>
                      <a:pt x="1435" y="2231"/>
                      <a:pt x="1448" y="2231"/>
                    </a:cubicBezTo>
                    <a:cubicBezTo>
                      <a:pt x="1564" y="2231"/>
                      <a:pt x="1634" y="2083"/>
                      <a:pt x="1527" y="2048"/>
                    </a:cubicBezTo>
                    <a:cubicBezTo>
                      <a:pt x="753" y="1710"/>
                      <a:pt x="219" y="938"/>
                      <a:pt x="198" y="105"/>
                    </a:cubicBezTo>
                    <a:cubicBezTo>
                      <a:pt x="198" y="35"/>
                      <a:pt x="149" y="0"/>
                      <a:pt x="9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55" name="Google Shape;2355;p22"/>
              <p:cNvSpPr/>
              <p:nvPr/>
            </p:nvSpPr>
            <p:spPr>
              <a:xfrm>
                <a:off x="4399472" y="2307384"/>
                <a:ext cx="47877" cy="62398"/>
              </a:xfrm>
              <a:custGeom>
                <a:avLst/>
                <a:gdLst/>
                <a:ahLst/>
                <a:cxnLst/>
                <a:rect l="l" t="t" r="r" b="b"/>
                <a:pathLst>
                  <a:path w="1796" h="2285" extrusionOk="0">
                    <a:moveTo>
                      <a:pt x="105" y="0"/>
                    </a:moveTo>
                    <a:cubicBezTo>
                      <a:pt x="50" y="0"/>
                      <a:pt x="1" y="35"/>
                      <a:pt x="11" y="104"/>
                    </a:cubicBezTo>
                    <a:cubicBezTo>
                      <a:pt x="51" y="580"/>
                      <a:pt x="228" y="1055"/>
                      <a:pt x="506" y="1472"/>
                    </a:cubicBezTo>
                    <a:cubicBezTo>
                      <a:pt x="764" y="1848"/>
                      <a:pt x="1161" y="2265"/>
                      <a:pt x="1656" y="2284"/>
                    </a:cubicBezTo>
                    <a:cubicBezTo>
                      <a:pt x="1795" y="2284"/>
                      <a:pt x="1795" y="2067"/>
                      <a:pt x="1656" y="2067"/>
                    </a:cubicBezTo>
                    <a:cubicBezTo>
                      <a:pt x="1219" y="2067"/>
                      <a:pt x="863" y="1631"/>
                      <a:pt x="645" y="1314"/>
                    </a:cubicBezTo>
                    <a:cubicBezTo>
                      <a:pt x="408" y="936"/>
                      <a:pt x="268" y="521"/>
                      <a:pt x="228" y="104"/>
                    </a:cubicBezTo>
                    <a:cubicBezTo>
                      <a:pt x="219" y="35"/>
                      <a:pt x="159" y="0"/>
                      <a:pt x="10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56" name="Google Shape;2356;p22"/>
              <p:cNvSpPr/>
              <p:nvPr/>
            </p:nvSpPr>
            <p:spPr>
              <a:xfrm>
                <a:off x="4436952" y="2281224"/>
                <a:ext cx="53155" cy="63271"/>
              </a:xfrm>
              <a:custGeom>
                <a:avLst/>
                <a:gdLst/>
                <a:ahLst/>
                <a:cxnLst/>
                <a:rect l="l" t="t" r="r" b="b"/>
                <a:pathLst>
                  <a:path w="1994" h="2317" extrusionOk="0">
                    <a:moveTo>
                      <a:pt x="125" y="0"/>
                    </a:moveTo>
                    <a:cubicBezTo>
                      <a:pt x="66" y="0"/>
                      <a:pt x="0" y="48"/>
                      <a:pt x="12" y="131"/>
                    </a:cubicBezTo>
                    <a:cubicBezTo>
                      <a:pt x="91" y="646"/>
                      <a:pt x="329" y="1141"/>
                      <a:pt x="646" y="1558"/>
                    </a:cubicBezTo>
                    <a:cubicBezTo>
                      <a:pt x="906" y="1911"/>
                      <a:pt x="1290" y="2317"/>
                      <a:pt x="1762" y="2317"/>
                    </a:cubicBezTo>
                    <a:cubicBezTo>
                      <a:pt x="1793" y="2317"/>
                      <a:pt x="1824" y="2315"/>
                      <a:pt x="1856" y="2311"/>
                    </a:cubicBezTo>
                    <a:cubicBezTo>
                      <a:pt x="1987" y="2292"/>
                      <a:pt x="1994" y="2112"/>
                      <a:pt x="1875" y="2112"/>
                    </a:cubicBezTo>
                    <a:cubicBezTo>
                      <a:pt x="1869" y="2112"/>
                      <a:pt x="1863" y="2112"/>
                      <a:pt x="1856" y="2113"/>
                    </a:cubicBezTo>
                    <a:cubicBezTo>
                      <a:pt x="1836" y="2115"/>
                      <a:pt x="1816" y="2116"/>
                      <a:pt x="1796" y="2116"/>
                    </a:cubicBezTo>
                    <a:cubicBezTo>
                      <a:pt x="1350" y="2116"/>
                      <a:pt x="1012" y="1702"/>
                      <a:pt x="765" y="1360"/>
                    </a:cubicBezTo>
                    <a:cubicBezTo>
                      <a:pt x="487" y="983"/>
                      <a:pt x="289" y="546"/>
                      <a:pt x="210" y="71"/>
                    </a:cubicBezTo>
                    <a:cubicBezTo>
                      <a:pt x="202" y="23"/>
                      <a:pt x="165" y="0"/>
                      <a:pt x="12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57" name="Google Shape;2357;p22"/>
              <p:cNvSpPr/>
              <p:nvPr/>
            </p:nvSpPr>
            <p:spPr>
              <a:xfrm>
                <a:off x="4472353" y="2250395"/>
                <a:ext cx="57767" cy="59367"/>
              </a:xfrm>
              <a:custGeom>
                <a:avLst/>
                <a:gdLst/>
                <a:ahLst/>
                <a:cxnLst/>
                <a:rect l="l" t="t" r="r" b="b"/>
                <a:pathLst>
                  <a:path w="2167" h="2174" extrusionOk="0">
                    <a:moveTo>
                      <a:pt x="128" y="0"/>
                    </a:moveTo>
                    <a:cubicBezTo>
                      <a:pt x="65" y="0"/>
                      <a:pt x="0" y="47"/>
                      <a:pt x="13" y="129"/>
                    </a:cubicBezTo>
                    <a:cubicBezTo>
                      <a:pt x="190" y="1120"/>
                      <a:pt x="1004" y="1953"/>
                      <a:pt x="1974" y="2172"/>
                    </a:cubicBezTo>
                    <a:cubicBezTo>
                      <a:pt x="1981" y="2173"/>
                      <a:pt x="1987" y="2173"/>
                      <a:pt x="1993" y="2173"/>
                    </a:cubicBezTo>
                    <a:cubicBezTo>
                      <a:pt x="2119" y="2173"/>
                      <a:pt x="2166" y="1991"/>
                      <a:pt x="2035" y="1953"/>
                    </a:cubicBezTo>
                    <a:cubicBezTo>
                      <a:pt x="1123" y="1775"/>
                      <a:pt x="388" y="1002"/>
                      <a:pt x="230" y="71"/>
                    </a:cubicBezTo>
                    <a:cubicBezTo>
                      <a:pt x="214" y="22"/>
                      <a:pt x="171" y="0"/>
                      <a:pt x="12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58" name="Google Shape;2358;p22"/>
              <p:cNvSpPr/>
              <p:nvPr/>
            </p:nvSpPr>
            <p:spPr>
              <a:xfrm>
                <a:off x="4504582" y="2201434"/>
                <a:ext cx="80506" cy="78728"/>
              </a:xfrm>
              <a:custGeom>
                <a:avLst/>
                <a:gdLst/>
                <a:ahLst/>
                <a:cxnLst/>
                <a:rect l="l" t="t" r="r" b="b"/>
                <a:pathLst>
                  <a:path w="3020" h="2883" extrusionOk="0">
                    <a:moveTo>
                      <a:pt x="132" y="0"/>
                    </a:moveTo>
                    <a:cubicBezTo>
                      <a:pt x="68" y="0"/>
                      <a:pt x="1" y="55"/>
                      <a:pt x="12" y="138"/>
                    </a:cubicBezTo>
                    <a:cubicBezTo>
                      <a:pt x="171" y="852"/>
                      <a:pt x="508" y="1526"/>
                      <a:pt x="1003" y="2062"/>
                    </a:cubicBezTo>
                    <a:cubicBezTo>
                      <a:pt x="1414" y="2524"/>
                      <a:pt x="1973" y="2882"/>
                      <a:pt x="2604" y="2882"/>
                    </a:cubicBezTo>
                    <a:cubicBezTo>
                      <a:pt x="2703" y="2882"/>
                      <a:pt x="2804" y="2874"/>
                      <a:pt x="2906" y="2855"/>
                    </a:cubicBezTo>
                    <a:cubicBezTo>
                      <a:pt x="3019" y="2835"/>
                      <a:pt x="2972" y="2655"/>
                      <a:pt x="2865" y="2655"/>
                    </a:cubicBezTo>
                    <a:cubicBezTo>
                      <a:pt x="2859" y="2655"/>
                      <a:pt x="2853" y="2656"/>
                      <a:pt x="2847" y="2657"/>
                    </a:cubicBezTo>
                    <a:cubicBezTo>
                      <a:pt x="2766" y="2670"/>
                      <a:pt x="2686" y="2677"/>
                      <a:pt x="2607" y="2677"/>
                    </a:cubicBezTo>
                    <a:cubicBezTo>
                      <a:pt x="2007" y="2677"/>
                      <a:pt x="1468" y="2301"/>
                      <a:pt x="1082" y="1864"/>
                    </a:cubicBezTo>
                    <a:cubicBezTo>
                      <a:pt x="667" y="1348"/>
                      <a:pt x="369" y="733"/>
                      <a:pt x="231" y="80"/>
                    </a:cubicBezTo>
                    <a:cubicBezTo>
                      <a:pt x="215" y="24"/>
                      <a:pt x="174" y="0"/>
                      <a:pt x="13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59" name="Google Shape;2359;p22"/>
              <p:cNvSpPr/>
              <p:nvPr/>
            </p:nvSpPr>
            <p:spPr>
              <a:xfrm>
                <a:off x="4544542" y="2163915"/>
                <a:ext cx="76454" cy="80639"/>
              </a:xfrm>
              <a:custGeom>
                <a:avLst/>
                <a:gdLst/>
                <a:ahLst/>
                <a:cxnLst/>
                <a:rect l="l" t="t" r="r" b="b"/>
                <a:pathLst>
                  <a:path w="2868" h="2953" extrusionOk="0">
                    <a:moveTo>
                      <a:pt x="109" y="1"/>
                    </a:moveTo>
                    <a:cubicBezTo>
                      <a:pt x="55" y="1"/>
                      <a:pt x="0" y="36"/>
                      <a:pt x="0" y="106"/>
                    </a:cubicBezTo>
                    <a:cubicBezTo>
                      <a:pt x="0" y="819"/>
                      <a:pt x="476" y="1473"/>
                      <a:pt x="931" y="1969"/>
                    </a:cubicBezTo>
                    <a:cubicBezTo>
                      <a:pt x="1169" y="2207"/>
                      <a:pt x="1428" y="2445"/>
                      <a:pt x="1724" y="2643"/>
                    </a:cubicBezTo>
                    <a:cubicBezTo>
                      <a:pt x="1979" y="2812"/>
                      <a:pt x="2261" y="2952"/>
                      <a:pt x="2573" y="2952"/>
                    </a:cubicBezTo>
                    <a:cubicBezTo>
                      <a:pt x="2626" y="2952"/>
                      <a:pt x="2681" y="2948"/>
                      <a:pt x="2736" y="2939"/>
                    </a:cubicBezTo>
                    <a:cubicBezTo>
                      <a:pt x="2868" y="2921"/>
                      <a:pt x="2820" y="2740"/>
                      <a:pt x="2712" y="2740"/>
                    </a:cubicBezTo>
                    <a:cubicBezTo>
                      <a:pt x="2707" y="2740"/>
                      <a:pt x="2702" y="2740"/>
                      <a:pt x="2696" y="2741"/>
                    </a:cubicBezTo>
                    <a:cubicBezTo>
                      <a:pt x="2662" y="2745"/>
                      <a:pt x="2629" y="2747"/>
                      <a:pt x="2595" y="2747"/>
                    </a:cubicBezTo>
                    <a:cubicBezTo>
                      <a:pt x="2280" y="2747"/>
                      <a:pt x="1998" y="2584"/>
                      <a:pt x="1764" y="2405"/>
                    </a:cubicBezTo>
                    <a:cubicBezTo>
                      <a:pt x="1507" y="2226"/>
                      <a:pt x="1269" y="2009"/>
                      <a:pt x="1050" y="1790"/>
                    </a:cubicBezTo>
                    <a:cubicBezTo>
                      <a:pt x="654" y="1335"/>
                      <a:pt x="199" y="740"/>
                      <a:pt x="218" y="106"/>
                    </a:cubicBezTo>
                    <a:cubicBezTo>
                      <a:pt x="218" y="36"/>
                      <a:pt x="163" y="1"/>
                      <a:pt x="10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60" name="Google Shape;2360;p22"/>
              <p:cNvSpPr/>
              <p:nvPr/>
            </p:nvSpPr>
            <p:spPr>
              <a:xfrm>
                <a:off x="4590393" y="2133222"/>
                <a:ext cx="87037" cy="76488"/>
              </a:xfrm>
              <a:custGeom>
                <a:avLst/>
                <a:gdLst/>
                <a:ahLst/>
                <a:cxnLst/>
                <a:rect l="l" t="t" r="r" b="b"/>
                <a:pathLst>
                  <a:path w="3265" h="2801" extrusionOk="0">
                    <a:moveTo>
                      <a:pt x="126" y="1"/>
                    </a:moveTo>
                    <a:cubicBezTo>
                      <a:pt x="63" y="1"/>
                      <a:pt x="1" y="55"/>
                      <a:pt x="25" y="139"/>
                    </a:cubicBezTo>
                    <a:cubicBezTo>
                      <a:pt x="163" y="852"/>
                      <a:pt x="540" y="1487"/>
                      <a:pt x="1056" y="1983"/>
                    </a:cubicBezTo>
                    <a:cubicBezTo>
                      <a:pt x="1333" y="2221"/>
                      <a:pt x="1630" y="2419"/>
                      <a:pt x="1947" y="2578"/>
                    </a:cubicBezTo>
                    <a:cubicBezTo>
                      <a:pt x="2225" y="2694"/>
                      <a:pt x="2524" y="2800"/>
                      <a:pt x="2820" y="2800"/>
                    </a:cubicBezTo>
                    <a:cubicBezTo>
                      <a:pt x="2926" y="2800"/>
                      <a:pt x="3032" y="2787"/>
                      <a:pt x="3136" y="2755"/>
                    </a:cubicBezTo>
                    <a:cubicBezTo>
                      <a:pt x="3264" y="2738"/>
                      <a:pt x="3224" y="2552"/>
                      <a:pt x="3110" y="2552"/>
                    </a:cubicBezTo>
                    <a:cubicBezTo>
                      <a:pt x="3100" y="2552"/>
                      <a:pt x="3089" y="2554"/>
                      <a:pt x="3078" y="2557"/>
                    </a:cubicBezTo>
                    <a:cubicBezTo>
                      <a:pt x="2989" y="2580"/>
                      <a:pt x="2900" y="2591"/>
                      <a:pt x="2811" y="2591"/>
                    </a:cubicBezTo>
                    <a:cubicBezTo>
                      <a:pt x="2518" y="2591"/>
                      <a:pt x="2225" y="2480"/>
                      <a:pt x="1968" y="2359"/>
                    </a:cubicBezTo>
                    <a:cubicBezTo>
                      <a:pt x="1669" y="2200"/>
                      <a:pt x="1392" y="2002"/>
                      <a:pt x="1154" y="1785"/>
                    </a:cubicBezTo>
                    <a:cubicBezTo>
                      <a:pt x="678" y="1328"/>
                      <a:pt x="342" y="733"/>
                      <a:pt x="223" y="80"/>
                    </a:cubicBezTo>
                    <a:cubicBezTo>
                      <a:pt x="207" y="24"/>
                      <a:pt x="167" y="1"/>
                      <a:pt x="12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61" name="Google Shape;2361;p22"/>
              <p:cNvSpPr/>
              <p:nvPr/>
            </p:nvSpPr>
            <p:spPr>
              <a:xfrm>
                <a:off x="4616838" y="2078008"/>
                <a:ext cx="99459" cy="89978"/>
              </a:xfrm>
              <a:custGeom>
                <a:avLst/>
                <a:gdLst/>
                <a:ahLst/>
                <a:cxnLst/>
                <a:rect l="l" t="t" r="r" b="b"/>
                <a:pathLst>
                  <a:path w="3731" h="3295" extrusionOk="0">
                    <a:moveTo>
                      <a:pt x="133" y="1"/>
                    </a:moveTo>
                    <a:cubicBezTo>
                      <a:pt x="70" y="1"/>
                      <a:pt x="0" y="56"/>
                      <a:pt x="24" y="139"/>
                    </a:cubicBezTo>
                    <a:cubicBezTo>
                      <a:pt x="183" y="992"/>
                      <a:pt x="598" y="1804"/>
                      <a:pt x="1232" y="2398"/>
                    </a:cubicBezTo>
                    <a:cubicBezTo>
                      <a:pt x="1835" y="2945"/>
                      <a:pt x="2634" y="3294"/>
                      <a:pt x="3460" y="3294"/>
                    </a:cubicBezTo>
                    <a:cubicBezTo>
                      <a:pt x="3504" y="3294"/>
                      <a:pt x="3548" y="3293"/>
                      <a:pt x="3592" y="3291"/>
                    </a:cubicBezTo>
                    <a:cubicBezTo>
                      <a:pt x="3730" y="3291"/>
                      <a:pt x="3730" y="3093"/>
                      <a:pt x="3592" y="3093"/>
                    </a:cubicBezTo>
                    <a:cubicBezTo>
                      <a:pt x="3570" y="3094"/>
                      <a:pt x="3547" y="3094"/>
                      <a:pt x="3525" y="3094"/>
                    </a:cubicBezTo>
                    <a:cubicBezTo>
                      <a:pt x="2716" y="3094"/>
                      <a:pt x="1930" y="2761"/>
                      <a:pt x="1351" y="2221"/>
                    </a:cubicBezTo>
                    <a:cubicBezTo>
                      <a:pt x="757" y="1645"/>
                      <a:pt x="381" y="892"/>
                      <a:pt x="222" y="80"/>
                    </a:cubicBezTo>
                    <a:cubicBezTo>
                      <a:pt x="214" y="25"/>
                      <a:pt x="175" y="1"/>
                      <a:pt x="13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62" name="Google Shape;2362;p22"/>
              <p:cNvSpPr/>
              <p:nvPr/>
            </p:nvSpPr>
            <p:spPr>
              <a:xfrm>
                <a:off x="4656024" y="2036174"/>
                <a:ext cx="97247" cy="99809"/>
              </a:xfrm>
              <a:custGeom>
                <a:avLst/>
                <a:gdLst/>
                <a:ahLst/>
                <a:cxnLst/>
                <a:rect l="l" t="t" r="r" b="b"/>
                <a:pathLst>
                  <a:path w="3648" h="3655" extrusionOk="0">
                    <a:moveTo>
                      <a:pt x="130" y="1"/>
                    </a:moveTo>
                    <a:cubicBezTo>
                      <a:pt x="75" y="1"/>
                      <a:pt x="21" y="36"/>
                      <a:pt x="21" y="105"/>
                    </a:cubicBezTo>
                    <a:cubicBezTo>
                      <a:pt x="0" y="502"/>
                      <a:pt x="159" y="878"/>
                      <a:pt x="317" y="1216"/>
                    </a:cubicBezTo>
                    <a:cubicBezTo>
                      <a:pt x="476" y="1533"/>
                      <a:pt x="655" y="1810"/>
                      <a:pt x="872" y="2088"/>
                    </a:cubicBezTo>
                    <a:cubicBezTo>
                      <a:pt x="1290" y="2622"/>
                      <a:pt x="1824" y="3079"/>
                      <a:pt x="2439" y="3356"/>
                    </a:cubicBezTo>
                    <a:cubicBezTo>
                      <a:pt x="2775" y="3515"/>
                      <a:pt x="3153" y="3613"/>
                      <a:pt x="3529" y="3653"/>
                    </a:cubicBezTo>
                    <a:cubicBezTo>
                      <a:pt x="3535" y="3654"/>
                      <a:pt x="3540" y="3654"/>
                      <a:pt x="3545" y="3654"/>
                    </a:cubicBezTo>
                    <a:cubicBezTo>
                      <a:pt x="3647" y="3654"/>
                      <a:pt x="3642" y="3474"/>
                      <a:pt x="3529" y="3455"/>
                    </a:cubicBezTo>
                    <a:cubicBezTo>
                      <a:pt x="2717" y="3356"/>
                      <a:pt x="1983" y="2939"/>
                      <a:pt x="1408" y="2365"/>
                    </a:cubicBezTo>
                    <a:cubicBezTo>
                      <a:pt x="1110" y="2088"/>
                      <a:pt x="872" y="1750"/>
                      <a:pt x="655" y="1393"/>
                    </a:cubicBezTo>
                    <a:cubicBezTo>
                      <a:pt x="436" y="1017"/>
                      <a:pt x="219" y="561"/>
                      <a:pt x="238" y="105"/>
                    </a:cubicBezTo>
                    <a:cubicBezTo>
                      <a:pt x="238" y="36"/>
                      <a:pt x="184" y="1"/>
                      <a:pt x="13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63" name="Google Shape;2363;p22"/>
              <p:cNvSpPr/>
              <p:nvPr/>
            </p:nvSpPr>
            <p:spPr>
              <a:xfrm>
                <a:off x="4699103" y="1992347"/>
                <a:ext cx="93088" cy="108984"/>
              </a:xfrm>
              <a:custGeom>
                <a:avLst/>
                <a:gdLst/>
                <a:ahLst/>
                <a:cxnLst/>
                <a:rect l="l" t="t" r="r" b="b"/>
                <a:pathLst>
                  <a:path w="3492" h="3991" extrusionOk="0">
                    <a:moveTo>
                      <a:pt x="104" y="1"/>
                    </a:moveTo>
                    <a:cubicBezTo>
                      <a:pt x="50" y="1"/>
                      <a:pt x="0" y="35"/>
                      <a:pt x="10" y="104"/>
                    </a:cubicBezTo>
                    <a:cubicBezTo>
                      <a:pt x="89" y="1037"/>
                      <a:pt x="466" y="1909"/>
                      <a:pt x="1080" y="2622"/>
                    </a:cubicBezTo>
                    <a:cubicBezTo>
                      <a:pt x="1656" y="3276"/>
                      <a:pt x="2449" y="3772"/>
                      <a:pt x="3321" y="3989"/>
                    </a:cubicBezTo>
                    <a:cubicBezTo>
                      <a:pt x="3327" y="3990"/>
                      <a:pt x="3332" y="3991"/>
                      <a:pt x="3338" y="3991"/>
                    </a:cubicBezTo>
                    <a:cubicBezTo>
                      <a:pt x="3445" y="3991"/>
                      <a:pt x="3492" y="3810"/>
                      <a:pt x="3361" y="3772"/>
                    </a:cubicBezTo>
                    <a:cubicBezTo>
                      <a:pt x="1656" y="3336"/>
                      <a:pt x="387" y="1869"/>
                      <a:pt x="229" y="104"/>
                    </a:cubicBezTo>
                    <a:cubicBezTo>
                      <a:pt x="218" y="35"/>
                      <a:pt x="159" y="1"/>
                      <a:pt x="10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64" name="Google Shape;2364;p22"/>
              <p:cNvSpPr/>
              <p:nvPr/>
            </p:nvSpPr>
            <p:spPr>
              <a:xfrm>
                <a:off x="4734158" y="1959688"/>
                <a:ext cx="86584" cy="95658"/>
              </a:xfrm>
              <a:custGeom>
                <a:avLst/>
                <a:gdLst/>
                <a:ahLst/>
                <a:cxnLst/>
                <a:rect l="l" t="t" r="r" b="b"/>
                <a:pathLst>
                  <a:path w="3248" h="3503" extrusionOk="0">
                    <a:moveTo>
                      <a:pt x="122" y="1"/>
                    </a:moveTo>
                    <a:cubicBezTo>
                      <a:pt x="61" y="1"/>
                      <a:pt x="0" y="48"/>
                      <a:pt x="24" y="131"/>
                    </a:cubicBezTo>
                    <a:cubicBezTo>
                      <a:pt x="262" y="924"/>
                      <a:pt x="598" y="1696"/>
                      <a:pt x="1134" y="2351"/>
                    </a:cubicBezTo>
                    <a:cubicBezTo>
                      <a:pt x="1629" y="2926"/>
                      <a:pt x="2302" y="3382"/>
                      <a:pt x="3056" y="3501"/>
                    </a:cubicBezTo>
                    <a:cubicBezTo>
                      <a:pt x="3062" y="3502"/>
                      <a:pt x="3068" y="3502"/>
                      <a:pt x="3074" y="3502"/>
                    </a:cubicBezTo>
                    <a:cubicBezTo>
                      <a:pt x="3200" y="3502"/>
                      <a:pt x="3248" y="3321"/>
                      <a:pt x="3116" y="3303"/>
                    </a:cubicBezTo>
                    <a:cubicBezTo>
                      <a:pt x="1510" y="3025"/>
                      <a:pt x="658" y="1498"/>
                      <a:pt x="222" y="71"/>
                    </a:cubicBezTo>
                    <a:cubicBezTo>
                      <a:pt x="206" y="23"/>
                      <a:pt x="164" y="1"/>
                      <a:pt x="12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65" name="Google Shape;2365;p22"/>
              <p:cNvSpPr/>
              <p:nvPr/>
            </p:nvSpPr>
            <p:spPr>
              <a:xfrm>
                <a:off x="4778836" y="1918319"/>
                <a:ext cx="82745" cy="89514"/>
              </a:xfrm>
              <a:custGeom>
                <a:avLst/>
                <a:gdLst/>
                <a:ahLst/>
                <a:cxnLst/>
                <a:rect l="l" t="t" r="r" b="b"/>
                <a:pathLst>
                  <a:path w="3104" h="3278" extrusionOk="0">
                    <a:moveTo>
                      <a:pt x="131" y="1"/>
                    </a:moveTo>
                    <a:cubicBezTo>
                      <a:pt x="67" y="1"/>
                      <a:pt x="0" y="56"/>
                      <a:pt x="13" y="140"/>
                    </a:cubicBezTo>
                    <a:cubicBezTo>
                      <a:pt x="211" y="933"/>
                      <a:pt x="468" y="1745"/>
                      <a:pt x="1023" y="2379"/>
                    </a:cubicBezTo>
                    <a:cubicBezTo>
                      <a:pt x="1467" y="2897"/>
                      <a:pt x="2119" y="3278"/>
                      <a:pt x="2817" y="3278"/>
                    </a:cubicBezTo>
                    <a:cubicBezTo>
                      <a:pt x="2866" y="3278"/>
                      <a:pt x="2916" y="3276"/>
                      <a:pt x="2966" y="3272"/>
                    </a:cubicBezTo>
                    <a:cubicBezTo>
                      <a:pt x="3079" y="3272"/>
                      <a:pt x="3103" y="3072"/>
                      <a:pt x="2983" y="3072"/>
                    </a:cubicBezTo>
                    <a:cubicBezTo>
                      <a:pt x="2978" y="3072"/>
                      <a:pt x="2972" y="3073"/>
                      <a:pt x="2966" y="3074"/>
                    </a:cubicBezTo>
                    <a:cubicBezTo>
                      <a:pt x="2931" y="3075"/>
                      <a:pt x="2897" y="3076"/>
                      <a:pt x="2863" y="3076"/>
                    </a:cubicBezTo>
                    <a:cubicBezTo>
                      <a:pt x="2187" y="3076"/>
                      <a:pt x="1557" y="2710"/>
                      <a:pt x="1142" y="2201"/>
                    </a:cubicBezTo>
                    <a:cubicBezTo>
                      <a:pt x="647" y="1607"/>
                      <a:pt x="409" y="833"/>
                      <a:pt x="230" y="80"/>
                    </a:cubicBezTo>
                    <a:cubicBezTo>
                      <a:pt x="214" y="25"/>
                      <a:pt x="173" y="1"/>
                      <a:pt x="13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66" name="Google Shape;2366;p22"/>
              <p:cNvSpPr/>
              <p:nvPr/>
            </p:nvSpPr>
            <p:spPr>
              <a:xfrm>
                <a:off x="4817942" y="1891258"/>
                <a:ext cx="74321" cy="68897"/>
              </a:xfrm>
              <a:custGeom>
                <a:avLst/>
                <a:gdLst/>
                <a:ahLst/>
                <a:cxnLst/>
                <a:rect l="l" t="t" r="r" b="b"/>
                <a:pathLst>
                  <a:path w="2788" h="2523" extrusionOk="0">
                    <a:moveTo>
                      <a:pt x="127" y="1"/>
                    </a:moveTo>
                    <a:cubicBezTo>
                      <a:pt x="67" y="1"/>
                      <a:pt x="0" y="56"/>
                      <a:pt x="13" y="140"/>
                    </a:cubicBezTo>
                    <a:cubicBezTo>
                      <a:pt x="111" y="774"/>
                      <a:pt x="409" y="1408"/>
                      <a:pt x="885" y="1863"/>
                    </a:cubicBezTo>
                    <a:cubicBezTo>
                      <a:pt x="1329" y="2270"/>
                      <a:pt x="1910" y="2522"/>
                      <a:pt x="2516" y="2522"/>
                    </a:cubicBezTo>
                    <a:cubicBezTo>
                      <a:pt x="2560" y="2522"/>
                      <a:pt x="2604" y="2521"/>
                      <a:pt x="2648" y="2518"/>
                    </a:cubicBezTo>
                    <a:cubicBezTo>
                      <a:pt x="2782" y="2518"/>
                      <a:pt x="2788" y="2319"/>
                      <a:pt x="2666" y="2319"/>
                    </a:cubicBezTo>
                    <a:cubicBezTo>
                      <a:pt x="2661" y="2319"/>
                      <a:pt x="2655" y="2319"/>
                      <a:pt x="2648" y="2320"/>
                    </a:cubicBezTo>
                    <a:cubicBezTo>
                      <a:pt x="2625" y="2321"/>
                      <a:pt x="2603" y="2321"/>
                      <a:pt x="2580" y="2321"/>
                    </a:cubicBezTo>
                    <a:cubicBezTo>
                      <a:pt x="1990" y="2321"/>
                      <a:pt x="1424" y="2086"/>
                      <a:pt x="1004" y="1686"/>
                    </a:cubicBezTo>
                    <a:cubicBezTo>
                      <a:pt x="568" y="1250"/>
                      <a:pt x="309" y="674"/>
                      <a:pt x="211" y="79"/>
                    </a:cubicBezTo>
                    <a:cubicBezTo>
                      <a:pt x="203" y="25"/>
                      <a:pt x="166" y="1"/>
                      <a:pt x="12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67" name="Google Shape;2367;p22"/>
              <p:cNvSpPr/>
              <p:nvPr/>
            </p:nvSpPr>
            <p:spPr>
              <a:xfrm>
                <a:off x="4268716" y="2303043"/>
                <a:ext cx="47770" cy="37684"/>
              </a:xfrm>
              <a:custGeom>
                <a:avLst/>
                <a:gdLst/>
                <a:ahLst/>
                <a:cxnLst/>
                <a:rect l="l" t="t" r="r" b="b"/>
                <a:pathLst>
                  <a:path w="1792" h="1380" extrusionOk="0">
                    <a:moveTo>
                      <a:pt x="131" y="0"/>
                    </a:moveTo>
                    <a:cubicBezTo>
                      <a:pt x="120" y="0"/>
                      <a:pt x="109" y="2"/>
                      <a:pt x="98" y="6"/>
                    </a:cubicBezTo>
                    <a:cubicBezTo>
                      <a:pt x="59" y="25"/>
                      <a:pt x="0" y="85"/>
                      <a:pt x="40" y="144"/>
                    </a:cubicBezTo>
                    <a:cubicBezTo>
                      <a:pt x="159" y="461"/>
                      <a:pt x="376" y="778"/>
                      <a:pt x="653" y="1016"/>
                    </a:cubicBezTo>
                    <a:cubicBezTo>
                      <a:pt x="881" y="1211"/>
                      <a:pt x="1162" y="1380"/>
                      <a:pt x="1464" y="1380"/>
                    </a:cubicBezTo>
                    <a:cubicBezTo>
                      <a:pt x="1530" y="1380"/>
                      <a:pt x="1597" y="1372"/>
                      <a:pt x="1665" y="1354"/>
                    </a:cubicBezTo>
                    <a:cubicBezTo>
                      <a:pt x="1792" y="1335"/>
                      <a:pt x="1753" y="1151"/>
                      <a:pt x="1638" y="1151"/>
                    </a:cubicBezTo>
                    <a:cubicBezTo>
                      <a:pt x="1628" y="1151"/>
                      <a:pt x="1616" y="1152"/>
                      <a:pt x="1605" y="1156"/>
                    </a:cubicBezTo>
                    <a:cubicBezTo>
                      <a:pt x="1556" y="1168"/>
                      <a:pt x="1508" y="1174"/>
                      <a:pt x="1460" y="1174"/>
                    </a:cubicBezTo>
                    <a:cubicBezTo>
                      <a:pt x="1198" y="1174"/>
                      <a:pt x="957" y="1003"/>
                      <a:pt x="772" y="818"/>
                    </a:cubicBezTo>
                    <a:cubicBezTo>
                      <a:pt x="534" y="620"/>
                      <a:pt x="357" y="363"/>
                      <a:pt x="238" y="85"/>
                    </a:cubicBezTo>
                    <a:cubicBezTo>
                      <a:pt x="221" y="36"/>
                      <a:pt x="179" y="0"/>
                      <a:pt x="13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68" name="Google Shape;2368;p22"/>
              <p:cNvSpPr/>
              <p:nvPr/>
            </p:nvSpPr>
            <p:spPr>
              <a:xfrm>
                <a:off x="4286523" y="2253235"/>
                <a:ext cx="62538" cy="50546"/>
              </a:xfrm>
              <a:custGeom>
                <a:avLst/>
                <a:gdLst/>
                <a:ahLst/>
                <a:cxnLst/>
                <a:rect l="l" t="t" r="r" b="b"/>
                <a:pathLst>
                  <a:path w="2346" h="1851" extrusionOk="0">
                    <a:moveTo>
                      <a:pt x="131" y="0"/>
                    </a:moveTo>
                    <a:cubicBezTo>
                      <a:pt x="67" y="0"/>
                      <a:pt x="0" y="52"/>
                      <a:pt x="25" y="125"/>
                    </a:cubicBezTo>
                    <a:cubicBezTo>
                      <a:pt x="204" y="580"/>
                      <a:pt x="482" y="1016"/>
                      <a:pt x="858" y="1354"/>
                    </a:cubicBezTo>
                    <a:cubicBezTo>
                      <a:pt x="1217" y="1656"/>
                      <a:pt x="1666" y="1850"/>
                      <a:pt x="2135" y="1850"/>
                    </a:cubicBezTo>
                    <a:cubicBezTo>
                      <a:pt x="2158" y="1850"/>
                      <a:pt x="2182" y="1850"/>
                      <a:pt x="2206" y="1849"/>
                    </a:cubicBezTo>
                    <a:cubicBezTo>
                      <a:pt x="2345" y="1849"/>
                      <a:pt x="2345" y="1632"/>
                      <a:pt x="2206" y="1632"/>
                    </a:cubicBezTo>
                    <a:cubicBezTo>
                      <a:pt x="2182" y="1633"/>
                      <a:pt x="2159" y="1633"/>
                      <a:pt x="2136" y="1633"/>
                    </a:cubicBezTo>
                    <a:cubicBezTo>
                      <a:pt x="1220" y="1633"/>
                      <a:pt x="553" y="877"/>
                      <a:pt x="223" y="65"/>
                    </a:cubicBezTo>
                    <a:cubicBezTo>
                      <a:pt x="208" y="20"/>
                      <a:pt x="170" y="0"/>
                      <a:pt x="13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69" name="Google Shape;2369;p22"/>
              <p:cNvSpPr/>
              <p:nvPr/>
            </p:nvSpPr>
            <p:spPr>
              <a:xfrm>
                <a:off x="4315047" y="2204520"/>
                <a:ext cx="58806" cy="41371"/>
              </a:xfrm>
              <a:custGeom>
                <a:avLst/>
                <a:gdLst/>
                <a:ahLst/>
                <a:cxnLst/>
                <a:rect l="l" t="t" r="r" b="b"/>
                <a:pathLst>
                  <a:path w="2206" h="1515" extrusionOk="0">
                    <a:moveTo>
                      <a:pt x="136" y="0"/>
                    </a:moveTo>
                    <a:cubicBezTo>
                      <a:pt x="68" y="0"/>
                      <a:pt x="1" y="51"/>
                      <a:pt x="25" y="125"/>
                    </a:cubicBezTo>
                    <a:cubicBezTo>
                      <a:pt x="333" y="931"/>
                      <a:pt x="1123" y="1515"/>
                      <a:pt x="1984" y="1515"/>
                    </a:cubicBezTo>
                    <a:cubicBezTo>
                      <a:pt x="2012" y="1515"/>
                      <a:pt x="2040" y="1514"/>
                      <a:pt x="2068" y="1513"/>
                    </a:cubicBezTo>
                    <a:cubicBezTo>
                      <a:pt x="2206" y="1513"/>
                      <a:pt x="2206" y="1294"/>
                      <a:pt x="2068" y="1294"/>
                    </a:cubicBezTo>
                    <a:cubicBezTo>
                      <a:pt x="2039" y="1295"/>
                      <a:pt x="2011" y="1296"/>
                      <a:pt x="1982" y="1296"/>
                    </a:cubicBezTo>
                    <a:cubicBezTo>
                      <a:pt x="1220" y="1296"/>
                      <a:pt x="492" y="791"/>
                      <a:pt x="244" y="65"/>
                    </a:cubicBezTo>
                    <a:cubicBezTo>
                      <a:pt x="221" y="20"/>
                      <a:pt x="178" y="0"/>
                      <a:pt x="13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70" name="Google Shape;2370;p22"/>
              <p:cNvSpPr/>
              <p:nvPr/>
            </p:nvSpPr>
            <p:spPr>
              <a:xfrm>
                <a:off x="4333281" y="2147804"/>
                <a:ext cx="64378" cy="51557"/>
              </a:xfrm>
              <a:custGeom>
                <a:avLst/>
                <a:gdLst/>
                <a:ahLst/>
                <a:cxnLst/>
                <a:rect l="l" t="t" r="r" b="b"/>
                <a:pathLst>
                  <a:path w="2415" h="1888" extrusionOk="0">
                    <a:moveTo>
                      <a:pt x="127" y="0"/>
                    </a:moveTo>
                    <a:cubicBezTo>
                      <a:pt x="62" y="0"/>
                      <a:pt x="0" y="50"/>
                      <a:pt x="36" y="120"/>
                    </a:cubicBezTo>
                    <a:cubicBezTo>
                      <a:pt x="214" y="596"/>
                      <a:pt x="491" y="1013"/>
                      <a:pt x="888" y="1309"/>
                    </a:cubicBezTo>
                    <a:cubicBezTo>
                      <a:pt x="1067" y="1468"/>
                      <a:pt x="1284" y="1587"/>
                      <a:pt x="1503" y="1687"/>
                    </a:cubicBezTo>
                    <a:cubicBezTo>
                      <a:pt x="1721" y="1796"/>
                      <a:pt x="1972" y="1887"/>
                      <a:pt x="2210" y="1887"/>
                    </a:cubicBezTo>
                    <a:cubicBezTo>
                      <a:pt x="2232" y="1887"/>
                      <a:pt x="2254" y="1887"/>
                      <a:pt x="2275" y="1885"/>
                    </a:cubicBezTo>
                    <a:cubicBezTo>
                      <a:pt x="2415" y="1864"/>
                      <a:pt x="2415" y="1666"/>
                      <a:pt x="2275" y="1666"/>
                    </a:cubicBezTo>
                    <a:cubicBezTo>
                      <a:pt x="2250" y="1668"/>
                      <a:pt x="2224" y="1669"/>
                      <a:pt x="2198" y="1669"/>
                    </a:cubicBezTo>
                    <a:cubicBezTo>
                      <a:pt x="1983" y="1669"/>
                      <a:pt x="1759" y="1597"/>
                      <a:pt x="1582" y="1508"/>
                    </a:cubicBezTo>
                    <a:cubicBezTo>
                      <a:pt x="1363" y="1409"/>
                      <a:pt x="1186" y="1290"/>
                      <a:pt x="1007" y="1151"/>
                    </a:cubicBezTo>
                    <a:cubicBezTo>
                      <a:pt x="670" y="854"/>
                      <a:pt x="393" y="497"/>
                      <a:pt x="234" y="80"/>
                    </a:cubicBezTo>
                    <a:cubicBezTo>
                      <a:pt x="218" y="24"/>
                      <a:pt x="172" y="0"/>
                      <a:pt x="12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71" name="Google Shape;2371;p22"/>
              <p:cNvSpPr/>
              <p:nvPr/>
            </p:nvSpPr>
            <p:spPr>
              <a:xfrm>
                <a:off x="4355247" y="2106708"/>
                <a:ext cx="75681" cy="60104"/>
              </a:xfrm>
              <a:custGeom>
                <a:avLst/>
                <a:gdLst/>
                <a:ahLst/>
                <a:cxnLst/>
                <a:rect l="l" t="t" r="r" b="b"/>
                <a:pathLst>
                  <a:path w="2839" h="2201" extrusionOk="0">
                    <a:moveTo>
                      <a:pt x="125" y="0"/>
                    </a:moveTo>
                    <a:cubicBezTo>
                      <a:pt x="63" y="0"/>
                      <a:pt x="0" y="55"/>
                      <a:pt x="24" y="139"/>
                    </a:cubicBezTo>
                    <a:cubicBezTo>
                      <a:pt x="441" y="1268"/>
                      <a:pt x="1511" y="2082"/>
                      <a:pt x="2701" y="2201"/>
                    </a:cubicBezTo>
                    <a:cubicBezTo>
                      <a:pt x="2839" y="2201"/>
                      <a:pt x="2839" y="1982"/>
                      <a:pt x="2701" y="1982"/>
                    </a:cubicBezTo>
                    <a:cubicBezTo>
                      <a:pt x="1610" y="1883"/>
                      <a:pt x="600" y="1110"/>
                      <a:pt x="222" y="79"/>
                    </a:cubicBezTo>
                    <a:cubicBezTo>
                      <a:pt x="206" y="24"/>
                      <a:pt x="166" y="0"/>
                      <a:pt x="12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72" name="Google Shape;2372;p22"/>
              <p:cNvSpPr/>
              <p:nvPr/>
            </p:nvSpPr>
            <p:spPr>
              <a:xfrm>
                <a:off x="4372601" y="2057364"/>
                <a:ext cx="95860" cy="62370"/>
              </a:xfrm>
              <a:custGeom>
                <a:avLst/>
                <a:gdLst/>
                <a:ahLst/>
                <a:cxnLst/>
                <a:rect l="l" t="t" r="r" b="b"/>
                <a:pathLst>
                  <a:path w="3596" h="2284" extrusionOk="0">
                    <a:moveTo>
                      <a:pt x="143" y="0"/>
                    </a:moveTo>
                    <a:cubicBezTo>
                      <a:pt x="75" y="0"/>
                      <a:pt x="1" y="81"/>
                      <a:pt x="28" y="162"/>
                    </a:cubicBezTo>
                    <a:cubicBezTo>
                      <a:pt x="628" y="1441"/>
                      <a:pt x="1968" y="2284"/>
                      <a:pt x="3361" y="2284"/>
                    </a:cubicBezTo>
                    <a:cubicBezTo>
                      <a:pt x="3393" y="2284"/>
                      <a:pt x="3425" y="2283"/>
                      <a:pt x="3456" y="2282"/>
                    </a:cubicBezTo>
                    <a:cubicBezTo>
                      <a:pt x="3596" y="2282"/>
                      <a:pt x="3596" y="2084"/>
                      <a:pt x="3456" y="2084"/>
                    </a:cubicBezTo>
                    <a:cubicBezTo>
                      <a:pt x="3426" y="2085"/>
                      <a:pt x="3395" y="2085"/>
                      <a:pt x="3364" y="2085"/>
                    </a:cubicBezTo>
                    <a:cubicBezTo>
                      <a:pt x="2048" y="2085"/>
                      <a:pt x="768" y="1263"/>
                      <a:pt x="226" y="62"/>
                    </a:cubicBezTo>
                    <a:cubicBezTo>
                      <a:pt x="207" y="18"/>
                      <a:pt x="176" y="0"/>
                      <a:pt x="14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73" name="Google Shape;2373;p22"/>
              <p:cNvSpPr/>
              <p:nvPr/>
            </p:nvSpPr>
            <p:spPr>
              <a:xfrm>
                <a:off x="4389315" y="2009414"/>
                <a:ext cx="98180" cy="63217"/>
              </a:xfrm>
              <a:custGeom>
                <a:avLst/>
                <a:gdLst/>
                <a:ahLst/>
                <a:cxnLst/>
                <a:rect l="l" t="t" r="r" b="b"/>
                <a:pathLst>
                  <a:path w="3683" h="2315" extrusionOk="0">
                    <a:moveTo>
                      <a:pt x="147" y="1"/>
                    </a:moveTo>
                    <a:cubicBezTo>
                      <a:pt x="75" y="1"/>
                      <a:pt x="0" y="72"/>
                      <a:pt x="54" y="153"/>
                    </a:cubicBezTo>
                    <a:cubicBezTo>
                      <a:pt x="789" y="1382"/>
                      <a:pt x="2116" y="2215"/>
                      <a:pt x="3543" y="2314"/>
                    </a:cubicBezTo>
                    <a:cubicBezTo>
                      <a:pt x="3683" y="2314"/>
                      <a:pt x="3683" y="2096"/>
                      <a:pt x="3543" y="2096"/>
                    </a:cubicBezTo>
                    <a:cubicBezTo>
                      <a:pt x="2195" y="1997"/>
                      <a:pt x="926" y="1223"/>
                      <a:pt x="233" y="55"/>
                    </a:cubicBezTo>
                    <a:cubicBezTo>
                      <a:pt x="214" y="17"/>
                      <a:pt x="181" y="1"/>
                      <a:pt x="14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74" name="Google Shape;2374;p22"/>
              <p:cNvSpPr/>
              <p:nvPr/>
            </p:nvSpPr>
            <p:spPr>
              <a:xfrm>
                <a:off x="4419251" y="1954746"/>
                <a:ext cx="97300" cy="61606"/>
              </a:xfrm>
              <a:custGeom>
                <a:avLst/>
                <a:gdLst/>
                <a:ahLst/>
                <a:cxnLst/>
                <a:rect l="l" t="t" r="r" b="b"/>
                <a:pathLst>
                  <a:path w="3650" h="2256" extrusionOk="0">
                    <a:moveTo>
                      <a:pt x="141" y="1"/>
                    </a:moveTo>
                    <a:cubicBezTo>
                      <a:pt x="72" y="1"/>
                      <a:pt x="1" y="78"/>
                      <a:pt x="41" y="173"/>
                    </a:cubicBezTo>
                    <a:cubicBezTo>
                      <a:pt x="689" y="1427"/>
                      <a:pt x="2053" y="2255"/>
                      <a:pt x="3463" y="2255"/>
                    </a:cubicBezTo>
                    <a:cubicBezTo>
                      <a:pt x="3479" y="2255"/>
                      <a:pt x="3495" y="2255"/>
                      <a:pt x="3511" y="2255"/>
                    </a:cubicBezTo>
                    <a:cubicBezTo>
                      <a:pt x="3649" y="2255"/>
                      <a:pt x="3649" y="2036"/>
                      <a:pt x="3511" y="2036"/>
                    </a:cubicBezTo>
                    <a:cubicBezTo>
                      <a:pt x="3494" y="2036"/>
                      <a:pt x="3476" y="2036"/>
                      <a:pt x="3459" y="2036"/>
                    </a:cubicBezTo>
                    <a:cubicBezTo>
                      <a:pt x="2109" y="2036"/>
                      <a:pt x="826" y="1248"/>
                      <a:pt x="221" y="54"/>
                    </a:cubicBezTo>
                    <a:cubicBezTo>
                      <a:pt x="202" y="17"/>
                      <a:pt x="172" y="1"/>
                      <a:pt x="14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75" name="Google Shape;2375;p22"/>
              <p:cNvSpPr/>
              <p:nvPr/>
            </p:nvSpPr>
            <p:spPr>
              <a:xfrm>
                <a:off x="4443590" y="1901170"/>
                <a:ext cx="99752" cy="66494"/>
              </a:xfrm>
              <a:custGeom>
                <a:avLst/>
                <a:gdLst/>
                <a:ahLst/>
                <a:cxnLst/>
                <a:rect l="l" t="t" r="r" b="b"/>
                <a:pathLst>
                  <a:path w="3742" h="2435" extrusionOk="0">
                    <a:moveTo>
                      <a:pt x="137" y="0"/>
                    </a:moveTo>
                    <a:cubicBezTo>
                      <a:pt x="70" y="0"/>
                      <a:pt x="0" y="72"/>
                      <a:pt x="40" y="152"/>
                    </a:cubicBezTo>
                    <a:cubicBezTo>
                      <a:pt x="397" y="826"/>
                      <a:pt x="854" y="1442"/>
                      <a:pt x="1488" y="1878"/>
                    </a:cubicBezTo>
                    <a:cubicBezTo>
                      <a:pt x="1963" y="2226"/>
                      <a:pt x="2550" y="2434"/>
                      <a:pt x="3151" y="2434"/>
                    </a:cubicBezTo>
                    <a:cubicBezTo>
                      <a:pt x="3303" y="2434"/>
                      <a:pt x="3456" y="2421"/>
                      <a:pt x="3608" y="2393"/>
                    </a:cubicBezTo>
                    <a:cubicBezTo>
                      <a:pt x="3741" y="2355"/>
                      <a:pt x="3693" y="2173"/>
                      <a:pt x="3568" y="2173"/>
                    </a:cubicBezTo>
                    <a:cubicBezTo>
                      <a:pt x="3562" y="2173"/>
                      <a:pt x="3556" y="2174"/>
                      <a:pt x="3550" y="2174"/>
                    </a:cubicBezTo>
                    <a:cubicBezTo>
                      <a:pt x="3402" y="2208"/>
                      <a:pt x="3253" y="2224"/>
                      <a:pt x="3104" y="2224"/>
                    </a:cubicBezTo>
                    <a:cubicBezTo>
                      <a:pt x="2551" y="2224"/>
                      <a:pt x="2000" y="2007"/>
                      <a:pt x="1547" y="1680"/>
                    </a:cubicBezTo>
                    <a:cubicBezTo>
                      <a:pt x="973" y="1263"/>
                      <a:pt x="556" y="668"/>
                      <a:pt x="219" y="54"/>
                    </a:cubicBezTo>
                    <a:cubicBezTo>
                      <a:pt x="200" y="16"/>
                      <a:pt x="169" y="0"/>
                      <a:pt x="13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76" name="Google Shape;2376;p22"/>
              <p:cNvSpPr/>
              <p:nvPr/>
            </p:nvSpPr>
            <p:spPr>
              <a:xfrm>
                <a:off x="4465769" y="1854066"/>
                <a:ext cx="117746" cy="63108"/>
              </a:xfrm>
              <a:custGeom>
                <a:avLst/>
                <a:gdLst/>
                <a:ahLst/>
                <a:cxnLst/>
                <a:rect l="l" t="t" r="r" b="b"/>
                <a:pathLst>
                  <a:path w="4417" h="2311" extrusionOk="0">
                    <a:moveTo>
                      <a:pt x="138" y="0"/>
                    </a:moveTo>
                    <a:cubicBezTo>
                      <a:pt x="71" y="0"/>
                      <a:pt x="1" y="73"/>
                      <a:pt x="41" y="154"/>
                    </a:cubicBezTo>
                    <a:cubicBezTo>
                      <a:pt x="418" y="886"/>
                      <a:pt x="992" y="1481"/>
                      <a:pt x="1706" y="1858"/>
                    </a:cubicBezTo>
                    <a:cubicBezTo>
                      <a:pt x="2272" y="2155"/>
                      <a:pt x="2898" y="2311"/>
                      <a:pt x="3534" y="2311"/>
                    </a:cubicBezTo>
                    <a:cubicBezTo>
                      <a:pt x="3790" y="2311"/>
                      <a:pt x="4048" y="2286"/>
                      <a:pt x="4303" y="2234"/>
                    </a:cubicBezTo>
                    <a:cubicBezTo>
                      <a:pt x="4417" y="2216"/>
                      <a:pt x="4367" y="2035"/>
                      <a:pt x="4259" y="2035"/>
                    </a:cubicBezTo>
                    <a:cubicBezTo>
                      <a:pt x="4254" y="2035"/>
                      <a:pt x="4249" y="2035"/>
                      <a:pt x="4243" y="2036"/>
                    </a:cubicBezTo>
                    <a:cubicBezTo>
                      <a:pt x="4012" y="2081"/>
                      <a:pt x="3780" y="2103"/>
                      <a:pt x="3550" y="2103"/>
                    </a:cubicBezTo>
                    <a:cubicBezTo>
                      <a:pt x="2167" y="2103"/>
                      <a:pt x="866" y="1312"/>
                      <a:pt x="220" y="54"/>
                    </a:cubicBezTo>
                    <a:cubicBezTo>
                      <a:pt x="201" y="16"/>
                      <a:pt x="170" y="0"/>
                      <a:pt x="13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77" name="Google Shape;2377;p22"/>
              <p:cNvSpPr/>
              <p:nvPr/>
            </p:nvSpPr>
            <p:spPr>
              <a:xfrm>
                <a:off x="4489148" y="1807617"/>
                <a:ext cx="118839" cy="54724"/>
              </a:xfrm>
              <a:custGeom>
                <a:avLst/>
                <a:gdLst/>
                <a:ahLst/>
                <a:cxnLst/>
                <a:rect l="l" t="t" r="r" b="b"/>
                <a:pathLst>
                  <a:path w="4458" h="2004" extrusionOk="0">
                    <a:moveTo>
                      <a:pt x="156" y="0"/>
                    </a:moveTo>
                    <a:cubicBezTo>
                      <a:pt x="82" y="0"/>
                      <a:pt x="1" y="80"/>
                      <a:pt x="57" y="150"/>
                    </a:cubicBezTo>
                    <a:cubicBezTo>
                      <a:pt x="512" y="824"/>
                      <a:pt x="1167" y="1300"/>
                      <a:pt x="1899" y="1617"/>
                    </a:cubicBezTo>
                    <a:cubicBezTo>
                      <a:pt x="2277" y="1775"/>
                      <a:pt x="2673" y="1874"/>
                      <a:pt x="3070" y="1953"/>
                    </a:cubicBezTo>
                    <a:cubicBezTo>
                      <a:pt x="3236" y="1985"/>
                      <a:pt x="3409" y="2004"/>
                      <a:pt x="3582" y="2004"/>
                    </a:cubicBezTo>
                    <a:cubicBezTo>
                      <a:pt x="3841" y="2004"/>
                      <a:pt x="4101" y="1961"/>
                      <a:pt x="4338" y="1855"/>
                    </a:cubicBezTo>
                    <a:cubicBezTo>
                      <a:pt x="4457" y="1803"/>
                      <a:pt x="4385" y="1664"/>
                      <a:pt x="4287" y="1664"/>
                    </a:cubicBezTo>
                    <a:cubicBezTo>
                      <a:pt x="4271" y="1664"/>
                      <a:pt x="4255" y="1667"/>
                      <a:pt x="4238" y="1675"/>
                    </a:cubicBezTo>
                    <a:cubicBezTo>
                      <a:pt x="4040" y="1765"/>
                      <a:pt x="3832" y="1800"/>
                      <a:pt x="3621" y="1800"/>
                    </a:cubicBezTo>
                    <a:cubicBezTo>
                      <a:pt x="3411" y="1800"/>
                      <a:pt x="3198" y="1765"/>
                      <a:pt x="2990" y="1715"/>
                    </a:cubicBezTo>
                    <a:cubicBezTo>
                      <a:pt x="2634" y="1656"/>
                      <a:pt x="2277" y="1538"/>
                      <a:pt x="1939" y="1398"/>
                    </a:cubicBezTo>
                    <a:cubicBezTo>
                      <a:pt x="1265" y="1101"/>
                      <a:pt x="651" y="665"/>
                      <a:pt x="234" y="50"/>
                    </a:cubicBezTo>
                    <a:cubicBezTo>
                      <a:pt x="217" y="15"/>
                      <a:pt x="187" y="0"/>
                      <a:pt x="15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78" name="Google Shape;2378;p22"/>
              <p:cNvSpPr/>
              <p:nvPr/>
            </p:nvSpPr>
            <p:spPr>
              <a:xfrm>
                <a:off x="4521350" y="1752376"/>
                <a:ext cx="107403" cy="57428"/>
              </a:xfrm>
              <a:custGeom>
                <a:avLst/>
                <a:gdLst/>
                <a:ahLst/>
                <a:cxnLst/>
                <a:rect l="l" t="t" r="r" b="b"/>
                <a:pathLst>
                  <a:path w="4029" h="2103" extrusionOk="0">
                    <a:moveTo>
                      <a:pt x="154" y="0"/>
                    </a:moveTo>
                    <a:cubicBezTo>
                      <a:pt x="78" y="0"/>
                      <a:pt x="0" y="113"/>
                      <a:pt x="78" y="191"/>
                    </a:cubicBezTo>
                    <a:cubicBezTo>
                      <a:pt x="533" y="785"/>
                      <a:pt x="1069" y="1380"/>
                      <a:pt x="1762" y="1756"/>
                    </a:cubicBezTo>
                    <a:cubicBezTo>
                      <a:pt x="2175" y="1969"/>
                      <a:pt x="2650" y="2102"/>
                      <a:pt x="3119" y="2102"/>
                    </a:cubicBezTo>
                    <a:cubicBezTo>
                      <a:pt x="3394" y="2102"/>
                      <a:pt x="3667" y="2057"/>
                      <a:pt x="3923" y="1954"/>
                    </a:cubicBezTo>
                    <a:cubicBezTo>
                      <a:pt x="4028" y="1919"/>
                      <a:pt x="4010" y="1746"/>
                      <a:pt x="3908" y="1746"/>
                    </a:cubicBezTo>
                    <a:cubicBezTo>
                      <a:pt x="3894" y="1746"/>
                      <a:pt x="3879" y="1749"/>
                      <a:pt x="3863" y="1756"/>
                    </a:cubicBezTo>
                    <a:cubicBezTo>
                      <a:pt x="3625" y="1847"/>
                      <a:pt x="3375" y="1889"/>
                      <a:pt x="3123" y="1889"/>
                    </a:cubicBezTo>
                    <a:cubicBezTo>
                      <a:pt x="2661" y="1889"/>
                      <a:pt x="2193" y="1749"/>
                      <a:pt x="1782" y="1518"/>
                    </a:cubicBezTo>
                    <a:cubicBezTo>
                      <a:pt x="1167" y="1161"/>
                      <a:pt x="672" y="606"/>
                      <a:pt x="216" y="32"/>
                    </a:cubicBezTo>
                    <a:cubicBezTo>
                      <a:pt x="198" y="10"/>
                      <a:pt x="176" y="0"/>
                      <a:pt x="15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79" name="Google Shape;2379;p22"/>
              <p:cNvSpPr/>
              <p:nvPr/>
            </p:nvSpPr>
            <p:spPr>
              <a:xfrm>
                <a:off x="4207910" y="2315849"/>
                <a:ext cx="41852" cy="10541"/>
              </a:xfrm>
              <a:custGeom>
                <a:avLst/>
                <a:gdLst/>
                <a:ahLst/>
                <a:cxnLst/>
                <a:rect l="l" t="t" r="r" b="b"/>
                <a:pathLst>
                  <a:path w="1570" h="386" extrusionOk="0">
                    <a:moveTo>
                      <a:pt x="1418" y="0"/>
                    </a:moveTo>
                    <a:cubicBezTo>
                      <a:pt x="1402" y="0"/>
                      <a:pt x="1386" y="4"/>
                      <a:pt x="1369" y="13"/>
                    </a:cubicBezTo>
                    <a:cubicBezTo>
                      <a:pt x="1171" y="123"/>
                      <a:pt x="943" y="177"/>
                      <a:pt x="714" y="177"/>
                    </a:cubicBezTo>
                    <a:cubicBezTo>
                      <a:pt x="531" y="177"/>
                      <a:pt x="347" y="142"/>
                      <a:pt x="180" y="71"/>
                    </a:cubicBezTo>
                    <a:cubicBezTo>
                      <a:pt x="158" y="64"/>
                      <a:pt x="136" y="60"/>
                      <a:pt x="117" y="60"/>
                    </a:cubicBezTo>
                    <a:cubicBezTo>
                      <a:pt x="82" y="60"/>
                      <a:pt x="53" y="74"/>
                      <a:pt x="40" y="111"/>
                    </a:cubicBezTo>
                    <a:cubicBezTo>
                      <a:pt x="1" y="151"/>
                      <a:pt x="21" y="230"/>
                      <a:pt x="61" y="251"/>
                    </a:cubicBezTo>
                    <a:cubicBezTo>
                      <a:pt x="267" y="341"/>
                      <a:pt x="486" y="385"/>
                      <a:pt x="704" y="385"/>
                    </a:cubicBezTo>
                    <a:cubicBezTo>
                      <a:pt x="967" y="385"/>
                      <a:pt x="1229" y="320"/>
                      <a:pt x="1467" y="190"/>
                    </a:cubicBezTo>
                    <a:cubicBezTo>
                      <a:pt x="1570" y="140"/>
                      <a:pt x="1511" y="0"/>
                      <a:pt x="141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80" name="Google Shape;2380;p22"/>
              <p:cNvSpPr/>
              <p:nvPr/>
            </p:nvSpPr>
            <p:spPr>
              <a:xfrm>
                <a:off x="4204125" y="2272541"/>
                <a:ext cx="59926" cy="11797"/>
              </a:xfrm>
              <a:custGeom>
                <a:avLst/>
                <a:gdLst/>
                <a:ahLst/>
                <a:cxnLst/>
                <a:rect l="l" t="t" r="r" b="b"/>
                <a:pathLst>
                  <a:path w="2248" h="432" extrusionOk="0">
                    <a:moveTo>
                      <a:pt x="154" y="1"/>
                    </a:moveTo>
                    <a:cubicBezTo>
                      <a:pt x="60" y="1"/>
                      <a:pt x="1" y="140"/>
                      <a:pt x="103" y="191"/>
                    </a:cubicBezTo>
                    <a:cubicBezTo>
                      <a:pt x="425" y="352"/>
                      <a:pt x="779" y="431"/>
                      <a:pt x="1134" y="431"/>
                    </a:cubicBezTo>
                    <a:cubicBezTo>
                      <a:pt x="1478" y="431"/>
                      <a:pt x="1824" y="357"/>
                      <a:pt x="2146" y="211"/>
                    </a:cubicBezTo>
                    <a:cubicBezTo>
                      <a:pt x="2248" y="159"/>
                      <a:pt x="2188" y="20"/>
                      <a:pt x="2093" y="20"/>
                    </a:cubicBezTo>
                    <a:cubicBezTo>
                      <a:pt x="2078" y="20"/>
                      <a:pt x="2062" y="24"/>
                      <a:pt x="2046" y="32"/>
                    </a:cubicBezTo>
                    <a:cubicBezTo>
                      <a:pt x="1764" y="159"/>
                      <a:pt x="1453" y="223"/>
                      <a:pt x="1141" y="223"/>
                    </a:cubicBezTo>
                    <a:cubicBezTo>
                      <a:pt x="818" y="223"/>
                      <a:pt x="495" y="154"/>
                      <a:pt x="203" y="13"/>
                    </a:cubicBezTo>
                    <a:cubicBezTo>
                      <a:pt x="186" y="4"/>
                      <a:pt x="170" y="1"/>
                      <a:pt x="15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81" name="Google Shape;2381;p22"/>
              <p:cNvSpPr/>
              <p:nvPr/>
            </p:nvSpPr>
            <p:spPr>
              <a:xfrm>
                <a:off x="4203565" y="2217928"/>
                <a:ext cx="66937" cy="11251"/>
              </a:xfrm>
              <a:custGeom>
                <a:avLst/>
                <a:gdLst/>
                <a:ahLst/>
                <a:cxnLst/>
                <a:rect l="l" t="t" r="r" b="b"/>
                <a:pathLst>
                  <a:path w="2511" h="412" extrusionOk="0">
                    <a:moveTo>
                      <a:pt x="124" y="0"/>
                    </a:moveTo>
                    <a:cubicBezTo>
                      <a:pt x="33" y="0"/>
                      <a:pt x="0" y="173"/>
                      <a:pt x="105" y="208"/>
                    </a:cubicBezTo>
                    <a:cubicBezTo>
                      <a:pt x="511" y="340"/>
                      <a:pt x="936" y="411"/>
                      <a:pt x="1362" y="411"/>
                    </a:cubicBezTo>
                    <a:cubicBezTo>
                      <a:pt x="1705" y="411"/>
                      <a:pt x="2048" y="365"/>
                      <a:pt x="2384" y="268"/>
                    </a:cubicBezTo>
                    <a:cubicBezTo>
                      <a:pt x="2511" y="232"/>
                      <a:pt x="2472" y="65"/>
                      <a:pt x="2360" y="65"/>
                    </a:cubicBezTo>
                    <a:cubicBezTo>
                      <a:pt x="2349" y="65"/>
                      <a:pt x="2338" y="67"/>
                      <a:pt x="2325" y="70"/>
                    </a:cubicBezTo>
                    <a:cubicBezTo>
                      <a:pt x="2001" y="160"/>
                      <a:pt x="1669" y="205"/>
                      <a:pt x="1339" y="205"/>
                    </a:cubicBezTo>
                    <a:cubicBezTo>
                      <a:pt x="940" y="205"/>
                      <a:pt x="543" y="140"/>
                      <a:pt x="164" y="10"/>
                    </a:cubicBezTo>
                    <a:cubicBezTo>
                      <a:pt x="150" y="3"/>
                      <a:pt x="136" y="0"/>
                      <a:pt x="12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82" name="Google Shape;2382;p22"/>
              <p:cNvSpPr/>
              <p:nvPr/>
            </p:nvSpPr>
            <p:spPr>
              <a:xfrm>
                <a:off x="4201939" y="2156215"/>
                <a:ext cx="78640" cy="12753"/>
              </a:xfrm>
              <a:custGeom>
                <a:avLst/>
                <a:gdLst/>
                <a:ahLst/>
                <a:cxnLst/>
                <a:rect l="l" t="t" r="r" b="b"/>
                <a:pathLst>
                  <a:path w="2950" h="467" extrusionOk="0">
                    <a:moveTo>
                      <a:pt x="121" y="0"/>
                    </a:moveTo>
                    <a:cubicBezTo>
                      <a:pt x="19" y="0"/>
                      <a:pt x="1" y="173"/>
                      <a:pt x="106" y="208"/>
                    </a:cubicBezTo>
                    <a:cubicBezTo>
                      <a:pt x="555" y="383"/>
                      <a:pt x="1032" y="467"/>
                      <a:pt x="1510" y="467"/>
                    </a:cubicBezTo>
                    <a:cubicBezTo>
                      <a:pt x="1959" y="467"/>
                      <a:pt x="2410" y="393"/>
                      <a:pt x="2841" y="248"/>
                    </a:cubicBezTo>
                    <a:cubicBezTo>
                      <a:pt x="2949" y="212"/>
                      <a:pt x="2911" y="45"/>
                      <a:pt x="2813" y="45"/>
                    </a:cubicBezTo>
                    <a:cubicBezTo>
                      <a:pt x="2803" y="45"/>
                      <a:pt x="2793" y="46"/>
                      <a:pt x="2783" y="50"/>
                    </a:cubicBezTo>
                    <a:cubicBezTo>
                      <a:pt x="2370" y="184"/>
                      <a:pt x="1940" y="253"/>
                      <a:pt x="1511" y="253"/>
                    </a:cubicBezTo>
                    <a:cubicBezTo>
                      <a:pt x="1053" y="253"/>
                      <a:pt x="596" y="174"/>
                      <a:pt x="166" y="10"/>
                    </a:cubicBezTo>
                    <a:cubicBezTo>
                      <a:pt x="150" y="3"/>
                      <a:pt x="134" y="0"/>
                      <a:pt x="12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83" name="Google Shape;2383;p22"/>
              <p:cNvSpPr/>
              <p:nvPr/>
            </p:nvSpPr>
            <p:spPr>
              <a:xfrm>
                <a:off x="4201512" y="2098789"/>
                <a:ext cx="90529" cy="15729"/>
              </a:xfrm>
              <a:custGeom>
                <a:avLst/>
                <a:gdLst/>
                <a:ahLst/>
                <a:cxnLst/>
                <a:rect l="l" t="t" r="r" b="b"/>
                <a:pathLst>
                  <a:path w="3396" h="576" extrusionOk="0">
                    <a:moveTo>
                      <a:pt x="3243" y="0"/>
                    </a:moveTo>
                    <a:cubicBezTo>
                      <a:pt x="3228" y="0"/>
                      <a:pt x="3211" y="4"/>
                      <a:pt x="3195" y="12"/>
                    </a:cubicBezTo>
                    <a:cubicBezTo>
                      <a:pt x="2764" y="260"/>
                      <a:pt x="2291" y="359"/>
                      <a:pt x="1813" y="359"/>
                    </a:cubicBezTo>
                    <a:cubicBezTo>
                      <a:pt x="1257" y="359"/>
                      <a:pt x="694" y="225"/>
                      <a:pt x="182" y="33"/>
                    </a:cubicBezTo>
                    <a:cubicBezTo>
                      <a:pt x="165" y="25"/>
                      <a:pt x="150" y="22"/>
                      <a:pt x="135" y="22"/>
                    </a:cubicBezTo>
                    <a:cubicBezTo>
                      <a:pt x="31" y="22"/>
                      <a:pt x="0" y="196"/>
                      <a:pt x="122" y="231"/>
                    </a:cubicBezTo>
                    <a:cubicBezTo>
                      <a:pt x="653" y="439"/>
                      <a:pt x="1233" y="576"/>
                      <a:pt x="1805" y="576"/>
                    </a:cubicBezTo>
                    <a:cubicBezTo>
                      <a:pt x="2322" y="576"/>
                      <a:pt x="2832" y="464"/>
                      <a:pt x="3293" y="191"/>
                    </a:cubicBezTo>
                    <a:cubicBezTo>
                      <a:pt x="3396" y="139"/>
                      <a:pt x="3337" y="0"/>
                      <a:pt x="324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84" name="Google Shape;2384;p22"/>
              <p:cNvSpPr/>
              <p:nvPr/>
            </p:nvSpPr>
            <p:spPr>
              <a:xfrm>
                <a:off x="4196234" y="2038714"/>
                <a:ext cx="96873" cy="18323"/>
              </a:xfrm>
              <a:custGeom>
                <a:avLst/>
                <a:gdLst/>
                <a:ahLst/>
                <a:cxnLst/>
                <a:rect l="l" t="t" r="r" b="b"/>
                <a:pathLst>
                  <a:path w="3634" h="671" extrusionOk="0">
                    <a:moveTo>
                      <a:pt x="153" y="0"/>
                    </a:moveTo>
                    <a:cubicBezTo>
                      <a:pt x="59" y="0"/>
                      <a:pt x="0" y="142"/>
                      <a:pt x="102" y="211"/>
                    </a:cubicBezTo>
                    <a:cubicBezTo>
                      <a:pt x="661" y="516"/>
                      <a:pt x="1286" y="670"/>
                      <a:pt x="1914" y="670"/>
                    </a:cubicBezTo>
                    <a:cubicBezTo>
                      <a:pt x="2467" y="670"/>
                      <a:pt x="3021" y="550"/>
                      <a:pt x="3531" y="309"/>
                    </a:cubicBezTo>
                    <a:cubicBezTo>
                      <a:pt x="3633" y="259"/>
                      <a:pt x="3575" y="119"/>
                      <a:pt x="3481" y="119"/>
                    </a:cubicBezTo>
                    <a:cubicBezTo>
                      <a:pt x="3466" y="119"/>
                      <a:pt x="3449" y="123"/>
                      <a:pt x="3433" y="131"/>
                    </a:cubicBezTo>
                    <a:cubicBezTo>
                      <a:pt x="2966" y="351"/>
                      <a:pt x="2452" y="461"/>
                      <a:pt x="1938" y="461"/>
                    </a:cubicBezTo>
                    <a:cubicBezTo>
                      <a:pt x="1337" y="461"/>
                      <a:pt x="734" y="311"/>
                      <a:pt x="201" y="12"/>
                    </a:cubicBezTo>
                    <a:cubicBezTo>
                      <a:pt x="184" y="4"/>
                      <a:pt x="168" y="0"/>
                      <a:pt x="15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85" name="Google Shape;2385;p22"/>
              <p:cNvSpPr/>
              <p:nvPr/>
            </p:nvSpPr>
            <p:spPr>
              <a:xfrm>
                <a:off x="4205298" y="1988142"/>
                <a:ext cx="99432" cy="22966"/>
              </a:xfrm>
              <a:custGeom>
                <a:avLst/>
                <a:gdLst/>
                <a:ahLst/>
                <a:cxnLst/>
                <a:rect l="l" t="t" r="r" b="b"/>
                <a:pathLst>
                  <a:path w="3730" h="841" extrusionOk="0">
                    <a:moveTo>
                      <a:pt x="139" y="0"/>
                    </a:moveTo>
                    <a:cubicBezTo>
                      <a:pt x="51" y="0"/>
                      <a:pt x="0" y="134"/>
                      <a:pt x="99" y="199"/>
                    </a:cubicBezTo>
                    <a:cubicBezTo>
                      <a:pt x="574" y="575"/>
                      <a:pt x="1169" y="794"/>
                      <a:pt x="1784" y="834"/>
                    </a:cubicBezTo>
                    <a:cubicBezTo>
                      <a:pt x="1863" y="838"/>
                      <a:pt x="1940" y="841"/>
                      <a:pt x="2016" y="841"/>
                    </a:cubicBezTo>
                    <a:cubicBezTo>
                      <a:pt x="2248" y="841"/>
                      <a:pt x="2472" y="819"/>
                      <a:pt x="2696" y="773"/>
                    </a:cubicBezTo>
                    <a:cubicBezTo>
                      <a:pt x="3032" y="694"/>
                      <a:pt x="3331" y="556"/>
                      <a:pt x="3627" y="377"/>
                    </a:cubicBezTo>
                    <a:cubicBezTo>
                      <a:pt x="3729" y="327"/>
                      <a:pt x="3671" y="187"/>
                      <a:pt x="3577" y="187"/>
                    </a:cubicBezTo>
                    <a:cubicBezTo>
                      <a:pt x="3562" y="187"/>
                      <a:pt x="3545" y="191"/>
                      <a:pt x="3529" y="199"/>
                    </a:cubicBezTo>
                    <a:cubicBezTo>
                      <a:pt x="3251" y="358"/>
                      <a:pt x="2953" y="496"/>
                      <a:pt x="2636" y="556"/>
                    </a:cubicBezTo>
                    <a:cubicBezTo>
                      <a:pt x="2423" y="617"/>
                      <a:pt x="2211" y="642"/>
                      <a:pt x="1990" y="642"/>
                    </a:cubicBezTo>
                    <a:cubicBezTo>
                      <a:pt x="1922" y="642"/>
                      <a:pt x="1854" y="640"/>
                      <a:pt x="1784" y="635"/>
                    </a:cubicBezTo>
                    <a:cubicBezTo>
                      <a:pt x="1209" y="596"/>
                      <a:pt x="654" y="377"/>
                      <a:pt x="199" y="20"/>
                    </a:cubicBezTo>
                    <a:cubicBezTo>
                      <a:pt x="178" y="6"/>
                      <a:pt x="158" y="0"/>
                      <a:pt x="13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86" name="Google Shape;2386;p22"/>
              <p:cNvSpPr/>
              <p:nvPr/>
            </p:nvSpPr>
            <p:spPr>
              <a:xfrm>
                <a:off x="4205831" y="1932819"/>
                <a:ext cx="108976" cy="27116"/>
              </a:xfrm>
              <a:custGeom>
                <a:avLst/>
                <a:gdLst/>
                <a:ahLst/>
                <a:cxnLst/>
                <a:rect l="l" t="t" r="r" b="b"/>
                <a:pathLst>
                  <a:path w="4088" h="993" extrusionOk="0">
                    <a:moveTo>
                      <a:pt x="171" y="1"/>
                    </a:moveTo>
                    <a:cubicBezTo>
                      <a:pt x="84" y="1"/>
                      <a:pt x="1" y="105"/>
                      <a:pt x="79" y="183"/>
                    </a:cubicBezTo>
                    <a:cubicBezTo>
                      <a:pt x="706" y="719"/>
                      <a:pt x="1497" y="992"/>
                      <a:pt x="2289" y="992"/>
                    </a:cubicBezTo>
                    <a:cubicBezTo>
                      <a:pt x="2875" y="992"/>
                      <a:pt x="3462" y="843"/>
                      <a:pt x="3984" y="540"/>
                    </a:cubicBezTo>
                    <a:cubicBezTo>
                      <a:pt x="4087" y="471"/>
                      <a:pt x="4027" y="330"/>
                      <a:pt x="3932" y="330"/>
                    </a:cubicBezTo>
                    <a:cubicBezTo>
                      <a:pt x="3917" y="330"/>
                      <a:pt x="3901" y="333"/>
                      <a:pt x="3885" y="341"/>
                    </a:cubicBezTo>
                    <a:cubicBezTo>
                      <a:pt x="3391" y="631"/>
                      <a:pt x="2835" y="774"/>
                      <a:pt x="2281" y="774"/>
                    </a:cubicBezTo>
                    <a:cubicBezTo>
                      <a:pt x="1546" y="774"/>
                      <a:pt x="814" y="522"/>
                      <a:pt x="237" y="24"/>
                    </a:cubicBezTo>
                    <a:cubicBezTo>
                      <a:pt x="217" y="8"/>
                      <a:pt x="194" y="1"/>
                      <a:pt x="17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87" name="Google Shape;2387;p22"/>
              <p:cNvSpPr/>
              <p:nvPr/>
            </p:nvSpPr>
            <p:spPr>
              <a:xfrm>
                <a:off x="4193595" y="1873372"/>
                <a:ext cx="135340" cy="33206"/>
              </a:xfrm>
              <a:custGeom>
                <a:avLst/>
                <a:gdLst/>
                <a:ahLst/>
                <a:cxnLst/>
                <a:rect l="l" t="t" r="r" b="b"/>
                <a:pathLst>
                  <a:path w="5077" h="1216" extrusionOk="0">
                    <a:moveTo>
                      <a:pt x="130" y="1"/>
                    </a:moveTo>
                    <a:cubicBezTo>
                      <a:pt x="54" y="1"/>
                      <a:pt x="0" y="134"/>
                      <a:pt x="82" y="200"/>
                    </a:cubicBezTo>
                    <a:cubicBezTo>
                      <a:pt x="796" y="734"/>
                      <a:pt x="1629" y="1112"/>
                      <a:pt x="2520" y="1191"/>
                    </a:cubicBezTo>
                    <a:cubicBezTo>
                      <a:pt x="2661" y="1207"/>
                      <a:pt x="2804" y="1216"/>
                      <a:pt x="2946" y="1216"/>
                    </a:cubicBezTo>
                    <a:cubicBezTo>
                      <a:pt x="3664" y="1216"/>
                      <a:pt x="4383" y="1009"/>
                      <a:pt x="4978" y="596"/>
                    </a:cubicBezTo>
                    <a:cubicBezTo>
                      <a:pt x="5076" y="531"/>
                      <a:pt x="5012" y="397"/>
                      <a:pt x="4932" y="397"/>
                    </a:cubicBezTo>
                    <a:cubicBezTo>
                      <a:pt x="4915" y="397"/>
                      <a:pt x="4897" y="403"/>
                      <a:pt x="4880" y="417"/>
                    </a:cubicBezTo>
                    <a:cubicBezTo>
                      <a:pt x="4290" y="821"/>
                      <a:pt x="3602" y="1011"/>
                      <a:pt x="2898" y="1011"/>
                    </a:cubicBezTo>
                    <a:cubicBezTo>
                      <a:pt x="2772" y="1011"/>
                      <a:pt x="2646" y="1005"/>
                      <a:pt x="2520" y="993"/>
                    </a:cubicBezTo>
                    <a:cubicBezTo>
                      <a:pt x="1668" y="893"/>
                      <a:pt x="875" y="517"/>
                      <a:pt x="181" y="21"/>
                    </a:cubicBezTo>
                    <a:cubicBezTo>
                      <a:pt x="164" y="7"/>
                      <a:pt x="146" y="1"/>
                      <a:pt x="13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88" name="Google Shape;2388;p22"/>
              <p:cNvSpPr/>
              <p:nvPr/>
            </p:nvSpPr>
            <p:spPr>
              <a:xfrm>
                <a:off x="4200633" y="1813461"/>
                <a:ext cx="129795" cy="37193"/>
              </a:xfrm>
              <a:custGeom>
                <a:avLst/>
                <a:gdLst/>
                <a:ahLst/>
                <a:cxnLst/>
                <a:rect l="l" t="t" r="r" b="b"/>
                <a:pathLst>
                  <a:path w="4869" h="1362" extrusionOk="0">
                    <a:moveTo>
                      <a:pt x="149" y="1"/>
                    </a:moveTo>
                    <a:cubicBezTo>
                      <a:pt x="75" y="1"/>
                      <a:pt x="1" y="102"/>
                      <a:pt x="75" y="193"/>
                    </a:cubicBezTo>
                    <a:cubicBezTo>
                      <a:pt x="511" y="729"/>
                      <a:pt x="1146" y="1046"/>
                      <a:pt x="1801" y="1205"/>
                    </a:cubicBezTo>
                    <a:cubicBezTo>
                      <a:pt x="2201" y="1302"/>
                      <a:pt x="2623" y="1361"/>
                      <a:pt x="3041" y="1361"/>
                    </a:cubicBezTo>
                    <a:cubicBezTo>
                      <a:pt x="3306" y="1361"/>
                      <a:pt x="3569" y="1337"/>
                      <a:pt x="3823" y="1284"/>
                    </a:cubicBezTo>
                    <a:cubicBezTo>
                      <a:pt x="4199" y="1184"/>
                      <a:pt x="4536" y="1025"/>
                      <a:pt x="4793" y="748"/>
                    </a:cubicBezTo>
                    <a:cubicBezTo>
                      <a:pt x="4869" y="673"/>
                      <a:pt x="4796" y="575"/>
                      <a:pt x="4722" y="575"/>
                    </a:cubicBezTo>
                    <a:cubicBezTo>
                      <a:pt x="4699" y="575"/>
                      <a:pt x="4675" y="586"/>
                      <a:pt x="4655" y="610"/>
                    </a:cubicBezTo>
                    <a:cubicBezTo>
                      <a:pt x="4256" y="1022"/>
                      <a:pt x="3677" y="1139"/>
                      <a:pt x="3101" y="1139"/>
                    </a:cubicBezTo>
                    <a:cubicBezTo>
                      <a:pt x="2847" y="1139"/>
                      <a:pt x="2593" y="1116"/>
                      <a:pt x="2356" y="1086"/>
                    </a:cubicBezTo>
                    <a:cubicBezTo>
                      <a:pt x="1563" y="986"/>
                      <a:pt x="749" y="689"/>
                      <a:pt x="215" y="34"/>
                    </a:cubicBezTo>
                    <a:cubicBezTo>
                      <a:pt x="196" y="11"/>
                      <a:pt x="173" y="1"/>
                      <a:pt x="14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89" name="Google Shape;2389;p22"/>
              <p:cNvSpPr/>
              <p:nvPr/>
            </p:nvSpPr>
            <p:spPr>
              <a:xfrm>
                <a:off x="4202739" y="1754260"/>
                <a:ext cx="128383" cy="35636"/>
              </a:xfrm>
              <a:custGeom>
                <a:avLst/>
                <a:gdLst/>
                <a:ahLst/>
                <a:cxnLst/>
                <a:rect l="l" t="t" r="r" b="b"/>
                <a:pathLst>
                  <a:path w="4816" h="1305" extrusionOk="0">
                    <a:moveTo>
                      <a:pt x="174" y="0"/>
                    </a:moveTo>
                    <a:cubicBezTo>
                      <a:pt x="85" y="0"/>
                      <a:pt x="0" y="116"/>
                      <a:pt x="96" y="180"/>
                    </a:cubicBezTo>
                    <a:cubicBezTo>
                      <a:pt x="810" y="735"/>
                      <a:pt x="1622" y="1192"/>
                      <a:pt x="2534" y="1290"/>
                    </a:cubicBezTo>
                    <a:cubicBezTo>
                      <a:pt x="2627" y="1300"/>
                      <a:pt x="2722" y="1304"/>
                      <a:pt x="2817" y="1304"/>
                    </a:cubicBezTo>
                    <a:cubicBezTo>
                      <a:pt x="3528" y="1304"/>
                      <a:pt x="4264" y="1043"/>
                      <a:pt x="4754" y="518"/>
                    </a:cubicBezTo>
                    <a:cubicBezTo>
                      <a:pt x="4815" y="441"/>
                      <a:pt x="4746" y="328"/>
                      <a:pt x="4665" y="328"/>
                    </a:cubicBezTo>
                    <a:cubicBezTo>
                      <a:pt x="4642" y="328"/>
                      <a:pt x="4618" y="337"/>
                      <a:pt x="4595" y="360"/>
                    </a:cubicBezTo>
                    <a:cubicBezTo>
                      <a:pt x="4148" y="858"/>
                      <a:pt x="3490" y="1089"/>
                      <a:pt x="2832" y="1089"/>
                    </a:cubicBezTo>
                    <a:cubicBezTo>
                      <a:pt x="2732" y="1089"/>
                      <a:pt x="2633" y="1084"/>
                      <a:pt x="2534" y="1073"/>
                    </a:cubicBezTo>
                    <a:cubicBezTo>
                      <a:pt x="1682" y="994"/>
                      <a:pt x="908" y="537"/>
                      <a:pt x="234" y="22"/>
                    </a:cubicBezTo>
                    <a:cubicBezTo>
                      <a:pt x="215" y="7"/>
                      <a:pt x="195" y="0"/>
                      <a:pt x="17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90" name="Google Shape;2390;p22"/>
              <p:cNvSpPr/>
              <p:nvPr/>
            </p:nvSpPr>
            <p:spPr>
              <a:xfrm>
                <a:off x="4207963" y="1687632"/>
                <a:ext cx="128542" cy="36428"/>
              </a:xfrm>
              <a:custGeom>
                <a:avLst/>
                <a:gdLst/>
                <a:ahLst/>
                <a:cxnLst/>
                <a:rect l="l" t="t" r="r" b="b"/>
                <a:pathLst>
                  <a:path w="4822" h="1334" extrusionOk="0">
                    <a:moveTo>
                      <a:pt x="170" y="1"/>
                    </a:moveTo>
                    <a:cubicBezTo>
                      <a:pt x="83" y="1"/>
                      <a:pt x="0" y="104"/>
                      <a:pt x="78" y="183"/>
                    </a:cubicBezTo>
                    <a:cubicBezTo>
                      <a:pt x="917" y="928"/>
                      <a:pt x="2023" y="1334"/>
                      <a:pt x="3128" y="1334"/>
                    </a:cubicBezTo>
                    <a:cubicBezTo>
                      <a:pt x="3668" y="1334"/>
                      <a:pt x="4208" y="1237"/>
                      <a:pt x="4716" y="1035"/>
                    </a:cubicBezTo>
                    <a:cubicBezTo>
                      <a:pt x="4821" y="1000"/>
                      <a:pt x="4803" y="826"/>
                      <a:pt x="4702" y="826"/>
                    </a:cubicBezTo>
                    <a:cubicBezTo>
                      <a:pt x="4689" y="826"/>
                      <a:pt x="4674" y="829"/>
                      <a:pt x="4658" y="836"/>
                    </a:cubicBezTo>
                    <a:cubicBezTo>
                      <a:pt x="4172" y="1027"/>
                      <a:pt x="3654" y="1120"/>
                      <a:pt x="3135" y="1120"/>
                    </a:cubicBezTo>
                    <a:cubicBezTo>
                      <a:pt x="2086" y="1120"/>
                      <a:pt x="1032" y="741"/>
                      <a:pt x="236" y="24"/>
                    </a:cubicBezTo>
                    <a:cubicBezTo>
                      <a:pt x="216" y="8"/>
                      <a:pt x="193" y="1"/>
                      <a:pt x="17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91" name="Google Shape;2391;p22"/>
              <p:cNvSpPr/>
              <p:nvPr/>
            </p:nvSpPr>
            <p:spPr>
              <a:xfrm>
                <a:off x="4216361" y="1625100"/>
                <a:ext cx="126863" cy="39104"/>
              </a:xfrm>
              <a:custGeom>
                <a:avLst/>
                <a:gdLst/>
                <a:ahLst/>
                <a:cxnLst/>
                <a:rect l="l" t="t" r="r" b="b"/>
                <a:pathLst>
                  <a:path w="4759" h="1432" extrusionOk="0">
                    <a:moveTo>
                      <a:pt x="136" y="0"/>
                    </a:moveTo>
                    <a:cubicBezTo>
                      <a:pt x="66" y="0"/>
                      <a:pt x="1" y="102"/>
                      <a:pt x="61" y="193"/>
                    </a:cubicBezTo>
                    <a:cubicBezTo>
                      <a:pt x="576" y="847"/>
                      <a:pt x="1369" y="1284"/>
                      <a:pt x="2202" y="1403"/>
                    </a:cubicBezTo>
                    <a:cubicBezTo>
                      <a:pt x="2342" y="1422"/>
                      <a:pt x="2483" y="1431"/>
                      <a:pt x="2624" y="1431"/>
                    </a:cubicBezTo>
                    <a:cubicBezTo>
                      <a:pt x="3356" y="1431"/>
                      <a:pt x="4077" y="1177"/>
                      <a:pt x="4660" y="729"/>
                    </a:cubicBezTo>
                    <a:cubicBezTo>
                      <a:pt x="4758" y="663"/>
                      <a:pt x="4694" y="530"/>
                      <a:pt x="4613" y="530"/>
                    </a:cubicBezTo>
                    <a:cubicBezTo>
                      <a:pt x="4595" y="530"/>
                      <a:pt x="4577" y="535"/>
                      <a:pt x="4560" y="549"/>
                    </a:cubicBezTo>
                    <a:cubicBezTo>
                      <a:pt x="4001" y="977"/>
                      <a:pt x="3319" y="1214"/>
                      <a:pt x="2627" y="1214"/>
                    </a:cubicBezTo>
                    <a:cubicBezTo>
                      <a:pt x="2485" y="1214"/>
                      <a:pt x="2343" y="1204"/>
                      <a:pt x="2202" y="1184"/>
                    </a:cubicBezTo>
                    <a:cubicBezTo>
                      <a:pt x="1428" y="1065"/>
                      <a:pt x="695" y="649"/>
                      <a:pt x="199" y="34"/>
                    </a:cubicBezTo>
                    <a:cubicBezTo>
                      <a:pt x="180" y="10"/>
                      <a:pt x="158" y="0"/>
                      <a:pt x="13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92" name="Google Shape;2392;p22"/>
              <p:cNvSpPr/>
              <p:nvPr/>
            </p:nvSpPr>
            <p:spPr>
              <a:xfrm>
                <a:off x="4150063" y="2333708"/>
                <a:ext cx="43158" cy="17941"/>
              </a:xfrm>
              <a:custGeom>
                <a:avLst/>
                <a:gdLst/>
                <a:ahLst/>
                <a:cxnLst/>
                <a:rect l="l" t="t" r="r" b="b"/>
                <a:pathLst>
                  <a:path w="1619" h="657" extrusionOk="0">
                    <a:moveTo>
                      <a:pt x="1468" y="1"/>
                    </a:moveTo>
                    <a:cubicBezTo>
                      <a:pt x="1444" y="1"/>
                      <a:pt x="1420" y="10"/>
                      <a:pt x="1398" y="33"/>
                    </a:cubicBezTo>
                    <a:cubicBezTo>
                      <a:pt x="1170" y="305"/>
                      <a:pt x="828" y="450"/>
                      <a:pt x="484" y="450"/>
                    </a:cubicBezTo>
                    <a:cubicBezTo>
                      <a:pt x="378" y="450"/>
                      <a:pt x="272" y="437"/>
                      <a:pt x="169" y="409"/>
                    </a:cubicBezTo>
                    <a:cubicBezTo>
                      <a:pt x="157" y="405"/>
                      <a:pt x="145" y="403"/>
                      <a:pt x="134" y="403"/>
                    </a:cubicBezTo>
                    <a:cubicBezTo>
                      <a:pt x="24" y="403"/>
                      <a:pt x="1" y="571"/>
                      <a:pt x="109" y="607"/>
                    </a:cubicBezTo>
                    <a:cubicBezTo>
                      <a:pt x="233" y="640"/>
                      <a:pt x="360" y="657"/>
                      <a:pt x="486" y="657"/>
                    </a:cubicBezTo>
                    <a:cubicBezTo>
                      <a:pt x="888" y="657"/>
                      <a:pt x="1286" y="493"/>
                      <a:pt x="1557" y="191"/>
                    </a:cubicBezTo>
                    <a:cubicBezTo>
                      <a:pt x="1618" y="114"/>
                      <a:pt x="1548" y="1"/>
                      <a:pt x="146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93" name="Google Shape;2393;p22"/>
              <p:cNvSpPr/>
              <p:nvPr/>
            </p:nvSpPr>
            <p:spPr>
              <a:xfrm>
                <a:off x="4121246" y="2282235"/>
                <a:ext cx="74055" cy="33697"/>
              </a:xfrm>
              <a:custGeom>
                <a:avLst/>
                <a:gdLst/>
                <a:ahLst/>
                <a:cxnLst/>
                <a:rect l="l" t="t" r="r" b="b"/>
                <a:pathLst>
                  <a:path w="2778" h="1234" extrusionOk="0">
                    <a:moveTo>
                      <a:pt x="2633" y="0"/>
                    </a:moveTo>
                    <a:cubicBezTo>
                      <a:pt x="2608" y="0"/>
                      <a:pt x="2582" y="10"/>
                      <a:pt x="2559" y="34"/>
                    </a:cubicBezTo>
                    <a:cubicBezTo>
                      <a:pt x="2016" y="648"/>
                      <a:pt x="1210" y="1016"/>
                      <a:pt x="381" y="1016"/>
                    </a:cubicBezTo>
                    <a:cubicBezTo>
                      <a:pt x="301" y="1016"/>
                      <a:pt x="221" y="1013"/>
                      <a:pt x="140" y="1006"/>
                    </a:cubicBezTo>
                    <a:cubicBezTo>
                      <a:pt x="1" y="1006"/>
                      <a:pt x="1" y="1204"/>
                      <a:pt x="140" y="1223"/>
                    </a:cubicBezTo>
                    <a:cubicBezTo>
                      <a:pt x="221" y="1230"/>
                      <a:pt x="301" y="1233"/>
                      <a:pt x="382" y="1233"/>
                    </a:cubicBezTo>
                    <a:cubicBezTo>
                      <a:pt x="1254" y="1233"/>
                      <a:pt x="2118" y="846"/>
                      <a:pt x="2717" y="192"/>
                    </a:cubicBezTo>
                    <a:cubicBezTo>
                      <a:pt x="2778" y="102"/>
                      <a:pt x="2711" y="0"/>
                      <a:pt x="263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94" name="Google Shape;2394;p22"/>
              <p:cNvSpPr/>
              <p:nvPr/>
            </p:nvSpPr>
            <p:spPr>
              <a:xfrm>
                <a:off x="4102239" y="2238380"/>
                <a:ext cx="79306" cy="39951"/>
              </a:xfrm>
              <a:custGeom>
                <a:avLst/>
                <a:gdLst/>
                <a:ahLst/>
                <a:cxnLst/>
                <a:rect l="l" t="t" r="r" b="b"/>
                <a:pathLst>
                  <a:path w="2975" h="1463" extrusionOk="0">
                    <a:moveTo>
                      <a:pt x="2837" y="0"/>
                    </a:moveTo>
                    <a:cubicBezTo>
                      <a:pt x="2806" y="0"/>
                      <a:pt x="2775" y="16"/>
                      <a:pt x="2756" y="54"/>
                    </a:cubicBezTo>
                    <a:cubicBezTo>
                      <a:pt x="2257" y="937"/>
                      <a:pt x="1201" y="1244"/>
                      <a:pt x="235" y="1244"/>
                    </a:cubicBezTo>
                    <a:cubicBezTo>
                      <a:pt x="203" y="1244"/>
                      <a:pt x="171" y="1244"/>
                      <a:pt x="140" y="1243"/>
                    </a:cubicBezTo>
                    <a:cubicBezTo>
                      <a:pt x="0" y="1243"/>
                      <a:pt x="0" y="1462"/>
                      <a:pt x="140" y="1462"/>
                    </a:cubicBezTo>
                    <a:cubicBezTo>
                      <a:pt x="168" y="1463"/>
                      <a:pt x="196" y="1463"/>
                      <a:pt x="225" y="1463"/>
                    </a:cubicBezTo>
                    <a:cubicBezTo>
                      <a:pt x="1272" y="1463"/>
                      <a:pt x="2394" y="1119"/>
                      <a:pt x="2934" y="154"/>
                    </a:cubicBezTo>
                    <a:cubicBezTo>
                      <a:pt x="2975" y="73"/>
                      <a:pt x="2905" y="0"/>
                      <a:pt x="283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95" name="Google Shape;2395;p22"/>
              <p:cNvSpPr/>
              <p:nvPr/>
            </p:nvSpPr>
            <p:spPr>
              <a:xfrm>
                <a:off x="4080034" y="2190484"/>
                <a:ext cx="90476" cy="42900"/>
              </a:xfrm>
              <a:custGeom>
                <a:avLst/>
                <a:gdLst/>
                <a:ahLst/>
                <a:cxnLst/>
                <a:rect l="l" t="t" r="r" b="b"/>
                <a:pathLst>
                  <a:path w="3394" h="1571" extrusionOk="0">
                    <a:moveTo>
                      <a:pt x="3237" y="0"/>
                    </a:moveTo>
                    <a:cubicBezTo>
                      <a:pt x="3215" y="0"/>
                      <a:pt x="3193" y="7"/>
                      <a:pt x="3172" y="24"/>
                    </a:cubicBezTo>
                    <a:cubicBezTo>
                      <a:pt x="2360" y="817"/>
                      <a:pt x="1269" y="1313"/>
                      <a:pt x="140" y="1353"/>
                    </a:cubicBezTo>
                    <a:cubicBezTo>
                      <a:pt x="1" y="1372"/>
                      <a:pt x="1" y="1570"/>
                      <a:pt x="140" y="1570"/>
                    </a:cubicBezTo>
                    <a:cubicBezTo>
                      <a:pt x="1329" y="1511"/>
                      <a:pt x="2479" y="1015"/>
                      <a:pt x="3331" y="182"/>
                    </a:cubicBezTo>
                    <a:cubicBezTo>
                      <a:pt x="3394" y="104"/>
                      <a:pt x="3320" y="0"/>
                      <a:pt x="323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96" name="Google Shape;2396;p22"/>
              <p:cNvSpPr/>
              <p:nvPr/>
            </p:nvSpPr>
            <p:spPr>
              <a:xfrm>
                <a:off x="4064199" y="2136636"/>
                <a:ext cx="87410" cy="48061"/>
              </a:xfrm>
              <a:custGeom>
                <a:avLst/>
                <a:gdLst/>
                <a:ahLst/>
                <a:cxnLst/>
                <a:rect l="l" t="t" r="r" b="b"/>
                <a:pathLst>
                  <a:path w="3279" h="1760" extrusionOk="0">
                    <a:moveTo>
                      <a:pt x="3140" y="0"/>
                    </a:moveTo>
                    <a:cubicBezTo>
                      <a:pt x="3111" y="0"/>
                      <a:pt x="3086" y="16"/>
                      <a:pt x="3073" y="53"/>
                    </a:cubicBezTo>
                    <a:cubicBezTo>
                      <a:pt x="2854" y="550"/>
                      <a:pt x="2478" y="946"/>
                      <a:pt x="1982" y="1144"/>
                    </a:cubicBezTo>
                    <a:cubicBezTo>
                      <a:pt x="1705" y="1263"/>
                      <a:pt x="1387" y="1322"/>
                      <a:pt x="1091" y="1382"/>
                    </a:cubicBezTo>
                    <a:cubicBezTo>
                      <a:pt x="774" y="1461"/>
                      <a:pt x="457" y="1520"/>
                      <a:pt x="139" y="1560"/>
                    </a:cubicBezTo>
                    <a:cubicBezTo>
                      <a:pt x="7" y="1579"/>
                      <a:pt x="0" y="1759"/>
                      <a:pt x="120" y="1759"/>
                    </a:cubicBezTo>
                    <a:cubicBezTo>
                      <a:pt x="126" y="1759"/>
                      <a:pt x="133" y="1759"/>
                      <a:pt x="139" y="1758"/>
                    </a:cubicBezTo>
                    <a:cubicBezTo>
                      <a:pt x="476" y="1718"/>
                      <a:pt x="813" y="1660"/>
                      <a:pt x="1150" y="1599"/>
                    </a:cubicBezTo>
                    <a:cubicBezTo>
                      <a:pt x="1467" y="1520"/>
                      <a:pt x="1804" y="1461"/>
                      <a:pt x="2101" y="1322"/>
                    </a:cubicBezTo>
                    <a:cubicBezTo>
                      <a:pt x="2616" y="1105"/>
                      <a:pt x="3034" y="688"/>
                      <a:pt x="3251" y="172"/>
                    </a:cubicBezTo>
                    <a:cubicBezTo>
                      <a:pt x="3278" y="77"/>
                      <a:pt x="3202" y="0"/>
                      <a:pt x="314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97" name="Google Shape;2397;p22"/>
              <p:cNvSpPr/>
              <p:nvPr/>
            </p:nvSpPr>
            <p:spPr>
              <a:xfrm>
                <a:off x="4043753" y="2084180"/>
                <a:ext cx="89116" cy="45003"/>
              </a:xfrm>
              <a:custGeom>
                <a:avLst/>
                <a:gdLst/>
                <a:ahLst/>
                <a:cxnLst/>
                <a:rect l="l" t="t" r="r" b="b"/>
                <a:pathLst>
                  <a:path w="3343" h="1648" extrusionOk="0">
                    <a:moveTo>
                      <a:pt x="3178" y="1"/>
                    </a:moveTo>
                    <a:cubicBezTo>
                      <a:pt x="3153" y="1"/>
                      <a:pt x="3128" y="10"/>
                      <a:pt x="3106" y="32"/>
                    </a:cubicBezTo>
                    <a:cubicBezTo>
                      <a:pt x="2470" y="738"/>
                      <a:pt x="1608" y="1429"/>
                      <a:pt x="626" y="1429"/>
                    </a:cubicBezTo>
                    <a:cubicBezTo>
                      <a:pt x="477" y="1429"/>
                      <a:pt x="326" y="1414"/>
                      <a:pt x="172" y="1380"/>
                    </a:cubicBezTo>
                    <a:cubicBezTo>
                      <a:pt x="167" y="1379"/>
                      <a:pt x="161" y="1378"/>
                      <a:pt x="156" y="1378"/>
                    </a:cubicBezTo>
                    <a:cubicBezTo>
                      <a:pt x="48" y="1378"/>
                      <a:pt x="1" y="1561"/>
                      <a:pt x="133" y="1598"/>
                    </a:cubicBezTo>
                    <a:cubicBezTo>
                      <a:pt x="295" y="1632"/>
                      <a:pt x="455" y="1648"/>
                      <a:pt x="611" y="1648"/>
                    </a:cubicBezTo>
                    <a:cubicBezTo>
                      <a:pt x="1656" y="1648"/>
                      <a:pt x="2558" y="949"/>
                      <a:pt x="3264" y="190"/>
                    </a:cubicBezTo>
                    <a:cubicBezTo>
                      <a:pt x="3342" y="114"/>
                      <a:pt x="3263" y="1"/>
                      <a:pt x="317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98" name="Google Shape;2398;p22"/>
              <p:cNvSpPr/>
              <p:nvPr/>
            </p:nvSpPr>
            <p:spPr>
              <a:xfrm>
                <a:off x="4021920" y="2023859"/>
                <a:ext cx="97193" cy="45658"/>
              </a:xfrm>
              <a:custGeom>
                <a:avLst/>
                <a:gdLst/>
                <a:ahLst/>
                <a:cxnLst/>
                <a:rect l="l" t="t" r="r" b="b"/>
                <a:pathLst>
                  <a:path w="3646" h="1672" extrusionOk="0">
                    <a:moveTo>
                      <a:pt x="3494" y="0"/>
                    </a:moveTo>
                    <a:cubicBezTo>
                      <a:pt x="3463" y="0"/>
                      <a:pt x="3432" y="12"/>
                      <a:pt x="3410" y="41"/>
                    </a:cubicBezTo>
                    <a:cubicBezTo>
                      <a:pt x="2744" y="934"/>
                      <a:pt x="1661" y="1456"/>
                      <a:pt x="570" y="1456"/>
                    </a:cubicBezTo>
                    <a:cubicBezTo>
                      <a:pt x="426" y="1456"/>
                      <a:pt x="283" y="1447"/>
                      <a:pt x="140" y="1429"/>
                    </a:cubicBezTo>
                    <a:cubicBezTo>
                      <a:pt x="133" y="1428"/>
                      <a:pt x="127" y="1427"/>
                      <a:pt x="122" y="1427"/>
                    </a:cubicBezTo>
                    <a:cubicBezTo>
                      <a:pt x="0" y="1427"/>
                      <a:pt x="6" y="1628"/>
                      <a:pt x="140" y="1646"/>
                    </a:cubicBezTo>
                    <a:cubicBezTo>
                      <a:pt x="280" y="1663"/>
                      <a:pt x="421" y="1671"/>
                      <a:pt x="562" y="1671"/>
                    </a:cubicBezTo>
                    <a:cubicBezTo>
                      <a:pt x="1731" y="1671"/>
                      <a:pt x="2881" y="1097"/>
                      <a:pt x="3589" y="160"/>
                    </a:cubicBezTo>
                    <a:cubicBezTo>
                      <a:pt x="3645" y="75"/>
                      <a:pt x="3570" y="0"/>
                      <a:pt x="349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99" name="Google Shape;2399;p22"/>
              <p:cNvSpPr/>
              <p:nvPr/>
            </p:nvSpPr>
            <p:spPr>
              <a:xfrm>
                <a:off x="3995156" y="1968399"/>
                <a:ext cx="102951" cy="50355"/>
              </a:xfrm>
              <a:custGeom>
                <a:avLst/>
                <a:gdLst/>
                <a:ahLst/>
                <a:cxnLst/>
                <a:rect l="l" t="t" r="r" b="b"/>
                <a:pathLst>
                  <a:path w="3862" h="1844" extrusionOk="0">
                    <a:moveTo>
                      <a:pt x="3715" y="1"/>
                    </a:moveTo>
                    <a:cubicBezTo>
                      <a:pt x="3686" y="1"/>
                      <a:pt x="3658" y="15"/>
                      <a:pt x="3641" y="50"/>
                    </a:cubicBezTo>
                    <a:cubicBezTo>
                      <a:pt x="3074" y="1037"/>
                      <a:pt x="2032" y="1628"/>
                      <a:pt x="936" y="1628"/>
                    </a:cubicBezTo>
                    <a:cubicBezTo>
                      <a:pt x="689" y="1628"/>
                      <a:pt x="440" y="1598"/>
                      <a:pt x="192" y="1536"/>
                    </a:cubicBezTo>
                    <a:cubicBezTo>
                      <a:pt x="186" y="1535"/>
                      <a:pt x="180" y="1535"/>
                      <a:pt x="174" y="1535"/>
                    </a:cubicBezTo>
                    <a:cubicBezTo>
                      <a:pt x="48" y="1535"/>
                      <a:pt x="0" y="1717"/>
                      <a:pt x="132" y="1755"/>
                    </a:cubicBezTo>
                    <a:cubicBezTo>
                      <a:pt x="386" y="1815"/>
                      <a:pt x="644" y="1844"/>
                      <a:pt x="900" y="1844"/>
                    </a:cubicBezTo>
                    <a:cubicBezTo>
                      <a:pt x="2079" y="1844"/>
                      <a:pt x="3217" y="1227"/>
                      <a:pt x="3819" y="169"/>
                    </a:cubicBezTo>
                    <a:cubicBezTo>
                      <a:pt x="3861" y="85"/>
                      <a:pt x="3784" y="1"/>
                      <a:pt x="371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00" name="Google Shape;2400;p22"/>
              <p:cNvSpPr/>
              <p:nvPr/>
            </p:nvSpPr>
            <p:spPr>
              <a:xfrm>
                <a:off x="3967672" y="1898439"/>
                <a:ext cx="128276" cy="66357"/>
              </a:xfrm>
              <a:custGeom>
                <a:avLst/>
                <a:gdLst/>
                <a:ahLst/>
                <a:cxnLst/>
                <a:rect l="l" t="t" r="r" b="b"/>
                <a:pathLst>
                  <a:path w="4812" h="2430" extrusionOk="0">
                    <a:moveTo>
                      <a:pt x="4674" y="1"/>
                    </a:moveTo>
                    <a:cubicBezTo>
                      <a:pt x="4642" y="1"/>
                      <a:pt x="4612" y="16"/>
                      <a:pt x="4593" y="54"/>
                    </a:cubicBezTo>
                    <a:cubicBezTo>
                      <a:pt x="3857" y="1388"/>
                      <a:pt x="2428" y="2220"/>
                      <a:pt x="918" y="2220"/>
                    </a:cubicBezTo>
                    <a:cubicBezTo>
                      <a:pt x="677" y="2220"/>
                      <a:pt x="435" y="2199"/>
                      <a:pt x="192" y="2155"/>
                    </a:cubicBezTo>
                    <a:cubicBezTo>
                      <a:pt x="186" y="2155"/>
                      <a:pt x="180" y="2154"/>
                      <a:pt x="174" y="2154"/>
                    </a:cubicBezTo>
                    <a:cubicBezTo>
                      <a:pt x="48" y="2154"/>
                      <a:pt x="0" y="2336"/>
                      <a:pt x="132" y="2354"/>
                    </a:cubicBezTo>
                    <a:cubicBezTo>
                      <a:pt x="402" y="2405"/>
                      <a:pt x="674" y="2430"/>
                      <a:pt x="945" y="2430"/>
                    </a:cubicBezTo>
                    <a:cubicBezTo>
                      <a:pt x="1627" y="2430"/>
                      <a:pt x="2303" y="2270"/>
                      <a:pt x="2928" y="1957"/>
                    </a:cubicBezTo>
                    <a:cubicBezTo>
                      <a:pt x="3700" y="1561"/>
                      <a:pt x="4355" y="926"/>
                      <a:pt x="4771" y="154"/>
                    </a:cubicBezTo>
                    <a:cubicBezTo>
                      <a:pt x="4812" y="73"/>
                      <a:pt x="4741" y="1"/>
                      <a:pt x="467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01" name="Google Shape;2401;p22"/>
              <p:cNvSpPr/>
              <p:nvPr/>
            </p:nvSpPr>
            <p:spPr>
              <a:xfrm>
                <a:off x="3943200" y="1854066"/>
                <a:ext cx="135847" cy="59039"/>
              </a:xfrm>
              <a:custGeom>
                <a:avLst/>
                <a:gdLst/>
                <a:ahLst/>
                <a:cxnLst/>
                <a:rect l="l" t="t" r="r" b="b"/>
                <a:pathLst>
                  <a:path w="5096" h="2162" extrusionOk="0">
                    <a:moveTo>
                      <a:pt x="4952" y="0"/>
                    </a:moveTo>
                    <a:cubicBezTo>
                      <a:pt x="4927" y="0"/>
                      <a:pt x="4901" y="10"/>
                      <a:pt x="4877" y="35"/>
                    </a:cubicBezTo>
                    <a:cubicBezTo>
                      <a:pt x="3965" y="1085"/>
                      <a:pt x="2675" y="1759"/>
                      <a:pt x="1288" y="1917"/>
                    </a:cubicBezTo>
                    <a:cubicBezTo>
                      <a:pt x="1066" y="1941"/>
                      <a:pt x="837" y="1950"/>
                      <a:pt x="608" y="1950"/>
                    </a:cubicBezTo>
                    <a:cubicBezTo>
                      <a:pt x="450" y="1950"/>
                      <a:pt x="293" y="1946"/>
                      <a:pt x="138" y="1938"/>
                    </a:cubicBezTo>
                    <a:cubicBezTo>
                      <a:pt x="132" y="1937"/>
                      <a:pt x="126" y="1936"/>
                      <a:pt x="120" y="1936"/>
                    </a:cubicBezTo>
                    <a:cubicBezTo>
                      <a:pt x="1" y="1936"/>
                      <a:pt x="6" y="2136"/>
                      <a:pt x="138" y="2136"/>
                    </a:cubicBezTo>
                    <a:cubicBezTo>
                      <a:pt x="316" y="2153"/>
                      <a:pt x="495" y="2162"/>
                      <a:pt x="674" y="2162"/>
                    </a:cubicBezTo>
                    <a:cubicBezTo>
                      <a:pt x="1912" y="2162"/>
                      <a:pt x="3156" y="1751"/>
                      <a:pt x="4142" y="1005"/>
                    </a:cubicBezTo>
                    <a:cubicBezTo>
                      <a:pt x="4460" y="767"/>
                      <a:pt x="4758" y="490"/>
                      <a:pt x="5035" y="173"/>
                    </a:cubicBezTo>
                    <a:cubicBezTo>
                      <a:pt x="5095" y="98"/>
                      <a:pt x="5030" y="0"/>
                      <a:pt x="495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02" name="Google Shape;2402;p22"/>
              <p:cNvSpPr/>
              <p:nvPr/>
            </p:nvSpPr>
            <p:spPr>
              <a:xfrm>
                <a:off x="3916782" y="1801637"/>
                <a:ext cx="151601" cy="62780"/>
              </a:xfrm>
              <a:custGeom>
                <a:avLst/>
                <a:gdLst/>
                <a:ahLst/>
                <a:cxnLst/>
                <a:rect l="l" t="t" r="r" b="b"/>
                <a:pathLst>
                  <a:path w="5687" h="2299" extrusionOk="0">
                    <a:moveTo>
                      <a:pt x="5532" y="0"/>
                    </a:moveTo>
                    <a:cubicBezTo>
                      <a:pt x="5510" y="0"/>
                      <a:pt x="5489" y="9"/>
                      <a:pt x="5471" y="31"/>
                    </a:cubicBezTo>
                    <a:cubicBezTo>
                      <a:pt x="4440" y="1201"/>
                      <a:pt x="2973" y="1934"/>
                      <a:pt x="1427" y="2074"/>
                    </a:cubicBezTo>
                    <a:cubicBezTo>
                      <a:pt x="1281" y="2088"/>
                      <a:pt x="1132" y="2094"/>
                      <a:pt x="981" y="2094"/>
                    </a:cubicBezTo>
                    <a:cubicBezTo>
                      <a:pt x="703" y="2094"/>
                      <a:pt x="421" y="2072"/>
                      <a:pt x="138" y="2034"/>
                    </a:cubicBezTo>
                    <a:cubicBezTo>
                      <a:pt x="132" y="2033"/>
                      <a:pt x="126" y="2033"/>
                      <a:pt x="120" y="2033"/>
                    </a:cubicBezTo>
                    <a:cubicBezTo>
                      <a:pt x="0" y="2033"/>
                      <a:pt x="6" y="2233"/>
                      <a:pt x="138" y="2251"/>
                    </a:cubicBezTo>
                    <a:cubicBezTo>
                      <a:pt x="387" y="2283"/>
                      <a:pt x="638" y="2298"/>
                      <a:pt x="890" y="2298"/>
                    </a:cubicBezTo>
                    <a:cubicBezTo>
                      <a:pt x="2218" y="2298"/>
                      <a:pt x="3551" y="1865"/>
                      <a:pt x="4618" y="1083"/>
                    </a:cubicBezTo>
                    <a:cubicBezTo>
                      <a:pt x="4995" y="824"/>
                      <a:pt x="5313" y="528"/>
                      <a:pt x="5609" y="190"/>
                    </a:cubicBezTo>
                    <a:cubicBezTo>
                      <a:pt x="5687" y="113"/>
                      <a:pt x="5608" y="0"/>
                      <a:pt x="553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03" name="Google Shape;2403;p22"/>
              <p:cNvSpPr/>
              <p:nvPr/>
            </p:nvSpPr>
            <p:spPr>
              <a:xfrm>
                <a:off x="3900921" y="1751830"/>
                <a:ext cx="151628" cy="59858"/>
              </a:xfrm>
              <a:custGeom>
                <a:avLst/>
                <a:gdLst/>
                <a:ahLst/>
                <a:cxnLst/>
                <a:rect l="l" t="t" r="r" b="b"/>
                <a:pathLst>
                  <a:path w="5688" h="2192" extrusionOk="0">
                    <a:moveTo>
                      <a:pt x="5540" y="0"/>
                    </a:moveTo>
                    <a:cubicBezTo>
                      <a:pt x="5517" y="0"/>
                      <a:pt x="5493" y="10"/>
                      <a:pt x="5471" y="31"/>
                    </a:cubicBezTo>
                    <a:cubicBezTo>
                      <a:pt x="4380" y="1083"/>
                      <a:pt x="2934" y="1757"/>
                      <a:pt x="1428" y="1934"/>
                    </a:cubicBezTo>
                    <a:cubicBezTo>
                      <a:pt x="1156" y="1959"/>
                      <a:pt x="892" y="1976"/>
                      <a:pt x="627" y="1976"/>
                    </a:cubicBezTo>
                    <a:cubicBezTo>
                      <a:pt x="465" y="1976"/>
                      <a:pt x="303" y="1970"/>
                      <a:pt x="138" y="1955"/>
                    </a:cubicBezTo>
                    <a:cubicBezTo>
                      <a:pt x="132" y="1954"/>
                      <a:pt x="126" y="1954"/>
                      <a:pt x="121" y="1954"/>
                    </a:cubicBezTo>
                    <a:cubicBezTo>
                      <a:pt x="1" y="1954"/>
                      <a:pt x="7" y="2154"/>
                      <a:pt x="138" y="2172"/>
                    </a:cubicBezTo>
                    <a:cubicBezTo>
                      <a:pt x="309" y="2185"/>
                      <a:pt x="479" y="2192"/>
                      <a:pt x="649" y="2192"/>
                    </a:cubicBezTo>
                    <a:cubicBezTo>
                      <a:pt x="2046" y="2192"/>
                      <a:pt x="3433" y="1763"/>
                      <a:pt x="4599" y="1004"/>
                    </a:cubicBezTo>
                    <a:cubicBezTo>
                      <a:pt x="4956" y="766"/>
                      <a:pt x="5292" y="488"/>
                      <a:pt x="5609" y="190"/>
                    </a:cubicBezTo>
                    <a:cubicBezTo>
                      <a:pt x="5687" y="114"/>
                      <a:pt x="5620" y="0"/>
                      <a:pt x="554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04" name="Google Shape;2404;p22"/>
              <p:cNvSpPr/>
              <p:nvPr/>
            </p:nvSpPr>
            <p:spPr>
              <a:xfrm>
                <a:off x="3881355" y="1699319"/>
                <a:ext cx="155840" cy="59530"/>
              </a:xfrm>
              <a:custGeom>
                <a:avLst/>
                <a:gdLst/>
                <a:ahLst/>
                <a:cxnLst/>
                <a:rect l="l" t="t" r="r" b="b"/>
                <a:pathLst>
                  <a:path w="5846" h="2180" extrusionOk="0">
                    <a:moveTo>
                      <a:pt x="5682" y="1"/>
                    </a:moveTo>
                    <a:cubicBezTo>
                      <a:pt x="5658" y="1"/>
                      <a:pt x="5633" y="10"/>
                      <a:pt x="5611" y="32"/>
                    </a:cubicBezTo>
                    <a:cubicBezTo>
                      <a:pt x="4480" y="1103"/>
                      <a:pt x="2994" y="1777"/>
                      <a:pt x="1448" y="1935"/>
                    </a:cubicBezTo>
                    <a:cubicBezTo>
                      <a:pt x="1230" y="1955"/>
                      <a:pt x="1012" y="1965"/>
                      <a:pt x="794" y="1965"/>
                    </a:cubicBezTo>
                    <a:cubicBezTo>
                      <a:pt x="576" y="1965"/>
                      <a:pt x="358" y="1955"/>
                      <a:pt x="140" y="1935"/>
                    </a:cubicBezTo>
                    <a:cubicBezTo>
                      <a:pt x="0" y="1935"/>
                      <a:pt x="0" y="2134"/>
                      <a:pt x="140" y="2153"/>
                    </a:cubicBezTo>
                    <a:cubicBezTo>
                      <a:pt x="341" y="2170"/>
                      <a:pt x="543" y="2179"/>
                      <a:pt x="744" y="2179"/>
                    </a:cubicBezTo>
                    <a:cubicBezTo>
                      <a:pt x="2133" y="2179"/>
                      <a:pt x="3522" y="1765"/>
                      <a:pt x="4699" y="1003"/>
                    </a:cubicBezTo>
                    <a:cubicBezTo>
                      <a:pt x="5075" y="765"/>
                      <a:pt x="5432" y="488"/>
                      <a:pt x="5769" y="191"/>
                    </a:cubicBezTo>
                    <a:cubicBezTo>
                      <a:pt x="5846" y="114"/>
                      <a:pt x="5767" y="1"/>
                      <a:pt x="568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05" name="Google Shape;2405;p22"/>
              <p:cNvSpPr/>
              <p:nvPr/>
            </p:nvSpPr>
            <p:spPr>
              <a:xfrm>
                <a:off x="3873944" y="1673105"/>
                <a:ext cx="127983" cy="39732"/>
              </a:xfrm>
              <a:custGeom>
                <a:avLst/>
                <a:gdLst/>
                <a:ahLst/>
                <a:cxnLst/>
                <a:rect l="l" t="t" r="r" b="b"/>
                <a:pathLst>
                  <a:path w="4801" h="1455" extrusionOk="0">
                    <a:moveTo>
                      <a:pt x="4659" y="1"/>
                    </a:moveTo>
                    <a:cubicBezTo>
                      <a:pt x="4640" y="1"/>
                      <a:pt x="4620" y="7"/>
                      <a:pt x="4600" y="20"/>
                    </a:cubicBezTo>
                    <a:cubicBezTo>
                      <a:pt x="3546" y="811"/>
                      <a:pt x="2246" y="1246"/>
                      <a:pt x="926" y="1246"/>
                    </a:cubicBezTo>
                    <a:cubicBezTo>
                      <a:pt x="658" y="1246"/>
                      <a:pt x="388" y="1227"/>
                      <a:pt x="120" y="1191"/>
                    </a:cubicBezTo>
                    <a:cubicBezTo>
                      <a:pt x="114" y="1190"/>
                      <a:pt x="109" y="1189"/>
                      <a:pt x="104" y="1189"/>
                    </a:cubicBezTo>
                    <a:cubicBezTo>
                      <a:pt x="1" y="1189"/>
                      <a:pt x="6" y="1390"/>
                      <a:pt x="120" y="1408"/>
                    </a:cubicBezTo>
                    <a:cubicBezTo>
                      <a:pt x="377" y="1439"/>
                      <a:pt x="635" y="1455"/>
                      <a:pt x="893" y="1455"/>
                    </a:cubicBezTo>
                    <a:cubicBezTo>
                      <a:pt x="2263" y="1455"/>
                      <a:pt x="3617" y="1017"/>
                      <a:pt x="4718" y="200"/>
                    </a:cubicBezTo>
                    <a:cubicBezTo>
                      <a:pt x="4801" y="134"/>
                      <a:pt x="4747" y="1"/>
                      <a:pt x="465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06" name="Google Shape;2406;p22"/>
              <p:cNvSpPr/>
              <p:nvPr/>
            </p:nvSpPr>
            <p:spPr>
              <a:xfrm>
                <a:off x="3866560" y="1618355"/>
                <a:ext cx="112041" cy="39569"/>
              </a:xfrm>
              <a:custGeom>
                <a:avLst/>
                <a:gdLst/>
                <a:ahLst/>
                <a:cxnLst/>
                <a:rect l="l" t="t" r="r" b="b"/>
                <a:pathLst>
                  <a:path w="4203" h="1449" extrusionOk="0">
                    <a:moveTo>
                      <a:pt x="4032" y="0"/>
                    </a:moveTo>
                    <a:cubicBezTo>
                      <a:pt x="4009" y="0"/>
                      <a:pt x="3985" y="8"/>
                      <a:pt x="3965" y="24"/>
                    </a:cubicBezTo>
                    <a:cubicBezTo>
                      <a:pt x="3010" y="802"/>
                      <a:pt x="1804" y="1233"/>
                      <a:pt x="570" y="1233"/>
                    </a:cubicBezTo>
                    <a:cubicBezTo>
                      <a:pt x="420" y="1233"/>
                      <a:pt x="269" y="1226"/>
                      <a:pt x="119" y="1213"/>
                    </a:cubicBezTo>
                    <a:cubicBezTo>
                      <a:pt x="0" y="1213"/>
                      <a:pt x="0" y="1412"/>
                      <a:pt x="119" y="1431"/>
                    </a:cubicBezTo>
                    <a:cubicBezTo>
                      <a:pt x="266" y="1443"/>
                      <a:pt x="413" y="1449"/>
                      <a:pt x="559" y="1449"/>
                    </a:cubicBezTo>
                    <a:cubicBezTo>
                      <a:pt x="1854" y="1449"/>
                      <a:pt x="3109" y="983"/>
                      <a:pt x="4123" y="183"/>
                    </a:cubicBezTo>
                    <a:cubicBezTo>
                      <a:pt x="4202" y="103"/>
                      <a:pt x="4119" y="0"/>
                      <a:pt x="403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07" name="Google Shape;2407;p22"/>
              <p:cNvSpPr/>
              <p:nvPr/>
            </p:nvSpPr>
            <p:spPr>
              <a:xfrm>
                <a:off x="4546328" y="1693148"/>
                <a:ext cx="112708" cy="59421"/>
              </a:xfrm>
              <a:custGeom>
                <a:avLst/>
                <a:gdLst/>
                <a:ahLst/>
                <a:cxnLst/>
                <a:rect l="l" t="t" r="r" b="b"/>
                <a:pathLst>
                  <a:path w="4228" h="2176" extrusionOk="0">
                    <a:moveTo>
                      <a:pt x="131" y="1"/>
                    </a:moveTo>
                    <a:cubicBezTo>
                      <a:pt x="67" y="1"/>
                      <a:pt x="0" y="55"/>
                      <a:pt x="13" y="140"/>
                    </a:cubicBezTo>
                    <a:cubicBezTo>
                      <a:pt x="111" y="555"/>
                      <a:pt x="409" y="893"/>
                      <a:pt x="706" y="1189"/>
                    </a:cubicBezTo>
                    <a:cubicBezTo>
                      <a:pt x="1023" y="1448"/>
                      <a:pt x="1361" y="1665"/>
                      <a:pt x="1718" y="1844"/>
                    </a:cubicBezTo>
                    <a:cubicBezTo>
                      <a:pt x="2233" y="2061"/>
                      <a:pt x="2785" y="2176"/>
                      <a:pt x="3336" y="2176"/>
                    </a:cubicBezTo>
                    <a:cubicBezTo>
                      <a:pt x="3591" y="2176"/>
                      <a:pt x="3846" y="2151"/>
                      <a:pt x="4096" y="2101"/>
                    </a:cubicBezTo>
                    <a:cubicBezTo>
                      <a:pt x="4227" y="2063"/>
                      <a:pt x="4181" y="1882"/>
                      <a:pt x="4056" y="1882"/>
                    </a:cubicBezTo>
                    <a:cubicBezTo>
                      <a:pt x="4050" y="1882"/>
                      <a:pt x="4043" y="1883"/>
                      <a:pt x="4036" y="1884"/>
                    </a:cubicBezTo>
                    <a:cubicBezTo>
                      <a:pt x="3792" y="1937"/>
                      <a:pt x="3543" y="1963"/>
                      <a:pt x="3294" y="1963"/>
                    </a:cubicBezTo>
                    <a:cubicBezTo>
                      <a:pt x="2796" y="1963"/>
                      <a:pt x="2298" y="1857"/>
                      <a:pt x="1836" y="1646"/>
                    </a:cubicBezTo>
                    <a:cubicBezTo>
                      <a:pt x="1499" y="1506"/>
                      <a:pt x="1182" y="1308"/>
                      <a:pt x="885" y="1051"/>
                    </a:cubicBezTo>
                    <a:cubicBezTo>
                      <a:pt x="607" y="793"/>
                      <a:pt x="309" y="476"/>
                      <a:pt x="230" y="79"/>
                    </a:cubicBezTo>
                    <a:cubicBezTo>
                      <a:pt x="214" y="24"/>
                      <a:pt x="173" y="1"/>
                      <a:pt x="13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08" name="Google Shape;2408;p22"/>
              <p:cNvSpPr/>
              <p:nvPr/>
            </p:nvSpPr>
            <p:spPr>
              <a:xfrm>
                <a:off x="4580952" y="1655183"/>
                <a:ext cx="107563" cy="52922"/>
              </a:xfrm>
              <a:custGeom>
                <a:avLst/>
                <a:gdLst/>
                <a:ahLst/>
                <a:cxnLst/>
                <a:rect l="l" t="t" r="r" b="b"/>
                <a:pathLst>
                  <a:path w="4035" h="1938" extrusionOk="0">
                    <a:moveTo>
                      <a:pt x="148" y="0"/>
                    </a:moveTo>
                    <a:cubicBezTo>
                      <a:pt x="76" y="0"/>
                      <a:pt x="1" y="73"/>
                      <a:pt x="55" y="154"/>
                    </a:cubicBezTo>
                    <a:cubicBezTo>
                      <a:pt x="769" y="1268"/>
                      <a:pt x="2063" y="1938"/>
                      <a:pt x="3374" y="1938"/>
                    </a:cubicBezTo>
                    <a:cubicBezTo>
                      <a:pt x="3557" y="1938"/>
                      <a:pt x="3739" y="1925"/>
                      <a:pt x="3921" y="1898"/>
                    </a:cubicBezTo>
                    <a:cubicBezTo>
                      <a:pt x="4034" y="1879"/>
                      <a:pt x="3985" y="1698"/>
                      <a:pt x="3878" y="1698"/>
                    </a:cubicBezTo>
                    <a:cubicBezTo>
                      <a:pt x="3872" y="1698"/>
                      <a:pt x="3867" y="1699"/>
                      <a:pt x="3861" y="1700"/>
                    </a:cubicBezTo>
                    <a:cubicBezTo>
                      <a:pt x="3699" y="1723"/>
                      <a:pt x="3536" y="1734"/>
                      <a:pt x="3373" y="1734"/>
                    </a:cubicBezTo>
                    <a:cubicBezTo>
                      <a:pt x="2137" y="1734"/>
                      <a:pt x="899" y="1088"/>
                      <a:pt x="234" y="54"/>
                    </a:cubicBezTo>
                    <a:cubicBezTo>
                      <a:pt x="215" y="16"/>
                      <a:pt x="182" y="0"/>
                      <a:pt x="14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spTree>
    <p:extLst>
      <p:ext uri="{BB962C8B-B14F-4D97-AF65-F5344CB8AC3E}">
        <p14:creationId xmlns:p14="http://schemas.microsoft.com/office/powerpoint/2010/main" val="111336530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Title and three columns">
  <p:cSld name="Title and three columns">
    <p:spTree>
      <p:nvGrpSpPr>
        <p:cNvPr id="1" name="Shape 2409"/>
        <p:cNvGrpSpPr/>
        <p:nvPr/>
      </p:nvGrpSpPr>
      <p:grpSpPr>
        <a:xfrm>
          <a:off x="0" y="0"/>
          <a:ext cx="0" cy="0"/>
          <a:chOff x="0" y="0"/>
          <a:chExt cx="0" cy="0"/>
        </a:xfrm>
      </p:grpSpPr>
      <p:sp>
        <p:nvSpPr>
          <p:cNvPr id="2410" name="Google Shape;2410;p23"/>
          <p:cNvSpPr txBox="1">
            <a:spLocks noGrp="1"/>
          </p:cNvSpPr>
          <p:nvPr>
            <p:ph type="title"/>
          </p:nvPr>
        </p:nvSpPr>
        <p:spPr>
          <a:xfrm>
            <a:off x="960000" y="719200"/>
            <a:ext cx="10272000" cy="7636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2411" name="Google Shape;2411;p23"/>
          <p:cNvSpPr txBox="1">
            <a:spLocks noGrp="1"/>
          </p:cNvSpPr>
          <p:nvPr>
            <p:ph type="title" idx="2"/>
          </p:nvPr>
        </p:nvSpPr>
        <p:spPr>
          <a:xfrm>
            <a:off x="1100451" y="3815667"/>
            <a:ext cx="2990000" cy="703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500"/>
              <a:buNone/>
              <a:defRPr sz="3333">
                <a:latin typeface="Itim"/>
                <a:ea typeface="Itim"/>
                <a:cs typeface="Itim"/>
                <a:sym typeface="Itim"/>
              </a:defRPr>
            </a:lvl1pPr>
            <a:lvl2pPr lvl="1" algn="ctr" rtl="0">
              <a:spcBef>
                <a:spcPts val="0"/>
              </a:spcBef>
              <a:spcAft>
                <a:spcPts val="0"/>
              </a:spcAft>
              <a:buSzPts val="2500"/>
              <a:buNone/>
              <a:defRPr sz="3333"/>
            </a:lvl2pPr>
            <a:lvl3pPr lvl="2" algn="ctr" rtl="0">
              <a:spcBef>
                <a:spcPts val="0"/>
              </a:spcBef>
              <a:spcAft>
                <a:spcPts val="0"/>
              </a:spcAft>
              <a:buSzPts val="2500"/>
              <a:buNone/>
              <a:defRPr sz="3333"/>
            </a:lvl3pPr>
            <a:lvl4pPr lvl="3" algn="ctr" rtl="0">
              <a:spcBef>
                <a:spcPts val="0"/>
              </a:spcBef>
              <a:spcAft>
                <a:spcPts val="0"/>
              </a:spcAft>
              <a:buSzPts val="2500"/>
              <a:buNone/>
              <a:defRPr sz="3333"/>
            </a:lvl4pPr>
            <a:lvl5pPr lvl="4" algn="ctr" rtl="0">
              <a:spcBef>
                <a:spcPts val="0"/>
              </a:spcBef>
              <a:spcAft>
                <a:spcPts val="0"/>
              </a:spcAft>
              <a:buSzPts val="2500"/>
              <a:buNone/>
              <a:defRPr sz="3333"/>
            </a:lvl5pPr>
            <a:lvl6pPr lvl="5" algn="ctr" rtl="0">
              <a:spcBef>
                <a:spcPts val="0"/>
              </a:spcBef>
              <a:spcAft>
                <a:spcPts val="0"/>
              </a:spcAft>
              <a:buSzPts val="2500"/>
              <a:buNone/>
              <a:defRPr sz="3333"/>
            </a:lvl6pPr>
            <a:lvl7pPr lvl="6" algn="ctr" rtl="0">
              <a:spcBef>
                <a:spcPts val="0"/>
              </a:spcBef>
              <a:spcAft>
                <a:spcPts val="0"/>
              </a:spcAft>
              <a:buSzPts val="2500"/>
              <a:buNone/>
              <a:defRPr sz="3333"/>
            </a:lvl7pPr>
            <a:lvl8pPr lvl="7" algn="ctr" rtl="0">
              <a:spcBef>
                <a:spcPts val="0"/>
              </a:spcBef>
              <a:spcAft>
                <a:spcPts val="0"/>
              </a:spcAft>
              <a:buSzPts val="2500"/>
              <a:buNone/>
              <a:defRPr sz="3333"/>
            </a:lvl8pPr>
            <a:lvl9pPr lvl="8" algn="ctr" rtl="0">
              <a:spcBef>
                <a:spcPts val="0"/>
              </a:spcBef>
              <a:spcAft>
                <a:spcPts val="0"/>
              </a:spcAft>
              <a:buSzPts val="2500"/>
              <a:buNone/>
              <a:defRPr sz="3333"/>
            </a:lvl9pPr>
          </a:lstStyle>
          <a:p>
            <a:endParaRPr/>
          </a:p>
        </p:txBody>
      </p:sp>
      <p:sp>
        <p:nvSpPr>
          <p:cNvPr id="2412" name="Google Shape;2412;p23"/>
          <p:cNvSpPr txBox="1">
            <a:spLocks noGrp="1"/>
          </p:cNvSpPr>
          <p:nvPr>
            <p:ph type="subTitle" idx="1"/>
          </p:nvPr>
        </p:nvSpPr>
        <p:spPr>
          <a:xfrm>
            <a:off x="1100451" y="4544433"/>
            <a:ext cx="2990000" cy="11592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867"/>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2413" name="Google Shape;2413;p23"/>
          <p:cNvSpPr txBox="1">
            <a:spLocks noGrp="1"/>
          </p:cNvSpPr>
          <p:nvPr>
            <p:ph type="title" idx="3"/>
          </p:nvPr>
        </p:nvSpPr>
        <p:spPr>
          <a:xfrm>
            <a:off x="4601000" y="3815667"/>
            <a:ext cx="2990000" cy="703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500"/>
              <a:buNone/>
              <a:defRPr sz="3333">
                <a:latin typeface="Itim"/>
                <a:ea typeface="Itim"/>
                <a:cs typeface="Itim"/>
                <a:sym typeface="Itim"/>
              </a:defRPr>
            </a:lvl1pPr>
            <a:lvl2pPr lvl="1" algn="ctr" rtl="0">
              <a:spcBef>
                <a:spcPts val="0"/>
              </a:spcBef>
              <a:spcAft>
                <a:spcPts val="0"/>
              </a:spcAft>
              <a:buSzPts val="2500"/>
              <a:buNone/>
              <a:defRPr sz="3333"/>
            </a:lvl2pPr>
            <a:lvl3pPr lvl="2" algn="ctr" rtl="0">
              <a:spcBef>
                <a:spcPts val="0"/>
              </a:spcBef>
              <a:spcAft>
                <a:spcPts val="0"/>
              </a:spcAft>
              <a:buSzPts val="2500"/>
              <a:buNone/>
              <a:defRPr sz="3333"/>
            </a:lvl3pPr>
            <a:lvl4pPr lvl="3" algn="ctr" rtl="0">
              <a:spcBef>
                <a:spcPts val="0"/>
              </a:spcBef>
              <a:spcAft>
                <a:spcPts val="0"/>
              </a:spcAft>
              <a:buSzPts val="2500"/>
              <a:buNone/>
              <a:defRPr sz="3333"/>
            </a:lvl4pPr>
            <a:lvl5pPr lvl="4" algn="ctr" rtl="0">
              <a:spcBef>
                <a:spcPts val="0"/>
              </a:spcBef>
              <a:spcAft>
                <a:spcPts val="0"/>
              </a:spcAft>
              <a:buSzPts val="2500"/>
              <a:buNone/>
              <a:defRPr sz="3333"/>
            </a:lvl5pPr>
            <a:lvl6pPr lvl="5" algn="ctr" rtl="0">
              <a:spcBef>
                <a:spcPts val="0"/>
              </a:spcBef>
              <a:spcAft>
                <a:spcPts val="0"/>
              </a:spcAft>
              <a:buSzPts val="2500"/>
              <a:buNone/>
              <a:defRPr sz="3333"/>
            </a:lvl6pPr>
            <a:lvl7pPr lvl="6" algn="ctr" rtl="0">
              <a:spcBef>
                <a:spcPts val="0"/>
              </a:spcBef>
              <a:spcAft>
                <a:spcPts val="0"/>
              </a:spcAft>
              <a:buSzPts val="2500"/>
              <a:buNone/>
              <a:defRPr sz="3333"/>
            </a:lvl7pPr>
            <a:lvl8pPr lvl="7" algn="ctr" rtl="0">
              <a:spcBef>
                <a:spcPts val="0"/>
              </a:spcBef>
              <a:spcAft>
                <a:spcPts val="0"/>
              </a:spcAft>
              <a:buSzPts val="2500"/>
              <a:buNone/>
              <a:defRPr sz="3333"/>
            </a:lvl8pPr>
            <a:lvl9pPr lvl="8" algn="ctr" rtl="0">
              <a:spcBef>
                <a:spcPts val="0"/>
              </a:spcBef>
              <a:spcAft>
                <a:spcPts val="0"/>
              </a:spcAft>
              <a:buSzPts val="2500"/>
              <a:buNone/>
              <a:defRPr sz="3333"/>
            </a:lvl9pPr>
          </a:lstStyle>
          <a:p>
            <a:endParaRPr/>
          </a:p>
        </p:txBody>
      </p:sp>
      <p:sp>
        <p:nvSpPr>
          <p:cNvPr id="2414" name="Google Shape;2414;p23"/>
          <p:cNvSpPr txBox="1">
            <a:spLocks noGrp="1"/>
          </p:cNvSpPr>
          <p:nvPr>
            <p:ph type="subTitle" idx="4"/>
          </p:nvPr>
        </p:nvSpPr>
        <p:spPr>
          <a:xfrm>
            <a:off x="4601001" y="4544433"/>
            <a:ext cx="2990000" cy="11592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867"/>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2415" name="Google Shape;2415;p23"/>
          <p:cNvSpPr txBox="1">
            <a:spLocks noGrp="1"/>
          </p:cNvSpPr>
          <p:nvPr>
            <p:ph type="title" idx="5"/>
          </p:nvPr>
        </p:nvSpPr>
        <p:spPr>
          <a:xfrm>
            <a:off x="8101557" y="3815667"/>
            <a:ext cx="2990000" cy="703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500"/>
              <a:buNone/>
              <a:defRPr sz="3333">
                <a:latin typeface="Itim"/>
                <a:ea typeface="Itim"/>
                <a:cs typeface="Itim"/>
                <a:sym typeface="Itim"/>
              </a:defRPr>
            </a:lvl1pPr>
            <a:lvl2pPr lvl="1" algn="ctr" rtl="0">
              <a:spcBef>
                <a:spcPts val="0"/>
              </a:spcBef>
              <a:spcAft>
                <a:spcPts val="0"/>
              </a:spcAft>
              <a:buSzPts val="2500"/>
              <a:buNone/>
              <a:defRPr sz="3333"/>
            </a:lvl2pPr>
            <a:lvl3pPr lvl="2" algn="ctr" rtl="0">
              <a:spcBef>
                <a:spcPts val="0"/>
              </a:spcBef>
              <a:spcAft>
                <a:spcPts val="0"/>
              </a:spcAft>
              <a:buSzPts val="2500"/>
              <a:buNone/>
              <a:defRPr sz="3333"/>
            </a:lvl3pPr>
            <a:lvl4pPr lvl="3" algn="ctr" rtl="0">
              <a:spcBef>
                <a:spcPts val="0"/>
              </a:spcBef>
              <a:spcAft>
                <a:spcPts val="0"/>
              </a:spcAft>
              <a:buSzPts val="2500"/>
              <a:buNone/>
              <a:defRPr sz="3333"/>
            </a:lvl4pPr>
            <a:lvl5pPr lvl="4" algn="ctr" rtl="0">
              <a:spcBef>
                <a:spcPts val="0"/>
              </a:spcBef>
              <a:spcAft>
                <a:spcPts val="0"/>
              </a:spcAft>
              <a:buSzPts val="2500"/>
              <a:buNone/>
              <a:defRPr sz="3333"/>
            </a:lvl5pPr>
            <a:lvl6pPr lvl="5" algn="ctr" rtl="0">
              <a:spcBef>
                <a:spcPts val="0"/>
              </a:spcBef>
              <a:spcAft>
                <a:spcPts val="0"/>
              </a:spcAft>
              <a:buSzPts val="2500"/>
              <a:buNone/>
              <a:defRPr sz="3333"/>
            </a:lvl6pPr>
            <a:lvl7pPr lvl="6" algn="ctr" rtl="0">
              <a:spcBef>
                <a:spcPts val="0"/>
              </a:spcBef>
              <a:spcAft>
                <a:spcPts val="0"/>
              </a:spcAft>
              <a:buSzPts val="2500"/>
              <a:buNone/>
              <a:defRPr sz="3333"/>
            </a:lvl7pPr>
            <a:lvl8pPr lvl="7" algn="ctr" rtl="0">
              <a:spcBef>
                <a:spcPts val="0"/>
              </a:spcBef>
              <a:spcAft>
                <a:spcPts val="0"/>
              </a:spcAft>
              <a:buSzPts val="2500"/>
              <a:buNone/>
              <a:defRPr sz="3333"/>
            </a:lvl8pPr>
            <a:lvl9pPr lvl="8" algn="ctr" rtl="0">
              <a:spcBef>
                <a:spcPts val="0"/>
              </a:spcBef>
              <a:spcAft>
                <a:spcPts val="0"/>
              </a:spcAft>
              <a:buSzPts val="2500"/>
              <a:buNone/>
              <a:defRPr sz="3333"/>
            </a:lvl9pPr>
          </a:lstStyle>
          <a:p>
            <a:endParaRPr/>
          </a:p>
        </p:txBody>
      </p:sp>
      <p:sp>
        <p:nvSpPr>
          <p:cNvPr id="2416" name="Google Shape;2416;p23"/>
          <p:cNvSpPr txBox="1">
            <a:spLocks noGrp="1"/>
          </p:cNvSpPr>
          <p:nvPr>
            <p:ph type="subTitle" idx="6"/>
          </p:nvPr>
        </p:nvSpPr>
        <p:spPr>
          <a:xfrm>
            <a:off x="8101563" y="4544433"/>
            <a:ext cx="2990000" cy="11592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867"/>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grpSp>
        <p:nvGrpSpPr>
          <p:cNvPr id="2417" name="Google Shape;2417;p23"/>
          <p:cNvGrpSpPr/>
          <p:nvPr/>
        </p:nvGrpSpPr>
        <p:grpSpPr>
          <a:xfrm rot="-3780242">
            <a:off x="1092816" y="5382654"/>
            <a:ext cx="681504" cy="2240855"/>
            <a:chOff x="2643963" y="1509025"/>
            <a:chExt cx="330600" cy="1087047"/>
          </a:xfrm>
        </p:grpSpPr>
        <p:sp>
          <p:nvSpPr>
            <p:cNvPr id="2418" name="Google Shape;2418;p23"/>
            <p:cNvSpPr/>
            <p:nvPr/>
          </p:nvSpPr>
          <p:spPr>
            <a:xfrm>
              <a:off x="2643963" y="1509273"/>
              <a:ext cx="330600" cy="1086550"/>
            </a:xfrm>
            <a:custGeom>
              <a:avLst/>
              <a:gdLst/>
              <a:ahLst/>
              <a:cxnLst/>
              <a:rect l="l" t="t" r="r" b="b"/>
              <a:pathLst>
                <a:path w="13224" h="43462" extrusionOk="0">
                  <a:moveTo>
                    <a:pt x="6622" y="0"/>
                  </a:moveTo>
                  <a:cubicBezTo>
                    <a:pt x="4065" y="614"/>
                    <a:pt x="4462" y="9237"/>
                    <a:pt x="4639" y="9713"/>
                  </a:cubicBezTo>
                  <a:cubicBezTo>
                    <a:pt x="4690" y="9837"/>
                    <a:pt x="4711" y="9891"/>
                    <a:pt x="4710" y="9891"/>
                  </a:cubicBezTo>
                  <a:cubicBezTo>
                    <a:pt x="4699" y="9891"/>
                    <a:pt x="3834" y="7899"/>
                    <a:pt x="3391" y="7235"/>
                  </a:cubicBezTo>
                  <a:cubicBezTo>
                    <a:pt x="3197" y="6928"/>
                    <a:pt x="2898" y="6608"/>
                    <a:pt x="2589" y="6608"/>
                  </a:cubicBezTo>
                  <a:cubicBezTo>
                    <a:pt x="2519" y="6608"/>
                    <a:pt x="2449" y="6624"/>
                    <a:pt x="2379" y="6661"/>
                  </a:cubicBezTo>
                  <a:cubicBezTo>
                    <a:pt x="952" y="7572"/>
                    <a:pt x="2678" y="14291"/>
                    <a:pt x="3629" y="18018"/>
                  </a:cubicBezTo>
                  <a:cubicBezTo>
                    <a:pt x="3014" y="16612"/>
                    <a:pt x="2261" y="15303"/>
                    <a:pt x="1349" y="14114"/>
                  </a:cubicBezTo>
                  <a:cubicBezTo>
                    <a:pt x="1181" y="13879"/>
                    <a:pt x="944" y="13630"/>
                    <a:pt x="694" y="13630"/>
                  </a:cubicBezTo>
                  <a:cubicBezTo>
                    <a:pt x="648" y="13630"/>
                    <a:pt x="602" y="13639"/>
                    <a:pt x="556" y="13657"/>
                  </a:cubicBezTo>
                  <a:cubicBezTo>
                    <a:pt x="299" y="13757"/>
                    <a:pt x="220" y="14093"/>
                    <a:pt x="180" y="14371"/>
                  </a:cubicBezTo>
                  <a:cubicBezTo>
                    <a:pt x="1" y="15700"/>
                    <a:pt x="239" y="17048"/>
                    <a:pt x="556" y="18335"/>
                  </a:cubicBezTo>
                  <a:cubicBezTo>
                    <a:pt x="1211" y="20992"/>
                    <a:pt x="2162" y="23549"/>
                    <a:pt x="3371" y="25968"/>
                  </a:cubicBezTo>
                  <a:cubicBezTo>
                    <a:pt x="2955" y="25334"/>
                    <a:pt x="2459" y="24758"/>
                    <a:pt x="1904" y="24282"/>
                  </a:cubicBezTo>
                  <a:cubicBezTo>
                    <a:pt x="1658" y="24070"/>
                    <a:pt x="1358" y="23856"/>
                    <a:pt x="1048" y="23856"/>
                  </a:cubicBezTo>
                  <a:cubicBezTo>
                    <a:pt x="984" y="23856"/>
                    <a:pt x="919" y="23865"/>
                    <a:pt x="854" y="23886"/>
                  </a:cubicBezTo>
                  <a:cubicBezTo>
                    <a:pt x="378" y="24025"/>
                    <a:pt x="220" y="24679"/>
                    <a:pt x="259" y="25215"/>
                  </a:cubicBezTo>
                  <a:cubicBezTo>
                    <a:pt x="318" y="26008"/>
                    <a:pt x="595" y="26761"/>
                    <a:pt x="913" y="27474"/>
                  </a:cubicBezTo>
                  <a:cubicBezTo>
                    <a:pt x="2360" y="31003"/>
                    <a:pt x="4243" y="34333"/>
                    <a:pt x="6463" y="37365"/>
                  </a:cubicBezTo>
                  <a:lnTo>
                    <a:pt x="6463" y="43372"/>
                  </a:lnTo>
                  <a:cubicBezTo>
                    <a:pt x="6463" y="43432"/>
                    <a:pt x="6518" y="43461"/>
                    <a:pt x="6572" y="43461"/>
                  </a:cubicBezTo>
                  <a:cubicBezTo>
                    <a:pt x="6627" y="43461"/>
                    <a:pt x="6682" y="43432"/>
                    <a:pt x="6682" y="43372"/>
                  </a:cubicBezTo>
                  <a:lnTo>
                    <a:pt x="6682" y="37465"/>
                  </a:lnTo>
                  <a:cubicBezTo>
                    <a:pt x="8942" y="34412"/>
                    <a:pt x="10845" y="31042"/>
                    <a:pt x="12330" y="27474"/>
                  </a:cubicBezTo>
                  <a:cubicBezTo>
                    <a:pt x="12629" y="26761"/>
                    <a:pt x="12925" y="26008"/>
                    <a:pt x="12965" y="25215"/>
                  </a:cubicBezTo>
                  <a:cubicBezTo>
                    <a:pt x="13004" y="24679"/>
                    <a:pt x="12846" y="24025"/>
                    <a:pt x="12370" y="23886"/>
                  </a:cubicBezTo>
                  <a:cubicBezTo>
                    <a:pt x="12309" y="23865"/>
                    <a:pt x="12246" y="23856"/>
                    <a:pt x="12184" y="23856"/>
                  </a:cubicBezTo>
                  <a:cubicBezTo>
                    <a:pt x="11886" y="23856"/>
                    <a:pt x="11586" y="24070"/>
                    <a:pt x="11339" y="24282"/>
                  </a:cubicBezTo>
                  <a:cubicBezTo>
                    <a:pt x="10765" y="24758"/>
                    <a:pt x="10269" y="25334"/>
                    <a:pt x="9853" y="25968"/>
                  </a:cubicBezTo>
                  <a:cubicBezTo>
                    <a:pt x="11082" y="23549"/>
                    <a:pt x="12013" y="20992"/>
                    <a:pt x="12668" y="18335"/>
                  </a:cubicBezTo>
                  <a:cubicBezTo>
                    <a:pt x="12985" y="17048"/>
                    <a:pt x="13223" y="15700"/>
                    <a:pt x="13065" y="14371"/>
                  </a:cubicBezTo>
                  <a:cubicBezTo>
                    <a:pt x="13025" y="14093"/>
                    <a:pt x="12925" y="13757"/>
                    <a:pt x="12687" y="13657"/>
                  </a:cubicBezTo>
                  <a:cubicBezTo>
                    <a:pt x="12638" y="13639"/>
                    <a:pt x="12589" y="13630"/>
                    <a:pt x="12541" y="13630"/>
                  </a:cubicBezTo>
                  <a:cubicBezTo>
                    <a:pt x="12280" y="13630"/>
                    <a:pt x="12043" y="13879"/>
                    <a:pt x="11875" y="14114"/>
                  </a:cubicBezTo>
                  <a:cubicBezTo>
                    <a:pt x="10983" y="15303"/>
                    <a:pt x="10210" y="16612"/>
                    <a:pt x="9595" y="18018"/>
                  </a:cubicBezTo>
                  <a:cubicBezTo>
                    <a:pt x="10546" y="14291"/>
                    <a:pt x="12291" y="7572"/>
                    <a:pt x="10864" y="6661"/>
                  </a:cubicBezTo>
                  <a:cubicBezTo>
                    <a:pt x="10791" y="6624"/>
                    <a:pt x="10718" y="6608"/>
                    <a:pt x="10645" y="6608"/>
                  </a:cubicBezTo>
                  <a:cubicBezTo>
                    <a:pt x="10326" y="6608"/>
                    <a:pt x="10027" y="6928"/>
                    <a:pt x="9833" y="7235"/>
                  </a:cubicBezTo>
                  <a:cubicBezTo>
                    <a:pt x="9408" y="7899"/>
                    <a:pt x="8544" y="9891"/>
                    <a:pt x="8521" y="9891"/>
                  </a:cubicBezTo>
                  <a:cubicBezTo>
                    <a:pt x="8518" y="9891"/>
                    <a:pt x="8537" y="9837"/>
                    <a:pt x="8585" y="9713"/>
                  </a:cubicBezTo>
                  <a:cubicBezTo>
                    <a:pt x="8783" y="9237"/>
                    <a:pt x="9179" y="614"/>
                    <a:pt x="6622" y="0"/>
                  </a:cubicBezTo>
                  <a:close/>
                </a:path>
              </a:pathLst>
            </a:custGeom>
            <a:solidFill>
              <a:schemeClr val="dk1"/>
            </a:solidFill>
            <a:ln w="152400" cap="flat" cmpd="sng">
              <a:solidFill>
                <a:schemeClr val="lt2"/>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nvGrpSpPr>
            <p:cNvPr id="2419" name="Google Shape;2419;p23"/>
            <p:cNvGrpSpPr/>
            <p:nvPr/>
          </p:nvGrpSpPr>
          <p:grpSpPr>
            <a:xfrm>
              <a:off x="2643988" y="1509025"/>
              <a:ext cx="330550" cy="1087047"/>
              <a:chOff x="5683100" y="2795850"/>
              <a:chExt cx="330550" cy="1087047"/>
            </a:xfrm>
          </p:grpSpPr>
          <p:sp>
            <p:nvSpPr>
              <p:cNvPr id="2420" name="Google Shape;2420;p23"/>
              <p:cNvSpPr/>
              <p:nvPr/>
            </p:nvSpPr>
            <p:spPr>
              <a:xfrm>
                <a:off x="5683100" y="2795850"/>
                <a:ext cx="330550" cy="939100"/>
              </a:xfrm>
              <a:custGeom>
                <a:avLst/>
                <a:gdLst/>
                <a:ahLst/>
                <a:cxnLst/>
                <a:rect l="l" t="t" r="r" b="b"/>
                <a:pathLst>
                  <a:path w="13222" h="37564" extrusionOk="0">
                    <a:moveTo>
                      <a:pt x="6621" y="1"/>
                    </a:moveTo>
                    <a:cubicBezTo>
                      <a:pt x="4063" y="614"/>
                      <a:pt x="4459" y="9257"/>
                      <a:pt x="4639" y="9733"/>
                    </a:cubicBezTo>
                    <a:cubicBezTo>
                      <a:pt x="4689" y="9852"/>
                      <a:pt x="4710" y="9905"/>
                      <a:pt x="4709" y="9905"/>
                    </a:cubicBezTo>
                    <a:cubicBezTo>
                      <a:pt x="4701" y="9905"/>
                      <a:pt x="3832" y="7920"/>
                      <a:pt x="3389" y="7256"/>
                    </a:cubicBezTo>
                    <a:cubicBezTo>
                      <a:pt x="3192" y="6943"/>
                      <a:pt x="2885" y="6617"/>
                      <a:pt x="2572" y="6617"/>
                    </a:cubicBezTo>
                    <a:cubicBezTo>
                      <a:pt x="2508" y="6617"/>
                      <a:pt x="2443" y="6631"/>
                      <a:pt x="2379" y="6661"/>
                    </a:cubicBezTo>
                    <a:cubicBezTo>
                      <a:pt x="952" y="7592"/>
                      <a:pt x="2675" y="14313"/>
                      <a:pt x="3627" y="18019"/>
                    </a:cubicBezTo>
                    <a:cubicBezTo>
                      <a:pt x="3013" y="16631"/>
                      <a:pt x="2260" y="15323"/>
                      <a:pt x="1348" y="14115"/>
                    </a:cubicBezTo>
                    <a:cubicBezTo>
                      <a:pt x="1185" y="13886"/>
                      <a:pt x="953" y="13643"/>
                      <a:pt x="711" y="13643"/>
                    </a:cubicBezTo>
                    <a:cubicBezTo>
                      <a:pt x="659" y="13643"/>
                      <a:pt x="607" y="13654"/>
                      <a:pt x="555" y="13678"/>
                    </a:cubicBezTo>
                    <a:cubicBezTo>
                      <a:pt x="297" y="13777"/>
                      <a:pt x="217" y="14094"/>
                      <a:pt x="178" y="14392"/>
                    </a:cubicBezTo>
                    <a:cubicBezTo>
                      <a:pt x="0" y="15700"/>
                      <a:pt x="238" y="17048"/>
                      <a:pt x="555" y="18336"/>
                    </a:cubicBezTo>
                    <a:cubicBezTo>
                      <a:pt x="1208" y="20992"/>
                      <a:pt x="2160" y="23569"/>
                      <a:pt x="3370" y="25968"/>
                    </a:cubicBezTo>
                    <a:cubicBezTo>
                      <a:pt x="2953" y="25334"/>
                      <a:pt x="2458" y="24779"/>
                      <a:pt x="1903" y="24283"/>
                    </a:cubicBezTo>
                    <a:cubicBezTo>
                      <a:pt x="1659" y="24073"/>
                      <a:pt x="1364" y="23875"/>
                      <a:pt x="1058" y="23875"/>
                    </a:cubicBezTo>
                    <a:cubicBezTo>
                      <a:pt x="989" y="23875"/>
                      <a:pt x="921" y="23885"/>
                      <a:pt x="852" y="23907"/>
                    </a:cubicBezTo>
                    <a:cubicBezTo>
                      <a:pt x="376" y="24045"/>
                      <a:pt x="217" y="24700"/>
                      <a:pt x="257" y="25234"/>
                    </a:cubicBezTo>
                    <a:cubicBezTo>
                      <a:pt x="317" y="26027"/>
                      <a:pt x="595" y="26761"/>
                      <a:pt x="912" y="27494"/>
                    </a:cubicBezTo>
                    <a:cubicBezTo>
                      <a:pt x="2398" y="31102"/>
                      <a:pt x="4321" y="34492"/>
                      <a:pt x="6621" y="37564"/>
                    </a:cubicBezTo>
                    <a:cubicBezTo>
                      <a:pt x="8920" y="34492"/>
                      <a:pt x="10842" y="31102"/>
                      <a:pt x="12330" y="27494"/>
                    </a:cubicBezTo>
                    <a:cubicBezTo>
                      <a:pt x="12626" y="26761"/>
                      <a:pt x="12924" y="26027"/>
                      <a:pt x="12964" y="25234"/>
                    </a:cubicBezTo>
                    <a:cubicBezTo>
                      <a:pt x="13004" y="24700"/>
                      <a:pt x="12845" y="24045"/>
                      <a:pt x="12369" y="23907"/>
                    </a:cubicBezTo>
                    <a:cubicBezTo>
                      <a:pt x="12304" y="23885"/>
                      <a:pt x="12239" y="23875"/>
                      <a:pt x="12173" y="23875"/>
                    </a:cubicBezTo>
                    <a:cubicBezTo>
                      <a:pt x="11878" y="23875"/>
                      <a:pt x="11581" y="24073"/>
                      <a:pt x="11339" y="24283"/>
                    </a:cubicBezTo>
                    <a:cubicBezTo>
                      <a:pt x="10763" y="24779"/>
                      <a:pt x="10268" y="25334"/>
                      <a:pt x="9851" y="25968"/>
                    </a:cubicBezTo>
                    <a:cubicBezTo>
                      <a:pt x="11080" y="23569"/>
                      <a:pt x="12013" y="20992"/>
                      <a:pt x="12666" y="18336"/>
                    </a:cubicBezTo>
                    <a:cubicBezTo>
                      <a:pt x="12983" y="17048"/>
                      <a:pt x="13221" y="15700"/>
                      <a:pt x="13062" y="14392"/>
                    </a:cubicBezTo>
                    <a:cubicBezTo>
                      <a:pt x="13023" y="14094"/>
                      <a:pt x="12924" y="13777"/>
                      <a:pt x="12687" y="13678"/>
                    </a:cubicBezTo>
                    <a:cubicBezTo>
                      <a:pt x="12631" y="13654"/>
                      <a:pt x="12576" y="13643"/>
                      <a:pt x="12522" y="13643"/>
                    </a:cubicBezTo>
                    <a:cubicBezTo>
                      <a:pt x="12268" y="13643"/>
                      <a:pt x="12037" y="13886"/>
                      <a:pt x="11873" y="14115"/>
                    </a:cubicBezTo>
                    <a:cubicBezTo>
                      <a:pt x="10982" y="15323"/>
                      <a:pt x="10208" y="16631"/>
                      <a:pt x="9594" y="18019"/>
                    </a:cubicBezTo>
                    <a:cubicBezTo>
                      <a:pt x="10546" y="14313"/>
                      <a:pt x="12290" y="7592"/>
                      <a:pt x="10863" y="6661"/>
                    </a:cubicBezTo>
                    <a:cubicBezTo>
                      <a:pt x="10795" y="6631"/>
                      <a:pt x="10728" y="6617"/>
                      <a:pt x="10661" y="6617"/>
                    </a:cubicBezTo>
                    <a:cubicBezTo>
                      <a:pt x="10336" y="6617"/>
                      <a:pt x="10029" y="6943"/>
                      <a:pt x="9832" y="7256"/>
                    </a:cubicBezTo>
                    <a:cubicBezTo>
                      <a:pt x="9405" y="7920"/>
                      <a:pt x="8540" y="9905"/>
                      <a:pt x="8520" y="9905"/>
                    </a:cubicBezTo>
                    <a:cubicBezTo>
                      <a:pt x="8516" y="9905"/>
                      <a:pt x="8535" y="9852"/>
                      <a:pt x="8583" y="9733"/>
                    </a:cubicBezTo>
                    <a:cubicBezTo>
                      <a:pt x="8781" y="9257"/>
                      <a:pt x="9177" y="614"/>
                      <a:pt x="662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21" name="Google Shape;2421;p23"/>
              <p:cNvSpPr/>
              <p:nvPr/>
            </p:nvSpPr>
            <p:spPr>
              <a:xfrm>
                <a:off x="5759400" y="2990350"/>
                <a:ext cx="178425" cy="703986"/>
              </a:xfrm>
              <a:custGeom>
                <a:avLst/>
                <a:gdLst/>
                <a:ahLst/>
                <a:cxnLst/>
                <a:rect l="l" t="t" r="r" b="b"/>
                <a:pathLst>
                  <a:path w="7137" h="26563" extrusionOk="0">
                    <a:moveTo>
                      <a:pt x="3569" y="0"/>
                    </a:moveTo>
                    <a:cubicBezTo>
                      <a:pt x="2181" y="436"/>
                      <a:pt x="2399" y="6542"/>
                      <a:pt x="2498" y="6879"/>
                    </a:cubicBezTo>
                    <a:cubicBezTo>
                      <a:pt x="2524" y="6966"/>
                      <a:pt x="2534" y="7004"/>
                      <a:pt x="2532" y="7004"/>
                    </a:cubicBezTo>
                    <a:cubicBezTo>
                      <a:pt x="2520" y="7004"/>
                      <a:pt x="2063" y="5594"/>
                      <a:pt x="1824" y="5135"/>
                    </a:cubicBezTo>
                    <a:cubicBezTo>
                      <a:pt x="1727" y="4908"/>
                      <a:pt x="1563" y="4681"/>
                      <a:pt x="1388" y="4681"/>
                    </a:cubicBezTo>
                    <a:cubicBezTo>
                      <a:pt x="1349" y="4681"/>
                      <a:pt x="1309" y="4693"/>
                      <a:pt x="1269" y="4718"/>
                    </a:cubicBezTo>
                    <a:cubicBezTo>
                      <a:pt x="496" y="5373"/>
                      <a:pt x="1447" y="10110"/>
                      <a:pt x="1962" y="12747"/>
                    </a:cubicBezTo>
                    <a:cubicBezTo>
                      <a:pt x="1626" y="11756"/>
                      <a:pt x="1209" y="10823"/>
                      <a:pt x="733" y="9972"/>
                    </a:cubicBezTo>
                    <a:cubicBezTo>
                      <a:pt x="632" y="9819"/>
                      <a:pt x="501" y="9638"/>
                      <a:pt x="367" y="9638"/>
                    </a:cubicBezTo>
                    <a:cubicBezTo>
                      <a:pt x="344" y="9638"/>
                      <a:pt x="320" y="9643"/>
                      <a:pt x="297" y="9655"/>
                    </a:cubicBezTo>
                    <a:cubicBezTo>
                      <a:pt x="159" y="9734"/>
                      <a:pt x="99" y="9972"/>
                      <a:pt x="80" y="10170"/>
                    </a:cubicBezTo>
                    <a:cubicBezTo>
                      <a:pt x="1" y="11101"/>
                      <a:pt x="120" y="12052"/>
                      <a:pt x="297" y="12964"/>
                    </a:cubicBezTo>
                    <a:cubicBezTo>
                      <a:pt x="654" y="14848"/>
                      <a:pt x="1150" y="16651"/>
                      <a:pt x="1824" y="18356"/>
                    </a:cubicBezTo>
                    <a:cubicBezTo>
                      <a:pt x="1587" y="17920"/>
                      <a:pt x="1328" y="17504"/>
                      <a:pt x="1011" y="17167"/>
                    </a:cubicBezTo>
                    <a:cubicBezTo>
                      <a:pt x="879" y="17019"/>
                      <a:pt x="719" y="16870"/>
                      <a:pt x="555" y="16870"/>
                    </a:cubicBezTo>
                    <a:cubicBezTo>
                      <a:pt x="522" y="16870"/>
                      <a:pt x="489" y="16876"/>
                      <a:pt x="456" y="16889"/>
                    </a:cubicBezTo>
                    <a:cubicBezTo>
                      <a:pt x="199" y="16989"/>
                      <a:pt x="120" y="17465"/>
                      <a:pt x="139" y="17841"/>
                    </a:cubicBezTo>
                    <a:cubicBezTo>
                      <a:pt x="159" y="18396"/>
                      <a:pt x="318" y="18932"/>
                      <a:pt x="477" y="19426"/>
                    </a:cubicBezTo>
                    <a:cubicBezTo>
                      <a:pt x="1288" y="21984"/>
                      <a:pt x="2319" y="24382"/>
                      <a:pt x="3569" y="26563"/>
                    </a:cubicBezTo>
                    <a:cubicBezTo>
                      <a:pt x="4798" y="24382"/>
                      <a:pt x="5848" y="21984"/>
                      <a:pt x="6641" y="19426"/>
                    </a:cubicBezTo>
                    <a:cubicBezTo>
                      <a:pt x="6799" y="18932"/>
                      <a:pt x="6958" y="18396"/>
                      <a:pt x="6997" y="17841"/>
                    </a:cubicBezTo>
                    <a:cubicBezTo>
                      <a:pt x="7018" y="17465"/>
                      <a:pt x="6918" y="16989"/>
                      <a:pt x="6680" y="16889"/>
                    </a:cubicBezTo>
                    <a:cubicBezTo>
                      <a:pt x="6647" y="16876"/>
                      <a:pt x="6613" y="16870"/>
                      <a:pt x="6579" y="16870"/>
                    </a:cubicBezTo>
                    <a:cubicBezTo>
                      <a:pt x="6411" y="16870"/>
                      <a:pt x="6238" y="17019"/>
                      <a:pt x="6106" y="17167"/>
                    </a:cubicBezTo>
                    <a:cubicBezTo>
                      <a:pt x="5808" y="17504"/>
                      <a:pt x="5531" y="17920"/>
                      <a:pt x="5313" y="18356"/>
                    </a:cubicBezTo>
                    <a:cubicBezTo>
                      <a:pt x="5967" y="16651"/>
                      <a:pt x="6482" y="14848"/>
                      <a:pt x="6839" y="12964"/>
                    </a:cubicBezTo>
                    <a:cubicBezTo>
                      <a:pt x="6997" y="12052"/>
                      <a:pt x="7137" y="11101"/>
                      <a:pt x="7037" y="10170"/>
                    </a:cubicBezTo>
                    <a:cubicBezTo>
                      <a:pt x="7018" y="9972"/>
                      <a:pt x="6978" y="9734"/>
                      <a:pt x="6839" y="9655"/>
                    </a:cubicBezTo>
                    <a:cubicBezTo>
                      <a:pt x="6816" y="9643"/>
                      <a:pt x="6792" y="9638"/>
                      <a:pt x="6769" y="9638"/>
                    </a:cubicBezTo>
                    <a:cubicBezTo>
                      <a:pt x="6630" y="9638"/>
                      <a:pt x="6488" y="9819"/>
                      <a:pt x="6403" y="9972"/>
                    </a:cubicBezTo>
                    <a:cubicBezTo>
                      <a:pt x="5908" y="10823"/>
                      <a:pt x="5511" y="11756"/>
                      <a:pt x="5174" y="12747"/>
                    </a:cubicBezTo>
                    <a:cubicBezTo>
                      <a:pt x="5689" y="10110"/>
                      <a:pt x="6622" y="5373"/>
                      <a:pt x="5848" y="4718"/>
                    </a:cubicBezTo>
                    <a:cubicBezTo>
                      <a:pt x="5811" y="4693"/>
                      <a:pt x="5775" y="4681"/>
                      <a:pt x="5738" y="4681"/>
                    </a:cubicBezTo>
                    <a:cubicBezTo>
                      <a:pt x="5573" y="4681"/>
                      <a:pt x="5407" y="4908"/>
                      <a:pt x="5293" y="5135"/>
                    </a:cubicBezTo>
                    <a:cubicBezTo>
                      <a:pt x="5072" y="5594"/>
                      <a:pt x="4602" y="7004"/>
                      <a:pt x="4587" y="7004"/>
                    </a:cubicBezTo>
                    <a:cubicBezTo>
                      <a:pt x="4584" y="7004"/>
                      <a:pt x="4594" y="6966"/>
                      <a:pt x="4619" y="6879"/>
                    </a:cubicBezTo>
                    <a:cubicBezTo>
                      <a:pt x="4738" y="6542"/>
                      <a:pt x="4936" y="436"/>
                      <a:pt x="3569" y="0"/>
                    </a:cubicBezTo>
                    <a:close/>
                  </a:path>
                </a:pathLst>
              </a:custGeom>
              <a:solidFill>
                <a:srgbClr val="191919">
                  <a:alpha val="128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22" name="Google Shape;2422;p23"/>
              <p:cNvSpPr/>
              <p:nvPr/>
            </p:nvSpPr>
            <p:spPr>
              <a:xfrm>
                <a:off x="5725918" y="3408154"/>
                <a:ext cx="120741" cy="278783"/>
              </a:xfrm>
              <a:custGeom>
                <a:avLst/>
                <a:gdLst/>
                <a:ahLst/>
                <a:cxnLst/>
                <a:rect l="l" t="t" r="r" b="b"/>
                <a:pathLst>
                  <a:path w="6176" h="11910" extrusionOk="0">
                    <a:moveTo>
                      <a:pt x="144" y="0"/>
                    </a:moveTo>
                    <a:cubicBezTo>
                      <a:pt x="75" y="0"/>
                      <a:pt x="0" y="73"/>
                      <a:pt x="28" y="154"/>
                    </a:cubicBezTo>
                    <a:cubicBezTo>
                      <a:pt x="722" y="1740"/>
                      <a:pt x="1396" y="3345"/>
                      <a:pt x="2110" y="4930"/>
                    </a:cubicBezTo>
                    <a:cubicBezTo>
                      <a:pt x="2803" y="6458"/>
                      <a:pt x="3635" y="7924"/>
                      <a:pt x="4488" y="9371"/>
                    </a:cubicBezTo>
                    <a:cubicBezTo>
                      <a:pt x="4964" y="10203"/>
                      <a:pt x="5459" y="11036"/>
                      <a:pt x="5935" y="11868"/>
                    </a:cubicBezTo>
                    <a:cubicBezTo>
                      <a:pt x="5957" y="11897"/>
                      <a:pt x="5988" y="11909"/>
                      <a:pt x="6020" y="11909"/>
                    </a:cubicBezTo>
                    <a:cubicBezTo>
                      <a:pt x="6097" y="11909"/>
                      <a:pt x="6176" y="11834"/>
                      <a:pt x="6133" y="11749"/>
                    </a:cubicBezTo>
                    <a:cubicBezTo>
                      <a:pt x="5261" y="10283"/>
                      <a:pt x="4369" y="8816"/>
                      <a:pt x="3556" y="7309"/>
                    </a:cubicBezTo>
                    <a:cubicBezTo>
                      <a:pt x="2744" y="5842"/>
                      <a:pt x="2049" y="4296"/>
                      <a:pt x="1375" y="2750"/>
                    </a:cubicBezTo>
                    <a:cubicBezTo>
                      <a:pt x="1000" y="1838"/>
                      <a:pt x="603" y="947"/>
                      <a:pt x="226" y="54"/>
                    </a:cubicBezTo>
                    <a:cubicBezTo>
                      <a:pt x="207" y="16"/>
                      <a:pt x="176" y="0"/>
                      <a:pt x="14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23" name="Google Shape;2423;p23"/>
              <p:cNvSpPr/>
              <p:nvPr/>
            </p:nvSpPr>
            <p:spPr>
              <a:xfrm>
                <a:off x="5843926" y="3418358"/>
                <a:ext cx="149968" cy="209895"/>
              </a:xfrm>
              <a:custGeom>
                <a:avLst/>
                <a:gdLst/>
                <a:ahLst/>
                <a:cxnLst/>
                <a:rect l="l" t="t" r="r" b="b"/>
                <a:pathLst>
                  <a:path w="7671" h="8967" extrusionOk="0">
                    <a:moveTo>
                      <a:pt x="7533" y="1"/>
                    </a:moveTo>
                    <a:cubicBezTo>
                      <a:pt x="7501" y="1"/>
                      <a:pt x="7471" y="16"/>
                      <a:pt x="7452" y="54"/>
                    </a:cubicBezTo>
                    <a:cubicBezTo>
                      <a:pt x="5945" y="2631"/>
                      <a:pt x="4101" y="4991"/>
                      <a:pt x="1960" y="7071"/>
                    </a:cubicBezTo>
                    <a:cubicBezTo>
                      <a:pt x="1366" y="7666"/>
                      <a:pt x="731" y="8242"/>
                      <a:pt x="78" y="8797"/>
                    </a:cubicBezTo>
                    <a:cubicBezTo>
                      <a:pt x="1" y="8858"/>
                      <a:pt x="78" y="8967"/>
                      <a:pt x="163" y="8967"/>
                    </a:cubicBezTo>
                    <a:cubicBezTo>
                      <a:pt x="188" y="8967"/>
                      <a:pt x="214" y="8957"/>
                      <a:pt x="236" y="8935"/>
                    </a:cubicBezTo>
                    <a:cubicBezTo>
                      <a:pt x="2536" y="6992"/>
                      <a:pt x="4577" y="4772"/>
                      <a:pt x="6282" y="2295"/>
                    </a:cubicBezTo>
                    <a:cubicBezTo>
                      <a:pt x="6757" y="1600"/>
                      <a:pt x="7214" y="887"/>
                      <a:pt x="7630" y="154"/>
                    </a:cubicBezTo>
                    <a:cubicBezTo>
                      <a:pt x="7671" y="73"/>
                      <a:pt x="7600" y="1"/>
                      <a:pt x="753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24" name="Google Shape;2424;p23"/>
              <p:cNvSpPr/>
              <p:nvPr/>
            </p:nvSpPr>
            <p:spPr>
              <a:xfrm>
                <a:off x="5841638" y="3353504"/>
                <a:ext cx="128522" cy="169026"/>
              </a:xfrm>
              <a:custGeom>
                <a:avLst/>
                <a:gdLst/>
                <a:ahLst/>
                <a:cxnLst/>
                <a:rect l="l" t="t" r="r" b="b"/>
                <a:pathLst>
                  <a:path w="6574" h="7221" extrusionOk="0">
                    <a:moveTo>
                      <a:pt x="6428" y="0"/>
                    </a:moveTo>
                    <a:cubicBezTo>
                      <a:pt x="6396" y="0"/>
                      <a:pt x="6364" y="14"/>
                      <a:pt x="6340" y="50"/>
                    </a:cubicBezTo>
                    <a:cubicBezTo>
                      <a:pt x="4932" y="2053"/>
                      <a:pt x="3208" y="3777"/>
                      <a:pt x="1503" y="5542"/>
                    </a:cubicBezTo>
                    <a:cubicBezTo>
                      <a:pt x="1027" y="6036"/>
                      <a:pt x="531" y="6533"/>
                      <a:pt x="76" y="7048"/>
                    </a:cubicBezTo>
                    <a:cubicBezTo>
                      <a:pt x="0" y="7123"/>
                      <a:pt x="73" y="7221"/>
                      <a:pt x="147" y="7221"/>
                    </a:cubicBezTo>
                    <a:cubicBezTo>
                      <a:pt x="171" y="7221"/>
                      <a:pt x="195" y="7210"/>
                      <a:pt x="214" y="7186"/>
                    </a:cubicBezTo>
                    <a:cubicBezTo>
                      <a:pt x="1900" y="5383"/>
                      <a:pt x="3684" y="3678"/>
                      <a:pt x="5269" y="1775"/>
                    </a:cubicBezTo>
                    <a:cubicBezTo>
                      <a:pt x="5706" y="1260"/>
                      <a:pt x="6121" y="724"/>
                      <a:pt x="6518" y="150"/>
                    </a:cubicBezTo>
                    <a:cubicBezTo>
                      <a:pt x="6573" y="80"/>
                      <a:pt x="6502" y="0"/>
                      <a:pt x="642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25" name="Google Shape;2425;p23"/>
              <p:cNvSpPr/>
              <p:nvPr/>
            </p:nvSpPr>
            <p:spPr>
              <a:xfrm>
                <a:off x="5843965" y="3224896"/>
                <a:ext cx="141014" cy="199291"/>
              </a:xfrm>
              <a:custGeom>
                <a:avLst/>
                <a:gdLst/>
                <a:ahLst/>
                <a:cxnLst/>
                <a:rect l="l" t="t" r="r" b="b"/>
                <a:pathLst>
                  <a:path w="7213" h="8514" extrusionOk="0">
                    <a:moveTo>
                      <a:pt x="7070" y="1"/>
                    </a:moveTo>
                    <a:cubicBezTo>
                      <a:pt x="7035" y="1"/>
                      <a:pt x="7000" y="17"/>
                      <a:pt x="6974" y="55"/>
                    </a:cubicBezTo>
                    <a:cubicBezTo>
                      <a:pt x="5566" y="2434"/>
                      <a:pt x="3684" y="4495"/>
                      <a:pt x="1781" y="6517"/>
                    </a:cubicBezTo>
                    <a:cubicBezTo>
                      <a:pt x="1205" y="7112"/>
                      <a:pt x="650" y="7725"/>
                      <a:pt x="76" y="8341"/>
                    </a:cubicBezTo>
                    <a:cubicBezTo>
                      <a:pt x="0" y="8415"/>
                      <a:pt x="73" y="8513"/>
                      <a:pt x="147" y="8513"/>
                    </a:cubicBezTo>
                    <a:cubicBezTo>
                      <a:pt x="171" y="8513"/>
                      <a:pt x="195" y="8503"/>
                      <a:pt x="214" y="8479"/>
                    </a:cubicBezTo>
                    <a:cubicBezTo>
                      <a:pt x="2177" y="6417"/>
                      <a:pt x="4178" y="4376"/>
                      <a:pt x="5864" y="2096"/>
                    </a:cubicBezTo>
                    <a:cubicBezTo>
                      <a:pt x="6340" y="1461"/>
                      <a:pt x="6776" y="827"/>
                      <a:pt x="7172" y="153"/>
                    </a:cubicBezTo>
                    <a:cubicBezTo>
                      <a:pt x="7212" y="72"/>
                      <a:pt x="7143" y="1"/>
                      <a:pt x="707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26" name="Google Shape;2426;p23"/>
              <p:cNvSpPr/>
              <p:nvPr/>
            </p:nvSpPr>
            <p:spPr>
              <a:xfrm>
                <a:off x="5706250" y="3179070"/>
                <a:ext cx="141464" cy="285642"/>
              </a:xfrm>
              <a:custGeom>
                <a:avLst/>
                <a:gdLst/>
                <a:ahLst/>
                <a:cxnLst/>
                <a:rect l="l" t="t" r="r" b="b"/>
                <a:pathLst>
                  <a:path w="7236" h="12203" extrusionOk="0">
                    <a:moveTo>
                      <a:pt x="154" y="0"/>
                    </a:moveTo>
                    <a:cubicBezTo>
                      <a:pt x="78" y="0"/>
                      <a:pt x="1" y="84"/>
                      <a:pt x="42" y="168"/>
                    </a:cubicBezTo>
                    <a:cubicBezTo>
                      <a:pt x="975" y="1696"/>
                      <a:pt x="1747" y="3281"/>
                      <a:pt x="2561" y="4867"/>
                    </a:cubicBezTo>
                    <a:cubicBezTo>
                      <a:pt x="3393" y="6493"/>
                      <a:pt x="4265" y="8058"/>
                      <a:pt x="5257" y="9564"/>
                    </a:cubicBezTo>
                    <a:cubicBezTo>
                      <a:pt x="5831" y="10437"/>
                      <a:pt x="6425" y="11290"/>
                      <a:pt x="7001" y="12162"/>
                    </a:cubicBezTo>
                    <a:cubicBezTo>
                      <a:pt x="7024" y="12190"/>
                      <a:pt x="7055" y="12202"/>
                      <a:pt x="7085" y="12202"/>
                    </a:cubicBezTo>
                    <a:cubicBezTo>
                      <a:pt x="7161" y="12202"/>
                      <a:pt x="7235" y="12128"/>
                      <a:pt x="7179" y="12043"/>
                    </a:cubicBezTo>
                    <a:cubicBezTo>
                      <a:pt x="6168" y="10537"/>
                      <a:pt x="5117" y="9030"/>
                      <a:pt x="4186" y="7444"/>
                    </a:cubicBezTo>
                    <a:cubicBezTo>
                      <a:pt x="3293" y="5898"/>
                      <a:pt x="2521" y="4292"/>
                      <a:pt x="1688" y="2706"/>
                    </a:cubicBezTo>
                    <a:cubicBezTo>
                      <a:pt x="1232" y="1815"/>
                      <a:pt x="756" y="922"/>
                      <a:pt x="241" y="50"/>
                    </a:cubicBezTo>
                    <a:cubicBezTo>
                      <a:pt x="217" y="15"/>
                      <a:pt x="186" y="0"/>
                      <a:pt x="15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27" name="Google Shape;2427;p23"/>
              <p:cNvSpPr/>
              <p:nvPr/>
            </p:nvSpPr>
            <p:spPr>
              <a:xfrm>
                <a:off x="5748851" y="3051725"/>
                <a:ext cx="97379" cy="277824"/>
              </a:xfrm>
              <a:custGeom>
                <a:avLst/>
                <a:gdLst/>
                <a:ahLst/>
                <a:cxnLst/>
                <a:rect l="l" t="t" r="r" b="b"/>
                <a:pathLst>
                  <a:path w="4981" h="11869" extrusionOk="0">
                    <a:moveTo>
                      <a:pt x="126" y="0"/>
                    </a:moveTo>
                    <a:cubicBezTo>
                      <a:pt x="63" y="0"/>
                      <a:pt x="1" y="55"/>
                      <a:pt x="25" y="138"/>
                    </a:cubicBezTo>
                    <a:cubicBezTo>
                      <a:pt x="1035" y="3251"/>
                      <a:pt x="2285" y="6264"/>
                      <a:pt x="3612" y="9257"/>
                    </a:cubicBezTo>
                    <a:cubicBezTo>
                      <a:pt x="3989" y="10110"/>
                      <a:pt x="4386" y="10962"/>
                      <a:pt x="4762" y="11815"/>
                    </a:cubicBezTo>
                    <a:cubicBezTo>
                      <a:pt x="4781" y="11853"/>
                      <a:pt x="4812" y="11868"/>
                      <a:pt x="4843" y="11868"/>
                    </a:cubicBezTo>
                    <a:cubicBezTo>
                      <a:pt x="4911" y="11868"/>
                      <a:pt x="4981" y="11796"/>
                      <a:pt x="4941" y="11715"/>
                    </a:cubicBezTo>
                    <a:cubicBezTo>
                      <a:pt x="3593" y="8722"/>
                      <a:pt x="2245" y="5728"/>
                      <a:pt x="1114" y="2636"/>
                    </a:cubicBezTo>
                    <a:cubicBezTo>
                      <a:pt x="797" y="1785"/>
                      <a:pt x="520" y="931"/>
                      <a:pt x="223" y="80"/>
                    </a:cubicBezTo>
                    <a:cubicBezTo>
                      <a:pt x="207" y="24"/>
                      <a:pt x="166" y="0"/>
                      <a:pt x="12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28" name="Google Shape;2428;p23"/>
              <p:cNvSpPr/>
              <p:nvPr/>
            </p:nvSpPr>
            <p:spPr>
              <a:xfrm>
                <a:off x="5843476" y="3059355"/>
                <a:ext cx="119333" cy="199643"/>
              </a:xfrm>
              <a:custGeom>
                <a:avLst/>
                <a:gdLst/>
                <a:ahLst/>
                <a:cxnLst/>
                <a:rect l="l" t="t" r="r" b="b"/>
                <a:pathLst>
                  <a:path w="6104" h="8529" extrusionOk="0">
                    <a:moveTo>
                      <a:pt x="5948" y="1"/>
                    </a:moveTo>
                    <a:cubicBezTo>
                      <a:pt x="5917" y="1"/>
                      <a:pt x="5886" y="15"/>
                      <a:pt x="5868" y="50"/>
                    </a:cubicBezTo>
                    <a:cubicBezTo>
                      <a:pt x="4441" y="2251"/>
                      <a:pt x="3035" y="4451"/>
                      <a:pt x="1468" y="6552"/>
                    </a:cubicBezTo>
                    <a:cubicBezTo>
                      <a:pt x="1013" y="7167"/>
                      <a:pt x="537" y="7762"/>
                      <a:pt x="61" y="8336"/>
                    </a:cubicBezTo>
                    <a:cubicBezTo>
                      <a:pt x="1" y="8427"/>
                      <a:pt x="66" y="8529"/>
                      <a:pt x="145" y="8529"/>
                    </a:cubicBezTo>
                    <a:cubicBezTo>
                      <a:pt x="170" y="8529"/>
                      <a:pt x="196" y="8519"/>
                      <a:pt x="220" y="8495"/>
                    </a:cubicBezTo>
                    <a:cubicBezTo>
                      <a:pt x="1904" y="6454"/>
                      <a:pt x="3391" y="4253"/>
                      <a:pt x="4838" y="2033"/>
                    </a:cubicBezTo>
                    <a:cubicBezTo>
                      <a:pt x="5234" y="1419"/>
                      <a:pt x="5651" y="785"/>
                      <a:pt x="6048" y="150"/>
                    </a:cubicBezTo>
                    <a:cubicBezTo>
                      <a:pt x="6103" y="80"/>
                      <a:pt x="6022" y="1"/>
                      <a:pt x="594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29" name="Google Shape;2429;p23"/>
              <p:cNvSpPr/>
              <p:nvPr/>
            </p:nvSpPr>
            <p:spPr>
              <a:xfrm>
                <a:off x="5842349" y="2975202"/>
                <a:ext cx="56049" cy="93803"/>
              </a:xfrm>
              <a:custGeom>
                <a:avLst/>
                <a:gdLst/>
                <a:ahLst/>
                <a:cxnLst/>
                <a:rect l="l" t="t" r="r" b="b"/>
                <a:pathLst>
                  <a:path w="3427" h="4803" extrusionOk="0">
                    <a:moveTo>
                      <a:pt x="3275" y="0"/>
                    </a:moveTo>
                    <a:cubicBezTo>
                      <a:pt x="3245" y="0"/>
                      <a:pt x="3214" y="12"/>
                      <a:pt x="3191" y="41"/>
                    </a:cubicBezTo>
                    <a:cubicBezTo>
                      <a:pt x="2339" y="1190"/>
                      <a:pt x="1784" y="2538"/>
                      <a:pt x="912" y="3688"/>
                    </a:cubicBezTo>
                    <a:cubicBezTo>
                      <a:pt x="674" y="4026"/>
                      <a:pt x="397" y="4343"/>
                      <a:pt x="80" y="4620"/>
                    </a:cubicBezTo>
                    <a:cubicBezTo>
                      <a:pt x="0" y="4699"/>
                      <a:pt x="84" y="4802"/>
                      <a:pt x="172" y="4802"/>
                    </a:cubicBezTo>
                    <a:cubicBezTo>
                      <a:pt x="194" y="4802"/>
                      <a:pt x="218" y="4795"/>
                      <a:pt x="238" y="4779"/>
                    </a:cubicBezTo>
                    <a:cubicBezTo>
                      <a:pt x="1309" y="3767"/>
                      <a:pt x="1943" y="2440"/>
                      <a:pt x="2676" y="1211"/>
                    </a:cubicBezTo>
                    <a:cubicBezTo>
                      <a:pt x="2894" y="834"/>
                      <a:pt x="3112" y="497"/>
                      <a:pt x="3370" y="160"/>
                    </a:cubicBezTo>
                    <a:cubicBezTo>
                      <a:pt x="3427" y="75"/>
                      <a:pt x="3352" y="0"/>
                      <a:pt x="327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30" name="Google Shape;2430;p23"/>
              <p:cNvSpPr/>
              <p:nvPr/>
            </p:nvSpPr>
            <p:spPr>
              <a:xfrm>
                <a:off x="5797825" y="2921315"/>
                <a:ext cx="47956" cy="79890"/>
              </a:xfrm>
              <a:custGeom>
                <a:avLst/>
                <a:gdLst/>
                <a:ahLst/>
                <a:cxnLst/>
                <a:rect l="l" t="t" r="r" b="b"/>
                <a:pathLst>
                  <a:path w="2453" h="3413" extrusionOk="0">
                    <a:moveTo>
                      <a:pt x="160" y="1"/>
                    </a:moveTo>
                    <a:cubicBezTo>
                      <a:pt x="85" y="1"/>
                      <a:pt x="1" y="75"/>
                      <a:pt x="57" y="160"/>
                    </a:cubicBezTo>
                    <a:cubicBezTo>
                      <a:pt x="771" y="1230"/>
                      <a:pt x="1503" y="2301"/>
                      <a:pt x="2217" y="3371"/>
                    </a:cubicBezTo>
                    <a:cubicBezTo>
                      <a:pt x="2240" y="3400"/>
                      <a:pt x="2271" y="3412"/>
                      <a:pt x="2302" y="3412"/>
                    </a:cubicBezTo>
                    <a:cubicBezTo>
                      <a:pt x="2378" y="3412"/>
                      <a:pt x="2453" y="3337"/>
                      <a:pt x="2396" y="3252"/>
                    </a:cubicBezTo>
                    <a:cubicBezTo>
                      <a:pt x="1683" y="2182"/>
                      <a:pt x="969" y="1112"/>
                      <a:pt x="235" y="41"/>
                    </a:cubicBezTo>
                    <a:cubicBezTo>
                      <a:pt x="218" y="13"/>
                      <a:pt x="190" y="1"/>
                      <a:pt x="16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31" name="Google Shape;2431;p23"/>
              <p:cNvSpPr/>
              <p:nvPr/>
            </p:nvSpPr>
            <p:spPr>
              <a:xfrm>
                <a:off x="5842342" y="2908700"/>
                <a:ext cx="4262" cy="974197"/>
              </a:xfrm>
              <a:custGeom>
                <a:avLst/>
                <a:gdLst/>
                <a:ahLst/>
                <a:cxnLst/>
                <a:rect l="l" t="t" r="r" b="b"/>
                <a:pathLst>
                  <a:path w="218" h="41619" extrusionOk="0">
                    <a:moveTo>
                      <a:pt x="109" y="1"/>
                    </a:moveTo>
                    <a:cubicBezTo>
                      <a:pt x="55" y="1"/>
                      <a:pt x="0" y="35"/>
                      <a:pt x="0" y="104"/>
                    </a:cubicBezTo>
                    <a:lnTo>
                      <a:pt x="0" y="16300"/>
                    </a:lnTo>
                    <a:lnTo>
                      <a:pt x="0" y="32415"/>
                    </a:lnTo>
                    <a:lnTo>
                      <a:pt x="0" y="41515"/>
                    </a:lnTo>
                    <a:cubicBezTo>
                      <a:pt x="0" y="41584"/>
                      <a:pt x="55" y="41618"/>
                      <a:pt x="109" y="41618"/>
                    </a:cubicBezTo>
                    <a:cubicBezTo>
                      <a:pt x="163" y="41618"/>
                      <a:pt x="218" y="41584"/>
                      <a:pt x="218" y="41515"/>
                    </a:cubicBezTo>
                    <a:lnTo>
                      <a:pt x="218" y="25319"/>
                    </a:lnTo>
                    <a:lnTo>
                      <a:pt x="218" y="9204"/>
                    </a:lnTo>
                    <a:lnTo>
                      <a:pt x="218" y="104"/>
                    </a:lnTo>
                    <a:cubicBezTo>
                      <a:pt x="218" y="35"/>
                      <a:pt x="163" y="1"/>
                      <a:pt x="10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sp>
        <p:nvSpPr>
          <p:cNvPr id="2432" name="Google Shape;2432;p23"/>
          <p:cNvSpPr/>
          <p:nvPr/>
        </p:nvSpPr>
        <p:spPr>
          <a:xfrm>
            <a:off x="6210900" y="6382084"/>
            <a:ext cx="242000" cy="242000"/>
          </a:xfrm>
          <a:prstGeom prst="ellipse">
            <a:avLst/>
          </a:prstGeom>
          <a:solidFill>
            <a:schemeClr val="accent4"/>
          </a:solidFill>
          <a:ln w="38100" cap="flat" cmpd="sng">
            <a:solidFill>
              <a:schemeClr val="lt2"/>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433" name="Google Shape;2433;p23"/>
          <p:cNvSpPr/>
          <p:nvPr/>
        </p:nvSpPr>
        <p:spPr>
          <a:xfrm>
            <a:off x="6706705" y="6085300"/>
            <a:ext cx="296800" cy="296800"/>
          </a:xfrm>
          <a:prstGeom prst="ellipse">
            <a:avLst/>
          </a:prstGeom>
          <a:solidFill>
            <a:schemeClr val="accent2"/>
          </a:solidFill>
          <a:ln w="38100" cap="flat" cmpd="sng">
            <a:solidFill>
              <a:schemeClr val="lt2"/>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434" name="Google Shape;2434;p23"/>
          <p:cNvSpPr/>
          <p:nvPr/>
        </p:nvSpPr>
        <p:spPr>
          <a:xfrm>
            <a:off x="11468736" y="6322867"/>
            <a:ext cx="192400" cy="192400"/>
          </a:xfrm>
          <a:prstGeom prst="ellipse">
            <a:avLst/>
          </a:prstGeom>
          <a:solidFill>
            <a:schemeClr val="accent1"/>
          </a:solidFill>
          <a:ln w="38100" cap="flat" cmpd="sng">
            <a:solidFill>
              <a:schemeClr val="lt2"/>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435" name="Google Shape;2435;p23"/>
          <p:cNvSpPr/>
          <p:nvPr/>
        </p:nvSpPr>
        <p:spPr>
          <a:xfrm>
            <a:off x="11602132" y="4247633"/>
            <a:ext cx="296800" cy="296800"/>
          </a:xfrm>
          <a:prstGeom prst="ellipse">
            <a:avLst/>
          </a:prstGeom>
          <a:solidFill>
            <a:schemeClr val="accent3"/>
          </a:solidFill>
          <a:ln w="38100" cap="flat" cmpd="sng">
            <a:solidFill>
              <a:schemeClr val="lt2"/>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Tree>
    <p:extLst>
      <p:ext uri="{BB962C8B-B14F-4D97-AF65-F5344CB8AC3E}">
        <p14:creationId xmlns:p14="http://schemas.microsoft.com/office/powerpoint/2010/main" val="9850302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Title and three columns 1">
  <p:cSld name="Title and three columns 1">
    <p:spTree>
      <p:nvGrpSpPr>
        <p:cNvPr id="1" name="Shape 2436"/>
        <p:cNvGrpSpPr/>
        <p:nvPr/>
      </p:nvGrpSpPr>
      <p:grpSpPr>
        <a:xfrm>
          <a:off x="0" y="0"/>
          <a:ext cx="0" cy="0"/>
          <a:chOff x="0" y="0"/>
          <a:chExt cx="0" cy="0"/>
        </a:xfrm>
      </p:grpSpPr>
      <p:sp>
        <p:nvSpPr>
          <p:cNvPr id="2437" name="Google Shape;2437;p24"/>
          <p:cNvSpPr txBox="1">
            <a:spLocks noGrp="1"/>
          </p:cNvSpPr>
          <p:nvPr>
            <p:ph type="title"/>
          </p:nvPr>
        </p:nvSpPr>
        <p:spPr>
          <a:xfrm>
            <a:off x="960000" y="719200"/>
            <a:ext cx="10272000" cy="7636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2438" name="Google Shape;2438;p24"/>
          <p:cNvSpPr txBox="1">
            <a:spLocks noGrp="1"/>
          </p:cNvSpPr>
          <p:nvPr>
            <p:ph type="title" idx="2"/>
          </p:nvPr>
        </p:nvSpPr>
        <p:spPr>
          <a:xfrm>
            <a:off x="1202051" y="4555633"/>
            <a:ext cx="2990000" cy="703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500"/>
              <a:buNone/>
              <a:defRPr sz="3333">
                <a:latin typeface="Itim"/>
                <a:ea typeface="Itim"/>
                <a:cs typeface="Itim"/>
                <a:sym typeface="Itim"/>
              </a:defRPr>
            </a:lvl1pPr>
            <a:lvl2pPr lvl="1" algn="ctr" rtl="0">
              <a:spcBef>
                <a:spcPts val="0"/>
              </a:spcBef>
              <a:spcAft>
                <a:spcPts val="0"/>
              </a:spcAft>
              <a:buSzPts val="2500"/>
              <a:buNone/>
              <a:defRPr sz="3333"/>
            </a:lvl2pPr>
            <a:lvl3pPr lvl="2" algn="ctr" rtl="0">
              <a:spcBef>
                <a:spcPts val="0"/>
              </a:spcBef>
              <a:spcAft>
                <a:spcPts val="0"/>
              </a:spcAft>
              <a:buSzPts val="2500"/>
              <a:buNone/>
              <a:defRPr sz="3333"/>
            </a:lvl3pPr>
            <a:lvl4pPr lvl="3" algn="ctr" rtl="0">
              <a:spcBef>
                <a:spcPts val="0"/>
              </a:spcBef>
              <a:spcAft>
                <a:spcPts val="0"/>
              </a:spcAft>
              <a:buSzPts val="2500"/>
              <a:buNone/>
              <a:defRPr sz="3333"/>
            </a:lvl4pPr>
            <a:lvl5pPr lvl="4" algn="ctr" rtl="0">
              <a:spcBef>
                <a:spcPts val="0"/>
              </a:spcBef>
              <a:spcAft>
                <a:spcPts val="0"/>
              </a:spcAft>
              <a:buSzPts val="2500"/>
              <a:buNone/>
              <a:defRPr sz="3333"/>
            </a:lvl5pPr>
            <a:lvl6pPr lvl="5" algn="ctr" rtl="0">
              <a:spcBef>
                <a:spcPts val="0"/>
              </a:spcBef>
              <a:spcAft>
                <a:spcPts val="0"/>
              </a:spcAft>
              <a:buSzPts val="2500"/>
              <a:buNone/>
              <a:defRPr sz="3333"/>
            </a:lvl6pPr>
            <a:lvl7pPr lvl="6" algn="ctr" rtl="0">
              <a:spcBef>
                <a:spcPts val="0"/>
              </a:spcBef>
              <a:spcAft>
                <a:spcPts val="0"/>
              </a:spcAft>
              <a:buSzPts val="2500"/>
              <a:buNone/>
              <a:defRPr sz="3333"/>
            </a:lvl7pPr>
            <a:lvl8pPr lvl="7" algn="ctr" rtl="0">
              <a:spcBef>
                <a:spcPts val="0"/>
              </a:spcBef>
              <a:spcAft>
                <a:spcPts val="0"/>
              </a:spcAft>
              <a:buSzPts val="2500"/>
              <a:buNone/>
              <a:defRPr sz="3333"/>
            </a:lvl8pPr>
            <a:lvl9pPr lvl="8" algn="ctr" rtl="0">
              <a:spcBef>
                <a:spcPts val="0"/>
              </a:spcBef>
              <a:spcAft>
                <a:spcPts val="0"/>
              </a:spcAft>
              <a:buSzPts val="2500"/>
              <a:buNone/>
              <a:defRPr sz="3333"/>
            </a:lvl9pPr>
          </a:lstStyle>
          <a:p>
            <a:endParaRPr/>
          </a:p>
        </p:txBody>
      </p:sp>
      <p:sp>
        <p:nvSpPr>
          <p:cNvPr id="2439" name="Google Shape;2439;p24"/>
          <p:cNvSpPr txBox="1">
            <a:spLocks noGrp="1"/>
          </p:cNvSpPr>
          <p:nvPr>
            <p:ph type="subTitle" idx="1"/>
          </p:nvPr>
        </p:nvSpPr>
        <p:spPr>
          <a:xfrm>
            <a:off x="1202067" y="5195467"/>
            <a:ext cx="2990000" cy="9432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867"/>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2440" name="Google Shape;2440;p24"/>
          <p:cNvSpPr txBox="1">
            <a:spLocks noGrp="1"/>
          </p:cNvSpPr>
          <p:nvPr>
            <p:ph type="title" idx="3"/>
          </p:nvPr>
        </p:nvSpPr>
        <p:spPr>
          <a:xfrm>
            <a:off x="4601000" y="4555633"/>
            <a:ext cx="2990000" cy="703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500"/>
              <a:buNone/>
              <a:defRPr sz="3333">
                <a:latin typeface="Itim"/>
                <a:ea typeface="Itim"/>
                <a:cs typeface="Itim"/>
                <a:sym typeface="Itim"/>
              </a:defRPr>
            </a:lvl1pPr>
            <a:lvl2pPr lvl="1" algn="ctr" rtl="0">
              <a:spcBef>
                <a:spcPts val="0"/>
              </a:spcBef>
              <a:spcAft>
                <a:spcPts val="0"/>
              </a:spcAft>
              <a:buSzPts val="2500"/>
              <a:buNone/>
              <a:defRPr sz="3333"/>
            </a:lvl2pPr>
            <a:lvl3pPr lvl="2" algn="ctr" rtl="0">
              <a:spcBef>
                <a:spcPts val="0"/>
              </a:spcBef>
              <a:spcAft>
                <a:spcPts val="0"/>
              </a:spcAft>
              <a:buSzPts val="2500"/>
              <a:buNone/>
              <a:defRPr sz="3333"/>
            </a:lvl3pPr>
            <a:lvl4pPr lvl="3" algn="ctr" rtl="0">
              <a:spcBef>
                <a:spcPts val="0"/>
              </a:spcBef>
              <a:spcAft>
                <a:spcPts val="0"/>
              </a:spcAft>
              <a:buSzPts val="2500"/>
              <a:buNone/>
              <a:defRPr sz="3333"/>
            </a:lvl4pPr>
            <a:lvl5pPr lvl="4" algn="ctr" rtl="0">
              <a:spcBef>
                <a:spcPts val="0"/>
              </a:spcBef>
              <a:spcAft>
                <a:spcPts val="0"/>
              </a:spcAft>
              <a:buSzPts val="2500"/>
              <a:buNone/>
              <a:defRPr sz="3333"/>
            </a:lvl5pPr>
            <a:lvl6pPr lvl="5" algn="ctr" rtl="0">
              <a:spcBef>
                <a:spcPts val="0"/>
              </a:spcBef>
              <a:spcAft>
                <a:spcPts val="0"/>
              </a:spcAft>
              <a:buSzPts val="2500"/>
              <a:buNone/>
              <a:defRPr sz="3333"/>
            </a:lvl6pPr>
            <a:lvl7pPr lvl="6" algn="ctr" rtl="0">
              <a:spcBef>
                <a:spcPts val="0"/>
              </a:spcBef>
              <a:spcAft>
                <a:spcPts val="0"/>
              </a:spcAft>
              <a:buSzPts val="2500"/>
              <a:buNone/>
              <a:defRPr sz="3333"/>
            </a:lvl7pPr>
            <a:lvl8pPr lvl="7" algn="ctr" rtl="0">
              <a:spcBef>
                <a:spcPts val="0"/>
              </a:spcBef>
              <a:spcAft>
                <a:spcPts val="0"/>
              </a:spcAft>
              <a:buSzPts val="2500"/>
              <a:buNone/>
              <a:defRPr sz="3333"/>
            </a:lvl8pPr>
            <a:lvl9pPr lvl="8" algn="ctr" rtl="0">
              <a:spcBef>
                <a:spcPts val="0"/>
              </a:spcBef>
              <a:spcAft>
                <a:spcPts val="0"/>
              </a:spcAft>
              <a:buSzPts val="2500"/>
              <a:buNone/>
              <a:defRPr sz="3333"/>
            </a:lvl9pPr>
          </a:lstStyle>
          <a:p>
            <a:endParaRPr/>
          </a:p>
        </p:txBody>
      </p:sp>
      <p:sp>
        <p:nvSpPr>
          <p:cNvPr id="2441" name="Google Shape;2441;p24"/>
          <p:cNvSpPr txBox="1">
            <a:spLocks noGrp="1"/>
          </p:cNvSpPr>
          <p:nvPr>
            <p:ph type="subTitle" idx="4"/>
          </p:nvPr>
        </p:nvSpPr>
        <p:spPr>
          <a:xfrm>
            <a:off x="4601013" y="5195467"/>
            <a:ext cx="2990000" cy="9432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867"/>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2442" name="Google Shape;2442;p24"/>
          <p:cNvSpPr txBox="1">
            <a:spLocks noGrp="1"/>
          </p:cNvSpPr>
          <p:nvPr>
            <p:ph type="title" idx="5"/>
          </p:nvPr>
        </p:nvSpPr>
        <p:spPr>
          <a:xfrm>
            <a:off x="7999957" y="4555633"/>
            <a:ext cx="2990000" cy="703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500"/>
              <a:buNone/>
              <a:defRPr sz="3333">
                <a:latin typeface="Itim"/>
                <a:ea typeface="Itim"/>
                <a:cs typeface="Itim"/>
                <a:sym typeface="Itim"/>
              </a:defRPr>
            </a:lvl1pPr>
            <a:lvl2pPr lvl="1" algn="ctr" rtl="0">
              <a:spcBef>
                <a:spcPts val="0"/>
              </a:spcBef>
              <a:spcAft>
                <a:spcPts val="0"/>
              </a:spcAft>
              <a:buSzPts val="2500"/>
              <a:buNone/>
              <a:defRPr sz="3333"/>
            </a:lvl2pPr>
            <a:lvl3pPr lvl="2" algn="ctr" rtl="0">
              <a:spcBef>
                <a:spcPts val="0"/>
              </a:spcBef>
              <a:spcAft>
                <a:spcPts val="0"/>
              </a:spcAft>
              <a:buSzPts val="2500"/>
              <a:buNone/>
              <a:defRPr sz="3333"/>
            </a:lvl3pPr>
            <a:lvl4pPr lvl="3" algn="ctr" rtl="0">
              <a:spcBef>
                <a:spcPts val="0"/>
              </a:spcBef>
              <a:spcAft>
                <a:spcPts val="0"/>
              </a:spcAft>
              <a:buSzPts val="2500"/>
              <a:buNone/>
              <a:defRPr sz="3333"/>
            </a:lvl4pPr>
            <a:lvl5pPr lvl="4" algn="ctr" rtl="0">
              <a:spcBef>
                <a:spcPts val="0"/>
              </a:spcBef>
              <a:spcAft>
                <a:spcPts val="0"/>
              </a:spcAft>
              <a:buSzPts val="2500"/>
              <a:buNone/>
              <a:defRPr sz="3333"/>
            </a:lvl5pPr>
            <a:lvl6pPr lvl="5" algn="ctr" rtl="0">
              <a:spcBef>
                <a:spcPts val="0"/>
              </a:spcBef>
              <a:spcAft>
                <a:spcPts val="0"/>
              </a:spcAft>
              <a:buSzPts val="2500"/>
              <a:buNone/>
              <a:defRPr sz="3333"/>
            </a:lvl6pPr>
            <a:lvl7pPr lvl="6" algn="ctr" rtl="0">
              <a:spcBef>
                <a:spcPts val="0"/>
              </a:spcBef>
              <a:spcAft>
                <a:spcPts val="0"/>
              </a:spcAft>
              <a:buSzPts val="2500"/>
              <a:buNone/>
              <a:defRPr sz="3333"/>
            </a:lvl7pPr>
            <a:lvl8pPr lvl="7" algn="ctr" rtl="0">
              <a:spcBef>
                <a:spcPts val="0"/>
              </a:spcBef>
              <a:spcAft>
                <a:spcPts val="0"/>
              </a:spcAft>
              <a:buSzPts val="2500"/>
              <a:buNone/>
              <a:defRPr sz="3333"/>
            </a:lvl8pPr>
            <a:lvl9pPr lvl="8" algn="ctr" rtl="0">
              <a:spcBef>
                <a:spcPts val="0"/>
              </a:spcBef>
              <a:spcAft>
                <a:spcPts val="0"/>
              </a:spcAft>
              <a:buSzPts val="2500"/>
              <a:buNone/>
              <a:defRPr sz="3333"/>
            </a:lvl9pPr>
          </a:lstStyle>
          <a:p>
            <a:endParaRPr/>
          </a:p>
        </p:txBody>
      </p:sp>
      <p:sp>
        <p:nvSpPr>
          <p:cNvPr id="2443" name="Google Shape;2443;p24"/>
          <p:cNvSpPr txBox="1">
            <a:spLocks noGrp="1"/>
          </p:cNvSpPr>
          <p:nvPr>
            <p:ph type="subTitle" idx="6"/>
          </p:nvPr>
        </p:nvSpPr>
        <p:spPr>
          <a:xfrm>
            <a:off x="7999971" y="5195467"/>
            <a:ext cx="2990000" cy="9432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867"/>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grpSp>
        <p:nvGrpSpPr>
          <p:cNvPr id="2444" name="Google Shape;2444;p24"/>
          <p:cNvGrpSpPr/>
          <p:nvPr/>
        </p:nvGrpSpPr>
        <p:grpSpPr>
          <a:xfrm rot="-2221577">
            <a:off x="746446" y="5480509"/>
            <a:ext cx="681497" cy="2240832"/>
            <a:chOff x="2643963" y="1509025"/>
            <a:chExt cx="330600" cy="1087047"/>
          </a:xfrm>
        </p:grpSpPr>
        <p:sp>
          <p:nvSpPr>
            <p:cNvPr id="2445" name="Google Shape;2445;p24"/>
            <p:cNvSpPr/>
            <p:nvPr/>
          </p:nvSpPr>
          <p:spPr>
            <a:xfrm>
              <a:off x="2643963" y="1509273"/>
              <a:ext cx="330600" cy="1086550"/>
            </a:xfrm>
            <a:custGeom>
              <a:avLst/>
              <a:gdLst/>
              <a:ahLst/>
              <a:cxnLst/>
              <a:rect l="l" t="t" r="r" b="b"/>
              <a:pathLst>
                <a:path w="13224" h="43462" extrusionOk="0">
                  <a:moveTo>
                    <a:pt x="6622" y="0"/>
                  </a:moveTo>
                  <a:cubicBezTo>
                    <a:pt x="4065" y="614"/>
                    <a:pt x="4462" y="9237"/>
                    <a:pt x="4639" y="9713"/>
                  </a:cubicBezTo>
                  <a:cubicBezTo>
                    <a:pt x="4690" y="9837"/>
                    <a:pt x="4711" y="9891"/>
                    <a:pt x="4710" y="9891"/>
                  </a:cubicBezTo>
                  <a:cubicBezTo>
                    <a:pt x="4699" y="9891"/>
                    <a:pt x="3834" y="7899"/>
                    <a:pt x="3391" y="7235"/>
                  </a:cubicBezTo>
                  <a:cubicBezTo>
                    <a:pt x="3197" y="6928"/>
                    <a:pt x="2898" y="6608"/>
                    <a:pt x="2589" y="6608"/>
                  </a:cubicBezTo>
                  <a:cubicBezTo>
                    <a:pt x="2519" y="6608"/>
                    <a:pt x="2449" y="6624"/>
                    <a:pt x="2379" y="6661"/>
                  </a:cubicBezTo>
                  <a:cubicBezTo>
                    <a:pt x="952" y="7572"/>
                    <a:pt x="2678" y="14291"/>
                    <a:pt x="3629" y="18018"/>
                  </a:cubicBezTo>
                  <a:cubicBezTo>
                    <a:pt x="3014" y="16612"/>
                    <a:pt x="2261" y="15303"/>
                    <a:pt x="1349" y="14114"/>
                  </a:cubicBezTo>
                  <a:cubicBezTo>
                    <a:pt x="1181" y="13879"/>
                    <a:pt x="944" y="13630"/>
                    <a:pt x="694" y="13630"/>
                  </a:cubicBezTo>
                  <a:cubicBezTo>
                    <a:pt x="648" y="13630"/>
                    <a:pt x="602" y="13639"/>
                    <a:pt x="556" y="13657"/>
                  </a:cubicBezTo>
                  <a:cubicBezTo>
                    <a:pt x="299" y="13757"/>
                    <a:pt x="220" y="14093"/>
                    <a:pt x="180" y="14371"/>
                  </a:cubicBezTo>
                  <a:cubicBezTo>
                    <a:pt x="1" y="15700"/>
                    <a:pt x="239" y="17048"/>
                    <a:pt x="556" y="18335"/>
                  </a:cubicBezTo>
                  <a:cubicBezTo>
                    <a:pt x="1211" y="20992"/>
                    <a:pt x="2162" y="23549"/>
                    <a:pt x="3371" y="25968"/>
                  </a:cubicBezTo>
                  <a:cubicBezTo>
                    <a:pt x="2955" y="25334"/>
                    <a:pt x="2459" y="24758"/>
                    <a:pt x="1904" y="24282"/>
                  </a:cubicBezTo>
                  <a:cubicBezTo>
                    <a:pt x="1658" y="24070"/>
                    <a:pt x="1358" y="23856"/>
                    <a:pt x="1048" y="23856"/>
                  </a:cubicBezTo>
                  <a:cubicBezTo>
                    <a:pt x="984" y="23856"/>
                    <a:pt x="919" y="23865"/>
                    <a:pt x="854" y="23886"/>
                  </a:cubicBezTo>
                  <a:cubicBezTo>
                    <a:pt x="378" y="24025"/>
                    <a:pt x="220" y="24679"/>
                    <a:pt x="259" y="25215"/>
                  </a:cubicBezTo>
                  <a:cubicBezTo>
                    <a:pt x="318" y="26008"/>
                    <a:pt x="595" y="26761"/>
                    <a:pt x="913" y="27474"/>
                  </a:cubicBezTo>
                  <a:cubicBezTo>
                    <a:pt x="2360" y="31003"/>
                    <a:pt x="4243" y="34333"/>
                    <a:pt x="6463" y="37365"/>
                  </a:cubicBezTo>
                  <a:lnTo>
                    <a:pt x="6463" y="43372"/>
                  </a:lnTo>
                  <a:cubicBezTo>
                    <a:pt x="6463" y="43432"/>
                    <a:pt x="6518" y="43461"/>
                    <a:pt x="6572" y="43461"/>
                  </a:cubicBezTo>
                  <a:cubicBezTo>
                    <a:pt x="6627" y="43461"/>
                    <a:pt x="6682" y="43432"/>
                    <a:pt x="6682" y="43372"/>
                  </a:cubicBezTo>
                  <a:lnTo>
                    <a:pt x="6682" y="37465"/>
                  </a:lnTo>
                  <a:cubicBezTo>
                    <a:pt x="8942" y="34412"/>
                    <a:pt x="10845" y="31042"/>
                    <a:pt x="12330" y="27474"/>
                  </a:cubicBezTo>
                  <a:cubicBezTo>
                    <a:pt x="12629" y="26761"/>
                    <a:pt x="12925" y="26008"/>
                    <a:pt x="12965" y="25215"/>
                  </a:cubicBezTo>
                  <a:cubicBezTo>
                    <a:pt x="13004" y="24679"/>
                    <a:pt x="12846" y="24025"/>
                    <a:pt x="12370" y="23886"/>
                  </a:cubicBezTo>
                  <a:cubicBezTo>
                    <a:pt x="12309" y="23865"/>
                    <a:pt x="12246" y="23856"/>
                    <a:pt x="12184" y="23856"/>
                  </a:cubicBezTo>
                  <a:cubicBezTo>
                    <a:pt x="11886" y="23856"/>
                    <a:pt x="11586" y="24070"/>
                    <a:pt x="11339" y="24282"/>
                  </a:cubicBezTo>
                  <a:cubicBezTo>
                    <a:pt x="10765" y="24758"/>
                    <a:pt x="10269" y="25334"/>
                    <a:pt x="9853" y="25968"/>
                  </a:cubicBezTo>
                  <a:cubicBezTo>
                    <a:pt x="11082" y="23549"/>
                    <a:pt x="12013" y="20992"/>
                    <a:pt x="12668" y="18335"/>
                  </a:cubicBezTo>
                  <a:cubicBezTo>
                    <a:pt x="12985" y="17048"/>
                    <a:pt x="13223" y="15700"/>
                    <a:pt x="13065" y="14371"/>
                  </a:cubicBezTo>
                  <a:cubicBezTo>
                    <a:pt x="13025" y="14093"/>
                    <a:pt x="12925" y="13757"/>
                    <a:pt x="12687" y="13657"/>
                  </a:cubicBezTo>
                  <a:cubicBezTo>
                    <a:pt x="12638" y="13639"/>
                    <a:pt x="12589" y="13630"/>
                    <a:pt x="12541" y="13630"/>
                  </a:cubicBezTo>
                  <a:cubicBezTo>
                    <a:pt x="12280" y="13630"/>
                    <a:pt x="12043" y="13879"/>
                    <a:pt x="11875" y="14114"/>
                  </a:cubicBezTo>
                  <a:cubicBezTo>
                    <a:pt x="10983" y="15303"/>
                    <a:pt x="10210" y="16612"/>
                    <a:pt x="9595" y="18018"/>
                  </a:cubicBezTo>
                  <a:cubicBezTo>
                    <a:pt x="10546" y="14291"/>
                    <a:pt x="12291" y="7572"/>
                    <a:pt x="10864" y="6661"/>
                  </a:cubicBezTo>
                  <a:cubicBezTo>
                    <a:pt x="10791" y="6624"/>
                    <a:pt x="10718" y="6608"/>
                    <a:pt x="10645" y="6608"/>
                  </a:cubicBezTo>
                  <a:cubicBezTo>
                    <a:pt x="10326" y="6608"/>
                    <a:pt x="10027" y="6928"/>
                    <a:pt x="9833" y="7235"/>
                  </a:cubicBezTo>
                  <a:cubicBezTo>
                    <a:pt x="9408" y="7899"/>
                    <a:pt x="8544" y="9891"/>
                    <a:pt x="8521" y="9891"/>
                  </a:cubicBezTo>
                  <a:cubicBezTo>
                    <a:pt x="8518" y="9891"/>
                    <a:pt x="8537" y="9837"/>
                    <a:pt x="8585" y="9713"/>
                  </a:cubicBezTo>
                  <a:cubicBezTo>
                    <a:pt x="8783" y="9237"/>
                    <a:pt x="9179" y="614"/>
                    <a:pt x="6622" y="0"/>
                  </a:cubicBezTo>
                  <a:close/>
                </a:path>
              </a:pathLst>
            </a:custGeom>
            <a:solidFill>
              <a:schemeClr val="dk1"/>
            </a:solidFill>
            <a:ln w="152400" cap="flat" cmpd="sng">
              <a:solidFill>
                <a:schemeClr val="lt2"/>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nvGrpSpPr>
            <p:cNvPr id="2446" name="Google Shape;2446;p24"/>
            <p:cNvGrpSpPr/>
            <p:nvPr/>
          </p:nvGrpSpPr>
          <p:grpSpPr>
            <a:xfrm>
              <a:off x="2643988" y="1509025"/>
              <a:ext cx="330550" cy="1087047"/>
              <a:chOff x="5683100" y="2795850"/>
              <a:chExt cx="330550" cy="1087047"/>
            </a:xfrm>
          </p:grpSpPr>
          <p:sp>
            <p:nvSpPr>
              <p:cNvPr id="2447" name="Google Shape;2447;p24"/>
              <p:cNvSpPr/>
              <p:nvPr/>
            </p:nvSpPr>
            <p:spPr>
              <a:xfrm>
                <a:off x="5683100" y="2795850"/>
                <a:ext cx="330550" cy="939100"/>
              </a:xfrm>
              <a:custGeom>
                <a:avLst/>
                <a:gdLst/>
                <a:ahLst/>
                <a:cxnLst/>
                <a:rect l="l" t="t" r="r" b="b"/>
                <a:pathLst>
                  <a:path w="13222" h="37564" extrusionOk="0">
                    <a:moveTo>
                      <a:pt x="6621" y="1"/>
                    </a:moveTo>
                    <a:cubicBezTo>
                      <a:pt x="4063" y="614"/>
                      <a:pt x="4459" y="9257"/>
                      <a:pt x="4639" y="9733"/>
                    </a:cubicBezTo>
                    <a:cubicBezTo>
                      <a:pt x="4689" y="9852"/>
                      <a:pt x="4710" y="9905"/>
                      <a:pt x="4709" y="9905"/>
                    </a:cubicBezTo>
                    <a:cubicBezTo>
                      <a:pt x="4701" y="9905"/>
                      <a:pt x="3832" y="7920"/>
                      <a:pt x="3389" y="7256"/>
                    </a:cubicBezTo>
                    <a:cubicBezTo>
                      <a:pt x="3192" y="6943"/>
                      <a:pt x="2885" y="6617"/>
                      <a:pt x="2572" y="6617"/>
                    </a:cubicBezTo>
                    <a:cubicBezTo>
                      <a:pt x="2508" y="6617"/>
                      <a:pt x="2443" y="6631"/>
                      <a:pt x="2379" y="6661"/>
                    </a:cubicBezTo>
                    <a:cubicBezTo>
                      <a:pt x="952" y="7592"/>
                      <a:pt x="2675" y="14313"/>
                      <a:pt x="3627" y="18019"/>
                    </a:cubicBezTo>
                    <a:cubicBezTo>
                      <a:pt x="3013" y="16631"/>
                      <a:pt x="2260" y="15323"/>
                      <a:pt x="1348" y="14115"/>
                    </a:cubicBezTo>
                    <a:cubicBezTo>
                      <a:pt x="1185" y="13886"/>
                      <a:pt x="953" y="13643"/>
                      <a:pt x="711" y="13643"/>
                    </a:cubicBezTo>
                    <a:cubicBezTo>
                      <a:pt x="659" y="13643"/>
                      <a:pt x="607" y="13654"/>
                      <a:pt x="555" y="13678"/>
                    </a:cubicBezTo>
                    <a:cubicBezTo>
                      <a:pt x="297" y="13777"/>
                      <a:pt x="217" y="14094"/>
                      <a:pt x="178" y="14392"/>
                    </a:cubicBezTo>
                    <a:cubicBezTo>
                      <a:pt x="0" y="15700"/>
                      <a:pt x="238" y="17048"/>
                      <a:pt x="555" y="18336"/>
                    </a:cubicBezTo>
                    <a:cubicBezTo>
                      <a:pt x="1208" y="20992"/>
                      <a:pt x="2160" y="23569"/>
                      <a:pt x="3370" y="25968"/>
                    </a:cubicBezTo>
                    <a:cubicBezTo>
                      <a:pt x="2953" y="25334"/>
                      <a:pt x="2458" y="24779"/>
                      <a:pt x="1903" y="24283"/>
                    </a:cubicBezTo>
                    <a:cubicBezTo>
                      <a:pt x="1659" y="24073"/>
                      <a:pt x="1364" y="23875"/>
                      <a:pt x="1058" y="23875"/>
                    </a:cubicBezTo>
                    <a:cubicBezTo>
                      <a:pt x="989" y="23875"/>
                      <a:pt x="921" y="23885"/>
                      <a:pt x="852" y="23907"/>
                    </a:cubicBezTo>
                    <a:cubicBezTo>
                      <a:pt x="376" y="24045"/>
                      <a:pt x="217" y="24700"/>
                      <a:pt x="257" y="25234"/>
                    </a:cubicBezTo>
                    <a:cubicBezTo>
                      <a:pt x="317" y="26027"/>
                      <a:pt x="595" y="26761"/>
                      <a:pt x="912" y="27494"/>
                    </a:cubicBezTo>
                    <a:cubicBezTo>
                      <a:pt x="2398" y="31102"/>
                      <a:pt x="4321" y="34492"/>
                      <a:pt x="6621" y="37564"/>
                    </a:cubicBezTo>
                    <a:cubicBezTo>
                      <a:pt x="8920" y="34492"/>
                      <a:pt x="10842" y="31102"/>
                      <a:pt x="12330" y="27494"/>
                    </a:cubicBezTo>
                    <a:cubicBezTo>
                      <a:pt x="12626" y="26761"/>
                      <a:pt x="12924" y="26027"/>
                      <a:pt x="12964" y="25234"/>
                    </a:cubicBezTo>
                    <a:cubicBezTo>
                      <a:pt x="13004" y="24700"/>
                      <a:pt x="12845" y="24045"/>
                      <a:pt x="12369" y="23907"/>
                    </a:cubicBezTo>
                    <a:cubicBezTo>
                      <a:pt x="12304" y="23885"/>
                      <a:pt x="12239" y="23875"/>
                      <a:pt x="12173" y="23875"/>
                    </a:cubicBezTo>
                    <a:cubicBezTo>
                      <a:pt x="11878" y="23875"/>
                      <a:pt x="11581" y="24073"/>
                      <a:pt x="11339" y="24283"/>
                    </a:cubicBezTo>
                    <a:cubicBezTo>
                      <a:pt x="10763" y="24779"/>
                      <a:pt x="10268" y="25334"/>
                      <a:pt x="9851" y="25968"/>
                    </a:cubicBezTo>
                    <a:cubicBezTo>
                      <a:pt x="11080" y="23569"/>
                      <a:pt x="12013" y="20992"/>
                      <a:pt x="12666" y="18336"/>
                    </a:cubicBezTo>
                    <a:cubicBezTo>
                      <a:pt x="12983" y="17048"/>
                      <a:pt x="13221" y="15700"/>
                      <a:pt x="13062" y="14392"/>
                    </a:cubicBezTo>
                    <a:cubicBezTo>
                      <a:pt x="13023" y="14094"/>
                      <a:pt x="12924" y="13777"/>
                      <a:pt x="12687" y="13678"/>
                    </a:cubicBezTo>
                    <a:cubicBezTo>
                      <a:pt x="12631" y="13654"/>
                      <a:pt x="12576" y="13643"/>
                      <a:pt x="12522" y="13643"/>
                    </a:cubicBezTo>
                    <a:cubicBezTo>
                      <a:pt x="12268" y="13643"/>
                      <a:pt x="12037" y="13886"/>
                      <a:pt x="11873" y="14115"/>
                    </a:cubicBezTo>
                    <a:cubicBezTo>
                      <a:pt x="10982" y="15323"/>
                      <a:pt x="10208" y="16631"/>
                      <a:pt x="9594" y="18019"/>
                    </a:cubicBezTo>
                    <a:cubicBezTo>
                      <a:pt x="10546" y="14313"/>
                      <a:pt x="12290" y="7592"/>
                      <a:pt x="10863" y="6661"/>
                    </a:cubicBezTo>
                    <a:cubicBezTo>
                      <a:pt x="10795" y="6631"/>
                      <a:pt x="10728" y="6617"/>
                      <a:pt x="10661" y="6617"/>
                    </a:cubicBezTo>
                    <a:cubicBezTo>
                      <a:pt x="10336" y="6617"/>
                      <a:pt x="10029" y="6943"/>
                      <a:pt x="9832" y="7256"/>
                    </a:cubicBezTo>
                    <a:cubicBezTo>
                      <a:pt x="9405" y="7920"/>
                      <a:pt x="8540" y="9905"/>
                      <a:pt x="8520" y="9905"/>
                    </a:cubicBezTo>
                    <a:cubicBezTo>
                      <a:pt x="8516" y="9905"/>
                      <a:pt x="8535" y="9852"/>
                      <a:pt x="8583" y="9733"/>
                    </a:cubicBezTo>
                    <a:cubicBezTo>
                      <a:pt x="8781" y="9257"/>
                      <a:pt x="9177" y="614"/>
                      <a:pt x="662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48" name="Google Shape;2448;p24"/>
              <p:cNvSpPr/>
              <p:nvPr/>
            </p:nvSpPr>
            <p:spPr>
              <a:xfrm>
                <a:off x="5759400" y="2990350"/>
                <a:ext cx="178425" cy="703986"/>
              </a:xfrm>
              <a:custGeom>
                <a:avLst/>
                <a:gdLst/>
                <a:ahLst/>
                <a:cxnLst/>
                <a:rect l="l" t="t" r="r" b="b"/>
                <a:pathLst>
                  <a:path w="7137" h="26563" extrusionOk="0">
                    <a:moveTo>
                      <a:pt x="3569" y="0"/>
                    </a:moveTo>
                    <a:cubicBezTo>
                      <a:pt x="2181" y="436"/>
                      <a:pt x="2399" y="6542"/>
                      <a:pt x="2498" y="6879"/>
                    </a:cubicBezTo>
                    <a:cubicBezTo>
                      <a:pt x="2524" y="6966"/>
                      <a:pt x="2534" y="7004"/>
                      <a:pt x="2532" y="7004"/>
                    </a:cubicBezTo>
                    <a:cubicBezTo>
                      <a:pt x="2520" y="7004"/>
                      <a:pt x="2063" y="5594"/>
                      <a:pt x="1824" y="5135"/>
                    </a:cubicBezTo>
                    <a:cubicBezTo>
                      <a:pt x="1727" y="4908"/>
                      <a:pt x="1563" y="4681"/>
                      <a:pt x="1388" y="4681"/>
                    </a:cubicBezTo>
                    <a:cubicBezTo>
                      <a:pt x="1349" y="4681"/>
                      <a:pt x="1309" y="4693"/>
                      <a:pt x="1269" y="4718"/>
                    </a:cubicBezTo>
                    <a:cubicBezTo>
                      <a:pt x="496" y="5373"/>
                      <a:pt x="1447" y="10110"/>
                      <a:pt x="1962" y="12747"/>
                    </a:cubicBezTo>
                    <a:cubicBezTo>
                      <a:pt x="1626" y="11756"/>
                      <a:pt x="1209" y="10823"/>
                      <a:pt x="733" y="9972"/>
                    </a:cubicBezTo>
                    <a:cubicBezTo>
                      <a:pt x="632" y="9819"/>
                      <a:pt x="501" y="9638"/>
                      <a:pt x="367" y="9638"/>
                    </a:cubicBezTo>
                    <a:cubicBezTo>
                      <a:pt x="344" y="9638"/>
                      <a:pt x="320" y="9643"/>
                      <a:pt x="297" y="9655"/>
                    </a:cubicBezTo>
                    <a:cubicBezTo>
                      <a:pt x="159" y="9734"/>
                      <a:pt x="99" y="9972"/>
                      <a:pt x="80" y="10170"/>
                    </a:cubicBezTo>
                    <a:cubicBezTo>
                      <a:pt x="1" y="11101"/>
                      <a:pt x="120" y="12052"/>
                      <a:pt x="297" y="12964"/>
                    </a:cubicBezTo>
                    <a:cubicBezTo>
                      <a:pt x="654" y="14848"/>
                      <a:pt x="1150" y="16651"/>
                      <a:pt x="1824" y="18356"/>
                    </a:cubicBezTo>
                    <a:cubicBezTo>
                      <a:pt x="1587" y="17920"/>
                      <a:pt x="1328" y="17504"/>
                      <a:pt x="1011" y="17167"/>
                    </a:cubicBezTo>
                    <a:cubicBezTo>
                      <a:pt x="879" y="17019"/>
                      <a:pt x="719" y="16870"/>
                      <a:pt x="555" y="16870"/>
                    </a:cubicBezTo>
                    <a:cubicBezTo>
                      <a:pt x="522" y="16870"/>
                      <a:pt x="489" y="16876"/>
                      <a:pt x="456" y="16889"/>
                    </a:cubicBezTo>
                    <a:cubicBezTo>
                      <a:pt x="199" y="16989"/>
                      <a:pt x="120" y="17465"/>
                      <a:pt x="139" y="17841"/>
                    </a:cubicBezTo>
                    <a:cubicBezTo>
                      <a:pt x="159" y="18396"/>
                      <a:pt x="318" y="18932"/>
                      <a:pt x="477" y="19426"/>
                    </a:cubicBezTo>
                    <a:cubicBezTo>
                      <a:pt x="1288" y="21984"/>
                      <a:pt x="2319" y="24382"/>
                      <a:pt x="3569" y="26563"/>
                    </a:cubicBezTo>
                    <a:cubicBezTo>
                      <a:pt x="4798" y="24382"/>
                      <a:pt x="5848" y="21984"/>
                      <a:pt x="6641" y="19426"/>
                    </a:cubicBezTo>
                    <a:cubicBezTo>
                      <a:pt x="6799" y="18932"/>
                      <a:pt x="6958" y="18396"/>
                      <a:pt x="6997" y="17841"/>
                    </a:cubicBezTo>
                    <a:cubicBezTo>
                      <a:pt x="7018" y="17465"/>
                      <a:pt x="6918" y="16989"/>
                      <a:pt x="6680" y="16889"/>
                    </a:cubicBezTo>
                    <a:cubicBezTo>
                      <a:pt x="6647" y="16876"/>
                      <a:pt x="6613" y="16870"/>
                      <a:pt x="6579" y="16870"/>
                    </a:cubicBezTo>
                    <a:cubicBezTo>
                      <a:pt x="6411" y="16870"/>
                      <a:pt x="6238" y="17019"/>
                      <a:pt x="6106" y="17167"/>
                    </a:cubicBezTo>
                    <a:cubicBezTo>
                      <a:pt x="5808" y="17504"/>
                      <a:pt x="5531" y="17920"/>
                      <a:pt x="5313" y="18356"/>
                    </a:cubicBezTo>
                    <a:cubicBezTo>
                      <a:pt x="5967" y="16651"/>
                      <a:pt x="6482" y="14848"/>
                      <a:pt x="6839" y="12964"/>
                    </a:cubicBezTo>
                    <a:cubicBezTo>
                      <a:pt x="6997" y="12052"/>
                      <a:pt x="7137" y="11101"/>
                      <a:pt x="7037" y="10170"/>
                    </a:cubicBezTo>
                    <a:cubicBezTo>
                      <a:pt x="7018" y="9972"/>
                      <a:pt x="6978" y="9734"/>
                      <a:pt x="6839" y="9655"/>
                    </a:cubicBezTo>
                    <a:cubicBezTo>
                      <a:pt x="6816" y="9643"/>
                      <a:pt x="6792" y="9638"/>
                      <a:pt x="6769" y="9638"/>
                    </a:cubicBezTo>
                    <a:cubicBezTo>
                      <a:pt x="6630" y="9638"/>
                      <a:pt x="6488" y="9819"/>
                      <a:pt x="6403" y="9972"/>
                    </a:cubicBezTo>
                    <a:cubicBezTo>
                      <a:pt x="5908" y="10823"/>
                      <a:pt x="5511" y="11756"/>
                      <a:pt x="5174" y="12747"/>
                    </a:cubicBezTo>
                    <a:cubicBezTo>
                      <a:pt x="5689" y="10110"/>
                      <a:pt x="6622" y="5373"/>
                      <a:pt x="5848" y="4718"/>
                    </a:cubicBezTo>
                    <a:cubicBezTo>
                      <a:pt x="5811" y="4693"/>
                      <a:pt x="5775" y="4681"/>
                      <a:pt x="5738" y="4681"/>
                    </a:cubicBezTo>
                    <a:cubicBezTo>
                      <a:pt x="5573" y="4681"/>
                      <a:pt x="5407" y="4908"/>
                      <a:pt x="5293" y="5135"/>
                    </a:cubicBezTo>
                    <a:cubicBezTo>
                      <a:pt x="5072" y="5594"/>
                      <a:pt x="4602" y="7004"/>
                      <a:pt x="4587" y="7004"/>
                    </a:cubicBezTo>
                    <a:cubicBezTo>
                      <a:pt x="4584" y="7004"/>
                      <a:pt x="4594" y="6966"/>
                      <a:pt x="4619" y="6879"/>
                    </a:cubicBezTo>
                    <a:cubicBezTo>
                      <a:pt x="4738" y="6542"/>
                      <a:pt x="4936" y="436"/>
                      <a:pt x="3569" y="0"/>
                    </a:cubicBezTo>
                    <a:close/>
                  </a:path>
                </a:pathLst>
              </a:custGeom>
              <a:solidFill>
                <a:srgbClr val="191919">
                  <a:alpha val="128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49" name="Google Shape;2449;p24"/>
              <p:cNvSpPr/>
              <p:nvPr/>
            </p:nvSpPr>
            <p:spPr>
              <a:xfrm>
                <a:off x="5725918" y="3408154"/>
                <a:ext cx="120741" cy="278783"/>
              </a:xfrm>
              <a:custGeom>
                <a:avLst/>
                <a:gdLst/>
                <a:ahLst/>
                <a:cxnLst/>
                <a:rect l="l" t="t" r="r" b="b"/>
                <a:pathLst>
                  <a:path w="6176" h="11910" extrusionOk="0">
                    <a:moveTo>
                      <a:pt x="144" y="0"/>
                    </a:moveTo>
                    <a:cubicBezTo>
                      <a:pt x="75" y="0"/>
                      <a:pt x="0" y="73"/>
                      <a:pt x="28" y="154"/>
                    </a:cubicBezTo>
                    <a:cubicBezTo>
                      <a:pt x="722" y="1740"/>
                      <a:pt x="1396" y="3345"/>
                      <a:pt x="2110" y="4930"/>
                    </a:cubicBezTo>
                    <a:cubicBezTo>
                      <a:pt x="2803" y="6458"/>
                      <a:pt x="3635" y="7924"/>
                      <a:pt x="4488" y="9371"/>
                    </a:cubicBezTo>
                    <a:cubicBezTo>
                      <a:pt x="4964" y="10203"/>
                      <a:pt x="5459" y="11036"/>
                      <a:pt x="5935" y="11868"/>
                    </a:cubicBezTo>
                    <a:cubicBezTo>
                      <a:pt x="5957" y="11897"/>
                      <a:pt x="5988" y="11909"/>
                      <a:pt x="6020" y="11909"/>
                    </a:cubicBezTo>
                    <a:cubicBezTo>
                      <a:pt x="6097" y="11909"/>
                      <a:pt x="6176" y="11834"/>
                      <a:pt x="6133" y="11749"/>
                    </a:cubicBezTo>
                    <a:cubicBezTo>
                      <a:pt x="5261" y="10283"/>
                      <a:pt x="4369" y="8816"/>
                      <a:pt x="3556" y="7309"/>
                    </a:cubicBezTo>
                    <a:cubicBezTo>
                      <a:pt x="2744" y="5842"/>
                      <a:pt x="2049" y="4296"/>
                      <a:pt x="1375" y="2750"/>
                    </a:cubicBezTo>
                    <a:cubicBezTo>
                      <a:pt x="1000" y="1838"/>
                      <a:pt x="603" y="947"/>
                      <a:pt x="226" y="54"/>
                    </a:cubicBezTo>
                    <a:cubicBezTo>
                      <a:pt x="207" y="16"/>
                      <a:pt x="176" y="0"/>
                      <a:pt x="14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50" name="Google Shape;2450;p24"/>
              <p:cNvSpPr/>
              <p:nvPr/>
            </p:nvSpPr>
            <p:spPr>
              <a:xfrm>
                <a:off x="5843926" y="3418358"/>
                <a:ext cx="149968" cy="209895"/>
              </a:xfrm>
              <a:custGeom>
                <a:avLst/>
                <a:gdLst/>
                <a:ahLst/>
                <a:cxnLst/>
                <a:rect l="l" t="t" r="r" b="b"/>
                <a:pathLst>
                  <a:path w="7671" h="8967" extrusionOk="0">
                    <a:moveTo>
                      <a:pt x="7533" y="1"/>
                    </a:moveTo>
                    <a:cubicBezTo>
                      <a:pt x="7501" y="1"/>
                      <a:pt x="7471" y="16"/>
                      <a:pt x="7452" y="54"/>
                    </a:cubicBezTo>
                    <a:cubicBezTo>
                      <a:pt x="5945" y="2631"/>
                      <a:pt x="4101" y="4991"/>
                      <a:pt x="1960" y="7071"/>
                    </a:cubicBezTo>
                    <a:cubicBezTo>
                      <a:pt x="1366" y="7666"/>
                      <a:pt x="731" y="8242"/>
                      <a:pt x="78" y="8797"/>
                    </a:cubicBezTo>
                    <a:cubicBezTo>
                      <a:pt x="1" y="8858"/>
                      <a:pt x="78" y="8967"/>
                      <a:pt x="163" y="8967"/>
                    </a:cubicBezTo>
                    <a:cubicBezTo>
                      <a:pt x="188" y="8967"/>
                      <a:pt x="214" y="8957"/>
                      <a:pt x="236" y="8935"/>
                    </a:cubicBezTo>
                    <a:cubicBezTo>
                      <a:pt x="2536" y="6992"/>
                      <a:pt x="4577" y="4772"/>
                      <a:pt x="6282" y="2295"/>
                    </a:cubicBezTo>
                    <a:cubicBezTo>
                      <a:pt x="6757" y="1600"/>
                      <a:pt x="7214" y="887"/>
                      <a:pt x="7630" y="154"/>
                    </a:cubicBezTo>
                    <a:cubicBezTo>
                      <a:pt x="7671" y="73"/>
                      <a:pt x="7600" y="1"/>
                      <a:pt x="753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51" name="Google Shape;2451;p24"/>
              <p:cNvSpPr/>
              <p:nvPr/>
            </p:nvSpPr>
            <p:spPr>
              <a:xfrm>
                <a:off x="5841638" y="3353504"/>
                <a:ext cx="128522" cy="169026"/>
              </a:xfrm>
              <a:custGeom>
                <a:avLst/>
                <a:gdLst/>
                <a:ahLst/>
                <a:cxnLst/>
                <a:rect l="l" t="t" r="r" b="b"/>
                <a:pathLst>
                  <a:path w="6574" h="7221" extrusionOk="0">
                    <a:moveTo>
                      <a:pt x="6428" y="0"/>
                    </a:moveTo>
                    <a:cubicBezTo>
                      <a:pt x="6396" y="0"/>
                      <a:pt x="6364" y="14"/>
                      <a:pt x="6340" y="50"/>
                    </a:cubicBezTo>
                    <a:cubicBezTo>
                      <a:pt x="4932" y="2053"/>
                      <a:pt x="3208" y="3777"/>
                      <a:pt x="1503" y="5542"/>
                    </a:cubicBezTo>
                    <a:cubicBezTo>
                      <a:pt x="1027" y="6036"/>
                      <a:pt x="531" y="6533"/>
                      <a:pt x="76" y="7048"/>
                    </a:cubicBezTo>
                    <a:cubicBezTo>
                      <a:pt x="0" y="7123"/>
                      <a:pt x="73" y="7221"/>
                      <a:pt x="147" y="7221"/>
                    </a:cubicBezTo>
                    <a:cubicBezTo>
                      <a:pt x="171" y="7221"/>
                      <a:pt x="195" y="7210"/>
                      <a:pt x="214" y="7186"/>
                    </a:cubicBezTo>
                    <a:cubicBezTo>
                      <a:pt x="1900" y="5383"/>
                      <a:pt x="3684" y="3678"/>
                      <a:pt x="5269" y="1775"/>
                    </a:cubicBezTo>
                    <a:cubicBezTo>
                      <a:pt x="5706" y="1260"/>
                      <a:pt x="6121" y="724"/>
                      <a:pt x="6518" y="150"/>
                    </a:cubicBezTo>
                    <a:cubicBezTo>
                      <a:pt x="6573" y="80"/>
                      <a:pt x="6502" y="0"/>
                      <a:pt x="642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52" name="Google Shape;2452;p24"/>
              <p:cNvSpPr/>
              <p:nvPr/>
            </p:nvSpPr>
            <p:spPr>
              <a:xfrm>
                <a:off x="5843965" y="3224896"/>
                <a:ext cx="141014" cy="199291"/>
              </a:xfrm>
              <a:custGeom>
                <a:avLst/>
                <a:gdLst/>
                <a:ahLst/>
                <a:cxnLst/>
                <a:rect l="l" t="t" r="r" b="b"/>
                <a:pathLst>
                  <a:path w="7213" h="8514" extrusionOk="0">
                    <a:moveTo>
                      <a:pt x="7070" y="1"/>
                    </a:moveTo>
                    <a:cubicBezTo>
                      <a:pt x="7035" y="1"/>
                      <a:pt x="7000" y="17"/>
                      <a:pt x="6974" y="55"/>
                    </a:cubicBezTo>
                    <a:cubicBezTo>
                      <a:pt x="5566" y="2434"/>
                      <a:pt x="3684" y="4495"/>
                      <a:pt x="1781" y="6517"/>
                    </a:cubicBezTo>
                    <a:cubicBezTo>
                      <a:pt x="1205" y="7112"/>
                      <a:pt x="650" y="7725"/>
                      <a:pt x="76" y="8341"/>
                    </a:cubicBezTo>
                    <a:cubicBezTo>
                      <a:pt x="0" y="8415"/>
                      <a:pt x="73" y="8513"/>
                      <a:pt x="147" y="8513"/>
                    </a:cubicBezTo>
                    <a:cubicBezTo>
                      <a:pt x="171" y="8513"/>
                      <a:pt x="195" y="8503"/>
                      <a:pt x="214" y="8479"/>
                    </a:cubicBezTo>
                    <a:cubicBezTo>
                      <a:pt x="2177" y="6417"/>
                      <a:pt x="4178" y="4376"/>
                      <a:pt x="5864" y="2096"/>
                    </a:cubicBezTo>
                    <a:cubicBezTo>
                      <a:pt x="6340" y="1461"/>
                      <a:pt x="6776" y="827"/>
                      <a:pt x="7172" y="153"/>
                    </a:cubicBezTo>
                    <a:cubicBezTo>
                      <a:pt x="7212" y="72"/>
                      <a:pt x="7143" y="1"/>
                      <a:pt x="707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53" name="Google Shape;2453;p24"/>
              <p:cNvSpPr/>
              <p:nvPr/>
            </p:nvSpPr>
            <p:spPr>
              <a:xfrm>
                <a:off x="5706250" y="3179070"/>
                <a:ext cx="141464" cy="285642"/>
              </a:xfrm>
              <a:custGeom>
                <a:avLst/>
                <a:gdLst/>
                <a:ahLst/>
                <a:cxnLst/>
                <a:rect l="l" t="t" r="r" b="b"/>
                <a:pathLst>
                  <a:path w="7236" h="12203" extrusionOk="0">
                    <a:moveTo>
                      <a:pt x="154" y="0"/>
                    </a:moveTo>
                    <a:cubicBezTo>
                      <a:pt x="78" y="0"/>
                      <a:pt x="1" y="84"/>
                      <a:pt x="42" y="168"/>
                    </a:cubicBezTo>
                    <a:cubicBezTo>
                      <a:pt x="975" y="1696"/>
                      <a:pt x="1747" y="3281"/>
                      <a:pt x="2561" y="4867"/>
                    </a:cubicBezTo>
                    <a:cubicBezTo>
                      <a:pt x="3393" y="6493"/>
                      <a:pt x="4265" y="8058"/>
                      <a:pt x="5257" y="9564"/>
                    </a:cubicBezTo>
                    <a:cubicBezTo>
                      <a:pt x="5831" y="10437"/>
                      <a:pt x="6425" y="11290"/>
                      <a:pt x="7001" y="12162"/>
                    </a:cubicBezTo>
                    <a:cubicBezTo>
                      <a:pt x="7024" y="12190"/>
                      <a:pt x="7055" y="12202"/>
                      <a:pt x="7085" y="12202"/>
                    </a:cubicBezTo>
                    <a:cubicBezTo>
                      <a:pt x="7161" y="12202"/>
                      <a:pt x="7235" y="12128"/>
                      <a:pt x="7179" y="12043"/>
                    </a:cubicBezTo>
                    <a:cubicBezTo>
                      <a:pt x="6168" y="10537"/>
                      <a:pt x="5117" y="9030"/>
                      <a:pt x="4186" y="7444"/>
                    </a:cubicBezTo>
                    <a:cubicBezTo>
                      <a:pt x="3293" y="5898"/>
                      <a:pt x="2521" y="4292"/>
                      <a:pt x="1688" y="2706"/>
                    </a:cubicBezTo>
                    <a:cubicBezTo>
                      <a:pt x="1232" y="1815"/>
                      <a:pt x="756" y="922"/>
                      <a:pt x="241" y="50"/>
                    </a:cubicBezTo>
                    <a:cubicBezTo>
                      <a:pt x="217" y="15"/>
                      <a:pt x="186" y="0"/>
                      <a:pt x="15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54" name="Google Shape;2454;p24"/>
              <p:cNvSpPr/>
              <p:nvPr/>
            </p:nvSpPr>
            <p:spPr>
              <a:xfrm>
                <a:off x="5748851" y="3051725"/>
                <a:ext cx="97379" cy="277824"/>
              </a:xfrm>
              <a:custGeom>
                <a:avLst/>
                <a:gdLst/>
                <a:ahLst/>
                <a:cxnLst/>
                <a:rect l="l" t="t" r="r" b="b"/>
                <a:pathLst>
                  <a:path w="4981" h="11869" extrusionOk="0">
                    <a:moveTo>
                      <a:pt x="126" y="0"/>
                    </a:moveTo>
                    <a:cubicBezTo>
                      <a:pt x="63" y="0"/>
                      <a:pt x="1" y="55"/>
                      <a:pt x="25" y="138"/>
                    </a:cubicBezTo>
                    <a:cubicBezTo>
                      <a:pt x="1035" y="3251"/>
                      <a:pt x="2285" y="6264"/>
                      <a:pt x="3612" y="9257"/>
                    </a:cubicBezTo>
                    <a:cubicBezTo>
                      <a:pt x="3989" y="10110"/>
                      <a:pt x="4386" y="10962"/>
                      <a:pt x="4762" y="11815"/>
                    </a:cubicBezTo>
                    <a:cubicBezTo>
                      <a:pt x="4781" y="11853"/>
                      <a:pt x="4812" y="11868"/>
                      <a:pt x="4843" y="11868"/>
                    </a:cubicBezTo>
                    <a:cubicBezTo>
                      <a:pt x="4911" y="11868"/>
                      <a:pt x="4981" y="11796"/>
                      <a:pt x="4941" y="11715"/>
                    </a:cubicBezTo>
                    <a:cubicBezTo>
                      <a:pt x="3593" y="8722"/>
                      <a:pt x="2245" y="5728"/>
                      <a:pt x="1114" y="2636"/>
                    </a:cubicBezTo>
                    <a:cubicBezTo>
                      <a:pt x="797" y="1785"/>
                      <a:pt x="520" y="931"/>
                      <a:pt x="223" y="80"/>
                    </a:cubicBezTo>
                    <a:cubicBezTo>
                      <a:pt x="207" y="24"/>
                      <a:pt x="166" y="0"/>
                      <a:pt x="12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55" name="Google Shape;2455;p24"/>
              <p:cNvSpPr/>
              <p:nvPr/>
            </p:nvSpPr>
            <p:spPr>
              <a:xfrm>
                <a:off x="5843476" y="3059355"/>
                <a:ext cx="119333" cy="199643"/>
              </a:xfrm>
              <a:custGeom>
                <a:avLst/>
                <a:gdLst/>
                <a:ahLst/>
                <a:cxnLst/>
                <a:rect l="l" t="t" r="r" b="b"/>
                <a:pathLst>
                  <a:path w="6104" h="8529" extrusionOk="0">
                    <a:moveTo>
                      <a:pt x="5948" y="1"/>
                    </a:moveTo>
                    <a:cubicBezTo>
                      <a:pt x="5917" y="1"/>
                      <a:pt x="5886" y="15"/>
                      <a:pt x="5868" y="50"/>
                    </a:cubicBezTo>
                    <a:cubicBezTo>
                      <a:pt x="4441" y="2251"/>
                      <a:pt x="3035" y="4451"/>
                      <a:pt x="1468" y="6552"/>
                    </a:cubicBezTo>
                    <a:cubicBezTo>
                      <a:pt x="1013" y="7167"/>
                      <a:pt x="537" y="7762"/>
                      <a:pt x="61" y="8336"/>
                    </a:cubicBezTo>
                    <a:cubicBezTo>
                      <a:pt x="1" y="8427"/>
                      <a:pt x="66" y="8529"/>
                      <a:pt x="145" y="8529"/>
                    </a:cubicBezTo>
                    <a:cubicBezTo>
                      <a:pt x="170" y="8529"/>
                      <a:pt x="196" y="8519"/>
                      <a:pt x="220" y="8495"/>
                    </a:cubicBezTo>
                    <a:cubicBezTo>
                      <a:pt x="1904" y="6454"/>
                      <a:pt x="3391" y="4253"/>
                      <a:pt x="4838" y="2033"/>
                    </a:cubicBezTo>
                    <a:cubicBezTo>
                      <a:pt x="5234" y="1419"/>
                      <a:pt x="5651" y="785"/>
                      <a:pt x="6048" y="150"/>
                    </a:cubicBezTo>
                    <a:cubicBezTo>
                      <a:pt x="6103" y="80"/>
                      <a:pt x="6022" y="1"/>
                      <a:pt x="594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56" name="Google Shape;2456;p24"/>
              <p:cNvSpPr/>
              <p:nvPr/>
            </p:nvSpPr>
            <p:spPr>
              <a:xfrm>
                <a:off x="5842349" y="2975202"/>
                <a:ext cx="56049" cy="93803"/>
              </a:xfrm>
              <a:custGeom>
                <a:avLst/>
                <a:gdLst/>
                <a:ahLst/>
                <a:cxnLst/>
                <a:rect l="l" t="t" r="r" b="b"/>
                <a:pathLst>
                  <a:path w="3427" h="4803" extrusionOk="0">
                    <a:moveTo>
                      <a:pt x="3275" y="0"/>
                    </a:moveTo>
                    <a:cubicBezTo>
                      <a:pt x="3245" y="0"/>
                      <a:pt x="3214" y="12"/>
                      <a:pt x="3191" y="41"/>
                    </a:cubicBezTo>
                    <a:cubicBezTo>
                      <a:pt x="2339" y="1190"/>
                      <a:pt x="1784" y="2538"/>
                      <a:pt x="912" y="3688"/>
                    </a:cubicBezTo>
                    <a:cubicBezTo>
                      <a:pt x="674" y="4026"/>
                      <a:pt x="397" y="4343"/>
                      <a:pt x="80" y="4620"/>
                    </a:cubicBezTo>
                    <a:cubicBezTo>
                      <a:pt x="0" y="4699"/>
                      <a:pt x="84" y="4802"/>
                      <a:pt x="172" y="4802"/>
                    </a:cubicBezTo>
                    <a:cubicBezTo>
                      <a:pt x="194" y="4802"/>
                      <a:pt x="218" y="4795"/>
                      <a:pt x="238" y="4779"/>
                    </a:cubicBezTo>
                    <a:cubicBezTo>
                      <a:pt x="1309" y="3767"/>
                      <a:pt x="1943" y="2440"/>
                      <a:pt x="2676" y="1211"/>
                    </a:cubicBezTo>
                    <a:cubicBezTo>
                      <a:pt x="2894" y="834"/>
                      <a:pt x="3112" y="497"/>
                      <a:pt x="3370" y="160"/>
                    </a:cubicBezTo>
                    <a:cubicBezTo>
                      <a:pt x="3427" y="75"/>
                      <a:pt x="3352" y="0"/>
                      <a:pt x="327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57" name="Google Shape;2457;p24"/>
              <p:cNvSpPr/>
              <p:nvPr/>
            </p:nvSpPr>
            <p:spPr>
              <a:xfrm>
                <a:off x="5797825" y="2921315"/>
                <a:ext cx="47956" cy="79890"/>
              </a:xfrm>
              <a:custGeom>
                <a:avLst/>
                <a:gdLst/>
                <a:ahLst/>
                <a:cxnLst/>
                <a:rect l="l" t="t" r="r" b="b"/>
                <a:pathLst>
                  <a:path w="2453" h="3413" extrusionOk="0">
                    <a:moveTo>
                      <a:pt x="160" y="1"/>
                    </a:moveTo>
                    <a:cubicBezTo>
                      <a:pt x="85" y="1"/>
                      <a:pt x="1" y="75"/>
                      <a:pt x="57" y="160"/>
                    </a:cubicBezTo>
                    <a:cubicBezTo>
                      <a:pt x="771" y="1230"/>
                      <a:pt x="1503" y="2301"/>
                      <a:pt x="2217" y="3371"/>
                    </a:cubicBezTo>
                    <a:cubicBezTo>
                      <a:pt x="2240" y="3400"/>
                      <a:pt x="2271" y="3412"/>
                      <a:pt x="2302" y="3412"/>
                    </a:cubicBezTo>
                    <a:cubicBezTo>
                      <a:pt x="2378" y="3412"/>
                      <a:pt x="2453" y="3337"/>
                      <a:pt x="2396" y="3252"/>
                    </a:cubicBezTo>
                    <a:cubicBezTo>
                      <a:pt x="1683" y="2182"/>
                      <a:pt x="969" y="1112"/>
                      <a:pt x="235" y="41"/>
                    </a:cubicBezTo>
                    <a:cubicBezTo>
                      <a:pt x="218" y="13"/>
                      <a:pt x="190" y="1"/>
                      <a:pt x="16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58" name="Google Shape;2458;p24"/>
              <p:cNvSpPr/>
              <p:nvPr/>
            </p:nvSpPr>
            <p:spPr>
              <a:xfrm>
                <a:off x="5842342" y="2908700"/>
                <a:ext cx="4262" cy="974197"/>
              </a:xfrm>
              <a:custGeom>
                <a:avLst/>
                <a:gdLst/>
                <a:ahLst/>
                <a:cxnLst/>
                <a:rect l="l" t="t" r="r" b="b"/>
                <a:pathLst>
                  <a:path w="218" h="41619" extrusionOk="0">
                    <a:moveTo>
                      <a:pt x="109" y="1"/>
                    </a:moveTo>
                    <a:cubicBezTo>
                      <a:pt x="55" y="1"/>
                      <a:pt x="0" y="35"/>
                      <a:pt x="0" y="104"/>
                    </a:cubicBezTo>
                    <a:lnTo>
                      <a:pt x="0" y="16300"/>
                    </a:lnTo>
                    <a:lnTo>
                      <a:pt x="0" y="32415"/>
                    </a:lnTo>
                    <a:lnTo>
                      <a:pt x="0" y="41515"/>
                    </a:lnTo>
                    <a:cubicBezTo>
                      <a:pt x="0" y="41584"/>
                      <a:pt x="55" y="41618"/>
                      <a:pt x="109" y="41618"/>
                    </a:cubicBezTo>
                    <a:cubicBezTo>
                      <a:pt x="163" y="41618"/>
                      <a:pt x="218" y="41584"/>
                      <a:pt x="218" y="41515"/>
                    </a:cubicBezTo>
                    <a:lnTo>
                      <a:pt x="218" y="25319"/>
                    </a:lnTo>
                    <a:lnTo>
                      <a:pt x="218" y="9204"/>
                    </a:lnTo>
                    <a:lnTo>
                      <a:pt x="218" y="104"/>
                    </a:lnTo>
                    <a:cubicBezTo>
                      <a:pt x="218" y="35"/>
                      <a:pt x="163" y="1"/>
                      <a:pt x="10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sp>
        <p:nvSpPr>
          <p:cNvPr id="2459" name="Google Shape;2459;p24"/>
          <p:cNvSpPr/>
          <p:nvPr/>
        </p:nvSpPr>
        <p:spPr>
          <a:xfrm>
            <a:off x="11462133" y="5259217"/>
            <a:ext cx="242000" cy="242000"/>
          </a:xfrm>
          <a:prstGeom prst="ellipse">
            <a:avLst/>
          </a:prstGeom>
          <a:solidFill>
            <a:schemeClr val="accent4"/>
          </a:solidFill>
          <a:ln w="38100" cap="flat" cmpd="sng">
            <a:solidFill>
              <a:schemeClr val="lt2"/>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460" name="Google Shape;2460;p24"/>
          <p:cNvSpPr/>
          <p:nvPr/>
        </p:nvSpPr>
        <p:spPr>
          <a:xfrm>
            <a:off x="11633239" y="4759033"/>
            <a:ext cx="296800" cy="296800"/>
          </a:xfrm>
          <a:prstGeom prst="ellipse">
            <a:avLst/>
          </a:prstGeom>
          <a:solidFill>
            <a:schemeClr val="accent2"/>
          </a:solidFill>
          <a:ln w="38100" cap="flat" cmpd="sng">
            <a:solidFill>
              <a:schemeClr val="lt2"/>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461" name="Google Shape;2461;p24"/>
          <p:cNvSpPr/>
          <p:nvPr/>
        </p:nvSpPr>
        <p:spPr>
          <a:xfrm>
            <a:off x="8286932" y="318867"/>
            <a:ext cx="296800" cy="296800"/>
          </a:xfrm>
          <a:prstGeom prst="ellipse">
            <a:avLst/>
          </a:prstGeom>
          <a:solidFill>
            <a:schemeClr val="accent3"/>
          </a:solidFill>
          <a:ln w="38100" cap="flat" cmpd="sng">
            <a:solidFill>
              <a:schemeClr val="lt2"/>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Tree>
    <p:extLst>
      <p:ext uri="{BB962C8B-B14F-4D97-AF65-F5344CB8AC3E}">
        <p14:creationId xmlns:p14="http://schemas.microsoft.com/office/powerpoint/2010/main" val="21251023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Title and four columns">
  <p:cSld name="Title and four columns">
    <p:spTree>
      <p:nvGrpSpPr>
        <p:cNvPr id="1" name="Shape 2462"/>
        <p:cNvGrpSpPr/>
        <p:nvPr/>
      </p:nvGrpSpPr>
      <p:grpSpPr>
        <a:xfrm>
          <a:off x="0" y="0"/>
          <a:ext cx="0" cy="0"/>
          <a:chOff x="0" y="0"/>
          <a:chExt cx="0" cy="0"/>
        </a:xfrm>
      </p:grpSpPr>
      <p:sp>
        <p:nvSpPr>
          <p:cNvPr id="2463" name="Google Shape;2463;p25"/>
          <p:cNvSpPr txBox="1">
            <a:spLocks noGrp="1"/>
          </p:cNvSpPr>
          <p:nvPr>
            <p:ph type="title"/>
          </p:nvPr>
        </p:nvSpPr>
        <p:spPr>
          <a:xfrm>
            <a:off x="960000" y="719200"/>
            <a:ext cx="10272000" cy="7636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500"/>
              <a:buNone/>
              <a:defRPr>
                <a:latin typeface="Itim"/>
                <a:ea typeface="Itim"/>
                <a:cs typeface="Itim"/>
                <a:sym typeface="Itim"/>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2464" name="Google Shape;2464;p25"/>
          <p:cNvSpPr txBox="1">
            <a:spLocks noGrp="1"/>
          </p:cNvSpPr>
          <p:nvPr>
            <p:ph type="title" idx="2"/>
          </p:nvPr>
        </p:nvSpPr>
        <p:spPr>
          <a:xfrm>
            <a:off x="1505933" y="2259267"/>
            <a:ext cx="2637600" cy="703600"/>
          </a:xfrm>
          <a:prstGeom prst="rect">
            <a:avLst/>
          </a:prstGeom>
        </p:spPr>
        <p:txBody>
          <a:bodyPr spcFirstLastPara="1" wrap="square" lIns="91425" tIns="91425" rIns="91425" bIns="91425" anchor="ctr" anchorCtr="0">
            <a:noAutofit/>
          </a:bodyPr>
          <a:lstStyle>
            <a:lvl1pPr lvl="0" algn="r" rtl="0">
              <a:spcBef>
                <a:spcPts val="0"/>
              </a:spcBef>
              <a:spcAft>
                <a:spcPts val="0"/>
              </a:spcAft>
              <a:buSzPts val="2500"/>
              <a:buNone/>
              <a:defRPr sz="3333"/>
            </a:lvl1pPr>
            <a:lvl2pPr lvl="1" algn="ctr" rtl="0">
              <a:spcBef>
                <a:spcPts val="0"/>
              </a:spcBef>
              <a:spcAft>
                <a:spcPts val="0"/>
              </a:spcAft>
              <a:buSzPts val="2500"/>
              <a:buNone/>
              <a:defRPr sz="3333"/>
            </a:lvl2pPr>
            <a:lvl3pPr lvl="2" algn="ctr" rtl="0">
              <a:spcBef>
                <a:spcPts val="0"/>
              </a:spcBef>
              <a:spcAft>
                <a:spcPts val="0"/>
              </a:spcAft>
              <a:buSzPts val="2500"/>
              <a:buNone/>
              <a:defRPr sz="3333"/>
            </a:lvl3pPr>
            <a:lvl4pPr lvl="3" algn="ctr" rtl="0">
              <a:spcBef>
                <a:spcPts val="0"/>
              </a:spcBef>
              <a:spcAft>
                <a:spcPts val="0"/>
              </a:spcAft>
              <a:buSzPts val="2500"/>
              <a:buNone/>
              <a:defRPr sz="3333"/>
            </a:lvl4pPr>
            <a:lvl5pPr lvl="4" algn="ctr" rtl="0">
              <a:spcBef>
                <a:spcPts val="0"/>
              </a:spcBef>
              <a:spcAft>
                <a:spcPts val="0"/>
              </a:spcAft>
              <a:buSzPts val="2500"/>
              <a:buNone/>
              <a:defRPr sz="3333"/>
            </a:lvl5pPr>
            <a:lvl6pPr lvl="5" algn="ctr" rtl="0">
              <a:spcBef>
                <a:spcPts val="0"/>
              </a:spcBef>
              <a:spcAft>
                <a:spcPts val="0"/>
              </a:spcAft>
              <a:buSzPts val="2500"/>
              <a:buNone/>
              <a:defRPr sz="3333"/>
            </a:lvl6pPr>
            <a:lvl7pPr lvl="6" algn="ctr" rtl="0">
              <a:spcBef>
                <a:spcPts val="0"/>
              </a:spcBef>
              <a:spcAft>
                <a:spcPts val="0"/>
              </a:spcAft>
              <a:buSzPts val="2500"/>
              <a:buNone/>
              <a:defRPr sz="3333"/>
            </a:lvl7pPr>
            <a:lvl8pPr lvl="7" algn="ctr" rtl="0">
              <a:spcBef>
                <a:spcPts val="0"/>
              </a:spcBef>
              <a:spcAft>
                <a:spcPts val="0"/>
              </a:spcAft>
              <a:buSzPts val="2500"/>
              <a:buNone/>
              <a:defRPr sz="3333"/>
            </a:lvl8pPr>
            <a:lvl9pPr lvl="8" algn="ctr" rtl="0">
              <a:spcBef>
                <a:spcPts val="0"/>
              </a:spcBef>
              <a:spcAft>
                <a:spcPts val="0"/>
              </a:spcAft>
              <a:buSzPts val="2500"/>
              <a:buNone/>
              <a:defRPr sz="3333"/>
            </a:lvl9pPr>
          </a:lstStyle>
          <a:p>
            <a:endParaRPr/>
          </a:p>
        </p:txBody>
      </p:sp>
      <p:sp>
        <p:nvSpPr>
          <p:cNvPr id="2465" name="Google Shape;2465;p25"/>
          <p:cNvSpPr txBox="1">
            <a:spLocks noGrp="1"/>
          </p:cNvSpPr>
          <p:nvPr>
            <p:ph type="subTitle" idx="1"/>
          </p:nvPr>
        </p:nvSpPr>
        <p:spPr>
          <a:xfrm>
            <a:off x="1505933" y="2838100"/>
            <a:ext cx="2637600" cy="887200"/>
          </a:xfrm>
          <a:prstGeom prst="rect">
            <a:avLst/>
          </a:prstGeom>
        </p:spPr>
        <p:txBody>
          <a:bodyPr spcFirstLastPara="1" wrap="square" lIns="91425" tIns="91425" rIns="91425" bIns="91425" anchor="ctr" anchorCtr="0">
            <a:noAutofit/>
          </a:bodyPr>
          <a:lstStyle>
            <a:lvl1pPr lvl="0" algn="r" rtl="0">
              <a:lnSpc>
                <a:spcPct val="100000"/>
              </a:lnSpc>
              <a:spcBef>
                <a:spcPts val="0"/>
              </a:spcBef>
              <a:spcAft>
                <a:spcPts val="0"/>
              </a:spcAft>
              <a:buSzPts val="1400"/>
              <a:buNone/>
              <a:defRPr sz="1867"/>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2466" name="Google Shape;2466;p25"/>
          <p:cNvSpPr txBox="1">
            <a:spLocks noGrp="1"/>
          </p:cNvSpPr>
          <p:nvPr>
            <p:ph type="title" idx="3"/>
          </p:nvPr>
        </p:nvSpPr>
        <p:spPr>
          <a:xfrm>
            <a:off x="8048477" y="2259267"/>
            <a:ext cx="2637600" cy="703600"/>
          </a:xfrm>
          <a:prstGeom prst="rect">
            <a:avLst/>
          </a:prstGeom>
        </p:spPr>
        <p:txBody>
          <a:bodyPr spcFirstLastPara="1" wrap="square" lIns="91425" tIns="91425" rIns="91425" bIns="91425" anchor="ctr" anchorCtr="0">
            <a:noAutofit/>
          </a:bodyPr>
          <a:lstStyle>
            <a:lvl1pPr lvl="0" rtl="0">
              <a:spcBef>
                <a:spcPts val="0"/>
              </a:spcBef>
              <a:spcAft>
                <a:spcPts val="0"/>
              </a:spcAft>
              <a:buSzPts val="2500"/>
              <a:buNone/>
              <a:defRPr sz="3333"/>
            </a:lvl1pPr>
            <a:lvl2pPr lvl="1" algn="ctr" rtl="0">
              <a:spcBef>
                <a:spcPts val="0"/>
              </a:spcBef>
              <a:spcAft>
                <a:spcPts val="0"/>
              </a:spcAft>
              <a:buSzPts val="2500"/>
              <a:buNone/>
              <a:defRPr sz="3333"/>
            </a:lvl2pPr>
            <a:lvl3pPr lvl="2" algn="ctr" rtl="0">
              <a:spcBef>
                <a:spcPts val="0"/>
              </a:spcBef>
              <a:spcAft>
                <a:spcPts val="0"/>
              </a:spcAft>
              <a:buSzPts val="2500"/>
              <a:buNone/>
              <a:defRPr sz="3333"/>
            </a:lvl3pPr>
            <a:lvl4pPr lvl="3" algn="ctr" rtl="0">
              <a:spcBef>
                <a:spcPts val="0"/>
              </a:spcBef>
              <a:spcAft>
                <a:spcPts val="0"/>
              </a:spcAft>
              <a:buSzPts val="2500"/>
              <a:buNone/>
              <a:defRPr sz="3333"/>
            </a:lvl4pPr>
            <a:lvl5pPr lvl="4" algn="ctr" rtl="0">
              <a:spcBef>
                <a:spcPts val="0"/>
              </a:spcBef>
              <a:spcAft>
                <a:spcPts val="0"/>
              </a:spcAft>
              <a:buSzPts val="2500"/>
              <a:buNone/>
              <a:defRPr sz="3333"/>
            </a:lvl5pPr>
            <a:lvl6pPr lvl="5" algn="ctr" rtl="0">
              <a:spcBef>
                <a:spcPts val="0"/>
              </a:spcBef>
              <a:spcAft>
                <a:spcPts val="0"/>
              </a:spcAft>
              <a:buSzPts val="2500"/>
              <a:buNone/>
              <a:defRPr sz="3333"/>
            </a:lvl6pPr>
            <a:lvl7pPr lvl="6" algn="ctr" rtl="0">
              <a:spcBef>
                <a:spcPts val="0"/>
              </a:spcBef>
              <a:spcAft>
                <a:spcPts val="0"/>
              </a:spcAft>
              <a:buSzPts val="2500"/>
              <a:buNone/>
              <a:defRPr sz="3333"/>
            </a:lvl7pPr>
            <a:lvl8pPr lvl="7" algn="ctr" rtl="0">
              <a:spcBef>
                <a:spcPts val="0"/>
              </a:spcBef>
              <a:spcAft>
                <a:spcPts val="0"/>
              </a:spcAft>
              <a:buSzPts val="2500"/>
              <a:buNone/>
              <a:defRPr sz="3333"/>
            </a:lvl8pPr>
            <a:lvl9pPr lvl="8" algn="ctr" rtl="0">
              <a:spcBef>
                <a:spcPts val="0"/>
              </a:spcBef>
              <a:spcAft>
                <a:spcPts val="0"/>
              </a:spcAft>
              <a:buSzPts val="2500"/>
              <a:buNone/>
              <a:defRPr sz="3333"/>
            </a:lvl9pPr>
          </a:lstStyle>
          <a:p>
            <a:endParaRPr/>
          </a:p>
        </p:txBody>
      </p:sp>
      <p:sp>
        <p:nvSpPr>
          <p:cNvPr id="2467" name="Google Shape;2467;p25"/>
          <p:cNvSpPr txBox="1">
            <a:spLocks noGrp="1"/>
          </p:cNvSpPr>
          <p:nvPr>
            <p:ph type="subTitle" idx="4"/>
          </p:nvPr>
        </p:nvSpPr>
        <p:spPr>
          <a:xfrm>
            <a:off x="8048472" y="2838100"/>
            <a:ext cx="2637600" cy="8872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400"/>
              <a:buNone/>
              <a:defRPr sz="1867"/>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2468" name="Google Shape;2468;p25"/>
          <p:cNvSpPr txBox="1">
            <a:spLocks noGrp="1"/>
          </p:cNvSpPr>
          <p:nvPr>
            <p:ph type="title" idx="5"/>
          </p:nvPr>
        </p:nvSpPr>
        <p:spPr>
          <a:xfrm>
            <a:off x="1505933" y="4170467"/>
            <a:ext cx="2637600" cy="703600"/>
          </a:xfrm>
          <a:prstGeom prst="rect">
            <a:avLst/>
          </a:prstGeom>
        </p:spPr>
        <p:txBody>
          <a:bodyPr spcFirstLastPara="1" wrap="square" lIns="91425" tIns="91425" rIns="91425" bIns="91425" anchor="ctr" anchorCtr="0">
            <a:noAutofit/>
          </a:bodyPr>
          <a:lstStyle>
            <a:lvl1pPr lvl="0" algn="r" rtl="0">
              <a:spcBef>
                <a:spcPts val="0"/>
              </a:spcBef>
              <a:spcAft>
                <a:spcPts val="0"/>
              </a:spcAft>
              <a:buSzPts val="2500"/>
              <a:buNone/>
              <a:defRPr sz="3333"/>
            </a:lvl1pPr>
            <a:lvl2pPr lvl="1" algn="ctr" rtl="0">
              <a:spcBef>
                <a:spcPts val="0"/>
              </a:spcBef>
              <a:spcAft>
                <a:spcPts val="0"/>
              </a:spcAft>
              <a:buSzPts val="2500"/>
              <a:buNone/>
              <a:defRPr sz="3333"/>
            </a:lvl2pPr>
            <a:lvl3pPr lvl="2" algn="ctr" rtl="0">
              <a:spcBef>
                <a:spcPts val="0"/>
              </a:spcBef>
              <a:spcAft>
                <a:spcPts val="0"/>
              </a:spcAft>
              <a:buSzPts val="2500"/>
              <a:buNone/>
              <a:defRPr sz="3333"/>
            </a:lvl3pPr>
            <a:lvl4pPr lvl="3" algn="ctr" rtl="0">
              <a:spcBef>
                <a:spcPts val="0"/>
              </a:spcBef>
              <a:spcAft>
                <a:spcPts val="0"/>
              </a:spcAft>
              <a:buSzPts val="2500"/>
              <a:buNone/>
              <a:defRPr sz="3333"/>
            </a:lvl4pPr>
            <a:lvl5pPr lvl="4" algn="ctr" rtl="0">
              <a:spcBef>
                <a:spcPts val="0"/>
              </a:spcBef>
              <a:spcAft>
                <a:spcPts val="0"/>
              </a:spcAft>
              <a:buSzPts val="2500"/>
              <a:buNone/>
              <a:defRPr sz="3333"/>
            </a:lvl5pPr>
            <a:lvl6pPr lvl="5" algn="ctr" rtl="0">
              <a:spcBef>
                <a:spcPts val="0"/>
              </a:spcBef>
              <a:spcAft>
                <a:spcPts val="0"/>
              </a:spcAft>
              <a:buSzPts val="2500"/>
              <a:buNone/>
              <a:defRPr sz="3333"/>
            </a:lvl6pPr>
            <a:lvl7pPr lvl="6" algn="ctr" rtl="0">
              <a:spcBef>
                <a:spcPts val="0"/>
              </a:spcBef>
              <a:spcAft>
                <a:spcPts val="0"/>
              </a:spcAft>
              <a:buSzPts val="2500"/>
              <a:buNone/>
              <a:defRPr sz="3333"/>
            </a:lvl7pPr>
            <a:lvl8pPr lvl="7" algn="ctr" rtl="0">
              <a:spcBef>
                <a:spcPts val="0"/>
              </a:spcBef>
              <a:spcAft>
                <a:spcPts val="0"/>
              </a:spcAft>
              <a:buSzPts val="2500"/>
              <a:buNone/>
              <a:defRPr sz="3333"/>
            </a:lvl8pPr>
            <a:lvl9pPr lvl="8" algn="ctr" rtl="0">
              <a:spcBef>
                <a:spcPts val="0"/>
              </a:spcBef>
              <a:spcAft>
                <a:spcPts val="0"/>
              </a:spcAft>
              <a:buSzPts val="2500"/>
              <a:buNone/>
              <a:defRPr sz="3333"/>
            </a:lvl9pPr>
          </a:lstStyle>
          <a:p>
            <a:endParaRPr/>
          </a:p>
        </p:txBody>
      </p:sp>
      <p:sp>
        <p:nvSpPr>
          <p:cNvPr id="2469" name="Google Shape;2469;p25"/>
          <p:cNvSpPr txBox="1">
            <a:spLocks noGrp="1"/>
          </p:cNvSpPr>
          <p:nvPr>
            <p:ph type="subTitle" idx="6"/>
          </p:nvPr>
        </p:nvSpPr>
        <p:spPr>
          <a:xfrm>
            <a:off x="1505933" y="4749300"/>
            <a:ext cx="2637600" cy="887200"/>
          </a:xfrm>
          <a:prstGeom prst="rect">
            <a:avLst/>
          </a:prstGeom>
        </p:spPr>
        <p:txBody>
          <a:bodyPr spcFirstLastPara="1" wrap="square" lIns="91425" tIns="91425" rIns="91425" bIns="91425" anchor="ctr" anchorCtr="0">
            <a:noAutofit/>
          </a:bodyPr>
          <a:lstStyle>
            <a:lvl1pPr lvl="0" algn="r" rtl="0">
              <a:lnSpc>
                <a:spcPct val="100000"/>
              </a:lnSpc>
              <a:spcBef>
                <a:spcPts val="0"/>
              </a:spcBef>
              <a:spcAft>
                <a:spcPts val="0"/>
              </a:spcAft>
              <a:buSzPts val="1400"/>
              <a:buNone/>
              <a:defRPr sz="1867"/>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2470" name="Google Shape;2470;p25"/>
          <p:cNvSpPr txBox="1">
            <a:spLocks noGrp="1"/>
          </p:cNvSpPr>
          <p:nvPr>
            <p:ph type="title" idx="7"/>
          </p:nvPr>
        </p:nvSpPr>
        <p:spPr>
          <a:xfrm>
            <a:off x="8048477" y="4170467"/>
            <a:ext cx="2637600" cy="703600"/>
          </a:xfrm>
          <a:prstGeom prst="rect">
            <a:avLst/>
          </a:prstGeom>
        </p:spPr>
        <p:txBody>
          <a:bodyPr spcFirstLastPara="1" wrap="square" lIns="91425" tIns="91425" rIns="91425" bIns="91425" anchor="ctr" anchorCtr="0">
            <a:noAutofit/>
          </a:bodyPr>
          <a:lstStyle>
            <a:lvl1pPr lvl="0" rtl="0">
              <a:spcBef>
                <a:spcPts val="0"/>
              </a:spcBef>
              <a:spcAft>
                <a:spcPts val="0"/>
              </a:spcAft>
              <a:buSzPts val="2500"/>
              <a:buNone/>
              <a:defRPr sz="3333"/>
            </a:lvl1pPr>
            <a:lvl2pPr lvl="1" algn="ctr" rtl="0">
              <a:spcBef>
                <a:spcPts val="0"/>
              </a:spcBef>
              <a:spcAft>
                <a:spcPts val="0"/>
              </a:spcAft>
              <a:buSzPts val="2500"/>
              <a:buNone/>
              <a:defRPr sz="3333"/>
            </a:lvl2pPr>
            <a:lvl3pPr lvl="2" algn="ctr" rtl="0">
              <a:spcBef>
                <a:spcPts val="0"/>
              </a:spcBef>
              <a:spcAft>
                <a:spcPts val="0"/>
              </a:spcAft>
              <a:buSzPts val="2500"/>
              <a:buNone/>
              <a:defRPr sz="3333"/>
            </a:lvl3pPr>
            <a:lvl4pPr lvl="3" algn="ctr" rtl="0">
              <a:spcBef>
                <a:spcPts val="0"/>
              </a:spcBef>
              <a:spcAft>
                <a:spcPts val="0"/>
              </a:spcAft>
              <a:buSzPts val="2500"/>
              <a:buNone/>
              <a:defRPr sz="3333"/>
            </a:lvl4pPr>
            <a:lvl5pPr lvl="4" algn="ctr" rtl="0">
              <a:spcBef>
                <a:spcPts val="0"/>
              </a:spcBef>
              <a:spcAft>
                <a:spcPts val="0"/>
              </a:spcAft>
              <a:buSzPts val="2500"/>
              <a:buNone/>
              <a:defRPr sz="3333"/>
            </a:lvl5pPr>
            <a:lvl6pPr lvl="5" algn="ctr" rtl="0">
              <a:spcBef>
                <a:spcPts val="0"/>
              </a:spcBef>
              <a:spcAft>
                <a:spcPts val="0"/>
              </a:spcAft>
              <a:buSzPts val="2500"/>
              <a:buNone/>
              <a:defRPr sz="3333"/>
            </a:lvl6pPr>
            <a:lvl7pPr lvl="6" algn="ctr" rtl="0">
              <a:spcBef>
                <a:spcPts val="0"/>
              </a:spcBef>
              <a:spcAft>
                <a:spcPts val="0"/>
              </a:spcAft>
              <a:buSzPts val="2500"/>
              <a:buNone/>
              <a:defRPr sz="3333"/>
            </a:lvl7pPr>
            <a:lvl8pPr lvl="7" algn="ctr" rtl="0">
              <a:spcBef>
                <a:spcPts val="0"/>
              </a:spcBef>
              <a:spcAft>
                <a:spcPts val="0"/>
              </a:spcAft>
              <a:buSzPts val="2500"/>
              <a:buNone/>
              <a:defRPr sz="3333"/>
            </a:lvl8pPr>
            <a:lvl9pPr lvl="8" algn="ctr" rtl="0">
              <a:spcBef>
                <a:spcPts val="0"/>
              </a:spcBef>
              <a:spcAft>
                <a:spcPts val="0"/>
              </a:spcAft>
              <a:buSzPts val="2500"/>
              <a:buNone/>
              <a:defRPr sz="3333"/>
            </a:lvl9pPr>
          </a:lstStyle>
          <a:p>
            <a:endParaRPr/>
          </a:p>
        </p:txBody>
      </p:sp>
      <p:sp>
        <p:nvSpPr>
          <p:cNvPr id="2471" name="Google Shape;2471;p25"/>
          <p:cNvSpPr txBox="1">
            <a:spLocks noGrp="1"/>
          </p:cNvSpPr>
          <p:nvPr>
            <p:ph type="subTitle" idx="8"/>
          </p:nvPr>
        </p:nvSpPr>
        <p:spPr>
          <a:xfrm>
            <a:off x="8048472" y="4749300"/>
            <a:ext cx="2637600" cy="8872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400"/>
              <a:buNone/>
              <a:defRPr sz="1867"/>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grpSp>
        <p:nvGrpSpPr>
          <p:cNvPr id="2472" name="Google Shape;2472;p25"/>
          <p:cNvGrpSpPr/>
          <p:nvPr/>
        </p:nvGrpSpPr>
        <p:grpSpPr>
          <a:xfrm>
            <a:off x="10852318" y="5963401"/>
            <a:ext cx="777767" cy="537900"/>
            <a:chOff x="3736388" y="802750"/>
            <a:chExt cx="583325" cy="403425"/>
          </a:xfrm>
        </p:grpSpPr>
        <p:sp>
          <p:nvSpPr>
            <p:cNvPr id="2473" name="Google Shape;2473;p25"/>
            <p:cNvSpPr/>
            <p:nvPr/>
          </p:nvSpPr>
          <p:spPr>
            <a:xfrm>
              <a:off x="3736388" y="802750"/>
              <a:ext cx="583325" cy="403425"/>
            </a:xfrm>
            <a:custGeom>
              <a:avLst/>
              <a:gdLst/>
              <a:ahLst/>
              <a:cxnLst/>
              <a:rect l="l" t="t" r="r" b="b"/>
              <a:pathLst>
                <a:path w="23333" h="16137" extrusionOk="0">
                  <a:moveTo>
                    <a:pt x="21985" y="1"/>
                  </a:moveTo>
                  <a:cubicBezTo>
                    <a:pt x="21985" y="1"/>
                    <a:pt x="19170" y="1824"/>
                    <a:pt x="16910" y="2914"/>
                  </a:cubicBezTo>
                  <a:cubicBezTo>
                    <a:pt x="14669" y="4005"/>
                    <a:pt x="12509" y="7314"/>
                    <a:pt x="14531" y="14788"/>
                  </a:cubicBezTo>
                  <a:cubicBezTo>
                    <a:pt x="12570" y="8521"/>
                    <a:pt x="8898" y="6320"/>
                    <a:pt x="6429" y="6320"/>
                  </a:cubicBezTo>
                  <a:cubicBezTo>
                    <a:pt x="6227" y="6320"/>
                    <a:pt x="6033" y="6335"/>
                    <a:pt x="5849" y="6363"/>
                  </a:cubicBezTo>
                  <a:cubicBezTo>
                    <a:pt x="3370" y="6740"/>
                    <a:pt x="0" y="6839"/>
                    <a:pt x="0" y="6839"/>
                  </a:cubicBezTo>
                  <a:cubicBezTo>
                    <a:pt x="338" y="8366"/>
                    <a:pt x="754" y="9912"/>
                    <a:pt x="1547" y="11260"/>
                  </a:cubicBezTo>
                  <a:cubicBezTo>
                    <a:pt x="2339" y="12608"/>
                    <a:pt x="3529" y="13777"/>
                    <a:pt x="5016" y="14292"/>
                  </a:cubicBezTo>
                  <a:cubicBezTo>
                    <a:pt x="5787" y="14558"/>
                    <a:pt x="6587" y="14634"/>
                    <a:pt x="7399" y="14634"/>
                  </a:cubicBezTo>
                  <a:cubicBezTo>
                    <a:pt x="8342" y="14634"/>
                    <a:pt x="9301" y="14532"/>
                    <a:pt x="10249" y="14511"/>
                  </a:cubicBezTo>
                  <a:cubicBezTo>
                    <a:pt x="10373" y="14507"/>
                    <a:pt x="10498" y="14504"/>
                    <a:pt x="10623" y="14504"/>
                  </a:cubicBezTo>
                  <a:cubicBezTo>
                    <a:pt x="12245" y="14504"/>
                    <a:pt x="13972" y="14885"/>
                    <a:pt x="14947" y="16136"/>
                  </a:cubicBezTo>
                  <a:cubicBezTo>
                    <a:pt x="15026" y="14432"/>
                    <a:pt x="16453" y="13063"/>
                    <a:pt x="17901" y="12132"/>
                  </a:cubicBezTo>
                  <a:cubicBezTo>
                    <a:pt x="19368" y="11181"/>
                    <a:pt x="21033" y="10407"/>
                    <a:pt x="22083" y="9000"/>
                  </a:cubicBezTo>
                  <a:cubicBezTo>
                    <a:pt x="23015" y="7732"/>
                    <a:pt x="23332" y="6085"/>
                    <a:pt x="23214" y="4539"/>
                  </a:cubicBezTo>
                  <a:cubicBezTo>
                    <a:pt x="23095" y="2974"/>
                    <a:pt x="22579" y="1468"/>
                    <a:pt x="21985" y="1"/>
                  </a:cubicBezTo>
                  <a:close/>
                </a:path>
              </a:pathLst>
            </a:custGeom>
            <a:solidFill>
              <a:schemeClr val="dk1"/>
            </a:solidFill>
            <a:ln w="152400" cap="flat" cmpd="sng">
              <a:solidFill>
                <a:schemeClr val="lt2"/>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nvGrpSpPr>
            <p:cNvPr id="2474" name="Google Shape;2474;p25"/>
            <p:cNvGrpSpPr/>
            <p:nvPr/>
          </p:nvGrpSpPr>
          <p:grpSpPr>
            <a:xfrm>
              <a:off x="3736400" y="802750"/>
              <a:ext cx="583300" cy="403425"/>
              <a:chOff x="3632425" y="1553450"/>
              <a:chExt cx="583300" cy="403425"/>
            </a:xfrm>
          </p:grpSpPr>
          <p:sp>
            <p:nvSpPr>
              <p:cNvPr id="2475" name="Google Shape;2475;p25"/>
              <p:cNvSpPr/>
              <p:nvPr/>
            </p:nvSpPr>
            <p:spPr>
              <a:xfrm>
                <a:off x="3632425" y="1553450"/>
                <a:ext cx="583300" cy="403425"/>
              </a:xfrm>
              <a:custGeom>
                <a:avLst/>
                <a:gdLst/>
                <a:ahLst/>
                <a:cxnLst/>
                <a:rect l="l" t="t" r="r" b="b"/>
                <a:pathLst>
                  <a:path w="23332" h="16137" extrusionOk="0">
                    <a:moveTo>
                      <a:pt x="21983" y="0"/>
                    </a:moveTo>
                    <a:cubicBezTo>
                      <a:pt x="21983" y="0"/>
                      <a:pt x="19168" y="1824"/>
                      <a:pt x="16909" y="2915"/>
                    </a:cubicBezTo>
                    <a:cubicBezTo>
                      <a:pt x="14669" y="3986"/>
                      <a:pt x="12508" y="7316"/>
                      <a:pt x="14530" y="14769"/>
                    </a:cubicBezTo>
                    <a:cubicBezTo>
                      <a:pt x="12570" y="8502"/>
                      <a:pt x="8898" y="6301"/>
                      <a:pt x="6428" y="6301"/>
                    </a:cubicBezTo>
                    <a:cubicBezTo>
                      <a:pt x="6226" y="6301"/>
                      <a:pt x="6032" y="6315"/>
                      <a:pt x="5848" y="6344"/>
                    </a:cubicBezTo>
                    <a:cubicBezTo>
                      <a:pt x="3371" y="6721"/>
                      <a:pt x="1" y="6819"/>
                      <a:pt x="1" y="6819"/>
                    </a:cubicBezTo>
                    <a:cubicBezTo>
                      <a:pt x="337" y="8366"/>
                      <a:pt x="754" y="9893"/>
                      <a:pt x="1547" y="11260"/>
                    </a:cubicBezTo>
                    <a:cubicBezTo>
                      <a:pt x="2340" y="12608"/>
                      <a:pt x="3529" y="13778"/>
                      <a:pt x="5015" y="14293"/>
                    </a:cubicBezTo>
                    <a:cubicBezTo>
                      <a:pt x="5784" y="14550"/>
                      <a:pt x="6583" y="14624"/>
                      <a:pt x="7394" y="14624"/>
                    </a:cubicBezTo>
                    <a:cubicBezTo>
                      <a:pt x="8338" y="14624"/>
                      <a:pt x="9299" y="14523"/>
                      <a:pt x="10248" y="14492"/>
                    </a:cubicBezTo>
                    <a:cubicBezTo>
                      <a:pt x="10339" y="14489"/>
                      <a:pt x="10431" y="14488"/>
                      <a:pt x="10523" y="14488"/>
                    </a:cubicBezTo>
                    <a:cubicBezTo>
                      <a:pt x="12174" y="14488"/>
                      <a:pt x="13951" y="14841"/>
                      <a:pt x="14947" y="16136"/>
                    </a:cubicBezTo>
                    <a:cubicBezTo>
                      <a:pt x="15026" y="14412"/>
                      <a:pt x="16454" y="13064"/>
                      <a:pt x="17900" y="12113"/>
                    </a:cubicBezTo>
                    <a:cubicBezTo>
                      <a:pt x="19367" y="11161"/>
                      <a:pt x="21032" y="10387"/>
                      <a:pt x="22083" y="8981"/>
                    </a:cubicBezTo>
                    <a:cubicBezTo>
                      <a:pt x="23014" y="7731"/>
                      <a:pt x="23331" y="6087"/>
                      <a:pt x="23212" y="4520"/>
                    </a:cubicBezTo>
                    <a:cubicBezTo>
                      <a:pt x="23093" y="2955"/>
                      <a:pt x="22578" y="1448"/>
                      <a:pt x="2198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76" name="Google Shape;2476;p25"/>
              <p:cNvSpPr/>
              <p:nvPr/>
            </p:nvSpPr>
            <p:spPr>
              <a:xfrm>
                <a:off x="3662725" y="1746925"/>
                <a:ext cx="346825" cy="195175"/>
              </a:xfrm>
              <a:custGeom>
                <a:avLst/>
                <a:gdLst/>
                <a:ahLst/>
                <a:cxnLst/>
                <a:rect l="l" t="t" r="r" b="b"/>
                <a:pathLst>
                  <a:path w="13873" h="7807" extrusionOk="0">
                    <a:moveTo>
                      <a:pt x="146" y="1"/>
                    </a:moveTo>
                    <a:cubicBezTo>
                      <a:pt x="66" y="1"/>
                      <a:pt x="0" y="110"/>
                      <a:pt x="76" y="171"/>
                    </a:cubicBezTo>
                    <a:cubicBezTo>
                      <a:pt x="493" y="508"/>
                      <a:pt x="930" y="845"/>
                      <a:pt x="1366" y="1142"/>
                    </a:cubicBezTo>
                    <a:cubicBezTo>
                      <a:pt x="1821" y="1440"/>
                      <a:pt x="2277" y="1678"/>
                      <a:pt x="2772" y="1876"/>
                    </a:cubicBezTo>
                    <a:cubicBezTo>
                      <a:pt x="3744" y="2273"/>
                      <a:pt x="4794" y="2490"/>
                      <a:pt x="5825" y="2748"/>
                    </a:cubicBezTo>
                    <a:cubicBezTo>
                      <a:pt x="6816" y="2986"/>
                      <a:pt x="7828" y="3243"/>
                      <a:pt x="8779" y="3660"/>
                    </a:cubicBezTo>
                    <a:cubicBezTo>
                      <a:pt x="9710" y="4076"/>
                      <a:pt x="10543" y="4651"/>
                      <a:pt x="11277" y="5344"/>
                    </a:cubicBezTo>
                    <a:cubicBezTo>
                      <a:pt x="12110" y="6118"/>
                      <a:pt x="12842" y="6970"/>
                      <a:pt x="13635" y="7783"/>
                    </a:cubicBezTo>
                    <a:cubicBezTo>
                      <a:pt x="13656" y="7800"/>
                      <a:pt x="13679" y="7807"/>
                      <a:pt x="13702" y="7807"/>
                    </a:cubicBezTo>
                    <a:cubicBezTo>
                      <a:pt x="13789" y="7807"/>
                      <a:pt x="13873" y="7703"/>
                      <a:pt x="13794" y="7625"/>
                    </a:cubicBezTo>
                    <a:cubicBezTo>
                      <a:pt x="12366" y="6217"/>
                      <a:pt x="11137" y="4591"/>
                      <a:pt x="9314" y="3679"/>
                    </a:cubicBezTo>
                    <a:cubicBezTo>
                      <a:pt x="7450" y="2748"/>
                      <a:pt x="5370" y="2530"/>
                      <a:pt x="3407" y="1876"/>
                    </a:cubicBezTo>
                    <a:cubicBezTo>
                      <a:pt x="2812" y="1678"/>
                      <a:pt x="2257" y="1440"/>
                      <a:pt x="1722" y="1123"/>
                    </a:cubicBezTo>
                    <a:cubicBezTo>
                      <a:pt x="1186" y="806"/>
                      <a:pt x="711" y="409"/>
                      <a:pt x="216" y="32"/>
                    </a:cubicBezTo>
                    <a:cubicBezTo>
                      <a:pt x="194" y="10"/>
                      <a:pt x="169" y="1"/>
                      <a:pt x="14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77" name="Google Shape;2477;p25"/>
              <p:cNvSpPr/>
              <p:nvPr/>
            </p:nvSpPr>
            <p:spPr>
              <a:xfrm>
                <a:off x="3999825" y="1603525"/>
                <a:ext cx="182800" cy="337250"/>
              </a:xfrm>
              <a:custGeom>
                <a:avLst/>
                <a:gdLst/>
                <a:ahLst/>
                <a:cxnLst/>
                <a:rect l="l" t="t" r="r" b="b"/>
                <a:pathLst>
                  <a:path w="7312" h="13490" extrusionOk="0">
                    <a:moveTo>
                      <a:pt x="7187" y="0"/>
                    </a:moveTo>
                    <a:cubicBezTo>
                      <a:pt x="7146" y="0"/>
                      <a:pt x="7105" y="24"/>
                      <a:pt x="7089" y="80"/>
                    </a:cubicBezTo>
                    <a:cubicBezTo>
                      <a:pt x="6772" y="971"/>
                      <a:pt x="6296" y="1824"/>
                      <a:pt x="5701" y="2557"/>
                    </a:cubicBezTo>
                    <a:cubicBezTo>
                      <a:pt x="5067" y="3349"/>
                      <a:pt x="4235" y="3944"/>
                      <a:pt x="3542" y="4697"/>
                    </a:cubicBezTo>
                    <a:cubicBezTo>
                      <a:pt x="2213" y="6125"/>
                      <a:pt x="1401" y="7929"/>
                      <a:pt x="846" y="9793"/>
                    </a:cubicBezTo>
                    <a:cubicBezTo>
                      <a:pt x="508" y="10961"/>
                      <a:pt x="251" y="12151"/>
                      <a:pt x="13" y="13361"/>
                    </a:cubicBezTo>
                    <a:cubicBezTo>
                      <a:pt x="1" y="13443"/>
                      <a:pt x="66" y="13490"/>
                      <a:pt x="125" y="13490"/>
                    </a:cubicBezTo>
                    <a:cubicBezTo>
                      <a:pt x="165" y="13490"/>
                      <a:pt x="203" y="13468"/>
                      <a:pt x="211" y="13419"/>
                    </a:cubicBezTo>
                    <a:cubicBezTo>
                      <a:pt x="647" y="11358"/>
                      <a:pt x="1063" y="9257"/>
                      <a:pt x="1995" y="7354"/>
                    </a:cubicBezTo>
                    <a:cubicBezTo>
                      <a:pt x="2411" y="6502"/>
                      <a:pt x="2926" y="5689"/>
                      <a:pt x="3561" y="4975"/>
                    </a:cubicBezTo>
                    <a:cubicBezTo>
                      <a:pt x="4235" y="4222"/>
                      <a:pt x="5067" y="3627"/>
                      <a:pt x="5722" y="2874"/>
                    </a:cubicBezTo>
                    <a:cubicBezTo>
                      <a:pt x="6415" y="2062"/>
                      <a:pt x="6951" y="1129"/>
                      <a:pt x="7287" y="138"/>
                    </a:cubicBezTo>
                    <a:cubicBezTo>
                      <a:pt x="7311" y="55"/>
                      <a:pt x="7249" y="0"/>
                      <a:pt x="718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78" name="Google Shape;2478;p25"/>
              <p:cNvSpPr/>
              <p:nvPr/>
            </p:nvSpPr>
            <p:spPr>
              <a:xfrm>
                <a:off x="3694300" y="1795300"/>
                <a:ext cx="63000" cy="36000"/>
              </a:xfrm>
              <a:custGeom>
                <a:avLst/>
                <a:gdLst/>
                <a:ahLst/>
                <a:cxnLst/>
                <a:rect l="l" t="t" r="r" b="b"/>
                <a:pathLst>
                  <a:path w="2520" h="1440" extrusionOk="0">
                    <a:moveTo>
                      <a:pt x="2382" y="1"/>
                    </a:moveTo>
                    <a:cubicBezTo>
                      <a:pt x="2364" y="1"/>
                      <a:pt x="2344" y="7"/>
                      <a:pt x="2323" y="20"/>
                    </a:cubicBezTo>
                    <a:cubicBezTo>
                      <a:pt x="1609" y="457"/>
                      <a:pt x="856" y="872"/>
                      <a:pt x="103" y="1249"/>
                    </a:cubicBezTo>
                    <a:cubicBezTo>
                      <a:pt x="0" y="1300"/>
                      <a:pt x="59" y="1439"/>
                      <a:pt x="153" y="1439"/>
                    </a:cubicBezTo>
                    <a:cubicBezTo>
                      <a:pt x="168" y="1439"/>
                      <a:pt x="184" y="1436"/>
                      <a:pt x="201" y="1427"/>
                    </a:cubicBezTo>
                    <a:cubicBezTo>
                      <a:pt x="975" y="1051"/>
                      <a:pt x="1707" y="634"/>
                      <a:pt x="2421" y="198"/>
                    </a:cubicBezTo>
                    <a:cubicBezTo>
                      <a:pt x="2519" y="133"/>
                      <a:pt x="2470" y="1"/>
                      <a:pt x="238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79" name="Google Shape;2479;p25"/>
              <p:cNvSpPr/>
              <p:nvPr/>
            </p:nvSpPr>
            <p:spPr>
              <a:xfrm>
                <a:off x="3736550" y="1812850"/>
                <a:ext cx="73750" cy="66025"/>
              </a:xfrm>
              <a:custGeom>
                <a:avLst/>
                <a:gdLst/>
                <a:ahLst/>
                <a:cxnLst/>
                <a:rect l="l" t="t" r="r" b="b"/>
                <a:pathLst>
                  <a:path w="2950" h="2641" extrusionOk="0">
                    <a:moveTo>
                      <a:pt x="2803" y="0"/>
                    </a:moveTo>
                    <a:cubicBezTo>
                      <a:pt x="2780" y="0"/>
                      <a:pt x="2756" y="10"/>
                      <a:pt x="2734" y="32"/>
                    </a:cubicBezTo>
                    <a:cubicBezTo>
                      <a:pt x="1881" y="884"/>
                      <a:pt x="1009" y="1697"/>
                      <a:pt x="78" y="2469"/>
                    </a:cubicBezTo>
                    <a:cubicBezTo>
                      <a:pt x="0" y="2531"/>
                      <a:pt x="78" y="2640"/>
                      <a:pt x="164" y="2640"/>
                    </a:cubicBezTo>
                    <a:cubicBezTo>
                      <a:pt x="189" y="2640"/>
                      <a:pt x="214" y="2631"/>
                      <a:pt x="236" y="2609"/>
                    </a:cubicBezTo>
                    <a:cubicBezTo>
                      <a:pt x="1148" y="1856"/>
                      <a:pt x="2039" y="1042"/>
                      <a:pt x="2872" y="191"/>
                    </a:cubicBezTo>
                    <a:cubicBezTo>
                      <a:pt x="2949" y="113"/>
                      <a:pt x="2883" y="0"/>
                      <a:pt x="280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80" name="Google Shape;2480;p25"/>
              <p:cNvSpPr/>
              <p:nvPr/>
            </p:nvSpPr>
            <p:spPr>
              <a:xfrm>
                <a:off x="3824700" y="1821700"/>
                <a:ext cx="23200" cy="33275"/>
              </a:xfrm>
              <a:custGeom>
                <a:avLst/>
                <a:gdLst/>
                <a:ahLst/>
                <a:cxnLst/>
                <a:rect l="l" t="t" r="r" b="b"/>
                <a:pathLst>
                  <a:path w="928" h="1331" extrusionOk="0">
                    <a:moveTo>
                      <a:pt x="780" y="0"/>
                    </a:moveTo>
                    <a:cubicBezTo>
                      <a:pt x="746" y="0"/>
                      <a:pt x="713" y="16"/>
                      <a:pt x="694" y="54"/>
                    </a:cubicBezTo>
                    <a:cubicBezTo>
                      <a:pt x="496" y="450"/>
                      <a:pt x="278" y="807"/>
                      <a:pt x="20" y="1164"/>
                    </a:cubicBezTo>
                    <a:cubicBezTo>
                      <a:pt x="1" y="1224"/>
                      <a:pt x="20" y="1283"/>
                      <a:pt x="60" y="1323"/>
                    </a:cubicBezTo>
                    <a:cubicBezTo>
                      <a:pt x="76" y="1328"/>
                      <a:pt x="92" y="1331"/>
                      <a:pt x="107" y="1331"/>
                    </a:cubicBezTo>
                    <a:cubicBezTo>
                      <a:pt x="149" y="1331"/>
                      <a:pt x="184" y="1312"/>
                      <a:pt x="199" y="1283"/>
                    </a:cubicBezTo>
                    <a:cubicBezTo>
                      <a:pt x="456" y="926"/>
                      <a:pt x="675" y="550"/>
                      <a:pt x="873" y="154"/>
                    </a:cubicBezTo>
                    <a:cubicBezTo>
                      <a:pt x="927" y="73"/>
                      <a:pt x="852" y="0"/>
                      <a:pt x="78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81" name="Google Shape;2481;p25"/>
              <p:cNvSpPr/>
              <p:nvPr/>
            </p:nvSpPr>
            <p:spPr>
              <a:xfrm>
                <a:off x="3826700" y="1836375"/>
                <a:ext cx="65800" cy="68075"/>
              </a:xfrm>
              <a:custGeom>
                <a:avLst/>
                <a:gdLst/>
                <a:ahLst/>
                <a:cxnLst/>
                <a:rect l="l" t="t" r="r" b="b"/>
                <a:pathLst>
                  <a:path w="2632" h="2723" extrusionOk="0">
                    <a:moveTo>
                      <a:pt x="2489" y="0"/>
                    </a:moveTo>
                    <a:cubicBezTo>
                      <a:pt x="2464" y="0"/>
                      <a:pt x="2439" y="12"/>
                      <a:pt x="2419" y="43"/>
                    </a:cubicBezTo>
                    <a:cubicBezTo>
                      <a:pt x="1684" y="915"/>
                      <a:pt x="912" y="1766"/>
                      <a:pt x="79" y="2540"/>
                    </a:cubicBezTo>
                    <a:cubicBezTo>
                      <a:pt x="0" y="2618"/>
                      <a:pt x="72" y="2722"/>
                      <a:pt x="154" y="2722"/>
                    </a:cubicBezTo>
                    <a:cubicBezTo>
                      <a:pt x="175" y="2722"/>
                      <a:pt x="197" y="2715"/>
                      <a:pt x="217" y="2699"/>
                    </a:cubicBezTo>
                    <a:cubicBezTo>
                      <a:pt x="1050" y="1906"/>
                      <a:pt x="1843" y="1073"/>
                      <a:pt x="2557" y="181"/>
                    </a:cubicBezTo>
                    <a:cubicBezTo>
                      <a:pt x="2631" y="107"/>
                      <a:pt x="2562" y="0"/>
                      <a:pt x="248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82" name="Google Shape;2482;p25"/>
              <p:cNvSpPr/>
              <p:nvPr/>
            </p:nvSpPr>
            <p:spPr>
              <a:xfrm>
                <a:off x="3905025" y="1860200"/>
                <a:ext cx="22800" cy="27575"/>
              </a:xfrm>
              <a:custGeom>
                <a:avLst/>
                <a:gdLst/>
                <a:ahLst/>
                <a:cxnLst/>
                <a:rect l="l" t="t" r="r" b="b"/>
                <a:pathLst>
                  <a:path w="912" h="1103" extrusionOk="0">
                    <a:moveTo>
                      <a:pt x="799" y="0"/>
                    </a:moveTo>
                    <a:cubicBezTo>
                      <a:pt x="763" y="0"/>
                      <a:pt x="725" y="22"/>
                      <a:pt x="713" y="60"/>
                    </a:cubicBezTo>
                    <a:cubicBezTo>
                      <a:pt x="534" y="377"/>
                      <a:pt x="335" y="655"/>
                      <a:pt x="78" y="913"/>
                    </a:cubicBezTo>
                    <a:cubicBezTo>
                      <a:pt x="1" y="990"/>
                      <a:pt x="68" y="1103"/>
                      <a:pt x="148" y="1103"/>
                    </a:cubicBezTo>
                    <a:cubicBezTo>
                      <a:pt x="171" y="1103"/>
                      <a:pt x="195" y="1094"/>
                      <a:pt x="216" y="1072"/>
                    </a:cubicBezTo>
                    <a:cubicBezTo>
                      <a:pt x="494" y="794"/>
                      <a:pt x="713" y="496"/>
                      <a:pt x="890" y="160"/>
                    </a:cubicBezTo>
                    <a:cubicBezTo>
                      <a:pt x="911" y="100"/>
                      <a:pt x="911" y="41"/>
                      <a:pt x="851" y="20"/>
                    </a:cubicBezTo>
                    <a:cubicBezTo>
                      <a:pt x="837" y="6"/>
                      <a:pt x="818" y="0"/>
                      <a:pt x="79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83" name="Google Shape;2483;p25"/>
              <p:cNvSpPr/>
              <p:nvPr/>
            </p:nvSpPr>
            <p:spPr>
              <a:xfrm>
                <a:off x="3709175" y="1748975"/>
                <a:ext cx="23450" cy="43400"/>
              </a:xfrm>
              <a:custGeom>
                <a:avLst/>
                <a:gdLst/>
                <a:ahLst/>
                <a:cxnLst/>
                <a:rect l="l" t="t" r="r" b="b"/>
                <a:pathLst>
                  <a:path w="938" h="1736" extrusionOk="0">
                    <a:moveTo>
                      <a:pt x="147" y="1"/>
                    </a:moveTo>
                    <a:cubicBezTo>
                      <a:pt x="77" y="1"/>
                      <a:pt x="1" y="85"/>
                      <a:pt x="42" y="169"/>
                    </a:cubicBezTo>
                    <a:cubicBezTo>
                      <a:pt x="301" y="644"/>
                      <a:pt x="518" y="1160"/>
                      <a:pt x="716" y="1655"/>
                    </a:cubicBezTo>
                    <a:cubicBezTo>
                      <a:pt x="732" y="1712"/>
                      <a:pt x="775" y="1735"/>
                      <a:pt x="817" y="1735"/>
                    </a:cubicBezTo>
                    <a:cubicBezTo>
                      <a:pt x="878" y="1735"/>
                      <a:pt x="938" y="1685"/>
                      <a:pt x="914" y="1615"/>
                    </a:cubicBezTo>
                    <a:cubicBezTo>
                      <a:pt x="716" y="1081"/>
                      <a:pt x="478" y="565"/>
                      <a:pt x="221" y="50"/>
                    </a:cubicBezTo>
                    <a:cubicBezTo>
                      <a:pt x="204" y="15"/>
                      <a:pt x="176" y="1"/>
                      <a:pt x="14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84" name="Google Shape;2484;p25"/>
              <p:cNvSpPr/>
              <p:nvPr/>
            </p:nvSpPr>
            <p:spPr>
              <a:xfrm>
                <a:off x="3765100" y="1735200"/>
                <a:ext cx="29000" cy="75975"/>
              </a:xfrm>
              <a:custGeom>
                <a:avLst/>
                <a:gdLst/>
                <a:ahLst/>
                <a:cxnLst/>
                <a:rect l="l" t="t" r="r" b="b"/>
                <a:pathLst>
                  <a:path w="1160" h="3039" extrusionOk="0">
                    <a:moveTo>
                      <a:pt x="131" y="0"/>
                    </a:moveTo>
                    <a:cubicBezTo>
                      <a:pt x="67" y="0"/>
                      <a:pt x="1" y="51"/>
                      <a:pt x="25" y="125"/>
                    </a:cubicBezTo>
                    <a:cubicBezTo>
                      <a:pt x="403" y="1056"/>
                      <a:pt x="699" y="2007"/>
                      <a:pt x="937" y="2959"/>
                    </a:cubicBezTo>
                    <a:cubicBezTo>
                      <a:pt x="953" y="3014"/>
                      <a:pt x="994" y="3038"/>
                      <a:pt x="1035" y="3038"/>
                    </a:cubicBezTo>
                    <a:cubicBezTo>
                      <a:pt x="1097" y="3038"/>
                      <a:pt x="1159" y="2983"/>
                      <a:pt x="1135" y="2900"/>
                    </a:cubicBezTo>
                    <a:cubicBezTo>
                      <a:pt x="897" y="1949"/>
                      <a:pt x="601" y="997"/>
                      <a:pt x="223" y="65"/>
                    </a:cubicBezTo>
                    <a:cubicBezTo>
                      <a:pt x="208" y="19"/>
                      <a:pt x="170" y="0"/>
                      <a:pt x="13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85" name="Google Shape;2485;p25"/>
              <p:cNvSpPr/>
              <p:nvPr/>
            </p:nvSpPr>
            <p:spPr>
              <a:xfrm>
                <a:off x="3829150" y="1773125"/>
                <a:ext cx="20650" cy="50950"/>
              </a:xfrm>
              <a:custGeom>
                <a:avLst/>
                <a:gdLst/>
                <a:ahLst/>
                <a:cxnLst/>
                <a:rect l="l" t="t" r="r" b="b"/>
                <a:pathLst>
                  <a:path w="826" h="2038" extrusionOk="0">
                    <a:moveTo>
                      <a:pt x="138" y="1"/>
                    </a:moveTo>
                    <a:cubicBezTo>
                      <a:pt x="70" y="1"/>
                      <a:pt x="0" y="73"/>
                      <a:pt x="40" y="154"/>
                    </a:cubicBezTo>
                    <a:cubicBezTo>
                      <a:pt x="318" y="728"/>
                      <a:pt x="516" y="1344"/>
                      <a:pt x="616" y="1957"/>
                    </a:cubicBezTo>
                    <a:cubicBezTo>
                      <a:pt x="624" y="2014"/>
                      <a:pt x="661" y="2038"/>
                      <a:pt x="702" y="2038"/>
                    </a:cubicBezTo>
                    <a:cubicBezTo>
                      <a:pt x="760" y="2038"/>
                      <a:pt x="825" y="1988"/>
                      <a:pt x="814" y="1918"/>
                    </a:cubicBezTo>
                    <a:cubicBezTo>
                      <a:pt x="714" y="1264"/>
                      <a:pt x="516" y="630"/>
                      <a:pt x="219" y="54"/>
                    </a:cubicBezTo>
                    <a:cubicBezTo>
                      <a:pt x="200" y="16"/>
                      <a:pt x="169" y="1"/>
                      <a:pt x="13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86" name="Google Shape;2486;p25"/>
              <p:cNvSpPr/>
              <p:nvPr/>
            </p:nvSpPr>
            <p:spPr>
              <a:xfrm>
                <a:off x="3884575" y="1775975"/>
                <a:ext cx="17475" cy="68525"/>
              </a:xfrm>
              <a:custGeom>
                <a:avLst/>
                <a:gdLst/>
                <a:ahLst/>
                <a:cxnLst/>
                <a:rect l="l" t="t" r="r" b="b"/>
                <a:pathLst>
                  <a:path w="699" h="2741" extrusionOk="0">
                    <a:moveTo>
                      <a:pt x="125" y="0"/>
                    </a:moveTo>
                    <a:cubicBezTo>
                      <a:pt x="63" y="0"/>
                      <a:pt x="0" y="55"/>
                      <a:pt x="24" y="139"/>
                    </a:cubicBezTo>
                    <a:cubicBezTo>
                      <a:pt x="222" y="952"/>
                      <a:pt x="381" y="1804"/>
                      <a:pt x="479" y="2636"/>
                    </a:cubicBezTo>
                    <a:cubicBezTo>
                      <a:pt x="490" y="2706"/>
                      <a:pt x="544" y="2741"/>
                      <a:pt x="597" y="2741"/>
                    </a:cubicBezTo>
                    <a:cubicBezTo>
                      <a:pt x="649" y="2741"/>
                      <a:pt x="698" y="2706"/>
                      <a:pt x="698" y="2636"/>
                    </a:cubicBezTo>
                    <a:cubicBezTo>
                      <a:pt x="579" y="1785"/>
                      <a:pt x="421" y="931"/>
                      <a:pt x="222" y="80"/>
                    </a:cubicBezTo>
                    <a:cubicBezTo>
                      <a:pt x="207" y="24"/>
                      <a:pt x="166" y="0"/>
                      <a:pt x="12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87" name="Google Shape;2487;p25"/>
              <p:cNvSpPr/>
              <p:nvPr/>
            </p:nvSpPr>
            <p:spPr>
              <a:xfrm>
                <a:off x="3933725" y="1837425"/>
                <a:ext cx="9425" cy="38175"/>
              </a:xfrm>
              <a:custGeom>
                <a:avLst/>
                <a:gdLst/>
                <a:ahLst/>
                <a:cxnLst/>
                <a:rect l="l" t="t" r="r" b="b"/>
                <a:pathLst>
                  <a:path w="377" h="1527" extrusionOk="0">
                    <a:moveTo>
                      <a:pt x="120" y="1"/>
                    </a:moveTo>
                    <a:cubicBezTo>
                      <a:pt x="60" y="1"/>
                      <a:pt x="1" y="59"/>
                      <a:pt x="20" y="120"/>
                    </a:cubicBezTo>
                    <a:cubicBezTo>
                      <a:pt x="60" y="556"/>
                      <a:pt x="120" y="992"/>
                      <a:pt x="159" y="1428"/>
                    </a:cubicBezTo>
                    <a:cubicBezTo>
                      <a:pt x="159" y="1467"/>
                      <a:pt x="199" y="1526"/>
                      <a:pt x="258" y="1526"/>
                    </a:cubicBezTo>
                    <a:cubicBezTo>
                      <a:pt x="318" y="1526"/>
                      <a:pt x="377" y="1467"/>
                      <a:pt x="377" y="1428"/>
                    </a:cubicBezTo>
                    <a:cubicBezTo>
                      <a:pt x="318" y="992"/>
                      <a:pt x="278" y="556"/>
                      <a:pt x="218" y="120"/>
                    </a:cubicBezTo>
                    <a:cubicBezTo>
                      <a:pt x="218" y="59"/>
                      <a:pt x="179" y="1"/>
                      <a:pt x="12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88" name="Google Shape;2488;p25"/>
              <p:cNvSpPr/>
              <p:nvPr/>
            </p:nvSpPr>
            <p:spPr>
              <a:xfrm>
                <a:off x="4020750" y="1800925"/>
                <a:ext cx="108325" cy="50525"/>
              </a:xfrm>
              <a:custGeom>
                <a:avLst/>
                <a:gdLst/>
                <a:ahLst/>
                <a:cxnLst/>
                <a:rect l="l" t="t" r="r" b="b"/>
                <a:pathLst>
                  <a:path w="4333" h="2021" extrusionOk="0">
                    <a:moveTo>
                      <a:pt x="4160" y="1"/>
                    </a:moveTo>
                    <a:cubicBezTo>
                      <a:pt x="4144" y="1"/>
                      <a:pt x="4128" y="5"/>
                      <a:pt x="4111" y="13"/>
                    </a:cubicBezTo>
                    <a:cubicBezTo>
                      <a:pt x="2803" y="668"/>
                      <a:pt x="1476" y="1262"/>
                      <a:pt x="128" y="1797"/>
                    </a:cubicBezTo>
                    <a:cubicBezTo>
                      <a:pt x="1" y="1852"/>
                      <a:pt x="39" y="2021"/>
                      <a:pt x="137" y="2021"/>
                    </a:cubicBezTo>
                    <a:cubicBezTo>
                      <a:pt x="146" y="2021"/>
                      <a:pt x="157" y="2019"/>
                      <a:pt x="167" y="2016"/>
                    </a:cubicBezTo>
                    <a:cubicBezTo>
                      <a:pt x="1555" y="1461"/>
                      <a:pt x="2903" y="866"/>
                      <a:pt x="4230" y="192"/>
                    </a:cubicBezTo>
                    <a:cubicBezTo>
                      <a:pt x="4333" y="140"/>
                      <a:pt x="4259" y="1"/>
                      <a:pt x="416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89" name="Google Shape;2489;p25"/>
              <p:cNvSpPr/>
              <p:nvPr/>
            </p:nvSpPr>
            <p:spPr>
              <a:xfrm>
                <a:off x="3999550" y="1795775"/>
                <a:ext cx="23800" cy="59025"/>
              </a:xfrm>
              <a:custGeom>
                <a:avLst/>
                <a:gdLst/>
                <a:ahLst/>
                <a:cxnLst/>
                <a:rect l="l" t="t" r="r" b="b"/>
                <a:pathLst>
                  <a:path w="952" h="2361" extrusionOk="0">
                    <a:moveTo>
                      <a:pt x="134" y="0"/>
                    </a:moveTo>
                    <a:cubicBezTo>
                      <a:pt x="67" y="0"/>
                      <a:pt x="1" y="50"/>
                      <a:pt x="24" y="120"/>
                    </a:cubicBezTo>
                    <a:cubicBezTo>
                      <a:pt x="262" y="853"/>
                      <a:pt x="500" y="1567"/>
                      <a:pt x="717" y="2280"/>
                    </a:cubicBezTo>
                    <a:cubicBezTo>
                      <a:pt x="733" y="2337"/>
                      <a:pt x="779" y="2361"/>
                      <a:pt x="824" y="2361"/>
                    </a:cubicBezTo>
                    <a:cubicBezTo>
                      <a:pt x="889" y="2361"/>
                      <a:pt x="951" y="2311"/>
                      <a:pt x="915" y="2241"/>
                    </a:cubicBezTo>
                    <a:cubicBezTo>
                      <a:pt x="698" y="1508"/>
                      <a:pt x="460" y="794"/>
                      <a:pt x="241" y="81"/>
                    </a:cubicBezTo>
                    <a:cubicBezTo>
                      <a:pt x="225" y="24"/>
                      <a:pt x="179" y="0"/>
                      <a:pt x="13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90" name="Google Shape;2490;p25"/>
              <p:cNvSpPr/>
              <p:nvPr/>
            </p:nvSpPr>
            <p:spPr>
              <a:xfrm>
                <a:off x="4009750" y="1696675"/>
                <a:ext cx="36600" cy="101900"/>
              </a:xfrm>
              <a:custGeom>
                <a:avLst/>
                <a:gdLst/>
                <a:ahLst/>
                <a:cxnLst/>
                <a:rect l="l" t="t" r="r" b="b"/>
                <a:pathLst>
                  <a:path w="1464" h="4076" extrusionOk="0">
                    <a:moveTo>
                      <a:pt x="127" y="1"/>
                    </a:moveTo>
                    <a:cubicBezTo>
                      <a:pt x="67" y="1"/>
                      <a:pt x="0" y="56"/>
                      <a:pt x="13" y="139"/>
                    </a:cubicBezTo>
                    <a:cubicBezTo>
                      <a:pt x="132" y="794"/>
                      <a:pt x="290" y="1428"/>
                      <a:pt x="488" y="2062"/>
                    </a:cubicBezTo>
                    <a:cubicBezTo>
                      <a:pt x="706" y="2716"/>
                      <a:pt x="983" y="3350"/>
                      <a:pt x="1221" y="4005"/>
                    </a:cubicBezTo>
                    <a:cubicBezTo>
                      <a:pt x="1245" y="4053"/>
                      <a:pt x="1293" y="4075"/>
                      <a:pt x="1337" y="4075"/>
                    </a:cubicBezTo>
                    <a:cubicBezTo>
                      <a:pt x="1403" y="4075"/>
                      <a:pt x="1463" y="4028"/>
                      <a:pt x="1440" y="3945"/>
                    </a:cubicBezTo>
                    <a:cubicBezTo>
                      <a:pt x="1181" y="3311"/>
                      <a:pt x="924" y="2657"/>
                      <a:pt x="706" y="2002"/>
                    </a:cubicBezTo>
                    <a:cubicBezTo>
                      <a:pt x="488" y="1368"/>
                      <a:pt x="330" y="734"/>
                      <a:pt x="211" y="80"/>
                    </a:cubicBezTo>
                    <a:cubicBezTo>
                      <a:pt x="203" y="25"/>
                      <a:pt x="166" y="1"/>
                      <a:pt x="12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91" name="Google Shape;2491;p25"/>
              <p:cNvSpPr/>
              <p:nvPr/>
            </p:nvSpPr>
            <p:spPr>
              <a:xfrm>
                <a:off x="4042075" y="1782775"/>
                <a:ext cx="39100" cy="17150"/>
              </a:xfrm>
              <a:custGeom>
                <a:avLst/>
                <a:gdLst/>
                <a:ahLst/>
                <a:cxnLst/>
                <a:rect l="l" t="t" r="r" b="b"/>
                <a:pathLst>
                  <a:path w="1564" h="686" extrusionOk="0">
                    <a:moveTo>
                      <a:pt x="1430" y="1"/>
                    </a:moveTo>
                    <a:cubicBezTo>
                      <a:pt x="1419" y="1"/>
                      <a:pt x="1407" y="2"/>
                      <a:pt x="1395" y="6"/>
                    </a:cubicBezTo>
                    <a:cubicBezTo>
                      <a:pt x="979" y="165"/>
                      <a:pt x="543" y="323"/>
                      <a:pt x="126" y="461"/>
                    </a:cubicBezTo>
                    <a:cubicBezTo>
                      <a:pt x="1" y="516"/>
                      <a:pt x="38" y="685"/>
                      <a:pt x="151" y="685"/>
                    </a:cubicBezTo>
                    <a:cubicBezTo>
                      <a:pt x="162" y="685"/>
                      <a:pt x="174" y="684"/>
                      <a:pt x="186" y="680"/>
                    </a:cubicBezTo>
                    <a:cubicBezTo>
                      <a:pt x="602" y="521"/>
                      <a:pt x="1038" y="363"/>
                      <a:pt x="1455" y="204"/>
                    </a:cubicBezTo>
                    <a:cubicBezTo>
                      <a:pt x="1563" y="168"/>
                      <a:pt x="1540" y="1"/>
                      <a:pt x="143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92" name="Google Shape;2492;p25"/>
              <p:cNvSpPr/>
              <p:nvPr/>
            </p:nvSpPr>
            <p:spPr>
              <a:xfrm>
                <a:off x="4061750" y="1728275"/>
                <a:ext cx="119525" cy="29400"/>
              </a:xfrm>
              <a:custGeom>
                <a:avLst/>
                <a:gdLst/>
                <a:ahLst/>
                <a:cxnLst/>
                <a:rect l="l" t="t" r="r" b="b"/>
                <a:pathLst>
                  <a:path w="4781" h="1176" extrusionOk="0">
                    <a:moveTo>
                      <a:pt x="4643" y="0"/>
                    </a:moveTo>
                    <a:cubicBezTo>
                      <a:pt x="4633" y="0"/>
                      <a:pt x="4623" y="2"/>
                      <a:pt x="4612" y="6"/>
                    </a:cubicBezTo>
                    <a:cubicBezTo>
                      <a:pt x="3126" y="402"/>
                      <a:pt x="1639" y="719"/>
                      <a:pt x="113" y="976"/>
                    </a:cubicBezTo>
                    <a:cubicBezTo>
                      <a:pt x="0" y="996"/>
                      <a:pt x="47" y="1176"/>
                      <a:pt x="155" y="1176"/>
                    </a:cubicBezTo>
                    <a:cubicBezTo>
                      <a:pt x="160" y="1176"/>
                      <a:pt x="166" y="1175"/>
                      <a:pt x="172" y="1174"/>
                    </a:cubicBezTo>
                    <a:cubicBezTo>
                      <a:pt x="1699" y="936"/>
                      <a:pt x="3185" y="600"/>
                      <a:pt x="4672" y="204"/>
                    </a:cubicBezTo>
                    <a:cubicBezTo>
                      <a:pt x="4781" y="168"/>
                      <a:pt x="4740" y="0"/>
                      <a:pt x="464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93" name="Google Shape;2493;p25"/>
              <p:cNvSpPr/>
              <p:nvPr/>
            </p:nvSpPr>
            <p:spPr>
              <a:xfrm>
                <a:off x="4105200" y="1696050"/>
                <a:ext cx="50775" cy="14575"/>
              </a:xfrm>
              <a:custGeom>
                <a:avLst/>
                <a:gdLst/>
                <a:ahLst/>
                <a:cxnLst/>
                <a:rect l="l" t="t" r="r" b="b"/>
                <a:pathLst>
                  <a:path w="2031" h="583" extrusionOk="0">
                    <a:moveTo>
                      <a:pt x="1894" y="0"/>
                    </a:moveTo>
                    <a:cubicBezTo>
                      <a:pt x="1885" y="0"/>
                      <a:pt x="1875" y="2"/>
                      <a:pt x="1864" y="5"/>
                    </a:cubicBezTo>
                    <a:cubicBezTo>
                      <a:pt x="1288" y="184"/>
                      <a:pt x="714" y="322"/>
                      <a:pt x="119" y="383"/>
                    </a:cubicBezTo>
                    <a:cubicBezTo>
                      <a:pt x="6" y="401"/>
                      <a:pt x="1" y="582"/>
                      <a:pt x="104" y="582"/>
                    </a:cubicBezTo>
                    <a:cubicBezTo>
                      <a:pt x="109" y="582"/>
                      <a:pt x="114" y="582"/>
                      <a:pt x="119" y="581"/>
                    </a:cubicBezTo>
                    <a:cubicBezTo>
                      <a:pt x="733" y="521"/>
                      <a:pt x="1328" y="402"/>
                      <a:pt x="1923" y="204"/>
                    </a:cubicBezTo>
                    <a:cubicBezTo>
                      <a:pt x="2031" y="167"/>
                      <a:pt x="1992" y="0"/>
                      <a:pt x="189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94" name="Google Shape;2494;p25"/>
              <p:cNvSpPr/>
              <p:nvPr/>
            </p:nvSpPr>
            <p:spPr>
              <a:xfrm>
                <a:off x="4150800" y="1650975"/>
                <a:ext cx="40375" cy="13025"/>
              </a:xfrm>
              <a:custGeom>
                <a:avLst/>
                <a:gdLst/>
                <a:ahLst/>
                <a:cxnLst/>
                <a:rect l="l" t="t" r="r" b="b"/>
                <a:pathLst>
                  <a:path w="1615" h="521" extrusionOk="0">
                    <a:moveTo>
                      <a:pt x="1482" y="0"/>
                    </a:moveTo>
                    <a:cubicBezTo>
                      <a:pt x="1471" y="0"/>
                      <a:pt x="1459" y="2"/>
                      <a:pt x="1447" y="5"/>
                    </a:cubicBezTo>
                    <a:cubicBezTo>
                      <a:pt x="1010" y="164"/>
                      <a:pt x="555" y="262"/>
                      <a:pt x="99" y="302"/>
                    </a:cubicBezTo>
                    <a:cubicBezTo>
                      <a:pt x="40" y="322"/>
                      <a:pt x="0" y="341"/>
                      <a:pt x="0" y="421"/>
                    </a:cubicBezTo>
                    <a:cubicBezTo>
                      <a:pt x="0" y="460"/>
                      <a:pt x="40" y="521"/>
                      <a:pt x="99" y="521"/>
                    </a:cubicBezTo>
                    <a:cubicBezTo>
                      <a:pt x="574" y="460"/>
                      <a:pt x="1050" y="362"/>
                      <a:pt x="1507" y="203"/>
                    </a:cubicBezTo>
                    <a:cubicBezTo>
                      <a:pt x="1615" y="167"/>
                      <a:pt x="1592" y="0"/>
                      <a:pt x="148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95" name="Google Shape;2495;p25"/>
              <p:cNvSpPr/>
              <p:nvPr/>
            </p:nvSpPr>
            <p:spPr>
              <a:xfrm>
                <a:off x="4043175" y="1657500"/>
                <a:ext cx="31925" cy="84575"/>
              </a:xfrm>
              <a:custGeom>
                <a:avLst/>
                <a:gdLst/>
                <a:ahLst/>
                <a:cxnLst/>
                <a:rect l="l" t="t" r="r" b="b"/>
                <a:pathLst>
                  <a:path w="1277" h="3383" extrusionOk="0">
                    <a:moveTo>
                      <a:pt x="121" y="0"/>
                    </a:moveTo>
                    <a:cubicBezTo>
                      <a:pt x="60" y="0"/>
                      <a:pt x="0" y="50"/>
                      <a:pt x="24" y="120"/>
                    </a:cubicBezTo>
                    <a:cubicBezTo>
                      <a:pt x="360" y="1190"/>
                      <a:pt x="698" y="2242"/>
                      <a:pt x="1054" y="3312"/>
                    </a:cubicBezTo>
                    <a:cubicBezTo>
                      <a:pt x="1070" y="3361"/>
                      <a:pt x="1113" y="3383"/>
                      <a:pt x="1154" y="3383"/>
                    </a:cubicBezTo>
                    <a:cubicBezTo>
                      <a:pt x="1216" y="3383"/>
                      <a:pt x="1276" y="3335"/>
                      <a:pt x="1253" y="3252"/>
                    </a:cubicBezTo>
                    <a:cubicBezTo>
                      <a:pt x="915" y="2202"/>
                      <a:pt x="558" y="1132"/>
                      <a:pt x="222" y="80"/>
                    </a:cubicBezTo>
                    <a:cubicBezTo>
                      <a:pt x="206" y="24"/>
                      <a:pt x="163" y="0"/>
                      <a:pt x="12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96" name="Google Shape;2496;p25"/>
              <p:cNvSpPr/>
              <p:nvPr/>
            </p:nvSpPr>
            <p:spPr>
              <a:xfrm>
                <a:off x="4084775" y="1663975"/>
                <a:ext cx="20525" cy="50050"/>
              </a:xfrm>
              <a:custGeom>
                <a:avLst/>
                <a:gdLst/>
                <a:ahLst/>
                <a:cxnLst/>
                <a:rect l="l" t="t" r="r" b="b"/>
                <a:pathLst>
                  <a:path w="821" h="2002" extrusionOk="0">
                    <a:moveTo>
                      <a:pt x="129" y="1"/>
                    </a:moveTo>
                    <a:cubicBezTo>
                      <a:pt x="63" y="1"/>
                      <a:pt x="1" y="55"/>
                      <a:pt x="25" y="139"/>
                    </a:cubicBezTo>
                    <a:cubicBezTo>
                      <a:pt x="242" y="714"/>
                      <a:pt x="440" y="1328"/>
                      <a:pt x="599" y="1923"/>
                    </a:cubicBezTo>
                    <a:cubicBezTo>
                      <a:pt x="607" y="1978"/>
                      <a:pt x="646" y="2002"/>
                      <a:pt x="688" y="2002"/>
                    </a:cubicBezTo>
                    <a:cubicBezTo>
                      <a:pt x="751" y="2002"/>
                      <a:pt x="821" y="1947"/>
                      <a:pt x="797" y="1864"/>
                    </a:cubicBezTo>
                    <a:cubicBezTo>
                      <a:pt x="638" y="1269"/>
                      <a:pt x="461" y="675"/>
                      <a:pt x="242" y="80"/>
                    </a:cubicBezTo>
                    <a:cubicBezTo>
                      <a:pt x="219" y="24"/>
                      <a:pt x="173" y="1"/>
                      <a:pt x="12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97" name="Google Shape;2497;p25"/>
              <p:cNvSpPr/>
              <p:nvPr/>
            </p:nvSpPr>
            <p:spPr>
              <a:xfrm>
                <a:off x="4109350" y="1616625"/>
                <a:ext cx="22225" cy="70200"/>
              </a:xfrm>
              <a:custGeom>
                <a:avLst/>
                <a:gdLst/>
                <a:ahLst/>
                <a:cxnLst/>
                <a:rect l="l" t="t" r="r" b="b"/>
                <a:pathLst>
                  <a:path w="889" h="2808" extrusionOk="0">
                    <a:moveTo>
                      <a:pt x="129" y="0"/>
                    </a:moveTo>
                    <a:cubicBezTo>
                      <a:pt x="66" y="0"/>
                      <a:pt x="1" y="48"/>
                      <a:pt x="12" y="130"/>
                    </a:cubicBezTo>
                    <a:cubicBezTo>
                      <a:pt x="210" y="1002"/>
                      <a:pt x="429" y="1874"/>
                      <a:pt x="667" y="2727"/>
                    </a:cubicBezTo>
                    <a:cubicBezTo>
                      <a:pt x="675" y="2784"/>
                      <a:pt x="716" y="2807"/>
                      <a:pt x="759" y="2807"/>
                    </a:cubicBezTo>
                    <a:cubicBezTo>
                      <a:pt x="822" y="2807"/>
                      <a:pt x="889" y="2758"/>
                      <a:pt x="865" y="2688"/>
                    </a:cubicBezTo>
                    <a:cubicBezTo>
                      <a:pt x="627" y="1815"/>
                      <a:pt x="429" y="943"/>
                      <a:pt x="231" y="71"/>
                    </a:cubicBezTo>
                    <a:cubicBezTo>
                      <a:pt x="215" y="23"/>
                      <a:pt x="173" y="0"/>
                      <a:pt x="12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98" name="Google Shape;2498;p25"/>
              <p:cNvSpPr/>
              <p:nvPr/>
            </p:nvSpPr>
            <p:spPr>
              <a:xfrm>
                <a:off x="4143550" y="1611950"/>
                <a:ext cx="15775" cy="40425"/>
              </a:xfrm>
              <a:custGeom>
                <a:avLst/>
                <a:gdLst/>
                <a:ahLst/>
                <a:cxnLst/>
                <a:rect l="l" t="t" r="r" b="b"/>
                <a:pathLst>
                  <a:path w="631" h="1617" extrusionOk="0">
                    <a:moveTo>
                      <a:pt x="127" y="0"/>
                    </a:moveTo>
                    <a:cubicBezTo>
                      <a:pt x="67" y="0"/>
                      <a:pt x="0" y="55"/>
                      <a:pt x="13" y="139"/>
                    </a:cubicBezTo>
                    <a:cubicBezTo>
                      <a:pt x="111" y="615"/>
                      <a:pt x="230" y="1090"/>
                      <a:pt x="409" y="1546"/>
                    </a:cubicBezTo>
                    <a:cubicBezTo>
                      <a:pt x="425" y="1594"/>
                      <a:pt x="468" y="1616"/>
                      <a:pt x="509" y="1616"/>
                    </a:cubicBezTo>
                    <a:cubicBezTo>
                      <a:pt x="571" y="1616"/>
                      <a:pt x="631" y="1569"/>
                      <a:pt x="607" y="1487"/>
                    </a:cubicBezTo>
                    <a:cubicBezTo>
                      <a:pt x="449" y="1030"/>
                      <a:pt x="309" y="554"/>
                      <a:pt x="211" y="79"/>
                    </a:cubicBezTo>
                    <a:cubicBezTo>
                      <a:pt x="203" y="24"/>
                      <a:pt x="167" y="0"/>
                      <a:pt x="12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grpSp>
        <p:nvGrpSpPr>
          <p:cNvPr id="2499" name="Google Shape;2499;p25"/>
          <p:cNvGrpSpPr/>
          <p:nvPr/>
        </p:nvGrpSpPr>
        <p:grpSpPr>
          <a:xfrm rot="-3780242">
            <a:off x="1084883" y="5331754"/>
            <a:ext cx="681504" cy="2240855"/>
            <a:chOff x="2643963" y="1509025"/>
            <a:chExt cx="330600" cy="1087047"/>
          </a:xfrm>
        </p:grpSpPr>
        <p:sp>
          <p:nvSpPr>
            <p:cNvPr id="2500" name="Google Shape;2500;p25"/>
            <p:cNvSpPr/>
            <p:nvPr/>
          </p:nvSpPr>
          <p:spPr>
            <a:xfrm>
              <a:off x="2643963" y="1509273"/>
              <a:ext cx="330600" cy="1086550"/>
            </a:xfrm>
            <a:custGeom>
              <a:avLst/>
              <a:gdLst/>
              <a:ahLst/>
              <a:cxnLst/>
              <a:rect l="l" t="t" r="r" b="b"/>
              <a:pathLst>
                <a:path w="13224" h="43462" extrusionOk="0">
                  <a:moveTo>
                    <a:pt x="6622" y="0"/>
                  </a:moveTo>
                  <a:cubicBezTo>
                    <a:pt x="4065" y="614"/>
                    <a:pt x="4462" y="9237"/>
                    <a:pt x="4639" y="9713"/>
                  </a:cubicBezTo>
                  <a:cubicBezTo>
                    <a:pt x="4690" y="9837"/>
                    <a:pt x="4711" y="9891"/>
                    <a:pt x="4710" y="9891"/>
                  </a:cubicBezTo>
                  <a:cubicBezTo>
                    <a:pt x="4699" y="9891"/>
                    <a:pt x="3834" y="7899"/>
                    <a:pt x="3391" y="7235"/>
                  </a:cubicBezTo>
                  <a:cubicBezTo>
                    <a:pt x="3197" y="6928"/>
                    <a:pt x="2898" y="6608"/>
                    <a:pt x="2589" y="6608"/>
                  </a:cubicBezTo>
                  <a:cubicBezTo>
                    <a:pt x="2519" y="6608"/>
                    <a:pt x="2449" y="6624"/>
                    <a:pt x="2379" y="6661"/>
                  </a:cubicBezTo>
                  <a:cubicBezTo>
                    <a:pt x="952" y="7572"/>
                    <a:pt x="2678" y="14291"/>
                    <a:pt x="3629" y="18018"/>
                  </a:cubicBezTo>
                  <a:cubicBezTo>
                    <a:pt x="3014" y="16612"/>
                    <a:pt x="2261" y="15303"/>
                    <a:pt x="1349" y="14114"/>
                  </a:cubicBezTo>
                  <a:cubicBezTo>
                    <a:pt x="1181" y="13879"/>
                    <a:pt x="944" y="13630"/>
                    <a:pt x="694" y="13630"/>
                  </a:cubicBezTo>
                  <a:cubicBezTo>
                    <a:pt x="648" y="13630"/>
                    <a:pt x="602" y="13639"/>
                    <a:pt x="556" y="13657"/>
                  </a:cubicBezTo>
                  <a:cubicBezTo>
                    <a:pt x="299" y="13757"/>
                    <a:pt x="220" y="14093"/>
                    <a:pt x="180" y="14371"/>
                  </a:cubicBezTo>
                  <a:cubicBezTo>
                    <a:pt x="1" y="15700"/>
                    <a:pt x="239" y="17048"/>
                    <a:pt x="556" y="18335"/>
                  </a:cubicBezTo>
                  <a:cubicBezTo>
                    <a:pt x="1211" y="20992"/>
                    <a:pt x="2162" y="23549"/>
                    <a:pt x="3371" y="25968"/>
                  </a:cubicBezTo>
                  <a:cubicBezTo>
                    <a:pt x="2955" y="25334"/>
                    <a:pt x="2459" y="24758"/>
                    <a:pt x="1904" y="24282"/>
                  </a:cubicBezTo>
                  <a:cubicBezTo>
                    <a:pt x="1658" y="24070"/>
                    <a:pt x="1358" y="23856"/>
                    <a:pt x="1048" y="23856"/>
                  </a:cubicBezTo>
                  <a:cubicBezTo>
                    <a:pt x="984" y="23856"/>
                    <a:pt x="919" y="23865"/>
                    <a:pt x="854" y="23886"/>
                  </a:cubicBezTo>
                  <a:cubicBezTo>
                    <a:pt x="378" y="24025"/>
                    <a:pt x="220" y="24679"/>
                    <a:pt x="259" y="25215"/>
                  </a:cubicBezTo>
                  <a:cubicBezTo>
                    <a:pt x="318" y="26008"/>
                    <a:pt x="595" y="26761"/>
                    <a:pt x="913" y="27474"/>
                  </a:cubicBezTo>
                  <a:cubicBezTo>
                    <a:pt x="2360" y="31003"/>
                    <a:pt x="4243" y="34333"/>
                    <a:pt x="6463" y="37365"/>
                  </a:cubicBezTo>
                  <a:lnTo>
                    <a:pt x="6463" y="43372"/>
                  </a:lnTo>
                  <a:cubicBezTo>
                    <a:pt x="6463" y="43432"/>
                    <a:pt x="6518" y="43461"/>
                    <a:pt x="6572" y="43461"/>
                  </a:cubicBezTo>
                  <a:cubicBezTo>
                    <a:pt x="6627" y="43461"/>
                    <a:pt x="6682" y="43432"/>
                    <a:pt x="6682" y="43372"/>
                  </a:cubicBezTo>
                  <a:lnTo>
                    <a:pt x="6682" y="37465"/>
                  </a:lnTo>
                  <a:cubicBezTo>
                    <a:pt x="8942" y="34412"/>
                    <a:pt x="10845" y="31042"/>
                    <a:pt x="12330" y="27474"/>
                  </a:cubicBezTo>
                  <a:cubicBezTo>
                    <a:pt x="12629" y="26761"/>
                    <a:pt x="12925" y="26008"/>
                    <a:pt x="12965" y="25215"/>
                  </a:cubicBezTo>
                  <a:cubicBezTo>
                    <a:pt x="13004" y="24679"/>
                    <a:pt x="12846" y="24025"/>
                    <a:pt x="12370" y="23886"/>
                  </a:cubicBezTo>
                  <a:cubicBezTo>
                    <a:pt x="12309" y="23865"/>
                    <a:pt x="12246" y="23856"/>
                    <a:pt x="12184" y="23856"/>
                  </a:cubicBezTo>
                  <a:cubicBezTo>
                    <a:pt x="11886" y="23856"/>
                    <a:pt x="11586" y="24070"/>
                    <a:pt x="11339" y="24282"/>
                  </a:cubicBezTo>
                  <a:cubicBezTo>
                    <a:pt x="10765" y="24758"/>
                    <a:pt x="10269" y="25334"/>
                    <a:pt x="9853" y="25968"/>
                  </a:cubicBezTo>
                  <a:cubicBezTo>
                    <a:pt x="11082" y="23549"/>
                    <a:pt x="12013" y="20992"/>
                    <a:pt x="12668" y="18335"/>
                  </a:cubicBezTo>
                  <a:cubicBezTo>
                    <a:pt x="12985" y="17048"/>
                    <a:pt x="13223" y="15700"/>
                    <a:pt x="13065" y="14371"/>
                  </a:cubicBezTo>
                  <a:cubicBezTo>
                    <a:pt x="13025" y="14093"/>
                    <a:pt x="12925" y="13757"/>
                    <a:pt x="12687" y="13657"/>
                  </a:cubicBezTo>
                  <a:cubicBezTo>
                    <a:pt x="12638" y="13639"/>
                    <a:pt x="12589" y="13630"/>
                    <a:pt x="12541" y="13630"/>
                  </a:cubicBezTo>
                  <a:cubicBezTo>
                    <a:pt x="12280" y="13630"/>
                    <a:pt x="12043" y="13879"/>
                    <a:pt x="11875" y="14114"/>
                  </a:cubicBezTo>
                  <a:cubicBezTo>
                    <a:pt x="10983" y="15303"/>
                    <a:pt x="10210" y="16612"/>
                    <a:pt x="9595" y="18018"/>
                  </a:cubicBezTo>
                  <a:cubicBezTo>
                    <a:pt x="10546" y="14291"/>
                    <a:pt x="12291" y="7572"/>
                    <a:pt x="10864" y="6661"/>
                  </a:cubicBezTo>
                  <a:cubicBezTo>
                    <a:pt x="10791" y="6624"/>
                    <a:pt x="10718" y="6608"/>
                    <a:pt x="10645" y="6608"/>
                  </a:cubicBezTo>
                  <a:cubicBezTo>
                    <a:pt x="10326" y="6608"/>
                    <a:pt x="10027" y="6928"/>
                    <a:pt x="9833" y="7235"/>
                  </a:cubicBezTo>
                  <a:cubicBezTo>
                    <a:pt x="9408" y="7899"/>
                    <a:pt x="8544" y="9891"/>
                    <a:pt x="8521" y="9891"/>
                  </a:cubicBezTo>
                  <a:cubicBezTo>
                    <a:pt x="8518" y="9891"/>
                    <a:pt x="8537" y="9837"/>
                    <a:pt x="8585" y="9713"/>
                  </a:cubicBezTo>
                  <a:cubicBezTo>
                    <a:pt x="8783" y="9237"/>
                    <a:pt x="9179" y="614"/>
                    <a:pt x="6622" y="0"/>
                  </a:cubicBezTo>
                  <a:close/>
                </a:path>
              </a:pathLst>
            </a:custGeom>
            <a:solidFill>
              <a:schemeClr val="dk1"/>
            </a:solidFill>
            <a:ln w="152400" cap="flat" cmpd="sng">
              <a:solidFill>
                <a:schemeClr val="lt2"/>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nvGrpSpPr>
            <p:cNvPr id="2501" name="Google Shape;2501;p25"/>
            <p:cNvGrpSpPr/>
            <p:nvPr/>
          </p:nvGrpSpPr>
          <p:grpSpPr>
            <a:xfrm>
              <a:off x="2643988" y="1509025"/>
              <a:ext cx="330550" cy="1087047"/>
              <a:chOff x="5683100" y="2795850"/>
              <a:chExt cx="330550" cy="1087047"/>
            </a:xfrm>
          </p:grpSpPr>
          <p:sp>
            <p:nvSpPr>
              <p:cNvPr id="2502" name="Google Shape;2502;p25"/>
              <p:cNvSpPr/>
              <p:nvPr/>
            </p:nvSpPr>
            <p:spPr>
              <a:xfrm>
                <a:off x="5683100" y="2795850"/>
                <a:ext cx="330550" cy="939100"/>
              </a:xfrm>
              <a:custGeom>
                <a:avLst/>
                <a:gdLst/>
                <a:ahLst/>
                <a:cxnLst/>
                <a:rect l="l" t="t" r="r" b="b"/>
                <a:pathLst>
                  <a:path w="13222" h="37564" extrusionOk="0">
                    <a:moveTo>
                      <a:pt x="6621" y="1"/>
                    </a:moveTo>
                    <a:cubicBezTo>
                      <a:pt x="4063" y="614"/>
                      <a:pt x="4459" y="9257"/>
                      <a:pt x="4639" y="9733"/>
                    </a:cubicBezTo>
                    <a:cubicBezTo>
                      <a:pt x="4689" y="9852"/>
                      <a:pt x="4710" y="9905"/>
                      <a:pt x="4709" y="9905"/>
                    </a:cubicBezTo>
                    <a:cubicBezTo>
                      <a:pt x="4701" y="9905"/>
                      <a:pt x="3832" y="7920"/>
                      <a:pt x="3389" y="7256"/>
                    </a:cubicBezTo>
                    <a:cubicBezTo>
                      <a:pt x="3192" y="6943"/>
                      <a:pt x="2885" y="6617"/>
                      <a:pt x="2572" y="6617"/>
                    </a:cubicBezTo>
                    <a:cubicBezTo>
                      <a:pt x="2508" y="6617"/>
                      <a:pt x="2443" y="6631"/>
                      <a:pt x="2379" y="6661"/>
                    </a:cubicBezTo>
                    <a:cubicBezTo>
                      <a:pt x="952" y="7592"/>
                      <a:pt x="2675" y="14313"/>
                      <a:pt x="3627" y="18019"/>
                    </a:cubicBezTo>
                    <a:cubicBezTo>
                      <a:pt x="3013" y="16631"/>
                      <a:pt x="2260" y="15323"/>
                      <a:pt x="1348" y="14115"/>
                    </a:cubicBezTo>
                    <a:cubicBezTo>
                      <a:pt x="1185" y="13886"/>
                      <a:pt x="953" y="13643"/>
                      <a:pt x="711" y="13643"/>
                    </a:cubicBezTo>
                    <a:cubicBezTo>
                      <a:pt x="659" y="13643"/>
                      <a:pt x="607" y="13654"/>
                      <a:pt x="555" y="13678"/>
                    </a:cubicBezTo>
                    <a:cubicBezTo>
                      <a:pt x="297" y="13777"/>
                      <a:pt x="217" y="14094"/>
                      <a:pt x="178" y="14392"/>
                    </a:cubicBezTo>
                    <a:cubicBezTo>
                      <a:pt x="0" y="15700"/>
                      <a:pt x="238" y="17048"/>
                      <a:pt x="555" y="18336"/>
                    </a:cubicBezTo>
                    <a:cubicBezTo>
                      <a:pt x="1208" y="20992"/>
                      <a:pt x="2160" y="23569"/>
                      <a:pt x="3370" y="25968"/>
                    </a:cubicBezTo>
                    <a:cubicBezTo>
                      <a:pt x="2953" y="25334"/>
                      <a:pt x="2458" y="24779"/>
                      <a:pt x="1903" y="24283"/>
                    </a:cubicBezTo>
                    <a:cubicBezTo>
                      <a:pt x="1659" y="24073"/>
                      <a:pt x="1364" y="23875"/>
                      <a:pt x="1058" y="23875"/>
                    </a:cubicBezTo>
                    <a:cubicBezTo>
                      <a:pt x="989" y="23875"/>
                      <a:pt x="921" y="23885"/>
                      <a:pt x="852" y="23907"/>
                    </a:cubicBezTo>
                    <a:cubicBezTo>
                      <a:pt x="376" y="24045"/>
                      <a:pt x="217" y="24700"/>
                      <a:pt x="257" y="25234"/>
                    </a:cubicBezTo>
                    <a:cubicBezTo>
                      <a:pt x="317" y="26027"/>
                      <a:pt x="595" y="26761"/>
                      <a:pt x="912" y="27494"/>
                    </a:cubicBezTo>
                    <a:cubicBezTo>
                      <a:pt x="2398" y="31102"/>
                      <a:pt x="4321" y="34492"/>
                      <a:pt x="6621" y="37564"/>
                    </a:cubicBezTo>
                    <a:cubicBezTo>
                      <a:pt x="8920" y="34492"/>
                      <a:pt x="10842" y="31102"/>
                      <a:pt x="12330" y="27494"/>
                    </a:cubicBezTo>
                    <a:cubicBezTo>
                      <a:pt x="12626" y="26761"/>
                      <a:pt x="12924" y="26027"/>
                      <a:pt x="12964" y="25234"/>
                    </a:cubicBezTo>
                    <a:cubicBezTo>
                      <a:pt x="13004" y="24700"/>
                      <a:pt x="12845" y="24045"/>
                      <a:pt x="12369" y="23907"/>
                    </a:cubicBezTo>
                    <a:cubicBezTo>
                      <a:pt x="12304" y="23885"/>
                      <a:pt x="12239" y="23875"/>
                      <a:pt x="12173" y="23875"/>
                    </a:cubicBezTo>
                    <a:cubicBezTo>
                      <a:pt x="11878" y="23875"/>
                      <a:pt x="11581" y="24073"/>
                      <a:pt x="11339" y="24283"/>
                    </a:cubicBezTo>
                    <a:cubicBezTo>
                      <a:pt x="10763" y="24779"/>
                      <a:pt x="10268" y="25334"/>
                      <a:pt x="9851" y="25968"/>
                    </a:cubicBezTo>
                    <a:cubicBezTo>
                      <a:pt x="11080" y="23569"/>
                      <a:pt x="12013" y="20992"/>
                      <a:pt x="12666" y="18336"/>
                    </a:cubicBezTo>
                    <a:cubicBezTo>
                      <a:pt x="12983" y="17048"/>
                      <a:pt x="13221" y="15700"/>
                      <a:pt x="13062" y="14392"/>
                    </a:cubicBezTo>
                    <a:cubicBezTo>
                      <a:pt x="13023" y="14094"/>
                      <a:pt x="12924" y="13777"/>
                      <a:pt x="12687" y="13678"/>
                    </a:cubicBezTo>
                    <a:cubicBezTo>
                      <a:pt x="12631" y="13654"/>
                      <a:pt x="12576" y="13643"/>
                      <a:pt x="12522" y="13643"/>
                    </a:cubicBezTo>
                    <a:cubicBezTo>
                      <a:pt x="12268" y="13643"/>
                      <a:pt x="12037" y="13886"/>
                      <a:pt x="11873" y="14115"/>
                    </a:cubicBezTo>
                    <a:cubicBezTo>
                      <a:pt x="10982" y="15323"/>
                      <a:pt x="10208" y="16631"/>
                      <a:pt x="9594" y="18019"/>
                    </a:cubicBezTo>
                    <a:cubicBezTo>
                      <a:pt x="10546" y="14313"/>
                      <a:pt x="12290" y="7592"/>
                      <a:pt x="10863" y="6661"/>
                    </a:cubicBezTo>
                    <a:cubicBezTo>
                      <a:pt x="10795" y="6631"/>
                      <a:pt x="10728" y="6617"/>
                      <a:pt x="10661" y="6617"/>
                    </a:cubicBezTo>
                    <a:cubicBezTo>
                      <a:pt x="10336" y="6617"/>
                      <a:pt x="10029" y="6943"/>
                      <a:pt x="9832" y="7256"/>
                    </a:cubicBezTo>
                    <a:cubicBezTo>
                      <a:pt x="9405" y="7920"/>
                      <a:pt x="8540" y="9905"/>
                      <a:pt x="8520" y="9905"/>
                    </a:cubicBezTo>
                    <a:cubicBezTo>
                      <a:pt x="8516" y="9905"/>
                      <a:pt x="8535" y="9852"/>
                      <a:pt x="8583" y="9733"/>
                    </a:cubicBezTo>
                    <a:cubicBezTo>
                      <a:pt x="8781" y="9257"/>
                      <a:pt x="9177" y="614"/>
                      <a:pt x="662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03" name="Google Shape;2503;p25"/>
              <p:cNvSpPr/>
              <p:nvPr/>
            </p:nvSpPr>
            <p:spPr>
              <a:xfrm>
                <a:off x="5759400" y="2990350"/>
                <a:ext cx="178425" cy="703986"/>
              </a:xfrm>
              <a:custGeom>
                <a:avLst/>
                <a:gdLst/>
                <a:ahLst/>
                <a:cxnLst/>
                <a:rect l="l" t="t" r="r" b="b"/>
                <a:pathLst>
                  <a:path w="7137" h="26563" extrusionOk="0">
                    <a:moveTo>
                      <a:pt x="3569" y="0"/>
                    </a:moveTo>
                    <a:cubicBezTo>
                      <a:pt x="2181" y="436"/>
                      <a:pt x="2399" y="6542"/>
                      <a:pt x="2498" y="6879"/>
                    </a:cubicBezTo>
                    <a:cubicBezTo>
                      <a:pt x="2524" y="6966"/>
                      <a:pt x="2534" y="7004"/>
                      <a:pt x="2532" y="7004"/>
                    </a:cubicBezTo>
                    <a:cubicBezTo>
                      <a:pt x="2520" y="7004"/>
                      <a:pt x="2063" y="5594"/>
                      <a:pt x="1824" y="5135"/>
                    </a:cubicBezTo>
                    <a:cubicBezTo>
                      <a:pt x="1727" y="4908"/>
                      <a:pt x="1563" y="4681"/>
                      <a:pt x="1388" y="4681"/>
                    </a:cubicBezTo>
                    <a:cubicBezTo>
                      <a:pt x="1349" y="4681"/>
                      <a:pt x="1309" y="4693"/>
                      <a:pt x="1269" y="4718"/>
                    </a:cubicBezTo>
                    <a:cubicBezTo>
                      <a:pt x="496" y="5373"/>
                      <a:pt x="1447" y="10110"/>
                      <a:pt x="1962" y="12747"/>
                    </a:cubicBezTo>
                    <a:cubicBezTo>
                      <a:pt x="1626" y="11756"/>
                      <a:pt x="1209" y="10823"/>
                      <a:pt x="733" y="9972"/>
                    </a:cubicBezTo>
                    <a:cubicBezTo>
                      <a:pt x="632" y="9819"/>
                      <a:pt x="501" y="9638"/>
                      <a:pt x="367" y="9638"/>
                    </a:cubicBezTo>
                    <a:cubicBezTo>
                      <a:pt x="344" y="9638"/>
                      <a:pt x="320" y="9643"/>
                      <a:pt x="297" y="9655"/>
                    </a:cubicBezTo>
                    <a:cubicBezTo>
                      <a:pt x="159" y="9734"/>
                      <a:pt x="99" y="9972"/>
                      <a:pt x="80" y="10170"/>
                    </a:cubicBezTo>
                    <a:cubicBezTo>
                      <a:pt x="1" y="11101"/>
                      <a:pt x="120" y="12052"/>
                      <a:pt x="297" y="12964"/>
                    </a:cubicBezTo>
                    <a:cubicBezTo>
                      <a:pt x="654" y="14848"/>
                      <a:pt x="1150" y="16651"/>
                      <a:pt x="1824" y="18356"/>
                    </a:cubicBezTo>
                    <a:cubicBezTo>
                      <a:pt x="1587" y="17920"/>
                      <a:pt x="1328" y="17504"/>
                      <a:pt x="1011" y="17167"/>
                    </a:cubicBezTo>
                    <a:cubicBezTo>
                      <a:pt x="879" y="17019"/>
                      <a:pt x="719" y="16870"/>
                      <a:pt x="555" y="16870"/>
                    </a:cubicBezTo>
                    <a:cubicBezTo>
                      <a:pt x="522" y="16870"/>
                      <a:pt x="489" y="16876"/>
                      <a:pt x="456" y="16889"/>
                    </a:cubicBezTo>
                    <a:cubicBezTo>
                      <a:pt x="199" y="16989"/>
                      <a:pt x="120" y="17465"/>
                      <a:pt x="139" y="17841"/>
                    </a:cubicBezTo>
                    <a:cubicBezTo>
                      <a:pt x="159" y="18396"/>
                      <a:pt x="318" y="18932"/>
                      <a:pt x="477" y="19426"/>
                    </a:cubicBezTo>
                    <a:cubicBezTo>
                      <a:pt x="1288" y="21984"/>
                      <a:pt x="2319" y="24382"/>
                      <a:pt x="3569" y="26563"/>
                    </a:cubicBezTo>
                    <a:cubicBezTo>
                      <a:pt x="4798" y="24382"/>
                      <a:pt x="5848" y="21984"/>
                      <a:pt x="6641" y="19426"/>
                    </a:cubicBezTo>
                    <a:cubicBezTo>
                      <a:pt x="6799" y="18932"/>
                      <a:pt x="6958" y="18396"/>
                      <a:pt x="6997" y="17841"/>
                    </a:cubicBezTo>
                    <a:cubicBezTo>
                      <a:pt x="7018" y="17465"/>
                      <a:pt x="6918" y="16989"/>
                      <a:pt x="6680" y="16889"/>
                    </a:cubicBezTo>
                    <a:cubicBezTo>
                      <a:pt x="6647" y="16876"/>
                      <a:pt x="6613" y="16870"/>
                      <a:pt x="6579" y="16870"/>
                    </a:cubicBezTo>
                    <a:cubicBezTo>
                      <a:pt x="6411" y="16870"/>
                      <a:pt x="6238" y="17019"/>
                      <a:pt x="6106" y="17167"/>
                    </a:cubicBezTo>
                    <a:cubicBezTo>
                      <a:pt x="5808" y="17504"/>
                      <a:pt x="5531" y="17920"/>
                      <a:pt x="5313" y="18356"/>
                    </a:cubicBezTo>
                    <a:cubicBezTo>
                      <a:pt x="5967" y="16651"/>
                      <a:pt x="6482" y="14848"/>
                      <a:pt x="6839" y="12964"/>
                    </a:cubicBezTo>
                    <a:cubicBezTo>
                      <a:pt x="6997" y="12052"/>
                      <a:pt x="7137" y="11101"/>
                      <a:pt x="7037" y="10170"/>
                    </a:cubicBezTo>
                    <a:cubicBezTo>
                      <a:pt x="7018" y="9972"/>
                      <a:pt x="6978" y="9734"/>
                      <a:pt x="6839" y="9655"/>
                    </a:cubicBezTo>
                    <a:cubicBezTo>
                      <a:pt x="6816" y="9643"/>
                      <a:pt x="6792" y="9638"/>
                      <a:pt x="6769" y="9638"/>
                    </a:cubicBezTo>
                    <a:cubicBezTo>
                      <a:pt x="6630" y="9638"/>
                      <a:pt x="6488" y="9819"/>
                      <a:pt x="6403" y="9972"/>
                    </a:cubicBezTo>
                    <a:cubicBezTo>
                      <a:pt x="5908" y="10823"/>
                      <a:pt x="5511" y="11756"/>
                      <a:pt x="5174" y="12747"/>
                    </a:cubicBezTo>
                    <a:cubicBezTo>
                      <a:pt x="5689" y="10110"/>
                      <a:pt x="6622" y="5373"/>
                      <a:pt x="5848" y="4718"/>
                    </a:cubicBezTo>
                    <a:cubicBezTo>
                      <a:pt x="5811" y="4693"/>
                      <a:pt x="5775" y="4681"/>
                      <a:pt x="5738" y="4681"/>
                    </a:cubicBezTo>
                    <a:cubicBezTo>
                      <a:pt x="5573" y="4681"/>
                      <a:pt x="5407" y="4908"/>
                      <a:pt x="5293" y="5135"/>
                    </a:cubicBezTo>
                    <a:cubicBezTo>
                      <a:pt x="5072" y="5594"/>
                      <a:pt x="4602" y="7004"/>
                      <a:pt x="4587" y="7004"/>
                    </a:cubicBezTo>
                    <a:cubicBezTo>
                      <a:pt x="4584" y="7004"/>
                      <a:pt x="4594" y="6966"/>
                      <a:pt x="4619" y="6879"/>
                    </a:cubicBezTo>
                    <a:cubicBezTo>
                      <a:pt x="4738" y="6542"/>
                      <a:pt x="4936" y="436"/>
                      <a:pt x="3569" y="0"/>
                    </a:cubicBezTo>
                    <a:close/>
                  </a:path>
                </a:pathLst>
              </a:custGeom>
              <a:solidFill>
                <a:srgbClr val="191919">
                  <a:alpha val="128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04" name="Google Shape;2504;p25"/>
              <p:cNvSpPr/>
              <p:nvPr/>
            </p:nvSpPr>
            <p:spPr>
              <a:xfrm>
                <a:off x="5725918" y="3408154"/>
                <a:ext cx="120741" cy="278783"/>
              </a:xfrm>
              <a:custGeom>
                <a:avLst/>
                <a:gdLst/>
                <a:ahLst/>
                <a:cxnLst/>
                <a:rect l="l" t="t" r="r" b="b"/>
                <a:pathLst>
                  <a:path w="6176" h="11910" extrusionOk="0">
                    <a:moveTo>
                      <a:pt x="144" y="0"/>
                    </a:moveTo>
                    <a:cubicBezTo>
                      <a:pt x="75" y="0"/>
                      <a:pt x="0" y="73"/>
                      <a:pt x="28" y="154"/>
                    </a:cubicBezTo>
                    <a:cubicBezTo>
                      <a:pt x="722" y="1740"/>
                      <a:pt x="1396" y="3345"/>
                      <a:pt x="2110" y="4930"/>
                    </a:cubicBezTo>
                    <a:cubicBezTo>
                      <a:pt x="2803" y="6458"/>
                      <a:pt x="3635" y="7924"/>
                      <a:pt x="4488" y="9371"/>
                    </a:cubicBezTo>
                    <a:cubicBezTo>
                      <a:pt x="4964" y="10203"/>
                      <a:pt x="5459" y="11036"/>
                      <a:pt x="5935" y="11868"/>
                    </a:cubicBezTo>
                    <a:cubicBezTo>
                      <a:pt x="5957" y="11897"/>
                      <a:pt x="5988" y="11909"/>
                      <a:pt x="6020" y="11909"/>
                    </a:cubicBezTo>
                    <a:cubicBezTo>
                      <a:pt x="6097" y="11909"/>
                      <a:pt x="6176" y="11834"/>
                      <a:pt x="6133" y="11749"/>
                    </a:cubicBezTo>
                    <a:cubicBezTo>
                      <a:pt x="5261" y="10283"/>
                      <a:pt x="4369" y="8816"/>
                      <a:pt x="3556" y="7309"/>
                    </a:cubicBezTo>
                    <a:cubicBezTo>
                      <a:pt x="2744" y="5842"/>
                      <a:pt x="2049" y="4296"/>
                      <a:pt x="1375" y="2750"/>
                    </a:cubicBezTo>
                    <a:cubicBezTo>
                      <a:pt x="1000" y="1838"/>
                      <a:pt x="603" y="947"/>
                      <a:pt x="226" y="54"/>
                    </a:cubicBezTo>
                    <a:cubicBezTo>
                      <a:pt x="207" y="16"/>
                      <a:pt x="176" y="0"/>
                      <a:pt x="14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05" name="Google Shape;2505;p25"/>
              <p:cNvSpPr/>
              <p:nvPr/>
            </p:nvSpPr>
            <p:spPr>
              <a:xfrm>
                <a:off x="5843926" y="3418358"/>
                <a:ext cx="149968" cy="209895"/>
              </a:xfrm>
              <a:custGeom>
                <a:avLst/>
                <a:gdLst/>
                <a:ahLst/>
                <a:cxnLst/>
                <a:rect l="l" t="t" r="r" b="b"/>
                <a:pathLst>
                  <a:path w="7671" h="8967" extrusionOk="0">
                    <a:moveTo>
                      <a:pt x="7533" y="1"/>
                    </a:moveTo>
                    <a:cubicBezTo>
                      <a:pt x="7501" y="1"/>
                      <a:pt x="7471" y="16"/>
                      <a:pt x="7452" y="54"/>
                    </a:cubicBezTo>
                    <a:cubicBezTo>
                      <a:pt x="5945" y="2631"/>
                      <a:pt x="4101" y="4991"/>
                      <a:pt x="1960" y="7071"/>
                    </a:cubicBezTo>
                    <a:cubicBezTo>
                      <a:pt x="1366" y="7666"/>
                      <a:pt x="731" y="8242"/>
                      <a:pt x="78" y="8797"/>
                    </a:cubicBezTo>
                    <a:cubicBezTo>
                      <a:pt x="1" y="8858"/>
                      <a:pt x="78" y="8967"/>
                      <a:pt x="163" y="8967"/>
                    </a:cubicBezTo>
                    <a:cubicBezTo>
                      <a:pt x="188" y="8967"/>
                      <a:pt x="214" y="8957"/>
                      <a:pt x="236" y="8935"/>
                    </a:cubicBezTo>
                    <a:cubicBezTo>
                      <a:pt x="2536" y="6992"/>
                      <a:pt x="4577" y="4772"/>
                      <a:pt x="6282" y="2295"/>
                    </a:cubicBezTo>
                    <a:cubicBezTo>
                      <a:pt x="6757" y="1600"/>
                      <a:pt x="7214" y="887"/>
                      <a:pt x="7630" y="154"/>
                    </a:cubicBezTo>
                    <a:cubicBezTo>
                      <a:pt x="7671" y="73"/>
                      <a:pt x="7600" y="1"/>
                      <a:pt x="753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06" name="Google Shape;2506;p25"/>
              <p:cNvSpPr/>
              <p:nvPr/>
            </p:nvSpPr>
            <p:spPr>
              <a:xfrm>
                <a:off x="5841638" y="3353504"/>
                <a:ext cx="128522" cy="169026"/>
              </a:xfrm>
              <a:custGeom>
                <a:avLst/>
                <a:gdLst/>
                <a:ahLst/>
                <a:cxnLst/>
                <a:rect l="l" t="t" r="r" b="b"/>
                <a:pathLst>
                  <a:path w="6574" h="7221" extrusionOk="0">
                    <a:moveTo>
                      <a:pt x="6428" y="0"/>
                    </a:moveTo>
                    <a:cubicBezTo>
                      <a:pt x="6396" y="0"/>
                      <a:pt x="6364" y="14"/>
                      <a:pt x="6340" y="50"/>
                    </a:cubicBezTo>
                    <a:cubicBezTo>
                      <a:pt x="4932" y="2053"/>
                      <a:pt x="3208" y="3777"/>
                      <a:pt x="1503" y="5542"/>
                    </a:cubicBezTo>
                    <a:cubicBezTo>
                      <a:pt x="1027" y="6036"/>
                      <a:pt x="531" y="6533"/>
                      <a:pt x="76" y="7048"/>
                    </a:cubicBezTo>
                    <a:cubicBezTo>
                      <a:pt x="0" y="7123"/>
                      <a:pt x="73" y="7221"/>
                      <a:pt x="147" y="7221"/>
                    </a:cubicBezTo>
                    <a:cubicBezTo>
                      <a:pt x="171" y="7221"/>
                      <a:pt x="195" y="7210"/>
                      <a:pt x="214" y="7186"/>
                    </a:cubicBezTo>
                    <a:cubicBezTo>
                      <a:pt x="1900" y="5383"/>
                      <a:pt x="3684" y="3678"/>
                      <a:pt x="5269" y="1775"/>
                    </a:cubicBezTo>
                    <a:cubicBezTo>
                      <a:pt x="5706" y="1260"/>
                      <a:pt x="6121" y="724"/>
                      <a:pt x="6518" y="150"/>
                    </a:cubicBezTo>
                    <a:cubicBezTo>
                      <a:pt x="6573" y="80"/>
                      <a:pt x="6502" y="0"/>
                      <a:pt x="642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07" name="Google Shape;2507;p25"/>
              <p:cNvSpPr/>
              <p:nvPr/>
            </p:nvSpPr>
            <p:spPr>
              <a:xfrm>
                <a:off x="5843965" y="3224896"/>
                <a:ext cx="141014" cy="199291"/>
              </a:xfrm>
              <a:custGeom>
                <a:avLst/>
                <a:gdLst/>
                <a:ahLst/>
                <a:cxnLst/>
                <a:rect l="l" t="t" r="r" b="b"/>
                <a:pathLst>
                  <a:path w="7213" h="8514" extrusionOk="0">
                    <a:moveTo>
                      <a:pt x="7070" y="1"/>
                    </a:moveTo>
                    <a:cubicBezTo>
                      <a:pt x="7035" y="1"/>
                      <a:pt x="7000" y="17"/>
                      <a:pt x="6974" y="55"/>
                    </a:cubicBezTo>
                    <a:cubicBezTo>
                      <a:pt x="5566" y="2434"/>
                      <a:pt x="3684" y="4495"/>
                      <a:pt x="1781" y="6517"/>
                    </a:cubicBezTo>
                    <a:cubicBezTo>
                      <a:pt x="1205" y="7112"/>
                      <a:pt x="650" y="7725"/>
                      <a:pt x="76" y="8341"/>
                    </a:cubicBezTo>
                    <a:cubicBezTo>
                      <a:pt x="0" y="8415"/>
                      <a:pt x="73" y="8513"/>
                      <a:pt x="147" y="8513"/>
                    </a:cubicBezTo>
                    <a:cubicBezTo>
                      <a:pt x="171" y="8513"/>
                      <a:pt x="195" y="8503"/>
                      <a:pt x="214" y="8479"/>
                    </a:cubicBezTo>
                    <a:cubicBezTo>
                      <a:pt x="2177" y="6417"/>
                      <a:pt x="4178" y="4376"/>
                      <a:pt x="5864" y="2096"/>
                    </a:cubicBezTo>
                    <a:cubicBezTo>
                      <a:pt x="6340" y="1461"/>
                      <a:pt x="6776" y="827"/>
                      <a:pt x="7172" y="153"/>
                    </a:cubicBezTo>
                    <a:cubicBezTo>
                      <a:pt x="7212" y="72"/>
                      <a:pt x="7143" y="1"/>
                      <a:pt x="707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08" name="Google Shape;2508;p25"/>
              <p:cNvSpPr/>
              <p:nvPr/>
            </p:nvSpPr>
            <p:spPr>
              <a:xfrm>
                <a:off x="5706250" y="3179070"/>
                <a:ext cx="141464" cy="285642"/>
              </a:xfrm>
              <a:custGeom>
                <a:avLst/>
                <a:gdLst/>
                <a:ahLst/>
                <a:cxnLst/>
                <a:rect l="l" t="t" r="r" b="b"/>
                <a:pathLst>
                  <a:path w="7236" h="12203" extrusionOk="0">
                    <a:moveTo>
                      <a:pt x="154" y="0"/>
                    </a:moveTo>
                    <a:cubicBezTo>
                      <a:pt x="78" y="0"/>
                      <a:pt x="1" y="84"/>
                      <a:pt x="42" y="168"/>
                    </a:cubicBezTo>
                    <a:cubicBezTo>
                      <a:pt x="975" y="1696"/>
                      <a:pt x="1747" y="3281"/>
                      <a:pt x="2561" y="4867"/>
                    </a:cubicBezTo>
                    <a:cubicBezTo>
                      <a:pt x="3393" y="6493"/>
                      <a:pt x="4265" y="8058"/>
                      <a:pt x="5257" y="9564"/>
                    </a:cubicBezTo>
                    <a:cubicBezTo>
                      <a:pt x="5831" y="10437"/>
                      <a:pt x="6425" y="11290"/>
                      <a:pt x="7001" y="12162"/>
                    </a:cubicBezTo>
                    <a:cubicBezTo>
                      <a:pt x="7024" y="12190"/>
                      <a:pt x="7055" y="12202"/>
                      <a:pt x="7085" y="12202"/>
                    </a:cubicBezTo>
                    <a:cubicBezTo>
                      <a:pt x="7161" y="12202"/>
                      <a:pt x="7235" y="12128"/>
                      <a:pt x="7179" y="12043"/>
                    </a:cubicBezTo>
                    <a:cubicBezTo>
                      <a:pt x="6168" y="10537"/>
                      <a:pt x="5117" y="9030"/>
                      <a:pt x="4186" y="7444"/>
                    </a:cubicBezTo>
                    <a:cubicBezTo>
                      <a:pt x="3293" y="5898"/>
                      <a:pt x="2521" y="4292"/>
                      <a:pt x="1688" y="2706"/>
                    </a:cubicBezTo>
                    <a:cubicBezTo>
                      <a:pt x="1232" y="1815"/>
                      <a:pt x="756" y="922"/>
                      <a:pt x="241" y="50"/>
                    </a:cubicBezTo>
                    <a:cubicBezTo>
                      <a:pt x="217" y="15"/>
                      <a:pt x="186" y="0"/>
                      <a:pt x="15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09" name="Google Shape;2509;p25"/>
              <p:cNvSpPr/>
              <p:nvPr/>
            </p:nvSpPr>
            <p:spPr>
              <a:xfrm>
                <a:off x="5748851" y="3051725"/>
                <a:ext cx="97379" cy="277824"/>
              </a:xfrm>
              <a:custGeom>
                <a:avLst/>
                <a:gdLst/>
                <a:ahLst/>
                <a:cxnLst/>
                <a:rect l="l" t="t" r="r" b="b"/>
                <a:pathLst>
                  <a:path w="4981" h="11869" extrusionOk="0">
                    <a:moveTo>
                      <a:pt x="126" y="0"/>
                    </a:moveTo>
                    <a:cubicBezTo>
                      <a:pt x="63" y="0"/>
                      <a:pt x="1" y="55"/>
                      <a:pt x="25" y="138"/>
                    </a:cubicBezTo>
                    <a:cubicBezTo>
                      <a:pt x="1035" y="3251"/>
                      <a:pt x="2285" y="6264"/>
                      <a:pt x="3612" y="9257"/>
                    </a:cubicBezTo>
                    <a:cubicBezTo>
                      <a:pt x="3989" y="10110"/>
                      <a:pt x="4386" y="10962"/>
                      <a:pt x="4762" y="11815"/>
                    </a:cubicBezTo>
                    <a:cubicBezTo>
                      <a:pt x="4781" y="11853"/>
                      <a:pt x="4812" y="11868"/>
                      <a:pt x="4843" y="11868"/>
                    </a:cubicBezTo>
                    <a:cubicBezTo>
                      <a:pt x="4911" y="11868"/>
                      <a:pt x="4981" y="11796"/>
                      <a:pt x="4941" y="11715"/>
                    </a:cubicBezTo>
                    <a:cubicBezTo>
                      <a:pt x="3593" y="8722"/>
                      <a:pt x="2245" y="5728"/>
                      <a:pt x="1114" y="2636"/>
                    </a:cubicBezTo>
                    <a:cubicBezTo>
                      <a:pt x="797" y="1785"/>
                      <a:pt x="520" y="931"/>
                      <a:pt x="223" y="80"/>
                    </a:cubicBezTo>
                    <a:cubicBezTo>
                      <a:pt x="207" y="24"/>
                      <a:pt x="166" y="0"/>
                      <a:pt x="12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10" name="Google Shape;2510;p25"/>
              <p:cNvSpPr/>
              <p:nvPr/>
            </p:nvSpPr>
            <p:spPr>
              <a:xfrm>
                <a:off x="5843476" y="3059355"/>
                <a:ext cx="119333" cy="199643"/>
              </a:xfrm>
              <a:custGeom>
                <a:avLst/>
                <a:gdLst/>
                <a:ahLst/>
                <a:cxnLst/>
                <a:rect l="l" t="t" r="r" b="b"/>
                <a:pathLst>
                  <a:path w="6104" h="8529" extrusionOk="0">
                    <a:moveTo>
                      <a:pt x="5948" y="1"/>
                    </a:moveTo>
                    <a:cubicBezTo>
                      <a:pt x="5917" y="1"/>
                      <a:pt x="5886" y="15"/>
                      <a:pt x="5868" y="50"/>
                    </a:cubicBezTo>
                    <a:cubicBezTo>
                      <a:pt x="4441" y="2251"/>
                      <a:pt x="3035" y="4451"/>
                      <a:pt x="1468" y="6552"/>
                    </a:cubicBezTo>
                    <a:cubicBezTo>
                      <a:pt x="1013" y="7167"/>
                      <a:pt x="537" y="7762"/>
                      <a:pt x="61" y="8336"/>
                    </a:cubicBezTo>
                    <a:cubicBezTo>
                      <a:pt x="1" y="8427"/>
                      <a:pt x="66" y="8529"/>
                      <a:pt x="145" y="8529"/>
                    </a:cubicBezTo>
                    <a:cubicBezTo>
                      <a:pt x="170" y="8529"/>
                      <a:pt x="196" y="8519"/>
                      <a:pt x="220" y="8495"/>
                    </a:cubicBezTo>
                    <a:cubicBezTo>
                      <a:pt x="1904" y="6454"/>
                      <a:pt x="3391" y="4253"/>
                      <a:pt x="4838" y="2033"/>
                    </a:cubicBezTo>
                    <a:cubicBezTo>
                      <a:pt x="5234" y="1419"/>
                      <a:pt x="5651" y="785"/>
                      <a:pt x="6048" y="150"/>
                    </a:cubicBezTo>
                    <a:cubicBezTo>
                      <a:pt x="6103" y="80"/>
                      <a:pt x="6022" y="1"/>
                      <a:pt x="594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11" name="Google Shape;2511;p25"/>
              <p:cNvSpPr/>
              <p:nvPr/>
            </p:nvSpPr>
            <p:spPr>
              <a:xfrm>
                <a:off x="5842349" y="2975202"/>
                <a:ext cx="56049" cy="93803"/>
              </a:xfrm>
              <a:custGeom>
                <a:avLst/>
                <a:gdLst/>
                <a:ahLst/>
                <a:cxnLst/>
                <a:rect l="l" t="t" r="r" b="b"/>
                <a:pathLst>
                  <a:path w="3427" h="4803" extrusionOk="0">
                    <a:moveTo>
                      <a:pt x="3275" y="0"/>
                    </a:moveTo>
                    <a:cubicBezTo>
                      <a:pt x="3245" y="0"/>
                      <a:pt x="3214" y="12"/>
                      <a:pt x="3191" y="41"/>
                    </a:cubicBezTo>
                    <a:cubicBezTo>
                      <a:pt x="2339" y="1190"/>
                      <a:pt x="1784" y="2538"/>
                      <a:pt x="912" y="3688"/>
                    </a:cubicBezTo>
                    <a:cubicBezTo>
                      <a:pt x="674" y="4026"/>
                      <a:pt x="397" y="4343"/>
                      <a:pt x="80" y="4620"/>
                    </a:cubicBezTo>
                    <a:cubicBezTo>
                      <a:pt x="0" y="4699"/>
                      <a:pt x="84" y="4802"/>
                      <a:pt x="172" y="4802"/>
                    </a:cubicBezTo>
                    <a:cubicBezTo>
                      <a:pt x="194" y="4802"/>
                      <a:pt x="218" y="4795"/>
                      <a:pt x="238" y="4779"/>
                    </a:cubicBezTo>
                    <a:cubicBezTo>
                      <a:pt x="1309" y="3767"/>
                      <a:pt x="1943" y="2440"/>
                      <a:pt x="2676" y="1211"/>
                    </a:cubicBezTo>
                    <a:cubicBezTo>
                      <a:pt x="2894" y="834"/>
                      <a:pt x="3112" y="497"/>
                      <a:pt x="3370" y="160"/>
                    </a:cubicBezTo>
                    <a:cubicBezTo>
                      <a:pt x="3427" y="75"/>
                      <a:pt x="3352" y="0"/>
                      <a:pt x="327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12" name="Google Shape;2512;p25"/>
              <p:cNvSpPr/>
              <p:nvPr/>
            </p:nvSpPr>
            <p:spPr>
              <a:xfrm>
                <a:off x="5797825" y="2921315"/>
                <a:ext cx="47956" cy="79890"/>
              </a:xfrm>
              <a:custGeom>
                <a:avLst/>
                <a:gdLst/>
                <a:ahLst/>
                <a:cxnLst/>
                <a:rect l="l" t="t" r="r" b="b"/>
                <a:pathLst>
                  <a:path w="2453" h="3413" extrusionOk="0">
                    <a:moveTo>
                      <a:pt x="160" y="1"/>
                    </a:moveTo>
                    <a:cubicBezTo>
                      <a:pt x="85" y="1"/>
                      <a:pt x="1" y="75"/>
                      <a:pt x="57" y="160"/>
                    </a:cubicBezTo>
                    <a:cubicBezTo>
                      <a:pt x="771" y="1230"/>
                      <a:pt x="1503" y="2301"/>
                      <a:pt x="2217" y="3371"/>
                    </a:cubicBezTo>
                    <a:cubicBezTo>
                      <a:pt x="2240" y="3400"/>
                      <a:pt x="2271" y="3412"/>
                      <a:pt x="2302" y="3412"/>
                    </a:cubicBezTo>
                    <a:cubicBezTo>
                      <a:pt x="2378" y="3412"/>
                      <a:pt x="2453" y="3337"/>
                      <a:pt x="2396" y="3252"/>
                    </a:cubicBezTo>
                    <a:cubicBezTo>
                      <a:pt x="1683" y="2182"/>
                      <a:pt x="969" y="1112"/>
                      <a:pt x="235" y="41"/>
                    </a:cubicBezTo>
                    <a:cubicBezTo>
                      <a:pt x="218" y="13"/>
                      <a:pt x="190" y="1"/>
                      <a:pt x="16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13" name="Google Shape;2513;p25"/>
              <p:cNvSpPr/>
              <p:nvPr/>
            </p:nvSpPr>
            <p:spPr>
              <a:xfrm>
                <a:off x="5842342" y="2908700"/>
                <a:ext cx="4262" cy="974197"/>
              </a:xfrm>
              <a:custGeom>
                <a:avLst/>
                <a:gdLst/>
                <a:ahLst/>
                <a:cxnLst/>
                <a:rect l="l" t="t" r="r" b="b"/>
                <a:pathLst>
                  <a:path w="218" h="41619" extrusionOk="0">
                    <a:moveTo>
                      <a:pt x="109" y="1"/>
                    </a:moveTo>
                    <a:cubicBezTo>
                      <a:pt x="55" y="1"/>
                      <a:pt x="0" y="35"/>
                      <a:pt x="0" y="104"/>
                    </a:cubicBezTo>
                    <a:lnTo>
                      <a:pt x="0" y="16300"/>
                    </a:lnTo>
                    <a:lnTo>
                      <a:pt x="0" y="32415"/>
                    </a:lnTo>
                    <a:lnTo>
                      <a:pt x="0" y="41515"/>
                    </a:lnTo>
                    <a:cubicBezTo>
                      <a:pt x="0" y="41584"/>
                      <a:pt x="55" y="41618"/>
                      <a:pt x="109" y="41618"/>
                    </a:cubicBezTo>
                    <a:cubicBezTo>
                      <a:pt x="163" y="41618"/>
                      <a:pt x="218" y="41584"/>
                      <a:pt x="218" y="41515"/>
                    </a:cubicBezTo>
                    <a:lnTo>
                      <a:pt x="218" y="25319"/>
                    </a:lnTo>
                    <a:lnTo>
                      <a:pt x="218" y="9204"/>
                    </a:lnTo>
                    <a:lnTo>
                      <a:pt x="218" y="104"/>
                    </a:lnTo>
                    <a:cubicBezTo>
                      <a:pt x="218" y="35"/>
                      <a:pt x="163" y="1"/>
                      <a:pt x="10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sp>
        <p:nvSpPr>
          <p:cNvPr id="2514" name="Google Shape;2514;p25"/>
          <p:cNvSpPr/>
          <p:nvPr/>
        </p:nvSpPr>
        <p:spPr>
          <a:xfrm>
            <a:off x="470705" y="3826900"/>
            <a:ext cx="296800" cy="296800"/>
          </a:xfrm>
          <a:prstGeom prst="ellipse">
            <a:avLst/>
          </a:prstGeom>
          <a:solidFill>
            <a:schemeClr val="accent2"/>
          </a:solidFill>
          <a:ln w="38100" cap="flat" cmpd="sng">
            <a:solidFill>
              <a:schemeClr val="lt2"/>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515" name="Google Shape;2515;p25"/>
          <p:cNvSpPr/>
          <p:nvPr/>
        </p:nvSpPr>
        <p:spPr>
          <a:xfrm>
            <a:off x="11630105" y="2728433"/>
            <a:ext cx="296800" cy="296800"/>
          </a:xfrm>
          <a:prstGeom prst="ellipse">
            <a:avLst/>
          </a:prstGeom>
          <a:solidFill>
            <a:schemeClr val="accent1"/>
          </a:solidFill>
          <a:ln w="38100" cap="flat" cmpd="sng">
            <a:solidFill>
              <a:schemeClr val="lt2"/>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516" name="Google Shape;2516;p25"/>
          <p:cNvSpPr/>
          <p:nvPr/>
        </p:nvSpPr>
        <p:spPr>
          <a:xfrm>
            <a:off x="275501" y="952600"/>
            <a:ext cx="192400" cy="192400"/>
          </a:xfrm>
          <a:prstGeom prst="ellipse">
            <a:avLst/>
          </a:prstGeom>
          <a:solidFill>
            <a:schemeClr val="accent4"/>
          </a:solidFill>
          <a:ln w="38100" cap="flat" cmpd="sng">
            <a:solidFill>
              <a:schemeClr val="lt2"/>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Tree>
    <p:extLst>
      <p:ext uri="{BB962C8B-B14F-4D97-AF65-F5344CB8AC3E}">
        <p14:creationId xmlns:p14="http://schemas.microsoft.com/office/powerpoint/2010/main" val="369157494"/>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Title and six columns">
  <p:cSld name="Title and six columns">
    <p:spTree>
      <p:nvGrpSpPr>
        <p:cNvPr id="1" name="Shape 2517"/>
        <p:cNvGrpSpPr/>
        <p:nvPr/>
      </p:nvGrpSpPr>
      <p:grpSpPr>
        <a:xfrm>
          <a:off x="0" y="0"/>
          <a:ext cx="0" cy="0"/>
          <a:chOff x="0" y="0"/>
          <a:chExt cx="0" cy="0"/>
        </a:xfrm>
      </p:grpSpPr>
      <p:sp>
        <p:nvSpPr>
          <p:cNvPr id="2518" name="Google Shape;2518;p26"/>
          <p:cNvSpPr txBox="1">
            <a:spLocks noGrp="1"/>
          </p:cNvSpPr>
          <p:nvPr>
            <p:ph type="title"/>
          </p:nvPr>
        </p:nvSpPr>
        <p:spPr>
          <a:xfrm>
            <a:off x="960000" y="719200"/>
            <a:ext cx="10272000" cy="7636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2519" name="Google Shape;2519;p26"/>
          <p:cNvSpPr txBox="1">
            <a:spLocks noGrp="1"/>
          </p:cNvSpPr>
          <p:nvPr>
            <p:ph type="title" idx="2"/>
          </p:nvPr>
        </p:nvSpPr>
        <p:spPr>
          <a:xfrm>
            <a:off x="1468233" y="2243800"/>
            <a:ext cx="2648000" cy="703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500"/>
              <a:buNone/>
              <a:defRPr sz="3333"/>
            </a:lvl1pPr>
            <a:lvl2pPr lvl="1" algn="ctr" rtl="0">
              <a:spcBef>
                <a:spcPts val="0"/>
              </a:spcBef>
              <a:spcAft>
                <a:spcPts val="0"/>
              </a:spcAft>
              <a:buSzPts val="2500"/>
              <a:buNone/>
              <a:defRPr sz="3333"/>
            </a:lvl2pPr>
            <a:lvl3pPr lvl="2" algn="ctr" rtl="0">
              <a:spcBef>
                <a:spcPts val="0"/>
              </a:spcBef>
              <a:spcAft>
                <a:spcPts val="0"/>
              </a:spcAft>
              <a:buSzPts val="2500"/>
              <a:buNone/>
              <a:defRPr sz="3333"/>
            </a:lvl3pPr>
            <a:lvl4pPr lvl="3" algn="ctr" rtl="0">
              <a:spcBef>
                <a:spcPts val="0"/>
              </a:spcBef>
              <a:spcAft>
                <a:spcPts val="0"/>
              </a:spcAft>
              <a:buSzPts val="2500"/>
              <a:buNone/>
              <a:defRPr sz="3333"/>
            </a:lvl4pPr>
            <a:lvl5pPr lvl="4" algn="ctr" rtl="0">
              <a:spcBef>
                <a:spcPts val="0"/>
              </a:spcBef>
              <a:spcAft>
                <a:spcPts val="0"/>
              </a:spcAft>
              <a:buSzPts val="2500"/>
              <a:buNone/>
              <a:defRPr sz="3333"/>
            </a:lvl5pPr>
            <a:lvl6pPr lvl="5" algn="ctr" rtl="0">
              <a:spcBef>
                <a:spcPts val="0"/>
              </a:spcBef>
              <a:spcAft>
                <a:spcPts val="0"/>
              </a:spcAft>
              <a:buSzPts val="2500"/>
              <a:buNone/>
              <a:defRPr sz="3333"/>
            </a:lvl6pPr>
            <a:lvl7pPr lvl="6" algn="ctr" rtl="0">
              <a:spcBef>
                <a:spcPts val="0"/>
              </a:spcBef>
              <a:spcAft>
                <a:spcPts val="0"/>
              </a:spcAft>
              <a:buSzPts val="2500"/>
              <a:buNone/>
              <a:defRPr sz="3333"/>
            </a:lvl7pPr>
            <a:lvl8pPr lvl="7" algn="ctr" rtl="0">
              <a:spcBef>
                <a:spcPts val="0"/>
              </a:spcBef>
              <a:spcAft>
                <a:spcPts val="0"/>
              </a:spcAft>
              <a:buSzPts val="2500"/>
              <a:buNone/>
              <a:defRPr sz="3333"/>
            </a:lvl8pPr>
            <a:lvl9pPr lvl="8" algn="ctr" rtl="0">
              <a:spcBef>
                <a:spcPts val="0"/>
              </a:spcBef>
              <a:spcAft>
                <a:spcPts val="0"/>
              </a:spcAft>
              <a:buSzPts val="2500"/>
              <a:buNone/>
              <a:defRPr sz="3333"/>
            </a:lvl9pPr>
          </a:lstStyle>
          <a:p>
            <a:endParaRPr/>
          </a:p>
        </p:txBody>
      </p:sp>
      <p:sp>
        <p:nvSpPr>
          <p:cNvPr id="2520" name="Google Shape;2520;p26"/>
          <p:cNvSpPr txBox="1">
            <a:spLocks noGrp="1"/>
          </p:cNvSpPr>
          <p:nvPr>
            <p:ph type="subTitle" idx="1"/>
          </p:nvPr>
        </p:nvSpPr>
        <p:spPr>
          <a:xfrm>
            <a:off x="1468233" y="3025833"/>
            <a:ext cx="2648000" cy="646400"/>
          </a:xfrm>
          <a:prstGeom prst="rect">
            <a:avLst/>
          </a:prstGeom>
          <a:ln>
            <a:noFill/>
          </a:ln>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867">
                <a:solidFill>
                  <a:srgbClr val="242424"/>
                </a:solidFill>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2521" name="Google Shape;2521;p26"/>
          <p:cNvSpPr txBox="1">
            <a:spLocks noGrp="1"/>
          </p:cNvSpPr>
          <p:nvPr>
            <p:ph type="title" idx="3"/>
          </p:nvPr>
        </p:nvSpPr>
        <p:spPr>
          <a:xfrm>
            <a:off x="4772000" y="2243800"/>
            <a:ext cx="2648000" cy="703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500"/>
              <a:buNone/>
              <a:defRPr sz="3333"/>
            </a:lvl1pPr>
            <a:lvl2pPr lvl="1" algn="ctr" rtl="0">
              <a:spcBef>
                <a:spcPts val="0"/>
              </a:spcBef>
              <a:spcAft>
                <a:spcPts val="0"/>
              </a:spcAft>
              <a:buSzPts val="2500"/>
              <a:buNone/>
              <a:defRPr sz="3333"/>
            </a:lvl2pPr>
            <a:lvl3pPr lvl="2" algn="ctr" rtl="0">
              <a:spcBef>
                <a:spcPts val="0"/>
              </a:spcBef>
              <a:spcAft>
                <a:spcPts val="0"/>
              </a:spcAft>
              <a:buSzPts val="2500"/>
              <a:buNone/>
              <a:defRPr sz="3333"/>
            </a:lvl3pPr>
            <a:lvl4pPr lvl="3" algn="ctr" rtl="0">
              <a:spcBef>
                <a:spcPts val="0"/>
              </a:spcBef>
              <a:spcAft>
                <a:spcPts val="0"/>
              </a:spcAft>
              <a:buSzPts val="2500"/>
              <a:buNone/>
              <a:defRPr sz="3333"/>
            </a:lvl4pPr>
            <a:lvl5pPr lvl="4" algn="ctr" rtl="0">
              <a:spcBef>
                <a:spcPts val="0"/>
              </a:spcBef>
              <a:spcAft>
                <a:spcPts val="0"/>
              </a:spcAft>
              <a:buSzPts val="2500"/>
              <a:buNone/>
              <a:defRPr sz="3333"/>
            </a:lvl5pPr>
            <a:lvl6pPr lvl="5" algn="ctr" rtl="0">
              <a:spcBef>
                <a:spcPts val="0"/>
              </a:spcBef>
              <a:spcAft>
                <a:spcPts val="0"/>
              </a:spcAft>
              <a:buSzPts val="2500"/>
              <a:buNone/>
              <a:defRPr sz="3333"/>
            </a:lvl6pPr>
            <a:lvl7pPr lvl="6" algn="ctr" rtl="0">
              <a:spcBef>
                <a:spcPts val="0"/>
              </a:spcBef>
              <a:spcAft>
                <a:spcPts val="0"/>
              </a:spcAft>
              <a:buSzPts val="2500"/>
              <a:buNone/>
              <a:defRPr sz="3333"/>
            </a:lvl7pPr>
            <a:lvl8pPr lvl="7" algn="ctr" rtl="0">
              <a:spcBef>
                <a:spcPts val="0"/>
              </a:spcBef>
              <a:spcAft>
                <a:spcPts val="0"/>
              </a:spcAft>
              <a:buSzPts val="2500"/>
              <a:buNone/>
              <a:defRPr sz="3333"/>
            </a:lvl8pPr>
            <a:lvl9pPr lvl="8" algn="ctr" rtl="0">
              <a:spcBef>
                <a:spcPts val="0"/>
              </a:spcBef>
              <a:spcAft>
                <a:spcPts val="0"/>
              </a:spcAft>
              <a:buSzPts val="2500"/>
              <a:buNone/>
              <a:defRPr sz="3333"/>
            </a:lvl9pPr>
          </a:lstStyle>
          <a:p>
            <a:endParaRPr/>
          </a:p>
        </p:txBody>
      </p:sp>
      <p:sp>
        <p:nvSpPr>
          <p:cNvPr id="2522" name="Google Shape;2522;p26"/>
          <p:cNvSpPr txBox="1">
            <a:spLocks noGrp="1"/>
          </p:cNvSpPr>
          <p:nvPr>
            <p:ph type="subTitle" idx="4"/>
          </p:nvPr>
        </p:nvSpPr>
        <p:spPr>
          <a:xfrm>
            <a:off x="4772000" y="3025833"/>
            <a:ext cx="2648000" cy="646400"/>
          </a:xfrm>
          <a:prstGeom prst="rect">
            <a:avLst/>
          </a:prstGeom>
          <a:ln>
            <a:noFill/>
          </a:ln>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867">
                <a:solidFill>
                  <a:srgbClr val="242424"/>
                </a:solidFill>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2523" name="Google Shape;2523;p26"/>
          <p:cNvSpPr txBox="1">
            <a:spLocks noGrp="1"/>
          </p:cNvSpPr>
          <p:nvPr>
            <p:ph type="title" idx="5"/>
          </p:nvPr>
        </p:nvSpPr>
        <p:spPr>
          <a:xfrm>
            <a:off x="1468233" y="4155000"/>
            <a:ext cx="2648000" cy="703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500"/>
              <a:buNone/>
              <a:defRPr sz="3333"/>
            </a:lvl1pPr>
            <a:lvl2pPr lvl="1" algn="ctr" rtl="0">
              <a:spcBef>
                <a:spcPts val="0"/>
              </a:spcBef>
              <a:spcAft>
                <a:spcPts val="0"/>
              </a:spcAft>
              <a:buSzPts val="2500"/>
              <a:buNone/>
              <a:defRPr sz="3333"/>
            </a:lvl2pPr>
            <a:lvl3pPr lvl="2" algn="ctr" rtl="0">
              <a:spcBef>
                <a:spcPts val="0"/>
              </a:spcBef>
              <a:spcAft>
                <a:spcPts val="0"/>
              </a:spcAft>
              <a:buSzPts val="2500"/>
              <a:buNone/>
              <a:defRPr sz="3333"/>
            </a:lvl3pPr>
            <a:lvl4pPr lvl="3" algn="ctr" rtl="0">
              <a:spcBef>
                <a:spcPts val="0"/>
              </a:spcBef>
              <a:spcAft>
                <a:spcPts val="0"/>
              </a:spcAft>
              <a:buSzPts val="2500"/>
              <a:buNone/>
              <a:defRPr sz="3333"/>
            </a:lvl4pPr>
            <a:lvl5pPr lvl="4" algn="ctr" rtl="0">
              <a:spcBef>
                <a:spcPts val="0"/>
              </a:spcBef>
              <a:spcAft>
                <a:spcPts val="0"/>
              </a:spcAft>
              <a:buSzPts val="2500"/>
              <a:buNone/>
              <a:defRPr sz="3333"/>
            </a:lvl5pPr>
            <a:lvl6pPr lvl="5" algn="ctr" rtl="0">
              <a:spcBef>
                <a:spcPts val="0"/>
              </a:spcBef>
              <a:spcAft>
                <a:spcPts val="0"/>
              </a:spcAft>
              <a:buSzPts val="2500"/>
              <a:buNone/>
              <a:defRPr sz="3333"/>
            </a:lvl6pPr>
            <a:lvl7pPr lvl="6" algn="ctr" rtl="0">
              <a:spcBef>
                <a:spcPts val="0"/>
              </a:spcBef>
              <a:spcAft>
                <a:spcPts val="0"/>
              </a:spcAft>
              <a:buSzPts val="2500"/>
              <a:buNone/>
              <a:defRPr sz="3333"/>
            </a:lvl7pPr>
            <a:lvl8pPr lvl="7" algn="ctr" rtl="0">
              <a:spcBef>
                <a:spcPts val="0"/>
              </a:spcBef>
              <a:spcAft>
                <a:spcPts val="0"/>
              </a:spcAft>
              <a:buSzPts val="2500"/>
              <a:buNone/>
              <a:defRPr sz="3333"/>
            </a:lvl8pPr>
            <a:lvl9pPr lvl="8" algn="ctr" rtl="0">
              <a:spcBef>
                <a:spcPts val="0"/>
              </a:spcBef>
              <a:spcAft>
                <a:spcPts val="0"/>
              </a:spcAft>
              <a:buSzPts val="2500"/>
              <a:buNone/>
              <a:defRPr sz="3333"/>
            </a:lvl9pPr>
          </a:lstStyle>
          <a:p>
            <a:endParaRPr/>
          </a:p>
        </p:txBody>
      </p:sp>
      <p:sp>
        <p:nvSpPr>
          <p:cNvPr id="2524" name="Google Shape;2524;p26"/>
          <p:cNvSpPr txBox="1">
            <a:spLocks noGrp="1"/>
          </p:cNvSpPr>
          <p:nvPr>
            <p:ph type="subTitle" idx="6"/>
          </p:nvPr>
        </p:nvSpPr>
        <p:spPr>
          <a:xfrm>
            <a:off x="1468233" y="4937033"/>
            <a:ext cx="2648000" cy="646400"/>
          </a:xfrm>
          <a:prstGeom prst="rect">
            <a:avLst/>
          </a:prstGeom>
          <a:ln>
            <a:noFill/>
          </a:ln>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867">
                <a:solidFill>
                  <a:srgbClr val="242424"/>
                </a:solidFill>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2525" name="Google Shape;2525;p26"/>
          <p:cNvSpPr txBox="1">
            <a:spLocks noGrp="1"/>
          </p:cNvSpPr>
          <p:nvPr>
            <p:ph type="title" idx="7"/>
          </p:nvPr>
        </p:nvSpPr>
        <p:spPr>
          <a:xfrm>
            <a:off x="4771931" y="4155000"/>
            <a:ext cx="2648000" cy="703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500"/>
              <a:buNone/>
              <a:defRPr sz="3333"/>
            </a:lvl1pPr>
            <a:lvl2pPr lvl="1" algn="ctr" rtl="0">
              <a:spcBef>
                <a:spcPts val="0"/>
              </a:spcBef>
              <a:spcAft>
                <a:spcPts val="0"/>
              </a:spcAft>
              <a:buSzPts val="2500"/>
              <a:buNone/>
              <a:defRPr sz="3333"/>
            </a:lvl2pPr>
            <a:lvl3pPr lvl="2" algn="ctr" rtl="0">
              <a:spcBef>
                <a:spcPts val="0"/>
              </a:spcBef>
              <a:spcAft>
                <a:spcPts val="0"/>
              </a:spcAft>
              <a:buSzPts val="2500"/>
              <a:buNone/>
              <a:defRPr sz="3333"/>
            </a:lvl3pPr>
            <a:lvl4pPr lvl="3" algn="ctr" rtl="0">
              <a:spcBef>
                <a:spcPts val="0"/>
              </a:spcBef>
              <a:spcAft>
                <a:spcPts val="0"/>
              </a:spcAft>
              <a:buSzPts val="2500"/>
              <a:buNone/>
              <a:defRPr sz="3333"/>
            </a:lvl4pPr>
            <a:lvl5pPr lvl="4" algn="ctr" rtl="0">
              <a:spcBef>
                <a:spcPts val="0"/>
              </a:spcBef>
              <a:spcAft>
                <a:spcPts val="0"/>
              </a:spcAft>
              <a:buSzPts val="2500"/>
              <a:buNone/>
              <a:defRPr sz="3333"/>
            </a:lvl5pPr>
            <a:lvl6pPr lvl="5" algn="ctr" rtl="0">
              <a:spcBef>
                <a:spcPts val="0"/>
              </a:spcBef>
              <a:spcAft>
                <a:spcPts val="0"/>
              </a:spcAft>
              <a:buSzPts val="2500"/>
              <a:buNone/>
              <a:defRPr sz="3333"/>
            </a:lvl6pPr>
            <a:lvl7pPr lvl="6" algn="ctr" rtl="0">
              <a:spcBef>
                <a:spcPts val="0"/>
              </a:spcBef>
              <a:spcAft>
                <a:spcPts val="0"/>
              </a:spcAft>
              <a:buSzPts val="2500"/>
              <a:buNone/>
              <a:defRPr sz="3333"/>
            </a:lvl7pPr>
            <a:lvl8pPr lvl="7" algn="ctr" rtl="0">
              <a:spcBef>
                <a:spcPts val="0"/>
              </a:spcBef>
              <a:spcAft>
                <a:spcPts val="0"/>
              </a:spcAft>
              <a:buSzPts val="2500"/>
              <a:buNone/>
              <a:defRPr sz="3333"/>
            </a:lvl8pPr>
            <a:lvl9pPr lvl="8" algn="ctr" rtl="0">
              <a:spcBef>
                <a:spcPts val="0"/>
              </a:spcBef>
              <a:spcAft>
                <a:spcPts val="0"/>
              </a:spcAft>
              <a:buSzPts val="2500"/>
              <a:buNone/>
              <a:defRPr sz="3333"/>
            </a:lvl9pPr>
          </a:lstStyle>
          <a:p>
            <a:endParaRPr/>
          </a:p>
        </p:txBody>
      </p:sp>
      <p:sp>
        <p:nvSpPr>
          <p:cNvPr id="2526" name="Google Shape;2526;p26"/>
          <p:cNvSpPr txBox="1">
            <a:spLocks noGrp="1"/>
          </p:cNvSpPr>
          <p:nvPr>
            <p:ph type="subTitle" idx="8"/>
          </p:nvPr>
        </p:nvSpPr>
        <p:spPr>
          <a:xfrm>
            <a:off x="4771997" y="4937033"/>
            <a:ext cx="2648000" cy="646400"/>
          </a:xfrm>
          <a:prstGeom prst="rect">
            <a:avLst/>
          </a:prstGeom>
          <a:ln>
            <a:noFill/>
          </a:ln>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867">
                <a:solidFill>
                  <a:srgbClr val="242424"/>
                </a:solidFill>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2527" name="Google Shape;2527;p26"/>
          <p:cNvSpPr txBox="1">
            <a:spLocks noGrp="1"/>
          </p:cNvSpPr>
          <p:nvPr>
            <p:ph type="title" idx="9"/>
          </p:nvPr>
        </p:nvSpPr>
        <p:spPr>
          <a:xfrm>
            <a:off x="8075636" y="2243800"/>
            <a:ext cx="2648000" cy="703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500"/>
              <a:buNone/>
              <a:defRPr sz="3333"/>
            </a:lvl1pPr>
            <a:lvl2pPr lvl="1" algn="ctr" rtl="0">
              <a:spcBef>
                <a:spcPts val="0"/>
              </a:spcBef>
              <a:spcAft>
                <a:spcPts val="0"/>
              </a:spcAft>
              <a:buSzPts val="2500"/>
              <a:buNone/>
              <a:defRPr sz="3333"/>
            </a:lvl2pPr>
            <a:lvl3pPr lvl="2" algn="ctr" rtl="0">
              <a:spcBef>
                <a:spcPts val="0"/>
              </a:spcBef>
              <a:spcAft>
                <a:spcPts val="0"/>
              </a:spcAft>
              <a:buSzPts val="2500"/>
              <a:buNone/>
              <a:defRPr sz="3333"/>
            </a:lvl3pPr>
            <a:lvl4pPr lvl="3" algn="ctr" rtl="0">
              <a:spcBef>
                <a:spcPts val="0"/>
              </a:spcBef>
              <a:spcAft>
                <a:spcPts val="0"/>
              </a:spcAft>
              <a:buSzPts val="2500"/>
              <a:buNone/>
              <a:defRPr sz="3333"/>
            </a:lvl4pPr>
            <a:lvl5pPr lvl="4" algn="ctr" rtl="0">
              <a:spcBef>
                <a:spcPts val="0"/>
              </a:spcBef>
              <a:spcAft>
                <a:spcPts val="0"/>
              </a:spcAft>
              <a:buSzPts val="2500"/>
              <a:buNone/>
              <a:defRPr sz="3333"/>
            </a:lvl5pPr>
            <a:lvl6pPr lvl="5" algn="ctr" rtl="0">
              <a:spcBef>
                <a:spcPts val="0"/>
              </a:spcBef>
              <a:spcAft>
                <a:spcPts val="0"/>
              </a:spcAft>
              <a:buSzPts val="2500"/>
              <a:buNone/>
              <a:defRPr sz="3333"/>
            </a:lvl6pPr>
            <a:lvl7pPr lvl="6" algn="ctr" rtl="0">
              <a:spcBef>
                <a:spcPts val="0"/>
              </a:spcBef>
              <a:spcAft>
                <a:spcPts val="0"/>
              </a:spcAft>
              <a:buSzPts val="2500"/>
              <a:buNone/>
              <a:defRPr sz="3333"/>
            </a:lvl7pPr>
            <a:lvl8pPr lvl="7" algn="ctr" rtl="0">
              <a:spcBef>
                <a:spcPts val="0"/>
              </a:spcBef>
              <a:spcAft>
                <a:spcPts val="0"/>
              </a:spcAft>
              <a:buSzPts val="2500"/>
              <a:buNone/>
              <a:defRPr sz="3333"/>
            </a:lvl8pPr>
            <a:lvl9pPr lvl="8" algn="ctr" rtl="0">
              <a:spcBef>
                <a:spcPts val="0"/>
              </a:spcBef>
              <a:spcAft>
                <a:spcPts val="0"/>
              </a:spcAft>
              <a:buSzPts val="2500"/>
              <a:buNone/>
              <a:defRPr sz="3333"/>
            </a:lvl9pPr>
          </a:lstStyle>
          <a:p>
            <a:endParaRPr/>
          </a:p>
        </p:txBody>
      </p:sp>
      <p:sp>
        <p:nvSpPr>
          <p:cNvPr id="2528" name="Google Shape;2528;p26"/>
          <p:cNvSpPr txBox="1">
            <a:spLocks noGrp="1"/>
          </p:cNvSpPr>
          <p:nvPr>
            <p:ph type="subTitle" idx="13"/>
          </p:nvPr>
        </p:nvSpPr>
        <p:spPr>
          <a:xfrm>
            <a:off x="8075636" y="3025833"/>
            <a:ext cx="2648000" cy="646400"/>
          </a:xfrm>
          <a:prstGeom prst="rect">
            <a:avLst/>
          </a:prstGeom>
          <a:ln>
            <a:noFill/>
          </a:ln>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867">
                <a:solidFill>
                  <a:srgbClr val="242424"/>
                </a:solidFill>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2529" name="Google Shape;2529;p26"/>
          <p:cNvSpPr txBox="1">
            <a:spLocks noGrp="1"/>
          </p:cNvSpPr>
          <p:nvPr>
            <p:ph type="title" idx="14"/>
          </p:nvPr>
        </p:nvSpPr>
        <p:spPr>
          <a:xfrm>
            <a:off x="8075636" y="4155000"/>
            <a:ext cx="2648000" cy="703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500"/>
              <a:buNone/>
              <a:defRPr sz="3333"/>
            </a:lvl1pPr>
            <a:lvl2pPr lvl="1" algn="ctr" rtl="0">
              <a:spcBef>
                <a:spcPts val="0"/>
              </a:spcBef>
              <a:spcAft>
                <a:spcPts val="0"/>
              </a:spcAft>
              <a:buSzPts val="2500"/>
              <a:buNone/>
              <a:defRPr sz="3333"/>
            </a:lvl2pPr>
            <a:lvl3pPr lvl="2" algn="ctr" rtl="0">
              <a:spcBef>
                <a:spcPts val="0"/>
              </a:spcBef>
              <a:spcAft>
                <a:spcPts val="0"/>
              </a:spcAft>
              <a:buSzPts val="2500"/>
              <a:buNone/>
              <a:defRPr sz="3333"/>
            </a:lvl3pPr>
            <a:lvl4pPr lvl="3" algn="ctr" rtl="0">
              <a:spcBef>
                <a:spcPts val="0"/>
              </a:spcBef>
              <a:spcAft>
                <a:spcPts val="0"/>
              </a:spcAft>
              <a:buSzPts val="2500"/>
              <a:buNone/>
              <a:defRPr sz="3333"/>
            </a:lvl4pPr>
            <a:lvl5pPr lvl="4" algn="ctr" rtl="0">
              <a:spcBef>
                <a:spcPts val="0"/>
              </a:spcBef>
              <a:spcAft>
                <a:spcPts val="0"/>
              </a:spcAft>
              <a:buSzPts val="2500"/>
              <a:buNone/>
              <a:defRPr sz="3333"/>
            </a:lvl5pPr>
            <a:lvl6pPr lvl="5" algn="ctr" rtl="0">
              <a:spcBef>
                <a:spcPts val="0"/>
              </a:spcBef>
              <a:spcAft>
                <a:spcPts val="0"/>
              </a:spcAft>
              <a:buSzPts val="2500"/>
              <a:buNone/>
              <a:defRPr sz="3333"/>
            </a:lvl6pPr>
            <a:lvl7pPr lvl="6" algn="ctr" rtl="0">
              <a:spcBef>
                <a:spcPts val="0"/>
              </a:spcBef>
              <a:spcAft>
                <a:spcPts val="0"/>
              </a:spcAft>
              <a:buSzPts val="2500"/>
              <a:buNone/>
              <a:defRPr sz="3333"/>
            </a:lvl7pPr>
            <a:lvl8pPr lvl="7" algn="ctr" rtl="0">
              <a:spcBef>
                <a:spcPts val="0"/>
              </a:spcBef>
              <a:spcAft>
                <a:spcPts val="0"/>
              </a:spcAft>
              <a:buSzPts val="2500"/>
              <a:buNone/>
              <a:defRPr sz="3333"/>
            </a:lvl8pPr>
            <a:lvl9pPr lvl="8" algn="ctr" rtl="0">
              <a:spcBef>
                <a:spcPts val="0"/>
              </a:spcBef>
              <a:spcAft>
                <a:spcPts val="0"/>
              </a:spcAft>
              <a:buSzPts val="2500"/>
              <a:buNone/>
              <a:defRPr sz="3333"/>
            </a:lvl9pPr>
          </a:lstStyle>
          <a:p>
            <a:endParaRPr/>
          </a:p>
        </p:txBody>
      </p:sp>
      <p:sp>
        <p:nvSpPr>
          <p:cNvPr id="2530" name="Google Shape;2530;p26"/>
          <p:cNvSpPr txBox="1">
            <a:spLocks noGrp="1"/>
          </p:cNvSpPr>
          <p:nvPr>
            <p:ph type="subTitle" idx="15"/>
          </p:nvPr>
        </p:nvSpPr>
        <p:spPr>
          <a:xfrm>
            <a:off x="8075636" y="4937033"/>
            <a:ext cx="2648000" cy="646400"/>
          </a:xfrm>
          <a:prstGeom prst="rect">
            <a:avLst/>
          </a:prstGeom>
          <a:ln>
            <a:noFill/>
          </a:ln>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867">
                <a:solidFill>
                  <a:srgbClr val="242424"/>
                </a:solidFill>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grpSp>
        <p:nvGrpSpPr>
          <p:cNvPr id="2531" name="Google Shape;2531;p26"/>
          <p:cNvGrpSpPr/>
          <p:nvPr/>
        </p:nvGrpSpPr>
        <p:grpSpPr>
          <a:xfrm>
            <a:off x="561901" y="5869834"/>
            <a:ext cx="777767" cy="537900"/>
            <a:chOff x="3736388" y="802750"/>
            <a:chExt cx="583325" cy="403425"/>
          </a:xfrm>
        </p:grpSpPr>
        <p:sp>
          <p:nvSpPr>
            <p:cNvPr id="2532" name="Google Shape;2532;p26"/>
            <p:cNvSpPr/>
            <p:nvPr/>
          </p:nvSpPr>
          <p:spPr>
            <a:xfrm>
              <a:off x="3736388" y="802750"/>
              <a:ext cx="583325" cy="403425"/>
            </a:xfrm>
            <a:custGeom>
              <a:avLst/>
              <a:gdLst/>
              <a:ahLst/>
              <a:cxnLst/>
              <a:rect l="l" t="t" r="r" b="b"/>
              <a:pathLst>
                <a:path w="23333" h="16137" extrusionOk="0">
                  <a:moveTo>
                    <a:pt x="21985" y="1"/>
                  </a:moveTo>
                  <a:cubicBezTo>
                    <a:pt x="21985" y="1"/>
                    <a:pt x="19170" y="1824"/>
                    <a:pt x="16910" y="2914"/>
                  </a:cubicBezTo>
                  <a:cubicBezTo>
                    <a:pt x="14669" y="4005"/>
                    <a:pt x="12509" y="7314"/>
                    <a:pt x="14531" y="14788"/>
                  </a:cubicBezTo>
                  <a:cubicBezTo>
                    <a:pt x="12570" y="8521"/>
                    <a:pt x="8898" y="6320"/>
                    <a:pt x="6429" y="6320"/>
                  </a:cubicBezTo>
                  <a:cubicBezTo>
                    <a:pt x="6227" y="6320"/>
                    <a:pt x="6033" y="6335"/>
                    <a:pt x="5849" y="6363"/>
                  </a:cubicBezTo>
                  <a:cubicBezTo>
                    <a:pt x="3370" y="6740"/>
                    <a:pt x="0" y="6839"/>
                    <a:pt x="0" y="6839"/>
                  </a:cubicBezTo>
                  <a:cubicBezTo>
                    <a:pt x="338" y="8366"/>
                    <a:pt x="754" y="9912"/>
                    <a:pt x="1547" y="11260"/>
                  </a:cubicBezTo>
                  <a:cubicBezTo>
                    <a:pt x="2339" y="12608"/>
                    <a:pt x="3529" y="13777"/>
                    <a:pt x="5016" y="14292"/>
                  </a:cubicBezTo>
                  <a:cubicBezTo>
                    <a:pt x="5787" y="14558"/>
                    <a:pt x="6587" y="14634"/>
                    <a:pt x="7399" y="14634"/>
                  </a:cubicBezTo>
                  <a:cubicBezTo>
                    <a:pt x="8342" y="14634"/>
                    <a:pt x="9301" y="14532"/>
                    <a:pt x="10249" y="14511"/>
                  </a:cubicBezTo>
                  <a:cubicBezTo>
                    <a:pt x="10373" y="14507"/>
                    <a:pt x="10498" y="14504"/>
                    <a:pt x="10623" y="14504"/>
                  </a:cubicBezTo>
                  <a:cubicBezTo>
                    <a:pt x="12245" y="14504"/>
                    <a:pt x="13972" y="14885"/>
                    <a:pt x="14947" y="16136"/>
                  </a:cubicBezTo>
                  <a:cubicBezTo>
                    <a:pt x="15026" y="14432"/>
                    <a:pt x="16453" y="13063"/>
                    <a:pt x="17901" y="12132"/>
                  </a:cubicBezTo>
                  <a:cubicBezTo>
                    <a:pt x="19368" y="11181"/>
                    <a:pt x="21033" y="10407"/>
                    <a:pt x="22083" y="9000"/>
                  </a:cubicBezTo>
                  <a:cubicBezTo>
                    <a:pt x="23015" y="7732"/>
                    <a:pt x="23332" y="6085"/>
                    <a:pt x="23214" y="4539"/>
                  </a:cubicBezTo>
                  <a:cubicBezTo>
                    <a:pt x="23095" y="2974"/>
                    <a:pt x="22579" y="1468"/>
                    <a:pt x="21985" y="1"/>
                  </a:cubicBezTo>
                  <a:close/>
                </a:path>
              </a:pathLst>
            </a:custGeom>
            <a:solidFill>
              <a:schemeClr val="dk1"/>
            </a:solidFill>
            <a:ln w="152400" cap="flat" cmpd="sng">
              <a:solidFill>
                <a:schemeClr val="lt2"/>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nvGrpSpPr>
            <p:cNvPr id="2533" name="Google Shape;2533;p26"/>
            <p:cNvGrpSpPr/>
            <p:nvPr/>
          </p:nvGrpSpPr>
          <p:grpSpPr>
            <a:xfrm>
              <a:off x="3736400" y="802750"/>
              <a:ext cx="583300" cy="403425"/>
              <a:chOff x="3632425" y="1553450"/>
              <a:chExt cx="583300" cy="403425"/>
            </a:xfrm>
          </p:grpSpPr>
          <p:sp>
            <p:nvSpPr>
              <p:cNvPr id="2534" name="Google Shape;2534;p26"/>
              <p:cNvSpPr/>
              <p:nvPr/>
            </p:nvSpPr>
            <p:spPr>
              <a:xfrm>
                <a:off x="3632425" y="1553450"/>
                <a:ext cx="583300" cy="403425"/>
              </a:xfrm>
              <a:custGeom>
                <a:avLst/>
                <a:gdLst/>
                <a:ahLst/>
                <a:cxnLst/>
                <a:rect l="l" t="t" r="r" b="b"/>
                <a:pathLst>
                  <a:path w="23332" h="16137" extrusionOk="0">
                    <a:moveTo>
                      <a:pt x="21983" y="0"/>
                    </a:moveTo>
                    <a:cubicBezTo>
                      <a:pt x="21983" y="0"/>
                      <a:pt x="19168" y="1824"/>
                      <a:pt x="16909" y="2915"/>
                    </a:cubicBezTo>
                    <a:cubicBezTo>
                      <a:pt x="14669" y="3986"/>
                      <a:pt x="12508" y="7316"/>
                      <a:pt x="14530" y="14769"/>
                    </a:cubicBezTo>
                    <a:cubicBezTo>
                      <a:pt x="12570" y="8502"/>
                      <a:pt x="8898" y="6301"/>
                      <a:pt x="6428" y="6301"/>
                    </a:cubicBezTo>
                    <a:cubicBezTo>
                      <a:pt x="6226" y="6301"/>
                      <a:pt x="6032" y="6315"/>
                      <a:pt x="5848" y="6344"/>
                    </a:cubicBezTo>
                    <a:cubicBezTo>
                      <a:pt x="3371" y="6721"/>
                      <a:pt x="1" y="6819"/>
                      <a:pt x="1" y="6819"/>
                    </a:cubicBezTo>
                    <a:cubicBezTo>
                      <a:pt x="337" y="8366"/>
                      <a:pt x="754" y="9893"/>
                      <a:pt x="1547" y="11260"/>
                    </a:cubicBezTo>
                    <a:cubicBezTo>
                      <a:pt x="2340" y="12608"/>
                      <a:pt x="3529" y="13778"/>
                      <a:pt x="5015" y="14293"/>
                    </a:cubicBezTo>
                    <a:cubicBezTo>
                      <a:pt x="5784" y="14550"/>
                      <a:pt x="6583" y="14624"/>
                      <a:pt x="7394" y="14624"/>
                    </a:cubicBezTo>
                    <a:cubicBezTo>
                      <a:pt x="8338" y="14624"/>
                      <a:pt x="9299" y="14523"/>
                      <a:pt x="10248" y="14492"/>
                    </a:cubicBezTo>
                    <a:cubicBezTo>
                      <a:pt x="10339" y="14489"/>
                      <a:pt x="10431" y="14488"/>
                      <a:pt x="10523" y="14488"/>
                    </a:cubicBezTo>
                    <a:cubicBezTo>
                      <a:pt x="12174" y="14488"/>
                      <a:pt x="13951" y="14841"/>
                      <a:pt x="14947" y="16136"/>
                    </a:cubicBezTo>
                    <a:cubicBezTo>
                      <a:pt x="15026" y="14412"/>
                      <a:pt x="16454" y="13064"/>
                      <a:pt x="17900" y="12113"/>
                    </a:cubicBezTo>
                    <a:cubicBezTo>
                      <a:pt x="19367" y="11161"/>
                      <a:pt x="21032" y="10387"/>
                      <a:pt x="22083" y="8981"/>
                    </a:cubicBezTo>
                    <a:cubicBezTo>
                      <a:pt x="23014" y="7731"/>
                      <a:pt x="23331" y="6087"/>
                      <a:pt x="23212" y="4520"/>
                    </a:cubicBezTo>
                    <a:cubicBezTo>
                      <a:pt x="23093" y="2955"/>
                      <a:pt x="22578" y="1448"/>
                      <a:pt x="2198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35" name="Google Shape;2535;p26"/>
              <p:cNvSpPr/>
              <p:nvPr/>
            </p:nvSpPr>
            <p:spPr>
              <a:xfrm>
                <a:off x="3662725" y="1746925"/>
                <a:ext cx="346825" cy="195175"/>
              </a:xfrm>
              <a:custGeom>
                <a:avLst/>
                <a:gdLst/>
                <a:ahLst/>
                <a:cxnLst/>
                <a:rect l="l" t="t" r="r" b="b"/>
                <a:pathLst>
                  <a:path w="13873" h="7807" extrusionOk="0">
                    <a:moveTo>
                      <a:pt x="146" y="1"/>
                    </a:moveTo>
                    <a:cubicBezTo>
                      <a:pt x="66" y="1"/>
                      <a:pt x="0" y="110"/>
                      <a:pt x="76" y="171"/>
                    </a:cubicBezTo>
                    <a:cubicBezTo>
                      <a:pt x="493" y="508"/>
                      <a:pt x="930" y="845"/>
                      <a:pt x="1366" y="1142"/>
                    </a:cubicBezTo>
                    <a:cubicBezTo>
                      <a:pt x="1821" y="1440"/>
                      <a:pt x="2277" y="1678"/>
                      <a:pt x="2772" y="1876"/>
                    </a:cubicBezTo>
                    <a:cubicBezTo>
                      <a:pt x="3744" y="2273"/>
                      <a:pt x="4794" y="2490"/>
                      <a:pt x="5825" y="2748"/>
                    </a:cubicBezTo>
                    <a:cubicBezTo>
                      <a:pt x="6816" y="2986"/>
                      <a:pt x="7828" y="3243"/>
                      <a:pt x="8779" y="3660"/>
                    </a:cubicBezTo>
                    <a:cubicBezTo>
                      <a:pt x="9710" y="4076"/>
                      <a:pt x="10543" y="4651"/>
                      <a:pt x="11277" y="5344"/>
                    </a:cubicBezTo>
                    <a:cubicBezTo>
                      <a:pt x="12110" y="6118"/>
                      <a:pt x="12842" y="6970"/>
                      <a:pt x="13635" y="7783"/>
                    </a:cubicBezTo>
                    <a:cubicBezTo>
                      <a:pt x="13656" y="7800"/>
                      <a:pt x="13679" y="7807"/>
                      <a:pt x="13702" y="7807"/>
                    </a:cubicBezTo>
                    <a:cubicBezTo>
                      <a:pt x="13789" y="7807"/>
                      <a:pt x="13873" y="7703"/>
                      <a:pt x="13794" y="7625"/>
                    </a:cubicBezTo>
                    <a:cubicBezTo>
                      <a:pt x="12366" y="6217"/>
                      <a:pt x="11137" y="4591"/>
                      <a:pt x="9314" y="3679"/>
                    </a:cubicBezTo>
                    <a:cubicBezTo>
                      <a:pt x="7450" y="2748"/>
                      <a:pt x="5370" y="2530"/>
                      <a:pt x="3407" y="1876"/>
                    </a:cubicBezTo>
                    <a:cubicBezTo>
                      <a:pt x="2812" y="1678"/>
                      <a:pt x="2257" y="1440"/>
                      <a:pt x="1722" y="1123"/>
                    </a:cubicBezTo>
                    <a:cubicBezTo>
                      <a:pt x="1186" y="806"/>
                      <a:pt x="711" y="409"/>
                      <a:pt x="216" y="32"/>
                    </a:cubicBezTo>
                    <a:cubicBezTo>
                      <a:pt x="194" y="10"/>
                      <a:pt x="169" y="1"/>
                      <a:pt x="14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36" name="Google Shape;2536;p26"/>
              <p:cNvSpPr/>
              <p:nvPr/>
            </p:nvSpPr>
            <p:spPr>
              <a:xfrm>
                <a:off x="3999825" y="1603525"/>
                <a:ext cx="182800" cy="337250"/>
              </a:xfrm>
              <a:custGeom>
                <a:avLst/>
                <a:gdLst/>
                <a:ahLst/>
                <a:cxnLst/>
                <a:rect l="l" t="t" r="r" b="b"/>
                <a:pathLst>
                  <a:path w="7312" h="13490" extrusionOk="0">
                    <a:moveTo>
                      <a:pt x="7187" y="0"/>
                    </a:moveTo>
                    <a:cubicBezTo>
                      <a:pt x="7146" y="0"/>
                      <a:pt x="7105" y="24"/>
                      <a:pt x="7089" y="80"/>
                    </a:cubicBezTo>
                    <a:cubicBezTo>
                      <a:pt x="6772" y="971"/>
                      <a:pt x="6296" y="1824"/>
                      <a:pt x="5701" y="2557"/>
                    </a:cubicBezTo>
                    <a:cubicBezTo>
                      <a:pt x="5067" y="3349"/>
                      <a:pt x="4235" y="3944"/>
                      <a:pt x="3542" y="4697"/>
                    </a:cubicBezTo>
                    <a:cubicBezTo>
                      <a:pt x="2213" y="6125"/>
                      <a:pt x="1401" y="7929"/>
                      <a:pt x="846" y="9793"/>
                    </a:cubicBezTo>
                    <a:cubicBezTo>
                      <a:pt x="508" y="10961"/>
                      <a:pt x="251" y="12151"/>
                      <a:pt x="13" y="13361"/>
                    </a:cubicBezTo>
                    <a:cubicBezTo>
                      <a:pt x="1" y="13443"/>
                      <a:pt x="66" y="13490"/>
                      <a:pt x="125" y="13490"/>
                    </a:cubicBezTo>
                    <a:cubicBezTo>
                      <a:pt x="165" y="13490"/>
                      <a:pt x="203" y="13468"/>
                      <a:pt x="211" y="13419"/>
                    </a:cubicBezTo>
                    <a:cubicBezTo>
                      <a:pt x="647" y="11358"/>
                      <a:pt x="1063" y="9257"/>
                      <a:pt x="1995" y="7354"/>
                    </a:cubicBezTo>
                    <a:cubicBezTo>
                      <a:pt x="2411" y="6502"/>
                      <a:pt x="2926" y="5689"/>
                      <a:pt x="3561" y="4975"/>
                    </a:cubicBezTo>
                    <a:cubicBezTo>
                      <a:pt x="4235" y="4222"/>
                      <a:pt x="5067" y="3627"/>
                      <a:pt x="5722" y="2874"/>
                    </a:cubicBezTo>
                    <a:cubicBezTo>
                      <a:pt x="6415" y="2062"/>
                      <a:pt x="6951" y="1129"/>
                      <a:pt x="7287" y="138"/>
                    </a:cubicBezTo>
                    <a:cubicBezTo>
                      <a:pt x="7311" y="55"/>
                      <a:pt x="7249" y="0"/>
                      <a:pt x="718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37" name="Google Shape;2537;p26"/>
              <p:cNvSpPr/>
              <p:nvPr/>
            </p:nvSpPr>
            <p:spPr>
              <a:xfrm>
                <a:off x="3694300" y="1795300"/>
                <a:ext cx="63000" cy="36000"/>
              </a:xfrm>
              <a:custGeom>
                <a:avLst/>
                <a:gdLst/>
                <a:ahLst/>
                <a:cxnLst/>
                <a:rect l="l" t="t" r="r" b="b"/>
                <a:pathLst>
                  <a:path w="2520" h="1440" extrusionOk="0">
                    <a:moveTo>
                      <a:pt x="2382" y="1"/>
                    </a:moveTo>
                    <a:cubicBezTo>
                      <a:pt x="2364" y="1"/>
                      <a:pt x="2344" y="7"/>
                      <a:pt x="2323" y="20"/>
                    </a:cubicBezTo>
                    <a:cubicBezTo>
                      <a:pt x="1609" y="457"/>
                      <a:pt x="856" y="872"/>
                      <a:pt x="103" y="1249"/>
                    </a:cubicBezTo>
                    <a:cubicBezTo>
                      <a:pt x="0" y="1300"/>
                      <a:pt x="59" y="1439"/>
                      <a:pt x="153" y="1439"/>
                    </a:cubicBezTo>
                    <a:cubicBezTo>
                      <a:pt x="168" y="1439"/>
                      <a:pt x="184" y="1436"/>
                      <a:pt x="201" y="1427"/>
                    </a:cubicBezTo>
                    <a:cubicBezTo>
                      <a:pt x="975" y="1051"/>
                      <a:pt x="1707" y="634"/>
                      <a:pt x="2421" y="198"/>
                    </a:cubicBezTo>
                    <a:cubicBezTo>
                      <a:pt x="2519" y="133"/>
                      <a:pt x="2470" y="1"/>
                      <a:pt x="238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38" name="Google Shape;2538;p26"/>
              <p:cNvSpPr/>
              <p:nvPr/>
            </p:nvSpPr>
            <p:spPr>
              <a:xfrm>
                <a:off x="3736550" y="1812850"/>
                <a:ext cx="73750" cy="66025"/>
              </a:xfrm>
              <a:custGeom>
                <a:avLst/>
                <a:gdLst/>
                <a:ahLst/>
                <a:cxnLst/>
                <a:rect l="l" t="t" r="r" b="b"/>
                <a:pathLst>
                  <a:path w="2950" h="2641" extrusionOk="0">
                    <a:moveTo>
                      <a:pt x="2803" y="0"/>
                    </a:moveTo>
                    <a:cubicBezTo>
                      <a:pt x="2780" y="0"/>
                      <a:pt x="2756" y="10"/>
                      <a:pt x="2734" y="32"/>
                    </a:cubicBezTo>
                    <a:cubicBezTo>
                      <a:pt x="1881" y="884"/>
                      <a:pt x="1009" y="1697"/>
                      <a:pt x="78" y="2469"/>
                    </a:cubicBezTo>
                    <a:cubicBezTo>
                      <a:pt x="0" y="2531"/>
                      <a:pt x="78" y="2640"/>
                      <a:pt x="164" y="2640"/>
                    </a:cubicBezTo>
                    <a:cubicBezTo>
                      <a:pt x="189" y="2640"/>
                      <a:pt x="214" y="2631"/>
                      <a:pt x="236" y="2609"/>
                    </a:cubicBezTo>
                    <a:cubicBezTo>
                      <a:pt x="1148" y="1856"/>
                      <a:pt x="2039" y="1042"/>
                      <a:pt x="2872" y="191"/>
                    </a:cubicBezTo>
                    <a:cubicBezTo>
                      <a:pt x="2949" y="113"/>
                      <a:pt x="2883" y="0"/>
                      <a:pt x="280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39" name="Google Shape;2539;p26"/>
              <p:cNvSpPr/>
              <p:nvPr/>
            </p:nvSpPr>
            <p:spPr>
              <a:xfrm>
                <a:off x="3824700" y="1821700"/>
                <a:ext cx="23200" cy="33275"/>
              </a:xfrm>
              <a:custGeom>
                <a:avLst/>
                <a:gdLst/>
                <a:ahLst/>
                <a:cxnLst/>
                <a:rect l="l" t="t" r="r" b="b"/>
                <a:pathLst>
                  <a:path w="928" h="1331" extrusionOk="0">
                    <a:moveTo>
                      <a:pt x="780" y="0"/>
                    </a:moveTo>
                    <a:cubicBezTo>
                      <a:pt x="746" y="0"/>
                      <a:pt x="713" y="16"/>
                      <a:pt x="694" y="54"/>
                    </a:cubicBezTo>
                    <a:cubicBezTo>
                      <a:pt x="496" y="450"/>
                      <a:pt x="278" y="807"/>
                      <a:pt x="20" y="1164"/>
                    </a:cubicBezTo>
                    <a:cubicBezTo>
                      <a:pt x="1" y="1224"/>
                      <a:pt x="20" y="1283"/>
                      <a:pt x="60" y="1323"/>
                    </a:cubicBezTo>
                    <a:cubicBezTo>
                      <a:pt x="76" y="1328"/>
                      <a:pt x="92" y="1331"/>
                      <a:pt x="107" y="1331"/>
                    </a:cubicBezTo>
                    <a:cubicBezTo>
                      <a:pt x="149" y="1331"/>
                      <a:pt x="184" y="1312"/>
                      <a:pt x="199" y="1283"/>
                    </a:cubicBezTo>
                    <a:cubicBezTo>
                      <a:pt x="456" y="926"/>
                      <a:pt x="675" y="550"/>
                      <a:pt x="873" y="154"/>
                    </a:cubicBezTo>
                    <a:cubicBezTo>
                      <a:pt x="927" y="73"/>
                      <a:pt x="852" y="0"/>
                      <a:pt x="78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40" name="Google Shape;2540;p26"/>
              <p:cNvSpPr/>
              <p:nvPr/>
            </p:nvSpPr>
            <p:spPr>
              <a:xfrm>
                <a:off x="3826700" y="1836375"/>
                <a:ext cx="65800" cy="68075"/>
              </a:xfrm>
              <a:custGeom>
                <a:avLst/>
                <a:gdLst/>
                <a:ahLst/>
                <a:cxnLst/>
                <a:rect l="l" t="t" r="r" b="b"/>
                <a:pathLst>
                  <a:path w="2632" h="2723" extrusionOk="0">
                    <a:moveTo>
                      <a:pt x="2489" y="0"/>
                    </a:moveTo>
                    <a:cubicBezTo>
                      <a:pt x="2464" y="0"/>
                      <a:pt x="2439" y="12"/>
                      <a:pt x="2419" y="43"/>
                    </a:cubicBezTo>
                    <a:cubicBezTo>
                      <a:pt x="1684" y="915"/>
                      <a:pt x="912" y="1766"/>
                      <a:pt x="79" y="2540"/>
                    </a:cubicBezTo>
                    <a:cubicBezTo>
                      <a:pt x="0" y="2618"/>
                      <a:pt x="72" y="2722"/>
                      <a:pt x="154" y="2722"/>
                    </a:cubicBezTo>
                    <a:cubicBezTo>
                      <a:pt x="175" y="2722"/>
                      <a:pt x="197" y="2715"/>
                      <a:pt x="217" y="2699"/>
                    </a:cubicBezTo>
                    <a:cubicBezTo>
                      <a:pt x="1050" y="1906"/>
                      <a:pt x="1843" y="1073"/>
                      <a:pt x="2557" y="181"/>
                    </a:cubicBezTo>
                    <a:cubicBezTo>
                      <a:pt x="2631" y="107"/>
                      <a:pt x="2562" y="0"/>
                      <a:pt x="248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41" name="Google Shape;2541;p26"/>
              <p:cNvSpPr/>
              <p:nvPr/>
            </p:nvSpPr>
            <p:spPr>
              <a:xfrm>
                <a:off x="3905025" y="1860200"/>
                <a:ext cx="22800" cy="27575"/>
              </a:xfrm>
              <a:custGeom>
                <a:avLst/>
                <a:gdLst/>
                <a:ahLst/>
                <a:cxnLst/>
                <a:rect l="l" t="t" r="r" b="b"/>
                <a:pathLst>
                  <a:path w="912" h="1103" extrusionOk="0">
                    <a:moveTo>
                      <a:pt x="799" y="0"/>
                    </a:moveTo>
                    <a:cubicBezTo>
                      <a:pt x="763" y="0"/>
                      <a:pt x="725" y="22"/>
                      <a:pt x="713" y="60"/>
                    </a:cubicBezTo>
                    <a:cubicBezTo>
                      <a:pt x="534" y="377"/>
                      <a:pt x="335" y="655"/>
                      <a:pt x="78" y="913"/>
                    </a:cubicBezTo>
                    <a:cubicBezTo>
                      <a:pt x="1" y="990"/>
                      <a:pt x="68" y="1103"/>
                      <a:pt x="148" y="1103"/>
                    </a:cubicBezTo>
                    <a:cubicBezTo>
                      <a:pt x="171" y="1103"/>
                      <a:pt x="195" y="1094"/>
                      <a:pt x="216" y="1072"/>
                    </a:cubicBezTo>
                    <a:cubicBezTo>
                      <a:pt x="494" y="794"/>
                      <a:pt x="713" y="496"/>
                      <a:pt x="890" y="160"/>
                    </a:cubicBezTo>
                    <a:cubicBezTo>
                      <a:pt x="911" y="100"/>
                      <a:pt x="911" y="41"/>
                      <a:pt x="851" y="20"/>
                    </a:cubicBezTo>
                    <a:cubicBezTo>
                      <a:pt x="837" y="6"/>
                      <a:pt x="818" y="0"/>
                      <a:pt x="79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42" name="Google Shape;2542;p26"/>
              <p:cNvSpPr/>
              <p:nvPr/>
            </p:nvSpPr>
            <p:spPr>
              <a:xfrm>
                <a:off x="3709175" y="1748975"/>
                <a:ext cx="23450" cy="43400"/>
              </a:xfrm>
              <a:custGeom>
                <a:avLst/>
                <a:gdLst/>
                <a:ahLst/>
                <a:cxnLst/>
                <a:rect l="l" t="t" r="r" b="b"/>
                <a:pathLst>
                  <a:path w="938" h="1736" extrusionOk="0">
                    <a:moveTo>
                      <a:pt x="147" y="1"/>
                    </a:moveTo>
                    <a:cubicBezTo>
                      <a:pt x="77" y="1"/>
                      <a:pt x="1" y="85"/>
                      <a:pt x="42" y="169"/>
                    </a:cubicBezTo>
                    <a:cubicBezTo>
                      <a:pt x="301" y="644"/>
                      <a:pt x="518" y="1160"/>
                      <a:pt x="716" y="1655"/>
                    </a:cubicBezTo>
                    <a:cubicBezTo>
                      <a:pt x="732" y="1712"/>
                      <a:pt x="775" y="1735"/>
                      <a:pt x="817" y="1735"/>
                    </a:cubicBezTo>
                    <a:cubicBezTo>
                      <a:pt x="878" y="1735"/>
                      <a:pt x="938" y="1685"/>
                      <a:pt x="914" y="1615"/>
                    </a:cubicBezTo>
                    <a:cubicBezTo>
                      <a:pt x="716" y="1081"/>
                      <a:pt x="478" y="565"/>
                      <a:pt x="221" y="50"/>
                    </a:cubicBezTo>
                    <a:cubicBezTo>
                      <a:pt x="204" y="15"/>
                      <a:pt x="176" y="1"/>
                      <a:pt x="14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43" name="Google Shape;2543;p26"/>
              <p:cNvSpPr/>
              <p:nvPr/>
            </p:nvSpPr>
            <p:spPr>
              <a:xfrm>
                <a:off x="3765100" y="1735200"/>
                <a:ext cx="29000" cy="75975"/>
              </a:xfrm>
              <a:custGeom>
                <a:avLst/>
                <a:gdLst/>
                <a:ahLst/>
                <a:cxnLst/>
                <a:rect l="l" t="t" r="r" b="b"/>
                <a:pathLst>
                  <a:path w="1160" h="3039" extrusionOk="0">
                    <a:moveTo>
                      <a:pt x="131" y="0"/>
                    </a:moveTo>
                    <a:cubicBezTo>
                      <a:pt x="67" y="0"/>
                      <a:pt x="1" y="51"/>
                      <a:pt x="25" y="125"/>
                    </a:cubicBezTo>
                    <a:cubicBezTo>
                      <a:pt x="403" y="1056"/>
                      <a:pt x="699" y="2007"/>
                      <a:pt x="937" y="2959"/>
                    </a:cubicBezTo>
                    <a:cubicBezTo>
                      <a:pt x="953" y="3014"/>
                      <a:pt x="994" y="3038"/>
                      <a:pt x="1035" y="3038"/>
                    </a:cubicBezTo>
                    <a:cubicBezTo>
                      <a:pt x="1097" y="3038"/>
                      <a:pt x="1159" y="2983"/>
                      <a:pt x="1135" y="2900"/>
                    </a:cubicBezTo>
                    <a:cubicBezTo>
                      <a:pt x="897" y="1949"/>
                      <a:pt x="601" y="997"/>
                      <a:pt x="223" y="65"/>
                    </a:cubicBezTo>
                    <a:cubicBezTo>
                      <a:pt x="208" y="19"/>
                      <a:pt x="170" y="0"/>
                      <a:pt x="13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44" name="Google Shape;2544;p26"/>
              <p:cNvSpPr/>
              <p:nvPr/>
            </p:nvSpPr>
            <p:spPr>
              <a:xfrm>
                <a:off x="3829150" y="1773125"/>
                <a:ext cx="20650" cy="50950"/>
              </a:xfrm>
              <a:custGeom>
                <a:avLst/>
                <a:gdLst/>
                <a:ahLst/>
                <a:cxnLst/>
                <a:rect l="l" t="t" r="r" b="b"/>
                <a:pathLst>
                  <a:path w="826" h="2038" extrusionOk="0">
                    <a:moveTo>
                      <a:pt x="138" y="1"/>
                    </a:moveTo>
                    <a:cubicBezTo>
                      <a:pt x="70" y="1"/>
                      <a:pt x="0" y="73"/>
                      <a:pt x="40" y="154"/>
                    </a:cubicBezTo>
                    <a:cubicBezTo>
                      <a:pt x="318" y="728"/>
                      <a:pt x="516" y="1344"/>
                      <a:pt x="616" y="1957"/>
                    </a:cubicBezTo>
                    <a:cubicBezTo>
                      <a:pt x="624" y="2014"/>
                      <a:pt x="661" y="2038"/>
                      <a:pt x="702" y="2038"/>
                    </a:cubicBezTo>
                    <a:cubicBezTo>
                      <a:pt x="760" y="2038"/>
                      <a:pt x="825" y="1988"/>
                      <a:pt x="814" y="1918"/>
                    </a:cubicBezTo>
                    <a:cubicBezTo>
                      <a:pt x="714" y="1264"/>
                      <a:pt x="516" y="630"/>
                      <a:pt x="219" y="54"/>
                    </a:cubicBezTo>
                    <a:cubicBezTo>
                      <a:pt x="200" y="16"/>
                      <a:pt x="169" y="1"/>
                      <a:pt x="13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45" name="Google Shape;2545;p26"/>
              <p:cNvSpPr/>
              <p:nvPr/>
            </p:nvSpPr>
            <p:spPr>
              <a:xfrm>
                <a:off x="3884575" y="1775975"/>
                <a:ext cx="17475" cy="68525"/>
              </a:xfrm>
              <a:custGeom>
                <a:avLst/>
                <a:gdLst/>
                <a:ahLst/>
                <a:cxnLst/>
                <a:rect l="l" t="t" r="r" b="b"/>
                <a:pathLst>
                  <a:path w="699" h="2741" extrusionOk="0">
                    <a:moveTo>
                      <a:pt x="125" y="0"/>
                    </a:moveTo>
                    <a:cubicBezTo>
                      <a:pt x="63" y="0"/>
                      <a:pt x="0" y="55"/>
                      <a:pt x="24" y="139"/>
                    </a:cubicBezTo>
                    <a:cubicBezTo>
                      <a:pt x="222" y="952"/>
                      <a:pt x="381" y="1804"/>
                      <a:pt x="479" y="2636"/>
                    </a:cubicBezTo>
                    <a:cubicBezTo>
                      <a:pt x="490" y="2706"/>
                      <a:pt x="544" y="2741"/>
                      <a:pt x="597" y="2741"/>
                    </a:cubicBezTo>
                    <a:cubicBezTo>
                      <a:pt x="649" y="2741"/>
                      <a:pt x="698" y="2706"/>
                      <a:pt x="698" y="2636"/>
                    </a:cubicBezTo>
                    <a:cubicBezTo>
                      <a:pt x="579" y="1785"/>
                      <a:pt x="421" y="931"/>
                      <a:pt x="222" y="80"/>
                    </a:cubicBezTo>
                    <a:cubicBezTo>
                      <a:pt x="207" y="24"/>
                      <a:pt x="166" y="0"/>
                      <a:pt x="12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46" name="Google Shape;2546;p26"/>
              <p:cNvSpPr/>
              <p:nvPr/>
            </p:nvSpPr>
            <p:spPr>
              <a:xfrm>
                <a:off x="3933725" y="1837425"/>
                <a:ext cx="9425" cy="38175"/>
              </a:xfrm>
              <a:custGeom>
                <a:avLst/>
                <a:gdLst/>
                <a:ahLst/>
                <a:cxnLst/>
                <a:rect l="l" t="t" r="r" b="b"/>
                <a:pathLst>
                  <a:path w="377" h="1527" extrusionOk="0">
                    <a:moveTo>
                      <a:pt x="120" y="1"/>
                    </a:moveTo>
                    <a:cubicBezTo>
                      <a:pt x="60" y="1"/>
                      <a:pt x="1" y="59"/>
                      <a:pt x="20" y="120"/>
                    </a:cubicBezTo>
                    <a:cubicBezTo>
                      <a:pt x="60" y="556"/>
                      <a:pt x="120" y="992"/>
                      <a:pt x="159" y="1428"/>
                    </a:cubicBezTo>
                    <a:cubicBezTo>
                      <a:pt x="159" y="1467"/>
                      <a:pt x="199" y="1526"/>
                      <a:pt x="258" y="1526"/>
                    </a:cubicBezTo>
                    <a:cubicBezTo>
                      <a:pt x="318" y="1526"/>
                      <a:pt x="377" y="1467"/>
                      <a:pt x="377" y="1428"/>
                    </a:cubicBezTo>
                    <a:cubicBezTo>
                      <a:pt x="318" y="992"/>
                      <a:pt x="278" y="556"/>
                      <a:pt x="218" y="120"/>
                    </a:cubicBezTo>
                    <a:cubicBezTo>
                      <a:pt x="218" y="59"/>
                      <a:pt x="179" y="1"/>
                      <a:pt x="12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47" name="Google Shape;2547;p26"/>
              <p:cNvSpPr/>
              <p:nvPr/>
            </p:nvSpPr>
            <p:spPr>
              <a:xfrm>
                <a:off x="4020750" y="1800925"/>
                <a:ext cx="108325" cy="50525"/>
              </a:xfrm>
              <a:custGeom>
                <a:avLst/>
                <a:gdLst/>
                <a:ahLst/>
                <a:cxnLst/>
                <a:rect l="l" t="t" r="r" b="b"/>
                <a:pathLst>
                  <a:path w="4333" h="2021" extrusionOk="0">
                    <a:moveTo>
                      <a:pt x="4160" y="1"/>
                    </a:moveTo>
                    <a:cubicBezTo>
                      <a:pt x="4144" y="1"/>
                      <a:pt x="4128" y="5"/>
                      <a:pt x="4111" y="13"/>
                    </a:cubicBezTo>
                    <a:cubicBezTo>
                      <a:pt x="2803" y="668"/>
                      <a:pt x="1476" y="1262"/>
                      <a:pt x="128" y="1797"/>
                    </a:cubicBezTo>
                    <a:cubicBezTo>
                      <a:pt x="1" y="1852"/>
                      <a:pt x="39" y="2021"/>
                      <a:pt x="137" y="2021"/>
                    </a:cubicBezTo>
                    <a:cubicBezTo>
                      <a:pt x="146" y="2021"/>
                      <a:pt x="157" y="2019"/>
                      <a:pt x="167" y="2016"/>
                    </a:cubicBezTo>
                    <a:cubicBezTo>
                      <a:pt x="1555" y="1461"/>
                      <a:pt x="2903" y="866"/>
                      <a:pt x="4230" y="192"/>
                    </a:cubicBezTo>
                    <a:cubicBezTo>
                      <a:pt x="4333" y="140"/>
                      <a:pt x="4259" y="1"/>
                      <a:pt x="416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48" name="Google Shape;2548;p26"/>
              <p:cNvSpPr/>
              <p:nvPr/>
            </p:nvSpPr>
            <p:spPr>
              <a:xfrm>
                <a:off x="3999550" y="1795775"/>
                <a:ext cx="23800" cy="59025"/>
              </a:xfrm>
              <a:custGeom>
                <a:avLst/>
                <a:gdLst/>
                <a:ahLst/>
                <a:cxnLst/>
                <a:rect l="l" t="t" r="r" b="b"/>
                <a:pathLst>
                  <a:path w="952" h="2361" extrusionOk="0">
                    <a:moveTo>
                      <a:pt x="134" y="0"/>
                    </a:moveTo>
                    <a:cubicBezTo>
                      <a:pt x="67" y="0"/>
                      <a:pt x="1" y="50"/>
                      <a:pt x="24" y="120"/>
                    </a:cubicBezTo>
                    <a:cubicBezTo>
                      <a:pt x="262" y="853"/>
                      <a:pt x="500" y="1567"/>
                      <a:pt x="717" y="2280"/>
                    </a:cubicBezTo>
                    <a:cubicBezTo>
                      <a:pt x="733" y="2337"/>
                      <a:pt x="779" y="2361"/>
                      <a:pt x="824" y="2361"/>
                    </a:cubicBezTo>
                    <a:cubicBezTo>
                      <a:pt x="889" y="2361"/>
                      <a:pt x="951" y="2311"/>
                      <a:pt x="915" y="2241"/>
                    </a:cubicBezTo>
                    <a:cubicBezTo>
                      <a:pt x="698" y="1508"/>
                      <a:pt x="460" y="794"/>
                      <a:pt x="241" y="81"/>
                    </a:cubicBezTo>
                    <a:cubicBezTo>
                      <a:pt x="225" y="24"/>
                      <a:pt x="179" y="0"/>
                      <a:pt x="13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49" name="Google Shape;2549;p26"/>
              <p:cNvSpPr/>
              <p:nvPr/>
            </p:nvSpPr>
            <p:spPr>
              <a:xfrm>
                <a:off x="4009750" y="1696675"/>
                <a:ext cx="36600" cy="101900"/>
              </a:xfrm>
              <a:custGeom>
                <a:avLst/>
                <a:gdLst/>
                <a:ahLst/>
                <a:cxnLst/>
                <a:rect l="l" t="t" r="r" b="b"/>
                <a:pathLst>
                  <a:path w="1464" h="4076" extrusionOk="0">
                    <a:moveTo>
                      <a:pt x="127" y="1"/>
                    </a:moveTo>
                    <a:cubicBezTo>
                      <a:pt x="67" y="1"/>
                      <a:pt x="0" y="56"/>
                      <a:pt x="13" y="139"/>
                    </a:cubicBezTo>
                    <a:cubicBezTo>
                      <a:pt x="132" y="794"/>
                      <a:pt x="290" y="1428"/>
                      <a:pt x="488" y="2062"/>
                    </a:cubicBezTo>
                    <a:cubicBezTo>
                      <a:pt x="706" y="2716"/>
                      <a:pt x="983" y="3350"/>
                      <a:pt x="1221" y="4005"/>
                    </a:cubicBezTo>
                    <a:cubicBezTo>
                      <a:pt x="1245" y="4053"/>
                      <a:pt x="1293" y="4075"/>
                      <a:pt x="1337" y="4075"/>
                    </a:cubicBezTo>
                    <a:cubicBezTo>
                      <a:pt x="1403" y="4075"/>
                      <a:pt x="1463" y="4028"/>
                      <a:pt x="1440" y="3945"/>
                    </a:cubicBezTo>
                    <a:cubicBezTo>
                      <a:pt x="1181" y="3311"/>
                      <a:pt x="924" y="2657"/>
                      <a:pt x="706" y="2002"/>
                    </a:cubicBezTo>
                    <a:cubicBezTo>
                      <a:pt x="488" y="1368"/>
                      <a:pt x="330" y="734"/>
                      <a:pt x="211" y="80"/>
                    </a:cubicBezTo>
                    <a:cubicBezTo>
                      <a:pt x="203" y="25"/>
                      <a:pt x="166" y="1"/>
                      <a:pt x="12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50" name="Google Shape;2550;p26"/>
              <p:cNvSpPr/>
              <p:nvPr/>
            </p:nvSpPr>
            <p:spPr>
              <a:xfrm>
                <a:off x="4042075" y="1782775"/>
                <a:ext cx="39100" cy="17150"/>
              </a:xfrm>
              <a:custGeom>
                <a:avLst/>
                <a:gdLst/>
                <a:ahLst/>
                <a:cxnLst/>
                <a:rect l="l" t="t" r="r" b="b"/>
                <a:pathLst>
                  <a:path w="1564" h="686" extrusionOk="0">
                    <a:moveTo>
                      <a:pt x="1430" y="1"/>
                    </a:moveTo>
                    <a:cubicBezTo>
                      <a:pt x="1419" y="1"/>
                      <a:pt x="1407" y="2"/>
                      <a:pt x="1395" y="6"/>
                    </a:cubicBezTo>
                    <a:cubicBezTo>
                      <a:pt x="979" y="165"/>
                      <a:pt x="543" y="323"/>
                      <a:pt x="126" y="461"/>
                    </a:cubicBezTo>
                    <a:cubicBezTo>
                      <a:pt x="1" y="516"/>
                      <a:pt x="38" y="685"/>
                      <a:pt x="151" y="685"/>
                    </a:cubicBezTo>
                    <a:cubicBezTo>
                      <a:pt x="162" y="685"/>
                      <a:pt x="174" y="684"/>
                      <a:pt x="186" y="680"/>
                    </a:cubicBezTo>
                    <a:cubicBezTo>
                      <a:pt x="602" y="521"/>
                      <a:pt x="1038" y="363"/>
                      <a:pt x="1455" y="204"/>
                    </a:cubicBezTo>
                    <a:cubicBezTo>
                      <a:pt x="1563" y="168"/>
                      <a:pt x="1540" y="1"/>
                      <a:pt x="143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51" name="Google Shape;2551;p26"/>
              <p:cNvSpPr/>
              <p:nvPr/>
            </p:nvSpPr>
            <p:spPr>
              <a:xfrm>
                <a:off x="4061750" y="1728275"/>
                <a:ext cx="119525" cy="29400"/>
              </a:xfrm>
              <a:custGeom>
                <a:avLst/>
                <a:gdLst/>
                <a:ahLst/>
                <a:cxnLst/>
                <a:rect l="l" t="t" r="r" b="b"/>
                <a:pathLst>
                  <a:path w="4781" h="1176" extrusionOk="0">
                    <a:moveTo>
                      <a:pt x="4643" y="0"/>
                    </a:moveTo>
                    <a:cubicBezTo>
                      <a:pt x="4633" y="0"/>
                      <a:pt x="4623" y="2"/>
                      <a:pt x="4612" y="6"/>
                    </a:cubicBezTo>
                    <a:cubicBezTo>
                      <a:pt x="3126" y="402"/>
                      <a:pt x="1639" y="719"/>
                      <a:pt x="113" y="976"/>
                    </a:cubicBezTo>
                    <a:cubicBezTo>
                      <a:pt x="0" y="996"/>
                      <a:pt x="47" y="1176"/>
                      <a:pt x="155" y="1176"/>
                    </a:cubicBezTo>
                    <a:cubicBezTo>
                      <a:pt x="160" y="1176"/>
                      <a:pt x="166" y="1175"/>
                      <a:pt x="172" y="1174"/>
                    </a:cubicBezTo>
                    <a:cubicBezTo>
                      <a:pt x="1699" y="936"/>
                      <a:pt x="3185" y="600"/>
                      <a:pt x="4672" y="204"/>
                    </a:cubicBezTo>
                    <a:cubicBezTo>
                      <a:pt x="4781" y="168"/>
                      <a:pt x="4740" y="0"/>
                      <a:pt x="464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52" name="Google Shape;2552;p26"/>
              <p:cNvSpPr/>
              <p:nvPr/>
            </p:nvSpPr>
            <p:spPr>
              <a:xfrm>
                <a:off x="4105200" y="1696050"/>
                <a:ext cx="50775" cy="14575"/>
              </a:xfrm>
              <a:custGeom>
                <a:avLst/>
                <a:gdLst/>
                <a:ahLst/>
                <a:cxnLst/>
                <a:rect l="l" t="t" r="r" b="b"/>
                <a:pathLst>
                  <a:path w="2031" h="583" extrusionOk="0">
                    <a:moveTo>
                      <a:pt x="1894" y="0"/>
                    </a:moveTo>
                    <a:cubicBezTo>
                      <a:pt x="1885" y="0"/>
                      <a:pt x="1875" y="2"/>
                      <a:pt x="1864" y="5"/>
                    </a:cubicBezTo>
                    <a:cubicBezTo>
                      <a:pt x="1288" y="184"/>
                      <a:pt x="714" y="322"/>
                      <a:pt x="119" y="383"/>
                    </a:cubicBezTo>
                    <a:cubicBezTo>
                      <a:pt x="6" y="401"/>
                      <a:pt x="1" y="582"/>
                      <a:pt x="104" y="582"/>
                    </a:cubicBezTo>
                    <a:cubicBezTo>
                      <a:pt x="109" y="582"/>
                      <a:pt x="114" y="582"/>
                      <a:pt x="119" y="581"/>
                    </a:cubicBezTo>
                    <a:cubicBezTo>
                      <a:pt x="733" y="521"/>
                      <a:pt x="1328" y="402"/>
                      <a:pt x="1923" y="204"/>
                    </a:cubicBezTo>
                    <a:cubicBezTo>
                      <a:pt x="2031" y="167"/>
                      <a:pt x="1992" y="0"/>
                      <a:pt x="189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53" name="Google Shape;2553;p26"/>
              <p:cNvSpPr/>
              <p:nvPr/>
            </p:nvSpPr>
            <p:spPr>
              <a:xfrm>
                <a:off x="4150800" y="1650975"/>
                <a:ext cx="40375" cy="13025"/>
              </a:xfrm>
              <a:custGeom>
                <a:avLst/>
                <a:gdLst/>
                <a:ahLst/>
                <a:cxnLst/>
                <a:rect l="l" t="t" r="r" b="b"/>
                <a:pathLst>
                  <a:path w="1615" h="521" extrusionOk="0">
                    <a:moveTo>
                      <a:pt x="1482" y="0"/>
                    </a:moveTo>
                    <a:cubicBezTo>
                      <a:pt x="1471" y="0"/>
                      <a:pt x="1459" y="2"/>
                      <a:pt x="1447" y="5"/>
                    </a:cubicBezTo>
                    <a:cubicBezTo>
                      <a:pt x="1010" y="164"/>
                      <a:pt x="555" y="262"/>
                      <a:pt x="99" y="302"/>
                    </a:cubicBezTo>
                    <a:cubicBezTo>
                      <a:pt x="40" y="322"/>
                      <a:pt x="0" y="341"/>
                      <a:pt x="0" y="421"/>
                    </a:cubicBezTo>
                    <a:cubicBezTo>
                      <a:pt x="0" y="460"/>
                      <a:pt x="40" y="521"/>
                      <a:pt x="99" y="521"/>
                    </a:cubicBezTo>
                    <a:cubicBezTo>
                      <a:pt x="574" y="460"/>
                      <a:pt x="1050" y="362"/>
                      <a:pt x="1507" y="203"/>
                    </a:cubicBezTo>
                    <a:cubicBezTo>
                      <a:pt x="1615" y="167"/>
                      <a:pt x="1592" y="0"/>
                      <a:pt x="148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54" name="Google Shape;2554;p26"/>
              <p:cNvSpPr/>
              <p:nvPr/>
            </p:nvSpPr>
            <p:spPr>
              <a:xfrm>
                <a:off x="4043175" y="1657500"/>
                <a:ext cx="31925" cy="84575"/>
              </a:xfrm>
              <a:custGeom>
                <a:avLst/>
                <a:gdLst/>
                <a:ahLst/>
                <a:cxnLst/>
                <a:rect l="l" t="t" r="r" b="b"/>
                <a:pathLst>
                  <a:path w="1277" h="3383" extrusionOk="0">
                    <a:moveTo>
                      <a:pt x="121" y="0"/>
                    </a:moveTo>
                    <a:cubicBezTo>
                      <a:pt x="60" y="0"/>
                      <a:pt x="0" y="50"/>
                      <a:pt x="24" y="120"/>
                    </a:cubicBezTo>
                    <a:cubicBezTo>
                      <a:pt x="360" y="1190"/>
                      <a:pt x="698" y="2242"/>
                      <a:pt x="1054" y="3312"/>
                    </a:cubicBezTo>
                    <a:cubicBezTo>
                      <a:pt x="1070" y="3361"/>
                      <a:pt x="1113" y="3383"/>
                      <a:pt x="1154" y="3383"/>
                    </a:cubicBezTo>
                    <a:cubicBezTo>
                      <a:pt x="1216" y="3383"/>
                      <a:pt x="1276" y="3335"/>
                      <a:pt x="1253" y="3252"/>
                    </a:cubicBezTo>
                    <a:cubicBezTo>
                      <a:pt x="915" y="2202"/>
                      <a:pt x="558" y="1132"/>
                      <a:pt x="222" y="80"/>
                    </a:cubicBezTo>
                    <a:cubicBezTo>
                      <a:pt x="206" y="24"/>
                      <a:pt x="163" y="0"/>
                      <a:pt x="12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55" name="Google Shape;2555;p26"/>
              <p:cNvSpPr/>
              <p:nvPr/>
            </p:nvSpPr>
            <p:spPr>
              <a:xfrm>
                <a:off x="4084775" y="1663975"/>
                <a:ext cx="20525" cy="50050"/>
              </a:xfrm>
              <a:custGeom>
                <a:avLst/>
                <a:gdLst/>
                <a:ahLst/>
                <a:cxnLst/>
                <a:rect l="l" t="t" r="r" b="b"/>
                <a:pathLst>
                  <a:path w="821" h="2002" extrusionOk="0">
                    <a:moveTo>
                      <a:pt x="129" y="1"/>
                    </a:moveTo>
                    <a:cubicBezTo>
                      <a:pt x="63" y="1"/>
                      <a:pt x="1" y="55"/>
                      <a:pt x="25" y="139"/>
                    </a:cubicBezTo>
                    <a:cubicBezTo>
                      <a:pt x="242" y="714"/>
                      <a:pt x="440" y="1328"/>
                      <a:pt x="599" y="1923"/>
                    </a:cubicBezTo>
                    <a:cubicBezTo>
                      <a:pt x="607" y="1978"/>
                      <a:pt x="646" y="2002"/>
                      <a:pt x="688" y="2002"/>
                    </a:cubicBezTo>
                    <a:cubicBezTo>
                      <a:pt x="751" y="2002"/>
                      <a:pt x="821" y="1947"/>
                      <a:pt x="797" y="1864"/>
                    </a:cubicBezTo>
                    <a:cubicBezTo>
                      <a:pt x="638" y="1269"/>
                      <a:pt x="461" y="675"/>
                      <a:pt x="242" y="80"/>
                    </a:cubicBezTo>
                    <a:cubicBezTo>
                      <a:pt x="219" y="24"/>
                      <a:pt x="173" y="1"/>
                      <a:pt x="12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56" name="Google Shape;2556;p26"/>
              <p:cNvSpPr/>
              <p:nvPr/>
            </p:nvSpPr>
            <p:spPr>
              <a:xfrm>
                <a:off x="4109350" y="1616625"/>
                <a:ext cx="22225" cy="70200"/>
              </a:xfrm>
              <a:custGeom>
                <a:avLst/>
                <a:gdLst/>
                <a:ahLst/>
                <a:cxnLst/>
                <a:rect l="l" t="t" r="r" b="b"/>
                <a:pathLst>
                  <a:path w="889" h="2808" extrusionOk="0">
                    <a:moveTo>
                      <a:pt x="129" y="0"/>
                    </a:moveTo>
                    <a:cubicBezTo>
                      <a:pt x="66" y="0"/>
                      <a:pt x="1" y="48"/>
                      <a:pt x="12" y="130"/>
                    </a:cubicBezTo>
                    <a:cubicBezTo>
                      <a:pt x="210" y="1002"/>
                      <a:pt x="429" y="1874"/>
                      <a:pt x="667" y="2727"/>
                    </a:cubicBezTo>
                    <a:cubicBezTo>
                      <a:pt x="675" y="2784"/>
                      <a:pt x="716" y="2807"/>
                      <a:pt x="759" y="2807"/>
                    </a:cubicBezTo>
                    <a:cubicBezTo>
                      <a:pt x="822" y="2807"/>
                      <a:pt x="889" y="2758"/>
                      <a:pt x="865" y="2688"/>
                    </a:cubicBezTo>
                    <a:cubicBezTo>
                      <a:pt x="627" y="1815"/>
                      <a:pt x="429" y="943"/>
                      <a:pt x="231" y="71"/>
                    </a:cubicBezTo>
                    <a:cubicBezTo>
                      <a:pt x="215" y="23"/>
                      <a:pt x="173" y="0"/>
                      <a:pt x="12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57" name="Google Shape;2557;p26"/>
              <p:cNvSpPr/>
              <p:nvPr/>
            </p:nvSpPr>
            <p:spPr>
              <a:xfrm>
                <a:off x="4143550" y="1611950"/>
                <a:ext cx="15775" cy="40425"/>
              </a:xfrm>
              <a:custGeom>
                <a:avLst/>
                <a:gdLst/>
                <a:ahLst/>
                <a:cxnLst/>
                <a:rect l="l" t="t" r="r" b="b"/>
                <a:pathLst>
                  <a:path w="631" h="1617" extrusionOk="0">
                    <a:moveTo>
                      <a:pt x="127" y="0"/>
                    </a:moveTo>
                    <a:cubicBezTo>
                      <a:pt x="67" y="0"/>
                      <a:pt x="0" y="55"/>
                      <a:pt x="13" y="139"/>
                    </a:cubicBezTo>
                    <a:cubicBezTo>
                      <a:pt x="111" y="615"/>
                      <a:pt x="230" y="1090"/>
                      <a:pt x="409" y="1546"/>
                    </a:cubicBezTo>
                    <a:cubicBezTo>
                      <a:pt x="425" y="1594"/>
                      <a:pt x="468" y="1616"/>
                      <a:pt x="509" y="1616"/>
                    </a:cubicBezTo>
                    <a:cubicBezTo>
                      <a:pt x="571" y="1616"/>
                      <a:pt x="631" y="1569"/>
                      <a:pt x="607" y="1487"/>
                    </a:cubicBezTo>
                    <a:cubicBezTo>
                      <a:pt x="449" y="1030"/>
                      <a:pt x="309" y="554"/>
                      <a:pt x="211" y="79"/>
                    </a:cubicBezTo>
                    <a:cubicBezTo>
                      <a:pt x="203" y="24"/>
                      <a:pt x="167" y="0"/>
                      <a:pt x="12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sp>
        <p:nvSpPr>
          <p:cNvPr id="2558" name="Google Shape;2558;p26"/>
          <p:cNvSpPr/>
          <p:nvPr/>
        </p:nvSpPr>
        <p:spPr>
          <a:xfrm>
            <a:off x="529305" y="3650767"/>
            <a:ext cx="296800" cy="296800"/>
          </a:xfrm>
          <a:prstGeom prst="ellipse">
            <a:avLst/>
          </a:prstGeom>
          <a:solidFill>
            <a:schemeClr val="accent1"/>
          </a:solidFill>
          <a:ln w="38100" cap="flat" cmpd="sng">
            <a:solidFill>
              <a:schemeClr val="lt2"/>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559" name="Google Shape;2559;p26"/>
          <p:cNvSpPr/>
          <p:nvPr/>
        </p:nvSpPr>
        <p:spPr>
          <a:xfrm>
            <a:off x="721736" y="4553800"/>
            <a:ext cx="192400" cy="192400"/>
          </a:xfrm>
          <a:prstGeom prst="ellipse">
            <a:avLst/>
          </a:prstGeom>
          <a:solidFill>
            <a:schemeClr val="accent1"/>
          </a:solidFill>
          <a:ln w="38100" cap="flat" cmpd="sng">
            <a:solidFill>
              <a:schemeClr val="lt2"/>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560" name="Google Shape;2560;p26"/>
          <p:cNvSpPr/>
          <p:nvPr/>
        </p:nvSpPr>
        <p:spPr>
          <a:xfrm>
            <a:off x="11560805" y="2649300"/>
            <a:ext cx="296800" cy="296800"/>
          </a:xfrm>
          <a:prstGeom prst="ellipse">
            <a:avLst/>
          </a:prstGeom>
          <a:solidFill>
            <a:schemeClr val="accent1"/>
          </a:solidFill>
          <a:ln w="38100" cap="flat" cmpd="sng">
            <a:solidFill>
              <a:schemeClr val="lt2"/>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561" name="Google Shape;2561;p26"/>
          <p:cNvSpPr/>
          <p:nvPr/>
        </p:nvSpPr>
        <p:spPr>
          <a:xfrm>
            <a:off x="11659768" y="3194900"/>
            <a:ext cx="192400" cy="192400"/>
          </a:xfrm>
          <a:prstGeom prst="ellipse">
            <a:avLst/>
          </a:prstGeom>
          <a:solidFill>
            <a:schemeClr val="accent3"/>
          </a:solidFill>
          <a:ln w="38100" cap="flat" cmpd="sng">
            <a:solidFill>
              <a:schemeClr val="lt2"/>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562" name="Google Shape;2562;p26"/>
          <p:cNvSpPr/>
          <p:nvPr/>
        </p:nvSpPr>
        <p:spPr>
          <a:xfrm>
            <a:off x="5920499" y="6332233"/>
            <a:ext cx="296800" cy="296800"/>
          </a:xfrm>
          <a:prstGeom prst="ellipse">
            <a:avLst/>
          </a:prstGeom>
          <a:solidFill>
            <a:schemeClr val="accent2"/>
          </a:solidFill>
          <a:ln w="38100" cap="flat" cmpd="sng">
            <a:solidFill>
              <a:schemeClr val="lt2"/>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563" name="Google Shape;2563;p26"/>
          <p:cNvSpPr/>
          <p:nvPr/>
        </p:nvSpPr>
        <p:spPr>
          <a:xfrm>
            <a:off x="2787403" y="420533"/>
            <a:ext cx="192400" cy="192400"/>
          </a:xfrm>
          <a:prstGeom prst="ellipse">
            <a:avLst/>
          </a:prstGeom>
          <a:solidFill>
            <a:schemeClr val="accent4"/>
          </a:solidFill>
          <a:ln w="38100" cap="flat" cmpd="sng">
            <a:solidFill>
              <a:schemeClr val="lt2"/>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2564" name="Google Shape;2564;p26"/>
          <p:cNvGrpSpPr/>
          <p:nvPr/>
        </p:nvGrpSpPr>
        <p:grpSpPr>
          <a:xfrm rot="-1817143">
            <a:off x="10723441" y="5583233"/>
            <a:ext cx="777748" cy="537887"/>
            <a:chOff x="3736388" y="802750"/>
            <a:chExt cx="583325" cy="403425"/>
          </a:xfrm>
        </p:grpSpPr>
        <p:sp>
          <p:nvSpPr>
            <p:cNvPr id="2565" name="Google Shape;2565;p26"/>
            <p:cNvSpPr/>
            <p:nvPr/>
          </p:nvSpPr>
          <p:spPr>
            <a:xfrm>
              <a:off x="3736388" y="802750"/>
              <a:ext cx="583325" cy="403425"/>
            </a:xfrm>
            <a:custGeom>
              <a:avLst/>
              <a:gdLst/>
              <a:ahLst/>
              <a:cxnLst/>
              <a:rect l="l" t="t" r="r" b="b"/>
              <a:pathLst>
                <a:path w="23333" h="16137" extrusionOk="0">
                  <a:moveTo>
                    <a:pt x="21985" y="1"/>
                  </a:moveTo>
                  <a:cubicBezTo>
                    <a:pt x="21985" y="1"/>
                    <a:pt x="19170" y="1824"/>
                    <a:pt x="16910" y="2914"/>
                  </a:cubicBezTo>
                  <a:cubicBezTo>
                    <a:pt x="14669" y="4005"/>
                    <a:pt x="12509" y="7314"/>
                    <a:pt x="14531" y="14788"/>
                  </a:cubicBezTo>
                  <a:cubicBezTo>
                    <a:pt x="12570" y="8521"/>
                    <a:pt x="8898" y="6320"/>
                    <a:pt x="6429" y="6320"/>
                  </a:cubicBezTo>
                  <a:cubicBezTo>
                    <a:pt x="6227" y="6320"/>
                    <a:pt x="6033" y="6335"/>
                    <a:pt x="5849" y="6363"/>
                  </a:cubicBezTo>
                  <a:cubicBezTo>
                    <a:pt x="3370" y="6740"/>
                    <a:pt x="0" y="6839"/>
                    <a:pt x="0" y="6839"/>
                  </a:cubicBezTo>
                  <a:cubicBezTo>
                    <a:pt x="338" y="8366"/>
                    <a:pt x="754" y="9912"/>
                    <a:pt x="1547" y="11260"/>
                  </a:cubicBezTo>
                  <a:cubicBezTo>
                    <a:pt x="2339" y="12608"/>
                    <a:pt x="3529" y="13777"/>
                    <a:pt x="5016" y="14292"/>
                  </a:cubicBezTo>
                  <a:cubicBezTo>
                    <a:pt x="5787" y="14558"/>
                    <a:pt x="6587" y="14634"/>
                    <a:pt x="7399" y="14634"/>
                  </a:cubicBezTo>
                  <a:cubicBezTo>
                    <a:pt x="8342" y="14634"/>
                    <a:pt x="9301" y="14532"/>
                    <a:pt x="10249" y="14511"/>
                  </a:cubicBezTo>
                  <a:cubicBezTo>
                    <a:pt x="10373" y="14507"/>
                    <a:pt x="10498" y="14504"/>
                    <a:pt x="10623" y="14504"/>
                  </a:cubicBezTo>
                  <a:cubicBezTo>
                    <a:pt x="12245" y="14504"/>
                    <a:pt x="13972" y="14885"/>
                    <a:pt x="14947" y="16136"/>
                  </a:cubicBezTo>
                  <a:cubicBezTo>
                    <a:pt x="15026" y="14432"/>
                    <a:pt x="16453" y="13063"/>
                    <a:pt x="17901" y="12132"/>
                  </a:cubicBezTo>
                  <a:cubicBezTo>
                    <a:pt x="19368" y="11181"/>
                    <a:pt x="21033" y="10407"/>
                    <a:pt x="22083" y="9000"/>
                  </a:cubicBezTo>
                  <a:cubicBezTo>
                    <a:pt x="23015" y="7732"/>
                    <a:pt x="23332" y="6085"/>
                    <a:pt x="23214" y="4539"/>
                  </a:cubicBezTo>
                  <a:cubicBezTo>
                    <a:pt x="23095" y="2974"/>
                    <a:pt x="22579" y="1468"/>
                    <a:pt x="21985" y="1"/>
                  </a:cubicBezTo>
                  <a:close/>
                </a:path>
              </a:pathLst>
            </a:custGeom>
            <a:solidFill>
              <a:schemeClr val="dk1"/>
            </a:solidFill>
            <a:ln w="152400" cap="flat" cmpd="sng">
              <a:solidFill>
                <a:schemeClr val="lt2"/>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nvGrpSpPr>
            <p:cNvPr id="2566" name="Google Shape;2566;p26"/>
            <p:cNvGrpSpPr/>
            <p:nvPr/>
          </p:nvGrpSpPr>
          <p:grpSpPr>
            <a:xfrm>
              <a:off x="3736400" y="802750"/>
              <a:ext cx="583300" cy="403425"/>
              <a:chOff x="3632425" y="1553450"/>
              <a:chExt cx="583300" cy="403425"/>
            </a:xfrm>
          </p:grpSpPr>
          <p:sp>
            <p:nvSpPr>
              <p:cNvPr id="2567" name="Google Shape;2567;p26"/>
              <p:cNvSpPr/>
              <p:nvPr/>
            </p:nvSpPr>
            <p:spPr>
              <a:xfrm>
                <a:off x="3632425" y="1553450"/>
                <a:ext cx="583300" cy="403425"/>
              </a:xfrm>
              <a:custGeom>
                <a:avLst/>
                <a:gdLst/>
                <a:ahLst/>
                <a:cxnLst/>
                <a:rect l="l" t="t" r="r" b="b"/>
                <a:pathLst>
                  <a:path w="23332" h="16137" extrusionOk="0">
                    <a:moveTo>
                      <a:pt x="21983" y="0"/>
                    </a:moveTo>
                    <a:cubicBezTo>
                      <a:pt x="21983" y="0"/>
                      <a:pt x="19168" y="1824"/>
                      <a:pt x="16909" y="2915"/>
                    </a:cubicBezTo>
                    <a:cubicBezTo>
                      <a:pt x="14669" y="3986"/>
                      <a:pt x="12508" y="7316"/>
                      <a:pt x="14530" y="14769"/>
                    </a:cubicBezTo>
                    <a:cubicBezTo>
                      <a:pt x="12570" y="8502"/>
                      <a:pt x="8898" y="6301"/>
                      <a:pt x="6428" y="6301"/>
                    </a:cubicBezTo>
                    <a:cubicBezTo>
                      <a:pt x="6226" y="6301"/>
                      <a:pt x="6032" y="6315"/>
                      <a:pt x="5848" y="6344"/>
                    </a:cubicBezTo>
                    <a:cubicBezTo>
                      <a:pt x="3371" y="6721"/>
                      <a:pt x="1" y="6819"/>
                      <a:pt x="1" y="6819"/>
                    </a:cubicBezTo>
                    <a:cubicBezTo>
                      <a:pt x="337" y="8366"/>
                      <a:pt x="754" y="9893"/>
                      <a:pt x="1547" y="11260"/>
                    </a:cubicBezTo>
                    <a:cubicBezTo>
                      <a:pt x="2340" y="12608"/>
                      <a:pt x="3529" y="13778"/>
                      <a:pt x="5015" y="14293"/>
                    </a:cubicBezTo>
                    <a:cubicBezTo>
                      <a:pt x="5784" y="14550"/>
                      <a:pt x="6583" y="14624"/>
                      <a:pt x="7394" y="14624"/>
                    </a:cubicBezTo>
                    <a:cubicBezTo>
                      <a:pt x="8338" y="14624"/>
                      <a:pt x="9299" y="14523"/>
                      <a:pt x="10248" y="14492"/>
                    </a:cubicBezTo>
                    <a:cubicBezTo>
                      <a:pt x="10339" y="14489"/>
                      <a:pt x="10431" y="14488"/>
                      <a:pt x="10523" y="14488"/>
                    </a:cubicBezTo>
                    <a:cubicBezTo>
                      <a:pt x="12174" y="14488"/>
                      <a:pt x="13951" y="14841"/>
                      <a:pt x="14947" y="16136"/>
                    </a:cubicBezTo>
                    <a:cubicBezTo>
                      <a:pt x="15026" y="14412"/>
                      <a:pt x="16454" y="13064"/>
                      <a:pt x="17900" y="12113"/>
                    </a:cubicBezTo>
                    <a:cubicBezTo>
                      <a:pt x="19367" y="11161"/>
                      <a:pt x="21032" y="10387"/>
                      <a:pt x="22083" y="8981"/>
                    </a:cubicBezTo>
                    <a:cubicBezTo>
                      <a:pt x="23014" y="7731"/>
                      <a:pt x="23331" y="6087"/>
                      <a:pt x="23212" y="4520"/>
                    </a:cubicBezTo>
                    <a:cubicBezTo>
                      <a:pt x="23093" y="2955"/>
                      <a:pt x="22578" y="1448"/>
                      <a:pt x="2198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68" name="Google Shape;2568;p26"/>
              <p:cNvSpPr/>
              <p:nvPr/>
            </p:nvSpPr>
            <p:spPr>
              <a:xfrm>
                <a:off x="3662725" y="1746925"/>
                <a:ext cx="346825" cy="195175"/>
              </a:xfrm>
              <a:custGeom>
                <a:avLst/>
                <a:gdLst/>
                <a:ahLst/>
                <a:cxnLst/>
                <a:rect l="l" t="t" r="r" b="b"/>
                <a:pathLst>
                  <a:path w="13873" h="7807" extrusionOk="0">
                    <a:moveTo>
                      <a:pt x="146" y="1"/>
                    </a:moveTo>
                    <a:cubicBezTo>
                      <a:pt x="66" y="1"/>
                      <a:pt x="0" y="110"/>
                      <a:pt x="76" y="171"/>
                    </a:cubicBezTo>
                    <a:cubicBezTo>
                      <a:pt x="493" y="508"/>
                      <a:pt x="930" y="845"/>
                      <a:pt x="1366" y="1142"/>
                    </a:cubicBezTo>
                    <a:cubicBezTo>
                      <a:pt x="1821" y="1440"/>
                      <a:pt x="2277" y="1678"/>
                      <a:pt x="2772" y="1876"/>
                    </a:cubicBezTo>
                    <a:cubicBezTo>
                      <a:pt x="3744" y="2273"/>
                      <a:pt x="4794" y="2490"/>
                      <a:pt x="5825" y="2748"/>
                    </a:cubicBezTo>
                    <a:cubicBezTo>
                      <a:pt x="6816" y="2986"/>
                      <a:pt x="7828" y="3243"/>
                      <a:pt x="8779" y="3660"/>
                    </a:cubicBezTo>
                    <a:cubicBezTo>
                      <a:pt x="9710" y="4076"/>
                      <a:pt x="10543" y="4651"/>
                      <a:pt x="11277" y="5344"/>
                    </a:cubicBezTo>
                    <a:cubicBezTo>
                      <a:pt x="12110" y="6118"/>
                      <a:pt x="12842" y="6970"/>
                      <a:pt x="13635" y="7783"/>
                    </a:cubicBezTo>
                    <a:cubicBezTo>
                      <a:pt x="13656" y="7800"/>
                      <a:pt x="13679" y="7807"/>
                      <a:pt x="13702" y="7807"/>
                    </a:cubicBezTo>
                    <a:cubicBezTo>
                      <a:pt x="13789" y="7807"/>
                      <a:pt x="13873" y="7703"/>
                      <a:pt x="13794" y="7625"/>
                    </a:cubicBezTo>
                    <a:cubicBezTo>
                      <a:pt x="12366" y="6217"/>
                      <a:pt x="11137" y="4591"/>
                      <a:pt x="9314" y="3679"/>
                    </a:cubicBezTo>
                    <a:cubicBezTo>
                      <a:pt x="7450" y="2748"/>
                      <a:pt x="5370" y="2530"/>
                      <a:pt x="3407" y="1876"/>
                    </a:cubicBezTo>
                    <a:cubicBezTo>
                      <a:pt x="2812" y="1678"/>
                      <a:pt x="2257" y="1440"/>
                      <a:pt x="1722" y="1123"/>
                    </a:cubicBezTo>
                    <a:cubicBezTo>
                      <a:pt x="1186" y="806"/>
                      <a:pt x="711" y="409"/>
                      <a:pt x="216" y="32"/>
                    </a:cubicBezTo>
                    <a:cubicBezTo>
                      <a:pt x="194" y="10"/>
                      <a:pt x="169" y="1"/>
                      <a:pt x="14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69" name="Google Shape;2569;p26"/>
              <p:cNvSpPr/>
              <p:nvPr/>
            </p:nvSpPr>
            <p:spPr>
              <a:xfrm>
                <a:off x="3999825" y="1603525"/>
                <a:ext cx="182800" cy="337250"/>
              </a:xfrm>
              <a:custGeom>
                <a:avLst/>
                <a:gdLst/>
                <a:ahLst/>
                <a:cxnLst/>
                <a:rect l="l" t="t" r="r" b="b"/>
                <a:pathLst>
                  <a:path w="7312" h="13490" extrusionOk="0">
                    <a:moveTo>
                      <a:pt x="7187" y="0"/>
                    </a:moveTo>
                    <a:cubicBezTo>
                      <a:pt x="7146" y="0"/>
                      <a:pt x="7105" y="24"/>
                      <a:pt x="7089" y="80"/>
                    </a:cubicBezTo>
                    <a:cubicBezTo>
                      <a:pt x="6772" y="971"/>
                      <a:pt x="6296" y="1824"/>
                      <a:pt x="5701" y="2557"/>
                    </a:cubicBezTo>
                    <a:cubicBezTo>
                      <a:pt x="5067" y="3349"/>
                      <a:pt x="4235" y="3944"/>
                      <a:pt x="3542" y="4697"/>
                    </a:cubicBezTo>
                    <a:cubicBezTo>
                      <a:pt x="2213" y="6125"/>
                      <a:pt x="1401" y="7929"/>
                      <a:pt x="846" y="9793"/>
                    </a:cubicBezTo>
                    <a:cubicBezTo>
                      <a:pt x="508" y="10961"/>
                      <a:pt x="251" y="12151"/>
                      <a:pt x="13" y="13361"/>
                    </a:cubicBezTo>
                    <a:cubicBezTo>
                      <a:pt x="1" y="13443"/>
                      <a:pt x="66" y="13490"/>
                      <a:pt x="125" y="13490"/>
                    </a:cubicBezTo>
                    <a:cubicBezTo>
                      <a:pt x="165" y="13490"/>
                      <a:pt x="203" y="13468"/>
                      <a:pt x="211" y="13419"/>
                    </a:cubicBezTo>
                    <a:cubicBezTo>
                      <a:pt x="647" y="11358"/>
                      <a:pt x="1063" y="9257"/>
                      <a:pt x="1995" y="7354"/>
                    </a:cubicBezTo>
                    <a:cubicBezTo>
                      <a:pt x="2411" y="6502"/>
                      <a:pt x="2926" y="5689"/>
                      <a:pt x="3561" y="4975"/>
                    </a:cubicBezTo>
                    <a:cubicBezTo>
                      <a:pt x="4235" y="4222"/>
                      <a:pt x="5067" y="3627"/>
                      <a:pt x="5722" y="2874"/>
                    </a:cubicBezTo>
                    <a:cubicBezTo>
                      <a:pt x="6415" y="2062"/>
                      <a:pt x="6951" y="1129"/>
                      <a:pt x="7287" y="138"/>
                    </a:cubicBezTo>
                    <a:cubicBezTo>
                      <a:pt x="7311" y="55"/>
                      <a:pt x="7249" y="0"/>
                      <a:pt x="718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70" name="Google Shape;2570;p26"/>
              <p:cNvSpPr/>
              <p:nvPr/>
            </p:nvSpPr>
            <p:spPr>
              <a:xfrm>
                <a:off x="3694300" y="1795300"/>
                <a:ext cx="63000" cy="36000"/>
              </a:xfrm>
              <a:custGeom>
                <a:avLst/>
                <a:gdLst/>
                <a:ahLst/>
                <a:cxnLst/>
                <a:rect l="l" t="t" r="r" b="b"/>
                <a:pathLst>
                  <a:path w="2520" h="1440" extrusionOk="0">
                    <a:moveTo>
                      <a:pt x="2382" y="1"/>
                    </a:moveTo>
                    <a:cubicBezTo>
                      <a:pt x="2364" y="1"/>
                      <a:pt x="2344" y="7"/>
                      <a:pt x="2323" y="20"/>
                    </a:cubicBezTo>
                    <a:cubicBezTo>
                      <a:pt x="1609" y="457"/>
                      <a:pt x="856" y="872"/>
                      <a:pt x="103" y="1249"/>
                    </a:cubicBezTo>
                    <a:cubicBezTo>
                      <a:pt x="0" y="1300"/>
                      <a:pt x="59" y="1439"/>
                      <a:pt x="153" y="1439"/>
                    </a:cubicBezTo>
                    <a:cubicBezTo>
                      <a:pt x="168" y="1439"/>
                      <a:pt x="184" y="1436"/>
                      <a:pt x="201" y="1427"/>
                    </a:cubicBezTo>
                    <a:cubicBezTo>
                      <a:pt x="975" y="1051"/>
                      <a:pt x="1707" y="634"/>
                      <a:pt x="2421" y="198"/>
                    </a:cubicBezTo>
                    <a:cubicBezTo>
                      <a:pt x="2519" y="133"/>
                      <a:pt x="2470" y="1"/>
                      <a:pt x="238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71" name="Google Shape;2571;p26"/>
              <p:cNvSpPr/>
              <p:nvPr/>
            </p:nvSpPr>
            <p:spPr>
              <a:xfrm>
                <a:off x="3736550" y="1812850"/>
                <a:ext cx="73750" cy="66025"/>
              </a:xfrm>
              <a:custGeom>
                <a:avLst/>
                <a:gdLst/>
                <a:ahLst/>
                <a:cxnLst/>
                <a:rect l="l" t="t" r="r" b="b"/>
                <a:pathLst>
                  <a:path w="2950" h="2641" extrusionOk="0">
                    <a:moveTo>
                      <a:pt x="2803" y="0"/>
                    </a:moveTo>
                    <a:cubicBezTo>
                      <a:pt x="2780" y="0"/>
                      <a:pt x="2756" y="10"/>
                      <a:pt x="2734" y="32"/>
                    </a:cubicBezTo>
                    <a:cubicBezTo>
                      <a:pt x="1881" y="884"/>
                      <a:pt x="1009" y="1697"/>
                      <a:pt x="78" y="2469"/>
                    </a:cubicBezTo>
                    <a:cubicBezTo>
                      <a:pt x="0" y="2531"/>
                      <a:pt x="78" y="2640"/>
                      <a:pt x="164" y="2640"/>
                    </a:cubicBezTo>
                    <a:cubicBezTo>
                      <a:pt x="189" y="2640"/>
                      <a:pt x="214" y="2631"/>
                      <a:pt x="236" y="2609"/>
                    </a:cubicBezTo>
                    <a:cubicBezTo>
                      <a:pt x="1148" y="1856"/>
                      <a:pt x="2039" y="1042"/>
                      <a:pt x="2872" y="191"/>
                    </a:cubicBezTo>
                    <a:cubicBezTo>
                      <a:pt x="2949" y="113"/>
                      <a:pt x="2883" y="0"/>
                      <a:pt x="280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72" name="Google Shape;2572;p26"/>
              <p:cNvSpPr/>
              <p:nvPr/>
            </p:nvSpPr>
            <p:spPr>
              <a:xfrm>
                <a:off x="3824700" y="1821700"/>
                <a:ext cx="23200" cy="33275"/>
              </a:xfrm>
              <a:custGeom>
                <a:avLst/>
                <a:gdLst/>
                <a:ahLst/>
                <a:cxnLst/>
                <a:rect l="l" t="t" r="r" b="b"/>
                <a:pathLst>
                  <a:path w="928" h="1331" extrusionOk="0">
                    <a:moveTo>
                      <a:pt x="780" y="0"/>
                    </a:moveTo>
                    <a:cubicBezTo>
                      <a:pt x="746" y="0"/>
                      <a:pt x="713" y="16"/>
                      <a:pt x="694" y="54"/>
                    </a:cubicBezTo>
                    <a:cubicBezTo>
                      <a:pt x="496" y="450"/>
                      <a:pt x="278" y="807"/>
                      <a:pt x="20" y="1164"/>
                    </a:cubicBezTo>
                    <a:cubicBezTo>
                      <a:pt x="1" y="1224"/>
                      <a:pt x="20" y="1283"/>
                      <a:pt x="60" y="1323"/>
                    </a:cubicBezTo>
                    <a:cubicBezTo>
                      <a:pt x="76" y="1328"/>
                      <a:pt x="92" y="1331"/>
                      <a:pt x="107" y="1331"/>
                    </a:cubicBezTo>
                    <a:cubicBezTo>
                      <a:pt x="149" y="1331"/>
                      <a:pt x="184" y="1312"/>
                      <a:pt x="199" y="1283"/>
                    </a:cubicBezTo>
                    <a:cubicBezTo>
                      <a:pt x="456" y="926"/>
                      <a:pt x="675" y="550"/>
                      <a:pt x="873" y="154"/>
                    </a:cubicBezTo>
                    <a:cubicBezTo>
                      <a:pt x="927" y="73"/>
                      <a:pt x="852" y="0"/>
                      <a:pt x="78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73" name="Google Shape;2573;p26"/>
              <p:cNvSpPr/>
              <p:nvPr/>
            </p:nvSpPr>
            <p:spPr>
              <a:xfrm>
                <a:off x="3826700" y="1836375"/>
                <a:ext cx="65800" cy="68075"/>
              </a:xfrm>
              <a:custGeom>
                <a:avLst/>
                <a:gdLst/>
                <a:ahLst/>
                <a:cxnLst/>
                <a:rect l="l" t="t" r="r" b="b"/>
                <a:pathLst>
                  <a:path w="2632" h="2723" extrusionOk="0">
                    <a:moveTo>
                      <a:pt x="2489" y="0"/>
                    </a:moveTo>
                    <a:cubicBezTo>
                      <a:pt x="2464" y="0"/>
                      <a:pt x="2439" y="12"/>
                      <a:pt x="2419" y="43"/>
                    </a:cubicBezTo>
                    <a:cubicBezTo>
                      <a:pt x="1684" y="915"/>
                      <a:pt x="912" y="1766"/>
                      <a:pt x="79" y="2540"/>
                    </a:cubicBezTo>
                    <a:cubicBezTo>
                      <a:pt x="0" y="2618"/>
                      <a:pt x="72" y="2722"/>
                      <a:pt x="154" y="2722"/>
                    </a:cubicBezTo>
                    <a:cubicBezTo>
                      <a:pt x="175" y="2722"/>
                      <a:pt x="197" y="2715"/>
                      <a:pt x="217" y="2699"/>
                    </a:cubicBezTo>
                    <a:cubicBezTo>
                      <a:pt x="1050" y="1906"/>
                      <a:pt x="1843" y="1073"/>
                      <a:pt x="2557" y="181"/>
                    </a:cubicBezTo>
                    <a:cubicBezTo>
                      <a:pt x="2631" y="107"/>
                      <a:pt x="2562" y="0"/>
                      <a:pt x="248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74" name="Google Shape;2574;p26"/>
              <p:cNvSpPr/>
              <p:nvPr/>
            </p:nvSpPr>
            <p:spPr>
              <a:xfrm>
                <a:off x="3905025" y="1860200"/>
                <a:ext cx="22800" cy="27575"/>
              </a:xfrm>
              <a:custGeom>
                <a:avLst/>
                <a:gdLst/>
                <a:ahLst/>
                <a:cxnLst/>
                <a:rect l="l" t="t" r="r" b="b"/>
                <a:pathLst>
                  <a:path w="912" h="1103" extrusionOk="0">
                    <a:moveTo>
                      <a:pt x="799" y="0"/>
                    </a:moveTo>
                    <a:cubicBezTo>
                      <a:pt x="763" y="0"/>
                      <a:pt x="725" y="22"/>
                      <a:pt x="713" y="60"/>
                    </a:cubicBezTo>
                    <a:cubicBezTo>
                      <a:pt x="534" y="377"/>
                      <a:pt x="335" y="655"/>
                      <a:pt x="78" y="913"/>
                    </a:cubicBezTo>
                    <a:cubicBezTo>
                      <a:pt x="1" y="990"/>
                      <a:pt x="68" y="1103"/>
                      <a:pt x="148" y="1103"/>
                    </a:cubicBezTo>
                    <a:cubicBezTo>
                      <a:pt x="171" y="1103"/>
                      <a:pt x="195" y="1094"/>
                      <a:pt x="216" y="1072"/>
                    </a:cubicBezTo>
                    <a:cubicBezTo>
                      <a:pt x="494" y="794"/>
                      <a:pt x="713" y="496"/>
                      <a:pt x="890" y="160"/>
                    </a:cubicBezTo>
                    <a:cubicBezTo>
                      <a:pt x="911" y="100"/>
                      <a:pt x="911" y="41"/>
                      <a:pt x="851" y="20"/>
                    </a:cubicBezTo>
                    <a:cubicBezTo>
                      <a:pt x="837" y="6"/>
                      <a:pt x="818" y="0"/>
                      <a:pt x="79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75" name="Google Shape;2575;p26"/>
              <p:cNvSpPr/>
              <p:nvPr/>
            </p:nvSpPr>
            <p:spPr>
              <a:xfrm>
                <a:off x="3709175" y="1748975"/>
                <a:ext cx="23450" cy="43400"/>
              </a:xfrm>
              <a:custGeom>
                <a:avLst/>
                <a:gdLst/>
                <a:ahLst/>
                <a:cxnLst/>
                <a:rect l="l" t="t" r="r" b="b"/>
                <a:pathLst>
                  <a:path w="938" h="1736" extrusionOk="0">
                    <a:moveTo>
                      <a:pt x="147" y="1"/>
                    </a:moveTo>
                    <a:cubicBezTo>
                      <a:pt x="77" y="1"/>
                      <a:pt x="1" y="85"/>
                      <a:pt x="42" y="169"/>
                    </a:cubicBezTo>
                    <a:cubicBezTo>
                      <a:pt x="301" y="644"/>
                      <a:pt x="518" y="1160"/>
                      <a:pt x="716" y="1655"/>
                    </a:cubicBezTo>
                    <a:cubicBezTo>
                      <a:pt x="732" y="1712"/>
                      <a:pt x="775" y="1735"/>
                      <a:pt x="817" y="1735"/>
                    </a:cubicBezTo>
                    <a:cubicBezTo>
                      <a:pt x="878" y="1735"/>
                      <a:pt x="938" y="1685"/>
                      <a:pt x="914" y="1615"/>
                    </a:cubicBezTo>
                    <a:cubicBezTo>
                      <a:pt x="716" y="1081"/>
                      <a:pt x="478" y="565"/>
                      <a:pt x="221" y="50"/>
                    </a:cubicBezTo>
                    <a:cubicBezTo>
                      <a:pt x="204" y="15"/>
                      <a:pt x="176" y="1"/>
                      <a:pt x="14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76" name="Google Shape;2576;p26"/>
              <p:cNvSpPr/>
              <p:nvPr/>
            </p:nvSpPr>
            <p:spPr>
              <a:xfrm>
                <a:off x="3765100" y="1735200"/>
                <a:ext cx="29000" cy="75975"/>
              </a:xfrm>
              <a:custGeom>
                <a:avLst/>
                <a:gdLst/>
                <a:ahLst/>
                <a:cxnLst/>
                <a:rect l="l" t="t" r="r" b="b"/>
                <a:pathLst>
                  <a:path w="1160" h="3039" extrusionOk="0">
                    <a:moveTo>
                      <a:pt x="131" y="0"/>
                    </a:moveTo>
                    <a:cubicBezTo>
                      <a:pt x="67" y="0"/>
                      <a:pt x="1" y="51"/>
                      <a:pt x="25" y="125"/>
                    </a:cubicBezTo>
                    <a:cubicBezTo>
                      <a:pt x="403" y="1056"/>
                      <a:pt x="699" y="2007"/>
                      <a:pt x="937" y="2959"/>
                    </a:cubicBezTo>
                    <a:cubicBezTo>
                      <a:pt x="953" y="3014"/>
                      <a:pt x="994" y="3038"/>
                      <a:pt x="1035" y="3038"/>
                    </a:cubicBezTo>
                    <a:cubicBezTo>
                      <a:pt x="1097" y="3038"/>
                      <a:pt x="1159" y="2983"/>
                      <a:pt x="1135" y="2900"/>
                    </a:cubicBezTo>
                    <a:cubicBezTo>
                      <a:pt x="897" y="1949"/>
                      <a:pt x="601" y="997"/>
                      <a:pt x="223" y="65"/>
                    </a:cubicBezTo>
                    <a:cubicBezTo>
                      <a:pt x="208" y="19"/>
                      <a:pt x="170" y="0"/>
                      <a:pt x="13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77" name="Google Shape;2577;p26"/>
              <p:cNvSpPr/>
              <p:nvPr/>
            </p:nvSpPr>
            <p:spPr>
              <a:xfrm>
                <a:off x="3829150" y="1773125"/>
                <a:ext cx="20650" cy="50950"/>
              </a:xfrm>
              <a:custGeom>
                <a:avLst/>
                <a:gdLst/>
                <a:ahLst/>
                <a:cxnLst/>
                <a:rect l="l" t="t" r="r" b="b"/>
                <a:pathLst>
                  <a:path w="826" h="2038" extrusionOk="0">
                    <a:moveTo>
                      <a:pt x="138" y="1"/>
                    </a:moveTo>
                    <a:cubicBezTo>
                      <a:pt x="70" y="1"/>
                      <a:pt x="0" y="73"/>
                      <a:pt x="40" y="154"/>
                    </a:cubicBezTo>
                    <a:cubicBezTo>
                      <a:pt x="318" y="728"/>
                      <a:pt x="516" y="1344"/>
                      <a:pt x="616" y="1957"/>
                    </a:cubicBezTo>
                    <a:cubicBezTo>
                      <a:pt x="624" y="2014"/>
                      <a:pt x="661" y="2038"/>
                      <a:pt x="702" y="2038"/>
                    </a:cubicBezTo>
                    <a:cubicBezTo>
                      <a:pt x="760" y="2038"/>
                      <a:pt x="825" y="1988"/>
                      <a:pt x="814" y="1918"/>
                    </a:cubicBezTo>
                    <a:cubicBezTo>
                      <a:pt x="714" y="1264"/>
                      <a:pt x="516" y="630"/>
                      <a:pt x="219" y="54"/>
                    </a:cubicBezTo>
                    <a:cubicBezTo>
                      <a:pt x="200" y="16"/>
                      <a:pt x="169" y="1"/>
                      <a:pt x="13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78" name="Google Shape;2578;p26"/>
              <p:cNvSpPr/>
              <p:nvPr/>
            </p:nvSpPr>
            <p:spPr>
              <a:xfrm>
                <a:off x="3884575" y="1775975"/>
                <a:ext cx="17475" cy="68525"/>
              </a:xfrm>
              <a:custGeom>
                <a:avLst/>
                <a:gdLst/>
                <a:ahLst/>
                <a:cxnLst/>
                <a:rect l="l" t="t" r="r" b="b"/>
                <a:pathLst>
                  <a:path w="699" h="2741" extrusionOk="0">
                    <a:moveTo>
                      <a:pt x="125" y="0"/>
                    </a:moveTo>
                    <a:cubicBezTo>
                      <a:pt x="63" y="0"/>
                      <a:pt x="0" y="55"/>
                      <a:pt x="24" y="139"/>
                    </a:cubicBezTo>
                    <a:cubicBezTo>
                      <a:pt x="222" y="952"/>
                      <a:pt x="381" y="1804"/>
                      <a:pt x="479" y="2636"/>
                    </a:cubicBezTo>
                    <a:cubicBezTo>
                      <a:pt x="490" y="2706"/>
                      <a:pt x="544" y="2741"/>
                      <a:pt x="597" y="2741"/>
                    </a:cubicBezTo>
                    <a:cubicBezTo>
                      <a:pt x="649" y="2741"/>
                      <a:pt x="698" y="2706"/>
                      <a:pt x="698" y="2636"/>
                    </a:cubicBezTo>
                    <a:cubicBezTo>
                      <a:pt x="579" y="1785"/>
                      <a:pt x="421" y="931"/>
                      <a:pt x="222" y="80"/>
                    </a:cubicBezTo>
                    <a:cubicBezTo>
                      <a:pt x="207" y="24"/>
                      <a:pt x="166" y="0"/>
                      <a:pt x="12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79" name="Google Shape;2579;p26"/>
              <p:cNvSpPr/>
              <p:nvPr/>
            </p:nvSpPr>
            <p:spPr>
              <a:xfrm>
                <a:off x="3933725" y="1837425"/>
                <a:ext cx="9425" cy="38175"/>
              </a:xfrm>
              <a:custGeom>
                <a:avLst/>
                <a:gdLst/>
                <a:ahLst/>
                <a:cxnLst/>
                <a:rect l="l" t="t" r="r" b="b"/>
                <a:pathLst>
                  <a:path w="377" h="1527" extrusionOk="0">
                    <a:moveTo>
                      <a:pt x="120" y="1"/>
                    </a:moveTo>
                    <a:cubicBezTo>
                      <a:pt x="60" y="1"/>
                      <a:pt x="1" y="59"/>
                      <a:pt x="20" y="120"/>
                    </a:cubicBezTo>
                    <a:cubicBezTo>
                      <a:pt x="60" y="556"/>
                      <a:pt x="120" y="992"/>
                      <a:pt x="159" y="1428"/>
                    </a:cubicBezTo>
                    <a:cubicBezTo>
                      <a:pt x="159" y="1467"/>
                      <a:pt x="199" y="1526"/>
                      <a:pt x="258" y="1526"/>
                    </a:cubicBezTo>
                    <a:cubicBezTo>
                      <a:pt x="318" y="1526"/>
                      <a:pt x="377" y="1467"/>
                      <a:pt x="377" y="1428"/>
                    </a:cubicBezTo>
                    <a:cubicBezTo>
                      <a:pt x="318" y="992"/>
                      <a:pt x="278" y="556"/>
                      <a:pt x="218" y="120"/>
                    </a:cubicBezTo>
                    <a:cubicBezTo>
                      <a:pt x="218" y="59"/>
                      <a:pt x="179" y="1"/>
                      <a:pt x="12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80" name="Google Shape;2580;p26"/>
              <p:cNvSpPr/>
              <p:nvPr/>
            </p:nvSpPr>
            <p:spPr>
              <a:xfrm>
                <a:off x="4020750" y="1800925"/>
                <a:ext cx="108325" cy="50525"/>
              </a:xfrm>
              <a:custGeom>
                <a:avLst/>
                <a:gdLst/>
                <a:ahLst/>
                <a:cxnLst/>
                <a:rect l="l" t="t" r="r" b="b"/>
                <a:pathLst>
                  <a:path w="4333" h="2021" extrusionOk="0">
                    <a:moveTo>
                      <a:pt x="4160" y="1"/>
                    </a:moveTo>
                    <a:cubicBezTo>
                      <a:pt x="4144" y="1"/>
                      <a:pt x="4128" y="5"/>
                      <a:pt x="4111" y="13"/>
                    </a:cubicBezTo>
                    <a:cubicBezTo>
                      <a:pt x="2803" y="668"/>
                      <a:pt x="1476" y="1262"/>
                      <a:pt x="128" y="1797"/>
                    </a:cubicBezTo>
                    <a:cubicBezTo>
                      <a:pt x="1" y="1852"/>
                      <a:pt x="39" y="2021"/>
                      <a:pt x="137" y="2021"/>
                    </a:cubicBezTo>
                    <a:cubicBezTo>
                      <a:pt x="146" y="2021"/>
                      <a:pt x="157" y="2019"/>
                      <a:pt x="167" y="2016"/>
                    </a:cubicBezTo>
                    <a:cubicBezTo>
                      <a:pt x="1555" y="1461"/>
                      <a:pt x="2903" y="866"/>
                      <a:pt x="4230" y="192"/>
                    </a:cubicBezTo>
                    <a:cubicBezTo>
                      <a:pt x="4333" y="140"/>
                      <a:pt x="4259" y="1"/>
                      <a:pt x="416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81" name="Google Shape;2581;p26"/>
              <p:cNvSpPr/>
              <p:nvPr/>
            </p:nvSpPr>
            <p:spPr>
              <a:xfrm>
                <a:off x="3999550" y="1795775"/>
                <a:ext cx="23800" cy="59025"/>
              </a:xfrm>
              <a:custGeom>
                <a:avLst/>
                <a:gdLst/>
                <a:ahLst/>
                <a:cxnLst/>
                <a:rect l="l" t="t" r="r" b="b"/>
                <a:pathLst>
                  <a:path w="952" h="2361" extrusionOk="0">
                    <a:moveTo>
                      <a:pt x="134" y="0"/>
                    </a:moveTo>
                    <a:cubicBezTo>
                      <a:pt x="67" y="0"/>
                      <a:pt x="1" y="50"/>
                      <a:pt x="24" y="120"/>
                    </a:cubicBezTo>
                    <a:cubicBezTo>
                      <a:pt x="262" y="853"/>
                      <a:pt x="500" y="1567"/>
                      <a:pt x="717" y="2280"/>
                    </a:cubicBezTo>
                    <a:cubicBezTo>
                      <a:pt x="733" y="2337"/>
                      <a:pt x="779" y="2361"/>
                      <a:pt x="824" y="2361"/>
                    </a:cubicBezTo>
                    <a:cubicBezTo>
                      <a:pt x="889" y="2361"/>
                      <a:pt x="951" y="2311"/>
                      <a:pt x="915" y="2241"/>
                    </a:cubicBezTo>
                    <a:cubicBezTo>
                      <a:pt x="698" y="1508"/>
                      <a:pt x="460" y="794"/>
                      <a:pt x="241" y="81"/>
                    </a:cubicBezTo>
                    <a:cubicBezTo>
                      <a:pt x="225" y="24"/>
                      <a:pt x="179" y="0"/>
                      <a:pt x="13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82" name="Google Shape;2582;p26"/>
              <p:cNvSpPr/>
              <p:nvPr/>
            </p:nvSpPr>
            <p:spPr>
              <a:xfrm>
                <a:off x="4009750" y="1696675"/>
                <a:ext cx="36600" cy="101900"/>
              </a:xfrm>
              <a:custGeom>
                <a:avLst/>
                <a:gdLst/>
                <a:ahLst/>
                <a:cxnLst/>
                <a:rect l="l" t="t" r="r" b="b"/>
                <a:pathLst>
                  <a:path w="1464" h="4076" extrusionOk="0">
                    <a:moveTo>
                      <a:pt x="127" y="1"/>
                    </a:moveTo>
                    <a:cubicBezTo>
                      <a:pt x="67" y="1"/>
                      <a:pt x="0" y="56"/>
                      <a:pt x="13" y="139"/>
                    </a:cubicBezTo>
                    <a:cubicBezTo>
                      <a:pt x="132" y="794"/>
                      <a:pt x="290" y="1428"/>
                      <a:pt x="488" y="2062"/>
                    </a:cubicBezTo>
                    <a:cubicBezTo>
                      <a:pt x="706" y="2716"/>
                      <a:pt x="983" y="3350"/>
                      <a:pt x="1221" y="4005"/>
                    </a:cubicBezTo>
                    <a:cubicBezTo>
                      <a:pt x="1245" y="4053"/>
                      <a:pt x="1293" y="4075"/>
                      <a:pt x="1337" y="4075"/>
                    </a:cubicBezTo>
                    <a:cubicBezTo>
                      <a:pt x="1403" y="4075"/>
                      <a:pt x="1463" y="4028"/>
                      <a:pt x="1440" y="3945"/>
                    </a:cubicBezTo>
                    <a:cubicBezTo>
                      <a:pt x="1181" y="3311"/>
                      <a:pt x="924" y="2657"/>
                      <a:pt x="706" y="2002"/>
                    </a:cubicBezTo>
                    <a:cubicBezTo>
                      <a:pt x="488" y="1368"/>
                      <a:pt x="330" y="734"/>
                      <a:pt x="211" y="80"/>
                    </a:cubicBezTo>
                    <a:cubicBezTo>
                      <a:pt x="203" y="25"/>
                      <a:pt x="166" y="1"/>
                      <a:pt x="12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83" name="Google Shape;2583;p26"/>
              <p:cNvSpPr/>
              <p:nvPr/>
            </p:nvSpPr>
            <p:spPr>
              <a:xfrm>
                <a:off x="4042075" y="1782775"/>
                <a:ext cx="39100" cy="17150"/>
              </a:xfrm>
              <a:custGeom>
                <a:avLst/>
                <a:gdLst/>
                <a:ahLst/>
                <a:cxnLst/>
                <a:rect l="l" t="t" r="r" b="b"/>
                <a:pathLst>
                  <a:path w="1564" h="686" extrusionOk="0">
                    <a:moveTo>
                      <a:pt x="1430" y="1"/>
                    </a:moveTo>
                    <a:cubicBezTo>
                      <a:pt x="1419" y="1"/>
                      <a:pt x="1407" y="2"/>
                      <a:pt x="1395" y="6"/>
                    </a:cubicBezTo>
                    <a:cubicBezTo>
                      <a:pt x="979" y="165"/>
                      <a:pt x="543" y="323"/>
                      <a:pt x="126" y="461"/>
                    </a:cubicBezTo>
                    <a:cubicBezTo>
                      <a:pt x="1" y="516"/>
                      <a:pt x="38" y="685"/>
                      <a:pt x="151" y="685"/>
                    </a:cubicBezTo>
                    <a:cubicBezTo>
                      <a:pt x="162" y="685"/>
                      <a:pt x="174" y="684"/>
                      <a:pt x="186" y="680"/>
                    </a:cubicBezTo>
                    <a:cubicBezTo>
                      <a:pt x="602" y="521"/>
                      <a:pt x="1038" y="363"/>
                      <a:pt x="1455" y="204"/>
                    </a:cubicBezTo>
                    <a:cubicBezTo>
                      <a:pt x="1563" y="168"/>
                      <a:pt x="1540" y="1"/>
                      <a:pt x="143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84" name="Google Shape;2584;p26"/>
              <p:cNvSpPr/>
              <p:nvPr/>
            </p:nvSpPr>
            <p:spPr>
              <a:xfrm>
                <a:off x="4061750" y="1728275"/>
                <a:ext cx="119525" cy="29400"/>
              </a:xfrm>
              <a:custGeom>
                <a:avLst/>
                <a:gdLst/>
                <a:ahLst/>
                <a:cxnLst/>
                <a:rect l="l" t="t" r="r" b="b"/>
                <a:pathLst>
                  <a:path w="4781" h="1176" extrusionOk="0">
                    <a:moveTo>
                      <a:pt x="4643" y="0"/>
                    </a:moveTo>
                    <a:cubicBezTo>
                      <a:pt x="4633" y="0"/>
                      <a:pt x="4623" y="2"/>
                      <a:pt x="4612" y="6"/>
                    </a:cubicBezTo>
                    <a:cubicBezTo>
                      <a:pt x="3126" y="402"/>
                      <a:pt x="1639" y="719"/>
                      <a:pt x="113" y="976"/>
                    </a:cubicBezTo>
                    <a:cubicBezTo>
                      <a:pt x="0" y="996"/>
                      <a:pt x="47" y="1176"/>
                      <a:pt x="155" y="1176"/>
                    </a:cubicBezTo>
                    <a:cubicBezTo>
                      <a:pt x="160" y="1176"/>
                      <a:pt x="166" y="1175"/>
                      <a:pt x="172" y="1174"/>
                    </a:cubicBezTo>
                    <a:cubicBezTo>
                      <a:pt x="1699" y="936"/>
                      <a:pt x="3185" y="600"/>
                      <a:pt x="4672" y="204"/>
                    </a:cubicBezTo>
                    <a:cubicBezTo>
                      <a:pt x="4781" y="168"/>
                      <a:pt x="4740" y="0"/>
                      <a:pt x="464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85" name="Google Shape;2585;p26"/>
              <p:cNvSpPr/>
              <p:nvPr/>
            </p:nvSpPr>
            <p:spPr>
              <a:xfrm>
                <a:off x="4105200" y="1696050"/>
                <a:ext cx="50775" cy="14575"/>
              </a:xfrm>
              <a:custGeom>
                <a:avLst/>
                <a:gdLst/>
                <a:ahLst/>
                <a:cxnLst/>
                <a:rect l="l" t="t" r="r" b="b"/>
                <a:pathLst>
                  <a:path w="2031" h="583" extrusionOk="0">
                    <a:moveTo>
                      <a:pt x="1894" y="0"/>
                    </a:moveTo>
                    <a:cubicBezTo>
                      <a:pt x="1885" y="0"/>
                      <a:pt x="1875" y="2"/>
                      <a:pt x="1864" y="5"/>
                    </a:cubicBezTo>
                    <a:cubicBezTo>
                      <a:pt x="1288" y="184"/>
                      <a:pt x="714" y="322"/>
                      <a:pt x="119" y="383"/>
                    </a:cubicBezTo>
                    <a:cubicBezTo>
                      <a:pt x="6" y="401"/>
                      <a:pt x="1" y="582"/>
                      <a:pt x="104" y="582"/>
                    </a:cubicBezTo>
                    <a:cubicBezTo>
                      <a:pt x="109" y="582"/>
                      <a:pt x="114" y="582"/>
                      <a:pt x="119" y="581"/>
                    </a:cubicBezTo>
                    <a:cubicBezTo>
                      <a:pt x="733" y="521"/>
                      <a:pt x="1328" y="402"/>
                      <a:pt x="1923" y="204"/>
                    </a:cubicBezTo>
                    <a:cubicBezTo>
                      <a:pt x="2031" y="167"/>
                      <a:pt x="1992" y="0"/>
                      <a:pt x="189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86" name="Google Shape;2586;p26"/>
              <p:cNvSpPr/>
              <p:nvPr/>
            </p:nvSpPr>
            <p:spPr>
              <a:xfrm>
                <a:off x="4150800" y="1650975"/>
                <a:ext cx="40375" cy="13025"/>
              </a:xfrm>
              <a:custGeom>
                <a:avLst/>
                <a:gdLst/>
                <a:ahLst/>
                <a:cxnLst/>
                <a:rect l="l" t="t" r="r" b="b"/>
                <a:pathLst>
                  <a:path w="1615" h="521" extrusionOk="0">
                    <a:moveTo>
                      <a:pt x="1482" y="0"/>
                    </a:moveTo>
                    <a:cubicBezTo>
                      <a:pt x="1471" y="0"/>
                      <a:pt x="1459" y="2"/>
                      <a:pt x="1447" y="5"/>
                    </a:cubicBezTo>
                    <a:cubicBezTo>
                      <a:pt x="1010" y="164"/>
                      <a:pt x="555" y="262"/>
                      <a:pt x="99" y="302"/>
                    </a:cubicBezTo>
                    <a:cubicBezTo>
                      <a:pt x="40" y="322"/>
                      <a:pt x="0" y="341"/>
                      <a:pt x="0" y="421"/>
                    </a:cubicBezTo>
                    <a:cubicBezTo>
                      <a:pt x="0" y="460"/>
                      <a:pt x="40" y="521"/>
                      <a:pt x="99" y="521"/>
                    </a:cubicBezTo>
                    <a:cubicBezTo>
                      <a:pt x="574" y="460"/>
                      <a:pt x="1050" y="362"/>
                      <a:pt x="1507" y="203"/>
                    </a:cubicBezTo>
                    <a:cubicBezTo>
                      <a:pt x="1615" y="167"/>
                      <a:pt x="1592" y="0"/>
                      <a:pt x="148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87" name="Google Shape;2587;p26"/>
              <p:cNvSpPr/>
              <p:nvPr/>
            </p:nvSpPr>
            <p:spPr>
              <a:xfrm>
                <a:off x="4043175" y="1657500"/>
                <a:ext cx="31925" cy="84575"/>
              </a:xfrm>
              <a:custGeom>
                <a:avLst/>
                <a:gdLst/>
                <a:ahLst/>
                <a:cxnLst/>
                <a:rect l="l" t="t" r="r" b="b"/>
                <a:pathLst>
                  <a:path w="1277" h="3383" extrusionOk="0">
                    <a:moveTo>
                      <a:pt x="121" y="0"/>
                    </a:moveTo>
                    <a:cubicBezTo>
                      <a:pt x="60" y="0"/>
                      <a:pt x="0" y="50"/>
                      <a:pt x="24" y="120"/>
                    </a:cubicBezTo>
                    <a:cubicBezTo>
                      <a:pt x="360" y="1190"/>
                      <a:pt x="698" y="2242"/>
                      <a:pt x="1054" y="3312"/>
                    </a:cubicBezTo>
                    <a:cubicBezTo>
                      <a:pt x="1070" y="3361"/>
                      <a:pt x="1113" y="3383"/>
                      <a:pt x="1154" y="3383"/>
                    </a:cubicBezTo>
                    <a:cubicBezTo>
                      <a:pt x="1216" y="3383"/>
                      <a:pt x="1276" y="3335"/>
                      <a:pt x="1253" y="3252"/>
                    </a:cubicBezTo>
                    <a:cubicBezTo>
                      <a:pt x="915" y="2202"/>
                      <a:pt x="558" y="1132"/>
                      <a:pt x="222" y="80"/>
                    </a:cubicBezTo>
                    <a:cubicBezTo>
                      <a:pt x="206" y="24"/>
                      <a:pt x="163" y="0"/>
                      <a:pt x="12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88" name="Google Shape;2588;p26"/>
              <p:cNvSpPr/>
              <p:nvPr/>
            </p:nvSpPr>
            <p:spPr>
              <a:xfrm>
                <a:off x="4084775" y="1663975"/>
                <a:ext cx="20525" cy="50050"/>
              </a:xfrm>
              <a:custGeom>
                <a:avLst/>
                <a:gdLst/>
                <a:ahLst/>
                <a:cxnLst/>
                <a:rect l="l" t="t" r="r" b="b"/>
                <a:pathLst>
                  <a:path w="821" h="2002" extrusionOk="0">
                    <a:moveTo>
                      <a:pt x="129" y="1"/>
                    </a:moveTo>
                    <a:cubicBezTo>
                      <a:pt x="63" y="1"/>
                      <a:pt x="1" y="55"/>
                      <a:pt x="25" y="139"/>
                    </a:cubicBezTo>
                    <a:cubicBezTo>
                      <a:pt x="242" y="714"/>
                      <a:pt x="440" y="1328"/>
                      <a:pt x="599" y="1923"/>
                    </a:cubicBezTo>
                    <a:cubicBezTo>
                      <a:pt x="607" y="1978"/>
                      <a:pt x="646" y="2002"/>
                      <a:pt x="688" y="2002"/>
                    </a:cubicBezTo>
                    <a:cubicBezTo>
                      <a:pt x="751" y="2002"/>
                      <a:pt x="821" y="1947"/>
                      <a:pt x="797" y="1864"/>
                    </a:cubicBezTo>
                    <a:cubicBezTo>
                      <a:pt x="638" y="1269"/>
                      <a:pt x="461" y="675"/>
                      <a:pt x="242" y="80"/>
                    </a:cubicBezTo>
                    <a:cubicBezTo>
                      <a:pt x="219" y="24"/>
                      <a:pt x="173" y="1"/>
                      <a:pt x="12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89" name="Google Shape;2589;p26"/>
              <p:cNvSpPr/>
              <p:nvPr/>
            </p:nvSpPr>
            <p:spPr>
              <a:xfrm>
                <a:off x="4109350" y="1616625"/>
                <a:ext cx="22225" cy="70200"/>
              </a:xfrm>
              <a:custGeom>
                <a:avLst/>
                <a:gdLst/>
                <a:ahLst/>
                <a:cxnLst/>
                <a:rect l="l" t="t" r="r" b="b"/>
                <a:pathLst>
                  <a:path w="889" h="2808" extrusionOk="0">
                    <a:moveTo>
                      <a:pt x="129" y="0"/>
                    </a:moveTo>
                    <a:cubicBezTo>
                      <a:pt x="66" y="0"/>
                      <a:pt x="1" y="48"/>
                      <a:pt x="12" y="130"/>
                    </a:cubicBezTo>
                    <a:cubicBezTo>
                      <a:pt x="210" y="1002"/>
                      <a:pt x="429" y="1874"/>
                      <a:pt x="667" y="2727"/>
                    </a:cubicBezTo>
                    <a:cubicBezTo>
                      <a:pt x="675" y="2784"/>
                      <a:pt x="716" y="2807"/>
                      <a:pt x="759" y="2807"/>
                    </a:cubicBezTo>
                    <a:cubicBezTo>
                      <a:pt x="822" y="2807"/>
                      <a:pt x="889" y="2758"/>
                      <a:pt x="865" y="2688"/>
                    </a:cubicBezTo>
                    <a:cubicBezTo>
                      <a:pt x="627" y="1815"/>
                      <a:pt x="429" y="943"/>
                      <a:pt x="231" y="71"/>
                    </a:cubicBezTo>
                    <a:cubicBezTo>
                      <a:pt x="215" y="23"/>
                      <a:pt x="173" y="0"/>
                      <a:pt x="12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90" name="Google Shape;2590;p26"/>
              <p:cNvSpPr/>
              <p:nvPr/>
            </p:nvSpPr>
            <p:spPr>
              <a:xfrm>
                <a:off x="4143550" y="1611950"/>
                <a:ext cx="15775" cy="40425"/>
              </a:xfrm>
              <a:custGeom>
                <a:avLst/>
                <a:gdLst/>
                <a:ahLst/>
                <a:cxnLst/>
                <a:rect l="l" t="t" r="r" b="b"/>
                <a:pathLst>
                  <a:path w="631" h="1617" extrusionOk="0">
                    <a:moveTo>
                      <a:pt x="127" y="0"/>
                    </a:moveTo>
                    <a:cubicBezTo>
                      <a:pt x="67" y="0"/>
                      <a:pt x="0" y="55"/>
                      <a:pt x="13" y="139"/>
                    </a:cubicBezTo>
                    <a:cubicBezTo>
                      <a:pt x="111" y="615"/>
                      <a:pt x="230" y="1090"/>
                      <a:pt x="409" y="1546"/>
                    </a:cubicBezTo>
                    <a:cubicBezTo>
                      <a:pt x="425" y="1594"/>
                      <a:pt x="468" y="1616"/>
                      <a:pt x="509" y="1616"/>
                    </a:cubicBezTo>
                    <a:cubicBezTo>
                      <a:pt x="571" y="1616"/>
                      <a:pt x="631" y="1569"/>
                      <a:pt x="607" y="1487"/>
                    </a:cubicBezTo>
                    <a:cubicBezTo>
                      <a:pt x="449" y="1030"/>
                      <a:pt x="309" y="554"/>
                      <a:pt x="211" y="79"/>
                    </a:cubicBezTo>
                    <a:cubicBezTo>
                      <a:pt x="203" y="24"/>
                      <a:pt x="167" y="0"/>
                      <a:pt x="12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spTree>
    <p:extLst>
      <p:ext uri="{BB962C8B-B14F-4D97-AF65-F5344CB8AC3E}">
        <p14:creationId xmlns:p14="http://schemas.microsoft.com/office/powerpoint/2010/main" val="3691725902"/>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matchingName="Thanks">
  <p:cSld name="Thanks">
    <p:spTree>
      <p:nvGrpSpPr>
        <p:cNvPr id="1" name="Shape 2627"/>
        <p:cNvGrpSpPr/>
        <p:nvPr/>
      </p:nvGrpSpPr>
      <p:grpSpPr>
        <a:xfrm>
          <a:off x="0" y="0"/>
          <a:ext cx="0" cy="0"/>
          <a:chOff x="0" y="0"/>
          <a:chExt cx="0" cy="0"/>
        </a:xfrm>
      </p:grpSpPr>
      <p:sp>
        <p:nvSpPr>
          <p:cNvPr id="2628" name="Google Shape;2628;p28"/>
          <p:cNvSpPr txBox="1">
            <a:spLocks noGrp="1"/>
          </p:cNvSpPr>
          <p:nvPr>
            <p:ph type="title"/>
          </p:nvPr>
        </p:nvSpPr>
        <p:spPr>
          <a:xfrm>
            <a:off x="3232800" y="719193"/>
            <a:ext cx="5726400" cy="16956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500"/>
              <a:buNone/>
              <a:defRPr sz="10666"/>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2629" name="Google Shape;2629;p28"/>
          <p:cNvSpPr txBox="1">
            <a:spLocks noGrp="1"/>
          </p:cNvSpPr>
          <p:nvPr>
            <p:ph type="subTitle" idx="1"/>
          </p:nvPr>
        </p:nvSpPr>
        <p:spPr>
          <a:xfrm>
            <a:off x="3806200" y="2420200"/>
            <a:ext cx="4579600" cy="14444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2630" name="Google Shape;2630;p28"/>
          <p:cNvSpPr txBox="1"/>
          <p:nvPr/>
        </p:nvSpPr>
        <p:spPr>
          <a:xfrm>
            <a:off x="3452800" y="4955100"/>
            <a:ext cx="5286400" cy="820800"/>
          </a:xfrm>
          <a:prstGeom prst="rect">
            <a:avLst/>
          </a:prstGeom>
          <a:noFill/>
          <a:ln>
            <a:noFill/>
          </a:ln>
        </p:spPr>
        <p:txBody>
          <a:bodyPr spcFirstLastPara="1" wrap="square" lIns="121900" tIns="121900" rIns="121900" bIns="121900" anchor="ctr" anchorCtr="0">
            <a:noAutofit/>
          </a:bodyPr>
          <a:lstStyle/>
          <a:p>
            <a:pPr marL="0" lvl="0" indent="0" algn="ctr" rtl="0">
              <a:lnSpc>
                <a:spcPct val="100000"/>
              </a:lnSpc>
              <a:spcBef>
                <a:spcPts val="400"/>
              </a:spcBef>
              <a:spcAft>
                <a:spcPts val="0"/>
              </a:spcAft>
              <a:buNone/>
            </a:pPr>
            <a:r>
              <a:rPr lang="en" sz="1333">
                <a:solidFill>
                  <a:schemeClr val="dk1"/>
                </a:solidFill>
                <a:latin typeface="Oxygen"/>
                <a:ea typeface="Oxygen"/>
                <a:cs typeface="Oxygen"/>
                <a:sym typeface="Oxygen"/>
              </a:rPr>
              <a:t>CREDITS: This presentation template was created by </a:t>
            </a:r>
            <a:r>
              <a:rPr lang="en" sz="1333" b="1">
                <a:solidFill>
                  <a:schemeClr val="dk1"/>
                </a:solidFill>
                <a:uFill>
                  <a:noFill/>
                </a:uFill>
                <a:latin typeface="Oxygen"/>
                <a:ea typeface="Oxygen"/>
                <a:cs typeface="Oxygen"/>
                <a:sym typeface="Oxygen"/>
                <a:hlinkClick r:id="rId2">
                  <a:extLst>
                    <a:ext uri="{A12FA001-AC4F-418D-AE19-62706E023703}">
                      <ahyp:hlinkClr xmlns:ahyp="http://schemas.microsoft.com/office/drawing/2018/hyperlinkcolor" val="tx"/>
                    </a:ext>
                  </a:extLst>
                </a:hlinkClick>
              </a:rPr>
              <a:t>Slidesgo</a:t>
            </a:r>
            <a:r>
              <a:rPr lang="en" sz="1333">
                <a:solidFill>
                  <a:schemeClr val="dk1"/>
                </a:solidFill>
                <a:latin typeface="Oxygen"/>
                <a:ea typeface="Oxygen"/>
                <a:cs typeface="Oxygen"/>
                <a:sym typeface="Oxygen"/>
              </a:rPr>
              <a:t>, including icons by </a:t>
            </a:r>
            <a:r>
              <a:rPr lang="en" sz="1333" b="1">
                <a:solidFill>
                  <a:schemeClr val="dk1"/>
                </a:solidFill>
                <a:uFill>
                  <a:noFill/>
                </a:uFill>
                <a:latin typeface="Oxygen"/>
                <a:ea typeface="Oxygen"/>
                <a:cs typeface="Oxygen"/>
                <a:sym typeface="Oxygen"/>
                <a:hlinkClick r:id="rId3">
                  <a:extLst>
                    <a:ext uri="{A12FA001-AC4F-418D-AE19-62706E023703}">
                      <ahyp:hlinkClr xmlns:ahyp="http://schemas.microsoft.com/office/drawing/2018/hyperlinkcolor" val="tx"/>
                    </a:ext>
                  </a:extLst>
                </a:hlinkClick>
              </a:rPr>
              <a:t>Flaticon</a:t>
            </a:r>
            <a:r>
              <a:rPr lang="en" sz="1333">
                <a:solidFill>
                  <a:schemeClr val="dk1"/>
                </a:solidFill>
                <a:latin typeface="Oxygen"/>
                <a:ea typeface="Oxygen"/>
                <a:cs typeface="Oxygen"/>
                <a:sym typeface="Oxygen"/>
              </a:rPr>
              <a:t> and infographics &amp; images by </a:t>
            </a:r>
            <a:r>
              <a:rPr lang="en" sz="1333" b="1">
                <a:solidFill>
                  <a:schemeClr val="dk1"/>
                </a:solidFill>
                <a:uFill>
                  <a:noFill/>
                </a:uFill>
                <a:latin typeface="Oxygen"/>
                <a:ea typeface="Oxygen"/>
                <a:cs typeface="Oxygen"/>
                <a:sym typeface="Oxygen"/>
                <a:hlinkClick r:id="rId4">
                  <a:extLst>
                    <a:ext uri="{A12FA001-AC4F-418D-AE19-62706E023703}">
                      <ahyp:hlinkClr xmlns:ahyp="http://schemas.microsoft.com/office/drawing/2018/hyperlinkcolor" val="tx"/>
                    </a:ext>
                  </a:extLst>
                </a:hlinkClick>
              </a:rPr>
              <a:t>Freepik</a:t>
            </a:r>
            <a:endParaRPr sz="1333" b="1">
              <a:solidFill>
                <a:schemeClr val="dk1"/>
              </a:solidFill>
              <a:latin typeface="Oxygen"/>
              <a:ea typeface="Oxygen"/>
              <a:cs typeface="Oxygen"/>
              <a:sym typeface="Oxygen"/>
            </a:endParaRPr>
          </a:p>
        </p:txBody>
      </p:sp>
      <p:grpSp>
        <p:nvGrpSpPr>
          <p:cNvPr id="2631" name="Google Shape;2631;p28"/>
          <p:cNvGrpSpPr/>
          <p:nvPr/>
        </p:nvGrpSpPr>
        <p:grpSpPr>
          <a:xfrm rot="-8100178">
            <a:off x="10710519" y="443013"/>
            <a:ext cx="1061376" cy="734043"/>
            <a:chOff x="3736388" y="802750"/>
            <a:chExt cx="583325" cy="403425"/>
          </a:xfrm>
        </p:grpSpPr>
        <p:sp>
          <p:nvSpPr>
            <p:cNvPr id="2632" name="Google Shape;2632;p28"/>
            <p:cNvSpPr/>
            <p:nvPr/>
          </p:nvSpPr>
          <p:spPr>
            <a:xfrm>
              <a:off x="3736388" y="802750"/>
              <a:ext cx="583325" cy="403425"/>
            </a:xfrm>
            <a:custGeom>
              <a:avLst/>
              <a:gdLst/>
              <a:ahLst/>
              <a:cxnLst/>
              <a:rect l="l" t="t" r="r" b="b"/>
              <a:pathLst>
                <a:path w="23333" h="16137" extrusionOk="0">
                  <a:moveTo>
                    <a:pt x="21985" y="1"/>
                  </a:moveTo>
                  <a:cubicBezTo>
                    <a:pt x="21985" y="1"/>
                    <a:pt x="19170" y="1824"/>
                    <a:pt x="16910" y="2914"/>
                  </a:cubicBezTo>
                  <a:cubicBezTo>
                    <a:pt x="14669" y="4005"/>
                    <a:pt x="12509" y="7314"/>
                    <a:pt x="14531" y="14788"/>
                  </a:cubicBezTo>
                  <a:cubicBezTo>
                    <a:pt x="12570" y="8521"/>
                    <a:pt x="8898" y="6320"/>
                    <a:pt x="6429" y="6320"/>
                  </a:cubicBezTo>
                  <a:cubicBezTo>
                    <a:pt x="6227" y="6320"/>
                    <a:pt x="6033" y="6335"/>
                    <a:pt x="5849" y="6363"/>
                  </a:cubicBezTo>
                  <a:cubicBezTo>
                    <a:pt x="3370" y="6740"/>
                    <a:pt x="0" y="6839"/>
                    <a:pt x="0" y="6839"/>
                  </a:cubicBezTo>
                  <a:cubicBezTo>
                    <a:pt x="338" y="8366"/>
                    <a:pt x="754" y="9912"/>
                    <a:pt x="1547" y="11260"/>
                  </a:cubicBezTo>
                  <a:cubicBezTo>
                    <a:pt x="2339" y="12608"/>
                    <a:pt x="3529" y="13777"/>
                    <a:pt x="5016" y="14292"/>
                  </a:cubicBezTo>
                  <a:cubicBezTo>
                    <a:pt x="5787" y="14558"/>
                    <a:pt x="6587" y="14634"/>
                    <a:pt x="7399" y="14634"/>
                  </a:cubicBezTo>
                  <a:cubicBezTo>
                    <a:pt x="8342" y="14634"/>
                    <a:pt x="9301" y="14532"/>
                    <a:pt x="10249" y="14511"/>
                  </a:cubicBezTo>
                  <a:cubicBezTo>
                    <a:pt x="10373" y="14507"/>
                    <a:pt x="10498" y="14504"/>
                    <a:pt x="10623" y="14504"/>
                  </a:cubicBezTo>
                  <a:cubicBezTo>
                    <a:pt x="12245" y="14504"/>
                    <a:pt x="13972" y="14885"/>
                    <a:pt x="14947" y="16136"/>
                  </a:cubicBezTo>
                  <a:cubicBezTo>
                    <a:pt x="15026" y="14432"/>
                    <a:pt x="16453" y="13063"/>
                    <a:pt x="17901" y="12132"/>
                  </a:cubicBezTo>
                  <a:cubicBezTo>
                    <a:pt x="19368" y="11181"/>
                    <a:pt x="21033" y="10407"/>
                    <a:pt x="22083" y="9000"/>
                  </a:cubicBezTo>
                  <a:cubicBezTo>
                    <a:pt x="23015" y="7732"/>
                    <a:pt x="23332" y="6085"/>
                    <a:pt x="23214" y="4539"/>
                  </a:cubicBezTo>
                  <a:cubicBezTo>
                    <a:pt x="23095" y="2974"/>
                    <a:pt x="22579" y="1468"/>
                    <a:pt x="21985" y="1"/>
                  </a:cubicBezTo>
                  <a:close/>
                </a:path>
              </a:pathLst>
            </a:custGeom>
            <a:solidFill>
              <a:schemeClr val="dk1"/>
            </a:solidFill>
            <a:ln w="152400" cap="flat" cmpd="sng">
              <a:solidFill>
                <a:schemeClr val="lt2"/>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nvGrpSpPr>
            <p:cNvPr id="2633" name="Google Shape;2633;p28"/>
            <p:cNvGrpSpPr/>
            <p:nvPr/>
          </p:nvGrpSpPr>
          <p:grpSpPr>
            <a:xfrm>
              <a:off x="3736400" y="802750"/>
              <a:ext cx="583300" cy="403425"/>
              <a:chOff x="3632425" y="1553450"/>
              <a:chExt cx="583300" cy="403425"/>
            </a:xfrm>
          </p:grpSpPr>
          <p:sp>
            <p:nvSpPr>
              <p:cNvPr id="2634" name="Google Shape;2634;p28"/>
              <p:cNvSpPr/>
              <p:nvPr/>
            </p:nvSpPr>
            <p:spPr>
              <a:xfrm>
                <a:off x="3632425" y="1553450"/>
                <a:ext cx="583300" cy="403425"/>
              </a:xfrm>
              <a:custGeom>
                <a:avLst/>
                <a:gdLst/>
                <a:ahLst/>
                <a:cxnLst/>
                <a:rect l="l" t="t" r="r" b="b"/>
                <a:pathLst>
                  <a:path w="23332" h="16137" extrusionOk="0">
                    <a:moveTo>
                      <a:pt x="21983" y="0"/>
                    </a:moveTo>
                    <a:cubicBezTo>
                      <a:pt x="21983" y="0"/>
                      <a:pt x="19168" y="1824"/>
                      <a:pt x="16909" y="2915"/>
                    </a:cubicBezTo>
                    <a:cubicBezTo>
                      <a:pt x="14669" y="3986"/>
                      <a:pt x="12508" y="7316"/>
                      <a:pt x="14530" y="14769"/>
                    </a:cubicBezTo>
                    <a:cubicBezTo>
                      <a:pt x="12570" y="8502"/>
                      <a:pt x="8898" y="6301"/>
                      <a:pt x="6428" y="6301"/>
                    </a:cubicBezTo>
                    <a:cubicBezTo>
                      <a:pt x="6226" y="6301"/>
                      <a:pt x="6032" y="6315"/>
                      <a:pt x="5848" y="6344"/>
                    </a:cubicBezTo>
                    <a:cubicBezTo>
                      <a:pt x="3371" y="6721"/>
                      <a:pt x="1" y="6819"/>
                      <a:pt x="1" y="6819"/>
                    </a:cubicBezTo>
                    <a:cubicBezTo>
                      <a:pt x="337" y="8366"/>
                      <a:pt x="754" y="9893"/>
                      <a:pt x="1547" y="11260"/>
                    </a:cubicBezTo>
                    <a:cubicBezTo>
                      <a:pt x="2340" y="12608"/>
                      <a:pt x="3529" y="13778"/>
                      <a:pt x="5015" y="14293"/>
                    </a:cubicBezTo>
                    <a:cubicBezTo>
                      <a:pt x="5784" y="14550"/>
                      <a:pt x="6583" y="14624"/>
                      <a:pt x="7394" y="14624"/>
                    </a:cubicBezTo>
                    <a:cubicBezTo>
                      <a:pt x="8338" y="14624"/>
                      <a:pt x="9299" y="14523"/>
                      <a:pt x="10248" y="14492"/>
                    </a:cubicBezTo>
                    <a:cubicBezTo>
                      <a:pt x="10339" y="14489"/>
                      <a:pt x="10431" y="14488"/>
                      <a:pt x="10523" y="14488"/>
                    </a:cubicBezTo>
                    <a:cubicBezTo>
                      <a:pt x="12174" y="14488"/>
                      <a:pt x="13951" y="14841"/>
                      <a:pt x="14947" y="16136"/>
                    </a:cubicBezTo>
                    <a:cubicBezTo>
                      <a:pt x="15026" y="14412"/>
                      <a:pt x="16454" y="13064"/>
                      <a:pt x="17900" y="12113"/>
                    </a:cubicBezTo>
                    <a:cubicBezTo>
                      <a:pt x="19367" y="11161"/>
                      <a:pt x="21032" y="10387"/>
                      <a:pt x="22083" y="8981"/>
                    </a:cubicBezTo>
                    <a:cubicBezTo>
                      <a:pt x="23014" y="7731"/>
                      <a:pt x="23331" y="6087"/>
                      <a:pt x="23212" y="4520"/>
                    </a:cubicBezTo>
                    <a:cubicBezTo>
                      <a:pt x="23093" y="2955"/>
                      <a:pt x="22578" y="1448"/>
                      <a:pt x="2198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35" name="Google Shape;2635;p28"/>
              <p:cNvSpPr/>
              <p:nvPr/>
            </p:nvSpPr>
            <p:spPr>
              <a:xfrm>
                <a:off x="3662725" y="1746925"/>
                <a:ext cx="346825" cy="195175"/>
              </a:xfrm>
              <a:custGeom>
                <a:avLst/>
                <a:gdLst/>
                <a:ahLst/>
                <a:cxnLst/>
                <a:rect l="l" t="t" r="r" b="b"/>
                <a:pathLst>
                  <a:path w="13873" h="7807" extrusionOk="0">
                    <a:moveTo>
                      <a:pt x="146" y="1"/>
                    </a:moveTo>
                    <a:cubicBezTo>
                      <a:pt x="66" y="1"/>
                      <a:pt x="0" y="110"/>
                      <a:pt x="76" y="171"/>
                    </a:cubicBezTo>
                    <a:cubicBezTo>
                      <a:pt x="493" y="508"/>
                      <a:pt x="930" y="845"/>
                      <a:pt x="1366" y="1142"/>
                    </a:cubicBezTo>
                    <a:cubicBezTo>
                      <a:pt x="1821" y="1440"/>
                      <a:pt x="2277" y="1678"/>
                      <a:pt x="2772" y="1876"/>
                    </a:cubicBezTo>
                    <a:cubicBezTo>
                      <a:pt x="3744" y="2273"/>
                      <a:pt x="4794" y="2490"/>
                      <a:pt x="5825" y="2748"/>
                    </a:cubicBezTo>
                    <a:cubicBezTo>
                      <a:pt x="6816" y="2986"/>
                      <a:pt x="7828" y="3243"/>
                      <a:pt x="8779" y="3660"/>
                    </a:cubicBezTo>
                    <a:cubicBezTo>
                      <a:pt x="9710" y="4076"/>
                      <a:pt x="10543" y="4651"/>
                      <a:pt x="11277" y="5344"/>
                    </a:cubicBezTo>
                    <a:cubicBezTo>
                      <a:pt x="12110" y="6118"/>
                      <a:pt x="12842" y="6970"/>
                      <a:pt x="13635" y="7783"/>
                    </a:cubicBezTo>
                    <a:cubicBezTo>
                      <a:pt x="13656" y="7800"/>
                      <a:pt x="13679" y="7807"/>
                      <a:pt x="13702" y="7807"/>
                    </a:cubicBezTo>
                    <a:cubicBezTo>
                      <a:pt x="13789" y="7807"/>
                      <a:pt x="13873" y="7703"/>
                      <a:pt x="13794" y="7625"/>
                    </a:cubicBezTo>
                    <a:cubicBezTo>
                      <a:pt x="12366" y="6217"/>
                      <a:pt x="11137" y="4591"/>
                      <a:pt x="9314" y="3679"/>
                    </a:cubicBezTo>
                    <a:cubicBezTo>
                      <a:pt x="7450" y="2748"/>
                      <a:pt x="5370" y="2530"/>
                      <a:pt x="3407" y="1876"/>
                    </a:cubicBezTo>
                    <a:cubicBezTo>
                      <a:pt x="2812" y="1678"/>
                      <a:pt x="2257" y="1440"/>
                      <a:pt x="1722" y="1123"/>
                    </a:cubicBezTo>
                    <a:cubicBezTo>
                      <a:pt x="1186" y="806"/>
                      <a:pt x="711" y="409"/>
                      <a:pt x="216" y="32"/>
                    </a:cubicBezTo>
                    <a:cubicBezTo>
                      <a:pt x="194" y="10"/>
                      <a:pt x="169" y="1"/>
                      <a:pt x="14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36" name="Google Shape;2636;p28"/>
              <p:cNvSpPr/>
              <p:nvPr/>
            </p:nvSpPr>
            <p:spPr>
              <a:xfrm>
                <a:off x="3999825" y="1603525"/>
                <a:ext cx="182800" cy="337250"/>
              </a:xfrm>
              <a:custGeom>
                <a:avLst/>
                <a:gdLst/>
                <a:ahLst/>
                <a:cxnLst/>
                <a:rect l="l" t="t" r="r" b="b"/>
                <a:pathLst>
                  <a:path w="7312" h="13490" extrusionOk="0">
                    <a:moveTo>
                      <a:pt x="7187" y="0"/>
                    </a:moveTo>
                    <a:cubicBezTo>
                      <a:pt x="7146" y="0"/>
                      <a:pt x="7105" y="24"/>
                      <a:pt x="7089" y="80"/>
                    </a:cubicBezTo>
                    <a:cubicBezTo>
                      <a:pt x="6772" y="971"/>
                      <a:pt x="6296" y="1824"/>
                      <a:pt x="5701" y="2557"/>
                    </a:cubicBezTo>
                    <a:cubicBezTo>
                      <a:pt x="5067" y="3349"/>
                      <a:pt x="4235" y="3944"/>
                      <a:pt x="3542" y="4697"/>
                    </a:cubicBezTo>
                    <a:cubicBezTo>
                      <a:pt x="2213" y="6125"/>
                      <a:pt x="1401" y="7929"/>
                      <a:pt x="846" y="9793"/>
                    </a:cubicBezTo>
                    <a:cubicBezTo>
                      <a:pt x="508" y="10961"/>
                      <a:pt x="251" y="12151"/>
                      <a:pt x="13" y="13361"/>
                    </a:cubicBezTo>
                    <a:cubicBezTo>
                      <a:pt x="1" y="13443"/>
                      <a:pt x="66" y="13490"/>
                      <a:pt x="125" y="13490"/>
                    </a:cubicBezTo>
                    <a:cubicBezTo>
                      <a:pt x="165" y="13490"/>
                      <a:pt x="203" y="13468"/>
                      <a:pt x="211" y="13419"/>
                    </a:cubicBezTo>
                    <a:cubicBezTo>
                      <a:pt x="647" y="11358"/>
                      <a:pt x="1063" y="9257"/>
                      <a:pt x="1995" y="7354"/>
                    </a:cubicBezTo>
                    <a:cubicBezTo>
                      <a:pt x="2411" y="6502"/>
                      <a:pt x="2926" y="5689"/>
                      <a:pt x="3561" y="4975"/>
                    </a:cubicBezTo>
                    <a:cubicBezTo>
                      <a:pt x="4235" y="4222"/>
                      <a:pt x="5067" y="3627"/>
                      <a:pt x="5722" y="2874"/>
                    </a:cubicBezTo>
                    <a:cubicBezTo>
                      <a:pt x="6415" y="2062"/>
                      <a:pt x="6951" y="1129"/>
                      <a:pt x="7287" y="138"/>
                    </a:cubicBezTo>
                    <a:cubicBezTo>
                      <a:pt x="7311" y="55"/>
                      <a:pt x="7249" y="0"/>
                      <a:pt x="718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37" name="Google Shape;2637;p28"/>
              <p:cNvSpPr/>
              <p:nvPr/>
            </p:nvSpPr>
            <p:spPr>
              <a:xfrm>
                <a:off x="3694300" y="1795300"/>
                <a:ext cx="63000" cy="36000"/>
              </a:xfrm>
              <a:custGeom>
                <a:avLst/>
                <a:gdLst/>
                <a:ahLst/>
                <a:cxnLst/>
                <a:rect l="l" t="t" r="r" b="b"/>
                <a:pathLst>
                  <a:path w="2520" h="1440" extrusionOk="0">
                    <a:moveTo>
                      <a:pt x="2382" y="1"/>
                    </a:moveTo>
                    <a:cubicBezTo>
                      <a:pt x="2364" y="1"/>
                      <a:pt x="2344" y="7"/>
                      <a:pt x="2323" y="20"/>
                    </a:cubicBezTo>
                    <a:cubicBezTo>
                      <a:pt x="1609" y="457"/>
                      <a:pt x="856" y="872"/>
                      <a:pt x="103" y="1249"/>
                    </a:cubicBezTo>
                    <a:cubicBezTo>
                      <a:pt x="0" y="1300"/>
                      <a:pt x="59" y="1439"/>
                      <a:pt x="153" y="1439"/>
                    </a:cubicBezTo>
                    <a:cubicBezTo>
                      <a:pt x="168" y="1439"/>
                      <a:pt x="184" y="1436"/>
                      <a:pt x="201" y="1427"/>
                    </a:cubicBezTo>
                    <a:cubicBezTo>
                      <a:pt x="975" y="1051"/>
                      <a:pt x="1707" y="634"/>
                      <a:pt x="2421" y="198"/>
                    </a:cubicBezTo>
                    <a:cubicBezTo>
                      <a:pt x="2519" y="133"/>
                      <a:pt x="2470" y="1"/>
                      <a:pt x="238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38" name="Google Shape;2638;p28"/>
              <p:cNvSpPr/>
              <p:nvPr/>
            </p:nvSpPr>
            <p:spPr>
              <a:xfrm>
                <a:off x="3736550" y="1812850"/>
                <a:ext cx="73750" cy="66025"/>
              </a:xfrm>
              <a:custGeom>
                <a:avLst/>
                <a:gdLst/>
                <a:ahLst/>
                <a:cxnLst/>
                <a:rect l="l" t="t" r="r" b="b"/>
                <a:pathLst>
                  <a:path w="2950" h="2641" extrusionOk="0">
                    <a:moveTo>
                      <a:pt x="2803" y="0"/>
                    </a:moveTo>
                    <a:cubicBezTo>
                      <a:pt x="2780" y="0"/>
                      <a:pt x="2756" y="10"/>
                      <a:pt x="2734" y="32"/>
                    </a:cubicBezTo>
                    <a:cubicBezTo>
                      <a:pt x="1881" y="884"/>
                      <a:pt x="1009" y="1697"/>
                      <a:pt x="78" y="2469"/>
                    </a:cubicBezTo>
                    <a:cubicBezTo>
                      <a:pt x="0" y="2531"/>
                      <a:pt x="78" y="2640"/>
                      <a:pt x="164" y="2640"/>
                    </a:cubicBezTo>
                    <a:cubicBezTo>
                      <a:pt x="189" y="2640"/>
                      <a:pt x="214" y="2631"/>
                      <a:pt x="236" y="2609"/>
                    </a:cubicBezTo>
                    <a:cubicBezTo>
                      <a:pt x="1148" y="1856"/>
                      <a:pt x="2039" y="1042"/>
                      <a:pt x="2872" y="191"/>
                    </a:cubicBezTo>
                    <a:cubicBezTo>
                      <a:pt x="2949" y="113"/>
                      <a:pt x="2883" y="0"/>
                      <a:pt x="280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39" name="Google Shape;2639;p28"/>
              <p:cNvSpPr/>
              <p:nvPr/>
            </p:nvSpPr>
            <p:spPr>
              <a:xfrm>
                <a:off x="3824700" y="1821700"/>
                <a:ext cx="23200" cy="33275"/>
              </a:xfrm>
              <a:custGeom>
                <a:avLst/>
                <a:gdLst/>
                <a:ahLst/>
                <a:cxnLst/>
                <a:rect l="l" t="t" r="r" b="b"/>
                <a:pathLst>
                  <a:path w="928" h="1331" extrusionOk="0">
                    <a:moveTo>
                      <a:pt x="780" y="0"/>
                    </a:moveTo>
                    <a:cubicBezTo>
                      <a:pt x="746" y="0"/>
                      <a:pt x="713" y="16"/>
                      <a:pt x="694" y="54"/>
                    </a:cubicBezTo>
                    <a:cubicBezTo>
                      <a:pt x="496" y="450"/>
                      <a:pt x="278" y="807"/>
                      <a:pt x="20" y="1164"/>
                    </a:cubicBezTo>
                    <a:cubicBezTo>
                      <a:pt x="1" y="1224"/>
                      <a:pt x="20" y="1283"/>
                      <a:pt x="60" y="1323"/>
                    </a:cubicBezTo>
                    <a:cubicBezTo>
                      <a:pt x="76" y="1328"/>
                      <a:pt x="92" y="1331"/>
                      <a:pt x="107" y="1331"/>
                    </a:cubicBezTo>
                    <a:cubicBezTo>
                      <a:pt x="149" y="1331"/>
                      <a:pt x="184" y="1312"/>
                      <a:pt x="199" y="1283"/>
                    </a:cubicBezTo>
                    <a:cubicBezTo>
                      <a:pt x="456" y="926"/>
                      <a:pt x="675" y="550"/>
                      <a:pt x="873" y="154"/>
                    </a:cubicBezTo>
                    <a:cubicBezTo>
                      <a:pt x="927" y="73"/>
                      <a:pt x="852" y="0"/>
                      <a:pt x="78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40" name="Google Shape;2640;p28"/>
              <p:cNvSpPr/>
              <p:nvPr/>
            </p:nvSpPr>
            <p:spPr>
              <a:xfrm>
                <a:off x="3826700" y="1836375"/>
                <a:ext cx="65800" cy="68075"/>
              </a:xfrm>
              <a:custGeom>
                <a:avLst/>
                <a:gdLst/>
                <a:ahLst/>
                <a:cxnLst/>
                <a:rect l="l" t="t" r="r" b="b"/>
                <a:pathLst>
                  <a:path w="2632" h="2723" extrusionOk="0">
                    <a:moveTo>
                      <a:pt x="2489" y="0"/>
                    </a:moveTo>
                    <a:cubicBezTo>
                      <a:pt x="2464" y="0"/>
                      <a:pt x="2439" y="12"/>
                      <a:pt x="2419" y="43"/>
                    </a:cubicBezTo>
                    <a:cubicBezTo>
                      <a:pt x="1684" y="915"/>
                      <a:pt x="912" y="1766"/>
                      <a:pt x="79" y="2540"/>
                    </a:cubicBezTo>
                    <a:cubicBezTo>
                      <a:pt x="0" y="2618"/>
                      <a:pt x="72" y="2722"/>
                      <a:pt x="154" y="2722"/>
                    </a:cubicBezTo>
                    <a:cubicBezTo>
                      <a:pt x="175" y="2722"/>
                      <a:pt x="197" y="2715"/>
                      <a:pt x="217" y="2699"/>
                    </a:cubicBezTo>
                    <a:cubicBezTo>
                      <a:pt x="1050" y="1906"/>
                      <a:pt x="1843" y="1073"/>
                      <a:pt x="2557" y="181"/>
                    </a:cubicBezTo>
                    <a:cubicBezTo>
                      <a:pt x="2631" y="107"/>
                      <a:pt x="2562" y="0"/>
                      <a:pt x="248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41" name="Google Shape;2641;p28"/>
              <p:cNvSpPr/>
              <p:nvPr/>
            </p:nvSpPr>
            <p:spPr>
              <a:xfrm>
                <a:off x="3905025" y="1860200"/>
                <a:ext cx="22800" cy="27575"/>
              </a:xfrm>
              <a:custGeom>
                <a:avLst/>
                <a:gdLst/>
                <a:ahLst/>
                <a:cxnLst/>
                <a:rect l="l" t="t" r="r" b="b"/>
                <a:pathLst>
                  <a:path w="912" h="1103" extrusionOk="0">
                    <a:moveTo>
                      <a:pt x="799" y="0"/>
                    </a:moveTo>
                    <a:cubicBezTo>
                      <a:pt x="763" y="0"/>
                      <a:pt x="725" y="22"/>
                      <a:pt x="713" y="60"/>
                    </a:cubicBezTo>
                    <a:cubicBezTo>
                      <a:pt x="534" y="377"/>
                      <a:pt x="335" y="655"/>
                      <a:pt x="78" y="913"/>
                    </a:cubicBezTo>
                    <a:cubicBezTo>
                      <a:pt x="1" y="990"/>
                      <a:pt x="68" y="1103"/>
                      <a:pt x="148" y="1103"/>
                    </a:cubicBezTo>
                    <a:cubicBezTo>
                      <a:pt x="171" y="1103"/>
                      <a:pt x="195" y="1094"/>
                      <a:pt x="216" y="1072"/>
                    </a:cubicBezTo>
                    <a:cubicBezTo>
                      <a:pt x="494" y="794"/>
                      <a:pt x="713" y="496"/>
                      <a:pt x="890" y="160"/>
                    </a:cubicBezTo>
                    <a:cubicBezTo>
                      <a:pt x="911" y="100"/>
                      <a:pt x="911" y="41"/>
                      <a:pt x="851" y="20"/>
                    </a:cubicBezTo>
                    <a:cubicBezTo>
                      <a:pt x="837" y="6"/>
                      <a:pt x="818" y="0"/>
                      <a:pt x="79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42" name="Google Shape;2642;p28"/>
              <p:cNvSpPr/>
              <p:nvPr/>
            </p:nvSpPr>
            <p:spPr>
              <a:xfrm>
                <a:off x="3709175" y="1748975"/>
                <a:ext cx="23450" cy="43400"/>
              </a:xfrm>
              <a:custGeom>
                <a:avLst/>
                <a:gdLst/>
                <a:ahLst/>
                <a:cxnLst/>
                <a:rect l="l" t="t" r="r" b="b"/>
                <a:pathLst>
                  <a:path w="938" h="1736" extrusionOk="0">
                    <a:moveTo>
                      <a:pt x="147" y="1"/>
                    </a:moveTo>
                    <a:cubicBezTo>
                      <a:pt x="77" y="1"/>
                      <a:pt x="1" y="85"/>
                      <a:pt x="42" y="169"/>
                    </a:cubicBezTo>
                    <a:cubicBezTo>
                      <a:pt x="301" y="644"/>
                      <a:pt x="518" y="1160"/>
                      <a:pt x="716" y="1655"/>
                    </a:cubicBezTo>
                    <a:cubicBezTo>
                      <a:pt x="732" y="1712"/>
                      <a:pt x="775" y="1735"/>
                      <a:pt x="817" y="1735"/>
                    </a:cubicBezTo>
                    <a:cubicBezTo>
                      <a:pt x="878" y="1735"/>
                      <a:pt x="938" y="1685"/>
                      <a:pt x="914" y="1615"/>
                    </a:cubicBezTo>
                    <a:cubicBezTo>
                      <a:pt x="716" y="1081"/>
                      <a:pt x="478" y="565"/>
                      <a:pt x="221" y="50"/>
                    </a:cubicBezTo>
                    <a:cubicBezTo>
                      <a:pt x="204" y="15"/>
                      <a:pt x="176" y="1"/>
                      <a:pt x="14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43" name="Google Shape;2643;p28"/>
              <p:cNvSpPr/>
              <p:nvPr/>
            </p:nvSpPr>
            <p:spPr>
              <a:xfrm>
                <a:off x="3765100" y="1735200"/>
                <a:ext cx="29000" cy="75975"/>
              </a:xfrm>
              <a:custGeom>
                <a:avLst/>
                <a:gdLst/>
                <a:ahLst/>
                <a:cxnLst/>
                <a:rect l="l" t="t" r="r" b="b"/>
                <a:pathLst>
                  <a:path w="1160" h="3039" extrusionOk="0">
                    <a:moveTo>
                      <a:pt x="131" y="0"/>
                    </a:moveTo>
                    <a:cubicBezTo>
                      <a:pt x="67" y="0"/>
                      <a:pt x="1" y="51"/>
                      <a:pt x="25" y="125"/>
                    </a:cubicBezTo>
                    <a:cubicBezTo>
                      <a:pt x="403" y="1056"/>
                      <a:pt x="699" y="2007"/>
                      <a:pt x="937" y="2959"/>
                    </a:cubicBezTo>
                    <a:cubicBezTo>
                      <a:pt x="953" y="3014"/>
                      <a:pt x="994" y="3038"/>
                      <a:pt x="1035" y="3038"/>
                    </a:cubicBezTo>
                    <a:cubicBezTo>
                      <a:pt x="1097" y="3038"/>
                      <a:pt x="1159" y="2983"/>
                      <a:pt x="1135" y="2900"/>
                    </a:cubicBezTo>
                    <a:cubicBezTo>
                      <a:pt x="897" y="1949"/>
                      <a:pt x="601" y="997"/>
                      <a:pt x="223" y="65"/>
                    </a:cubicBezTo>
                    <a:cubicBezTo>
                      <a:pt x="208" y="19"/>
                      <a:pt x="170" y="0"/>
                      <a:pt x="13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44" name="Google Shape;2644;p28"/>
              <p:cNvSpPr/>
              <p:nvPr/>
            </p:nvSpPr>
            <p:spPr>
              <a:xfrm>
                <a:off x="3829150" y="1773125"/>
                <a:ext cx="20650" cy="50950"/>
              </a:xfrm>
              <a:custGeom>
                <a:avLst/>
                <a:gdLst/>
                <a:ahLst/>
                <a:cxnLst/>
                <a:rect l="l" t="t" r="r" b="b"/>
                <a:pathLst>
                  <a:path w="826" h="2038" extrusionOk="0">
                    <a:moveTo>
                      <a:pt x="138" y="1"/>
                    </a:moveTo>
                    <a:cubicBezTo>
                      <a:pt x="70" y="1"/>
                      <a:pt x="0" y="73"/>
                      <a:pt x="40" y="154"/>
                    </a:cubicBezTo>
                    <a:cubicBezTo>
                      <a:pt x="318" y="728"/>
                      <a:pt x="516" y="1344"/>
                      <a:pt x="616" y="1957"/>
                    </a:cubicBezTo>
                    <a:cubicBezTo>
                      <a:pt x="624" y="2014"/>
                      <a:pt x="661" y="2038"/>
                      <a:pt x="702" y="2038"/>
                    </a:cubicBezTo>
                    <a:cubicBezTo>
                      <a:pt x="760" y="2038"/>
                      <a:pt x="825" y="1988"/>
                      <a:pt x="814" y="1918"/>
                    </a:cubicBezTo>
                    <a:cubicBezTo>
                      <a:pt x="714" y="1264"/>
                      <a:pt x="516" y="630"/>
                      <a:pt x="219" y="54"/>
                    </a:cubicBezTo>
                    <a:cubicBezTo>
                      <a:pt x="200" y="16"/>
                      <a:pt x="169" y="1"/>
                      <a:pt x="13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45" name="Google Shape;2645;p28"/>
              <p:cNvSpPr/>
              <p:nvPr/>
            </p:nvSpPr>
            <p:spPr>
              <a:xfrm>
                <a:off x="3884575" y="1775975"/>
                <a:ext cx="17475" cy="68525"/>
              </a:xfrm>
              <a:custGeom>
                <a:avLst/>
                <a:gdLst/>
                <a:ahLst/>
                <a:cxnLst/>
                <a:rect l="l" t="t" r="r" b="b"/>
                <a:pathLst>
                  <a:path w="699" h="2741" extrusionOk="0">
                    <a:moveTo>
                      <a:pt x="125" y="0"/>
                    </a:moveTo>
                    <a:cubicBezTo>
                      <a:pt x="63" y="0"/>
                      <a:pt x="0" y="55"/>
                      <a:pt x="24" y="139"/>
                    </a:cubicBezTo>
                    <a:cubicBezTo>
                      <a:pt x="222" y="952"/>
                      <a:pt x="381" y="1804"/>
                      <a:pt x="479" y="2636"/>
                    </a:cubicBezTo>
                    <a:cubicBezTo>
                      <a:pt x="490" y="2706"/>
                      <a:pt x="544" y="2741"/>
                      <a:pt x="597" y="2741"/>
                    </a:cubicBezTo>
                    <a:cubicBezTo>
                      <a:pt x="649" y="2741"/>
                      <a:pt x="698" y="2706"/>
                      <a:pt x="698" y="2636"/>
                    </a:cubicBezTo>
                    <a:cubicBezTo>
                      <a:pt x="579" y="1785"/>
                      <a:pt x="421" y="931"/>
                      <a:pt x="222" y="80"/>
                    </a:cubicBezTo>
                    <a:cubicBezTo>
                      <a:pt x="207" y="24"/>
                      <a:pt x="166" y="0"/>
                      <a:pt x="12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46" name="Google Shape;2646;p28"/>
              <p:cNvSpPr/>
              <p:nvPr/>
            </p:nvSpPr>
            <p:spPr>
              <a:xfrm>
                <a:off x="3933725" y="1837425"/>
                <a:ext cx="9425" cy="38175"/>
              </a:xfrm>
              <a:custGeom>
                <a:avLst/>
                <a:gdLst/>
                <a:ahLst/>
                <a:cxnLst/>
                <a:rect l="l" t="t" r="r" b="b"/>
                <a:pathLst>
                  <a:path w="377" h="1527" extrusionOk="0">
                    <a:moveTo>
                      <a:pt x="120" y="1"/>
                    </a:moveTo>
                    <a:cubicBezTo>
                      <a:pt x="60" y="1"/>
                      <a:pt x="1" y="59"/>
                      <a:pt x="20" y="120"/>
                    </a:cubicBezTo>
                    <a:cubicBezTo>
                      <a:pt x="60" y="556"/>
                      <a:pt x="120" y="992"/>
                      <a:pt x="159" y="1428"/>
                    </a:cubicBezTo>
                    <a:cubicBezTo>
                      <a:pt x="159" y="1467"/>
                      <a:pt x="199" y="1526"/>
                      <a:pt x="258" y="1526"/>
                    </a:cubicBezTo>
                    <a:cubicBezTo>
                      <a:pt x="318" y="1526"/>
                      <a:pt x="377" y="1467"/>
                      <a:pt x="377" y="1428"/>
                    </a:cubicBezTo>
                    <a:cubicBezTo>
                      <a:pt x="318" y="992"/>
                      <a:pt x="278" y="556"/>
                      <a:pt x="218" y="120"/>
                    </a:cubicBezTo>
                    <a:cubicBezTo>
                      <a:pt x="218" y="59"/>
                      <a:pt x="179" y="1"/>
                      <a:pt x="12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47" name="Google Shape;2647;p28"/>
              <p:cNvSpPr/>
              <p:nvPr/>
            </p:nvSpPr>
            <p:spPr>
              <a:xfrm>
                <a:off x="4020750" y="1800925"/>
                <a:ext cx="108325" cy="50525"/>
              </a:xfrm>
              <a:custGeom>
                <a:avLst/>
                <a:gdLst/>
                <a:ahLst/>
                <a:cxnLst/>
                <a:rect l="l" t="t" r="r" b="b"/>
                <a:pathLst>
                  <a:path w="4333" h="2021" extrusionOk="0">
                    <a:moveTo>
                      <a:pt x="4160" y="1"/>
                    </a:moveTo>
                    <a:cubicBezTo>
                      <a:pt x="4144" y="1"/>
                      <a:pt x="4128" y="5"/>
                      <a:pt x="4111" y="13"/>
                    </a:cubicBezTo>
                    <a:cubicBezTo>
                      <a:pt x="2803" y="668"/>
                      <a:pt x="1476" y="1262"/>
                      <a:pt x="128" y="1797"/>
                    </a:cubicBezTo>
                    <a:cubicBezTo>
                      <a:pt x="1" y="1852"/>
                      <a:pt x="39" y="2021"/>
                      <a:pt x="137" y="2021"/>
                    </a:cubicBezTo>
                    <a:cubicBezTo>
                      <a:pt x="146" y="2021"/>
                      <a:pt x="157" y="2019"/>
                      <a:pt x="167" y="2016"/>
                    </a:cubicBezTo>
                    <a:cubicBezTo>
                      <a:pt x="1555" y="1461"/>
                      <a:pt x="2903" y="866"/>
                      <a:pt x="4230" y="192"/>
                    </a:cubicBezTo>
                    <a:cubicBezTo>
                      <a:pt x="4333" y="140"/>
                      <a:pt x="4259" y="1"/>
                      <a:pt x="416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48" name="Google Shape;2648;p28"/>
              <p:cNvSpPr/>
              <p:nvPr/>
            </p:nvSpPr>
            <p:spPr>
              <a:xfrm>
                <a:off x="3999550" y="1795775"/>
                <a:ext cx="23800" cy="59025"/>
              </a:xfrm>
              <a:custGeom>
                <a:avLst/>
                <a:gdLst/>
                <a:ahLst/>
                <a:cxnLst/>
                <a:rect l="l" t="t" r="r" b="b"/>
                <a:pathLst>
                  <a:path w="952" h="2361" extrusionOk="0">
                    <a:moveTo>
                      <a:pt x="134" y="0"/>
                    </a:moveTo>
                    <a:cubicBezTo>
                      <a:pt x="67" y="0"/>
                      <a:pt x="1" y="50"/>
                      <a:pt x="24" y="120"/>
                    </a:cubicBezTo>
                    <a:cubicBezTo>
                      <a:pt x="262" y="853"/>
                      <a:pt x="500" y="1567"/>
                      <a:pt x="717" y="2280"/>
                    </a:cubicBezTo>
                    <a:cubicBezTo>
                      <a:pt x="733" y="2337"/>
                      <a:pt x="779" y="2361"/>
                      <a:pt x="824" y="2361"/>
                    </a:cubicBezTo>
                    <a:cubicBezTo>
                      <a:pt x="889" y="2361"/>
                      <a:pt x="951" y="2311"/>
                      <a:pt x="915" y="2241"/>
                    </a:cubicBezTo>
                    <a:cubicBezTo>
                      <a:pt x="698" y="1508"/>
                      <a:pt x="460" y="794"/>
                      <a:pt x="241" y="81"/>
                    </a:cubicBezTo>
                    <a:cubicBezTo>
                      <a:pt x="225" y="24"/>
                      <a:pt x="179" y="0"/>
                      <a:pt x="13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49" name="Google Shape;2649;p28"/>
              <p:cNvSpPr/>
              <p:nvPr/>
            </p:nvSpPr>
            <p:spPr>
              <a:xfrm>
                <a:off x="4009750" y="1696675"/>
                <a:ext cx="36600" cy="101900"/>
              </a:xfrm>
              <a:custGeom>
                <a:avLst/>
                <a:gdLst/>
                <a:ahLst/>
                <a:cxnLst/>
                <a:rect l="l" t="t" r="r" b="b"/>
                <a:pathLst>
                  <a:path w="1464" h="4076" extrusionOk="0">
                    <a:moveTo>
                      <a:pt x="127" y="1"/>
                    </a:moveTo>
                    <a:cubicBezTo>
                      <a:pt x="67" y="1"/>
                      <a:pt x="0" y="56"/>
                      <a:pt x="13" y="139"/>
                    </a:cubicBezTo>
                    <a:cubicBezTo>
                      <a:pt x="132" y="794"/>
                      <a:pt x="290" y="1428"/>
                      <a:pt x="488" y="2062"/>
                    </a:cubicBezTo>
                    <a:cubicBezTo>
                      <a:pt x="706" y="2716"/>
                      <a:pt x="983" y="3350"/>
                      <a:pt x="1221" y="4005"/>
                    </a:cubicBezTo>
                    <a:cubicBezTo>
                      <a:pt x="1245" y="4053"/>
                      <a:pt x="1293" y="4075"/>
                      <a:pt x="1337" y="4075"/>
                    </a:cubicBezTo>
                    <a:cubicBezTo>
                      <a:pt x="1403" y="4075"/>
                      <a:pt x="1463" y="4028"/>
                      <a:pt x="1440" y="3945"/>
                    </a:cubicBezTo>
                    <a:cubicBezTo>
                      <a:pt x="1181" y="3311"/>
                      <a:pt x="924" y="2657"/>
                      <a:pt x="706" y="2002"/>
                    </a:cubicBezTo>
                    <a:cubicBezTo>
                      <a:pt x="488" y="1368"/>
                      <a:pt x="330" y="734"/>
                      <a:pt x="211" y="80"/>
                    </a:cubicBezTo>
                    <a:cubicBezTo>
                      <a:pt x="203" y="25"/>
                      <a:pt x="166" y="1"/>
                      <a:pt x="12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50" name="Google Shape;2650;p28"/>
              <p:cNvSpPr/>
              <p:nvPr/>
            </p:nvSpPr>
            <p:spPr>
              <a:xfrm>
                <a:off x="4042075" y="1782775"/>
                <a:ext cx="39100" cy="17150"/>
              </a:xfrm>
              <a:custGeom>
                <a:avLst/>
                <a:gdLst/>
                <a:ahLst/>
                <a:cxnLst/>
                <a:rect l="l" t="t" r="r" b="b"/>
                <a:pathLst>
                  <a:path w="1564" h="686" extrusionOk="0">
                    <a:moveTo>
                      <a:pt x="1430" y="1"/>
                    </a:moveTo>
                    <a:cubicBezTo>
                      <a:pt x="1419" y="1"/>
                      <a:pt x="1407" y="2"/>
                      <a:pt x="1395" y="6"/>
                    </a:cubicBezTo>
                    <a:cubicBezTo>
                      <a:pt x="979" y="165"/>
                      <a:pt x="543" y="323"/>
                      <a:pt x="126" y="461"/>
                    </a:cubicBezTo>
                    <a:cubicBezTo>
                      <a:pt x="1" y="516"/>
                      <a:pt x="38" y="685"/>
                      <a:pt x="151" y="685"/>
                    </a:cubicBezTo>
                    <a:cubicBezTo>
                      <a:pt x="162" y="685"/>
                      <a:pt x="174" y="684"/>
                      <a:pt x="186" y="680"/>
                    </a:cubicBezTo>
                    <a:cubicBezTo>
                      <a:pt x="602" y="521"/>
                      <a:pt x="1038" y="363"/>
                      <a:pt x="1455" y="204"/>
                    </a:cubicBezTo>
                    <a:cubicBezTo>
                      <a:pt x="1563" y="168"/>
                      <a:pt x="1540" y="1"/>
                      <a:pt x="143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51" name="Google Shape;2651;p28"/>
              <p:cNvSpPr/>
              <p:nvPr/>
            </p:nvSpPr>
            <p:spPr>
              <a:xfrm>
                <a:off x="4061750" y="1728275"/>
                <a:ext cx="119525" cy="29400"/>
              </a:xfrm>
              <a:custGeom>
                <a:avLst/>
                <a:gdLst/>
                <a:ahLst/>
                <a:cxnLst/>
                <a:rect l="l" t="t" r="r" b="b"/>
                <a:pathLst>
                  <a:path w="4781" h="1176" extrusionOk="0">
                    <a:moveTo>
                      <a:pt x="4643" y="0"/>
                    </a:moveTo>
                    <a:cubicBezTo>
                      <a:pt x="4633" y="0"/>
                      <a:pt x="4623" y="2"/>
                      <a:pt x="4612" y="6"/>
                    </a:cubicBezTo>
                    <a:cubicBezTo>
                      <a:pt x="3126" y="402"/>
                      <a:pt x="1639" y="719"/>
                      <a:pt x="113" y="976"/>
                    </a:cubicBezTo>
                    <a:cubicBezTo>
                      <a:pt x="0" y="996"/>
                      <a:pt x="47" y="1176"/>
                      <a:pt x="155" y="1176"/>
                    </a:cubicBezTo>
                    <a:cubicBezTo>
                      <a:pt x="160" y="1176"/>
                      <a:pt x="166" y="1175"/>
                      <a:pt x="172" y="1174"/>
                    </a:cubicBezTo>
                    <a:cubicBezTo>
                      <a:pt x="1699" y="936"/>
                      <a:pt x="3185" y="600"/>
                      <a:pt x="4672" y="204"/>
                    </a:cubicBezTo>
                    <a:cubicBezTo>
                      <a:pt x="4781" y="168"/>
                      <a:pt x="4740" y="0"/>
                      <a:pt x="464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52" name="Google Shape;2652;p28"/>
              <p:cNvSpPr/>
              <p:nvPr/>
            </p:nvSpPr>
            <p:spPr>
              <a:xfrm>
                <a:off x="4105200" y="1696050"/>
                <a:ext cx="50775" cy="14575"/>
              </a:xfrm>
              <a:custGeom>
                <a:avLst/>
                <a:gdLst/>
                <a:ahLst/>
                <a:cxnLst/>
                <a:rect l="l" t="t" r="r" b="b"/>
                <a:pathLst>
                  <a:path w="2031" h="583" extrusionOk="0">
                    <a:moveTo>
                      <a:pt x="1894" y="0"/>
                    </a:moveTo>
                    <a:cubicBezTo>
                      <a:pt x="1885" y="0"/>
                      <a:pt x="1875" y="2"/>
                      <a:pt x="1864" y="5"/>
                    </a:cubicBezTo>
                    <a:cubicBezTo>
                      <a:pt x="1288" y="184"/>
                      <a:pt x="714" y="322"/>
                      <a:pt x="119" y="383"/>
                    </a:cubicBezTo>
                    <a:cubicBezTo>
                      <a:pt x="6" y="401"/>
                      <a:pt x="1" y="582"/>
                      <a:pt x="104" y="582"/>
                    </a:cubicBezTo>
                    <a:cubicBezTo>
                      <a:pt x="109" y="582"/>
                      <a:pt x="114" y="582"/>
                      <a:pt x="119" y="581"/>
                    </a:cubicBezTo>
                    <a:cubicBezTo>
                      <a:pt x="733" y="521"/>
                      <a:pt x="1328" y="402"/>
                      <a:pt x="1923" y="204"/>
                    </a:cubicBezTo>
                    <a:cubicBezTo>
                      <a:pt x="2031" y="167"/>
                      <a:pt x="1992" y="0"/>
                      <a:pt x="189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53" name="Google Shape;2653;p28"/>
              <p:cNvSpPr/>
              <p:nvPr/>
            </p:nvSpPr>
            <p:spPr>
              <a:xfrm>
                <a:off x="4150800" y="1650975"/>
                <a:ext cx="40375" cy="13025"/>
              </a:xfrm>
              <a:custGeom>
                <a:avLst/>
                <a:gdLst/>
                <a:ahLst/>
                <a:cxnLst/>
                <a:rect l="l" t="t" r="r" b="b"/>
                <a:pathLst>
                  <a:path w="1615" h="521" extrusionOk="0">
                    <a:moveTo>
                      <a:pt x="1482" y="0"/>
                    </a:moveTo>
                    <a:cubicBezTo>
                      <a:pt x="1471" y="0"/>
                      <a:pt x="1459" y="2"/>
                      <a:pt x="1447" y="5"/>
                    </a:cubicBezTo>
                    <a:cubicBezTo>
                      <a:pt x="1010" y="164"/>
                      <a:pt x="555" y="262"/>
                      <a:pt x="99" y="302"/>
                    </a:cubicBezTo>
                    <a:cubicBezTo>
                      <a:pt x="40" y="322"/>
                      <a:pt x="0" y="341"/>
                      <a:pt x="0" y="421"/>
                    </a:cubicBezTo>
                    <a:cubicBezTo>
                      <a:pt x="0" y="460"/>
                      <a:pt x="40" y="521"/>
                      <a:pt x="99" y="521"/>
                    </a:cubicBezTo>
                    <a:cubicBezTo>
                      <a:pt x="574" y="460"/>
                      <a:pt x="1050" y="362"/>
                      <a:pt x="1507" y="203"/>
                    </a:cubicBezTo>
                    <a:cubicBezTo>
                      <a:pt x="1615" y="167"/>
                      <a:pt x="1592" y="0"/>
                      <a:pt x="148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54" name="Google Shape;2654;p28"/>
              <p:cNvSpPr/>
              <p:nvPr/>
            </p:nvSpPr>
            <p:spPr>
              <a:xfrm>
                <a:off x="4043175" y="1657500"/>
                <a:ext cx="31925" cy="84575"/>
              </a:xfrm>
              <a:custGeom>
                <a:avLst/>
                <a:gdLst/>
                <a:ahLst/>
                <a:cxnLst/>
                <a:rect l="l" t="t" r="r" b="b"/>
                <a:pathLst>
                  <a:path w="1277" h="3383" extrusionOk="0">
                    <a:moveTo>
                      <a:pt x="121" y="0"/>
                    </a:moveTo>
                    <a:cubicBezTo>
                      <a:pt x="60" y="0"/>
                      <a:pt x="0" y="50"/>
                      <a:pt x="24" y="120"/>
                    </a:cubicBezTo>
                    <a:cubicBezTo>
                      <a:pt x="360" y="1190"/>
                      <a:pt x="698" y="2242"/>
                      <a:pt x="1054" y="3312"/>
                    </a:cubicBezTo>
                    <a:cubicBezTo>
                      <a:pt x="1070" y="3361"/>
                      <a:pt x="1113" y="3383"/>
                      <a:pt x="1154" y="3383"/>
                    </a:cubicBezTo>
                    <a:cubicBezTo>
                      <a:pt x="1216" y="3383"/>
                      <a:pt x="1276" y="3335"/>
                      <a:pt x="1253" y="3252"/>
                    </a:cubicBezTo>
                    <a:cubicBezTo>
                      <a:pt x="915" y="2202"/>
                      <a:pt x="558" y="1132"/>
                      <a:pt x="222" y="80"/>
                    </a:cubicBezTo>
                    <a:cubicBezTo>
                      <a:pt x="206" y="24"/>
                      <a:pt x="163" y="0"/>
                      <a:pt x="12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55" name="Google Shape;2655;p28"/>
              <p:cNvSpPr/>
              <p:nvPr/>
            </p:nvSpPr>
            <p:spPr>
              <a:xfrm>
                <a:off x="4084775" y="1663975"/>
                <a:ext cx="20525" cy="50050"/>
              </a:xfrm>
              <a:custGeom>
                <a:avLst/>
                <a:gdLst/>
                <a:ahLst/>
                <a:cxnLst/>
                <a:rect l="l" t="t" r="r" b="b"/>
                <a:pathLst>
                  <a:path w="821" h="2002" extrusionOk="0">
                    <a:moveTo>
                      <a:pt x="129" y="1"/>
                    </a:moveTo>
                    <a:cubicBezTo>
                      <a:pt x="63" y="1"/>
                      <a:pt x="1" y="55"/>
                      <a:pt x="25" y="139"/>
                    </a:cubicBezTo>
                    <a:cubicBezTo>
                      <a:pt x="242" y="714"/>
                      <a:pt x="440" y="1328"/>
                      <a:pt x="599" y="1923"/>
                    </a:cubicBezTo>
                    <a:cubicBezTo>
                      <a:pt x="607" y="1978"/>
                      <a:pt x="646" y="2002"/>
                      <a:pt x="688" y="2002"/>
                    </a:cubicBezTo>
                    <a:cubicBezTo>
                      <a:pt x="751" y="2002"/>
                      <a:pt x="821" y="1947"/>
                      <a:pt x="797" y="1864"/>
                    </a:cubicBezTo>
                    <a:cubicBezTo>
                      <a:pt x="638" y="1269"/>
                      <a:pt x="461" y="675"/>
                      <a:pt x="242" y="80"/>
                    </a:cubicBezTo>
                    <a:cubicBezTo>
                      <a:pt x="219" y="24"/>
                      <a:pt x="173" y="1"/>
                      <a:pt x="12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56" name="Google Shape;2656;p28"/>
              <p:cNvSpPr/>
              <p:nvPr/>
            </p:nvSpPr>
            <p:spPr>
              <a:xfrm>
                <a:off x="4109350" y="1616625"/>
                <a:ext cx="22225" cy="70200"/>
              </a:xfrm>
              <a:custGeom>
                <a:avLst/>
                <a:gdLst/>
                <a:ahLst/>
                <a:cxnLst/>
                <a:rect l="l" t="t" r="r" b="b"/>
                <a:pathLst>
                  <a:path w="889" h="2808" extrusionOk="0">
                    <a:moveTo>
                      <a:pt x="129" y="0"/>
                    </a:moveTo>
                    <a:cubicBezTo>
                      <a:pt x="66" y="0"/>
                      <a:pt x="1" y="48"/>
                      <a:pt x="12" y="130"/>
                    </a:cubicBezTo>
                    <a:cubicBezTo>
                      <a:pt x="210" y="1002"/>
                      <a:pt x="429" y="1874"/>
                      <a:pt x="667" y="2727"/>
                    </a:cubicBezTo>
                    <a:cubicBezTo>
                      <a:pt x="675" y="2784"/>
                      <a:pt x="716" y="2807"/>
                      <a:pt x="759" y="2807"/>
                    </a:cubicBezTo>
                    <a:cubicBezTo>
                      <a:pt x="822" y="2807"/>
                      <a:pt x="889" y="2758"/>
                      <a:pt x="865" y="2688"/>
                    </a:cubicBezTo>
                    <a:cubicBezTo>
                      <a:pt x="627" y="1815"/>
                      <a:pt x="429" y="943"/>
                      <a:pt x="231" y="71"/>
                    </a:cubicBezTo>
                    <a:cubicBezTo>
                      <a:pt x="215" y="23"/>
                      <a:pt x="173" y="0"/>
                      <a:pt x="12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57" name="Google Shape;2657;p28"/>
              <p:cNvSpPr/>
              <p:nvPr/>
            </p:nvSpPr>
            <p:spPr>
              <a:xfrm>
                <a:off x="4143550" y="1611950"/>
                <a:ext cx="15775" cy="40425"/>
              </a:xfrm>
              <a:custGeom>
                <a:avLst/>
                <a:gdLst/>
                <a:ahLst/>
                <a:cxnLst/>
                <a:rect l="l" t="t" r="r" b="b"/>
                <a:pathLst>
                  <a:path w="631" h="1617" extrusionOk="0">
                    <a:moveTo>
                      <a:pt x="127" y="0"/>
                    </a:moveTo>
                    <a:cubicBezTo>
                      <a:pt x="67" y="0"/>
                      <a:pt x="0" y="55"/>
                      <a:pt x="13" y="139"/>
                    </a:cubicBezTo>
                    <a:cubicBezTo>
                      <a:pt x="111" y="615"/>
                      <a:pt x="230" y="1090"/>
                      <a:pt x="409" y="1546"/>
                    </a:cubicBezTo>
                    <a:cubicBezTo>
                      <a:pt x="425" y="1594"/>
                      <a:pt x="468" y="1616"/>
                      <a:pt x="509" y="1616"/>
                    </a:cubicBezTo>
                    <a:cubicBezTo>
                      <a:pt x="571" y="1616"/>
                      <a:pt x="631" y="1569"/>
                      <a:pt x="607" y="1487"/>
                    </a:cubicBezTo>
                    <a:cubicBezTo>
                      <a:pt x="449" y="1030"/>
                      <a:pt x="309" y="554"/>
                      <a:pt x="211" y="79"/>
                    </a:cubicBezTo>
                    <a:cubicBezTo>
                      <a:pt x="203" y="24"/>
                      <a:pt x="167" y="0"/>
                      <a:pt x="12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grpSp>
        <p:nvGrpSpPr>
          <p:cNvPr id="2658" name="Google Shape;2658;p28"/>
          <p:cNvGrpSpPr/>
          <p:nvPr/>
        </p:nvGrpSpPr>
        <p:grpSpPr>
          <a:xfrm rot="2699644">
            <a:off x="342445" y="5771760"/>
            <a:ext cx="1061321" cy="734081"/>
            <a:chOff x="3736388" y="802750"/>
            <a:chExt cx="583325" cy="403425"/>
          </a:xfrm>
        </p:grpSpPr>
        <p:sp>
          <p:nvSpPr>
            <p:cNvPr id="2659" name="Google Shape;2659;p28"/>
            <p:cNvSpPr/>
            <p:nvPr/>
          </p:nvSpPr>
          <p:spPr>
            <a:xfrm>
              <a:off x="3736388" y="802750"/>
              <a:ext cx="583325" cy="403425"/>
            </a:xfrm>
            <a:custGeom>
              <a:avLst/>
              <a:gdLst/>
              <a:ahLst/>
              <a:cxnLst/>
              <a:rect l="l" t="t" r="r" b="b"/>
              <a:pathLst>
                <a:path w="23333" h="16137" extrusionOk="0">
                  <a:moveTo>
                    <a:pt x="21985" y="1"/>
                  </a:moveTo>
                  <a:cubicBezTo>
                    <a:pt x="21985" y="1"/>
                    <a:pt x="19170" y="1824"/>
                    <a:pt x="16910" y="2914"/>
                  </a:cubicBezTo>
                  <a:cubicBezTo>
                    <a:pt x="14669" y="4005"/>
                    <a:pt x="12509" y="7314"/>
                    <a:pt x="14531" y="14788"/>
                  </a:cubicBezTo>
                  <a:cubicBezTo>
                    <a:pt x="12570" y="8521"/>
                    <a:pt x="8898" y="6320"/>
                    <a:pt x="6429" y="6320"/>
                  </a:cubicBezTo>
                  <a:cubicBezTo>
                    <a:pt x="6227" y="6320"/>
                    <a:pt x="6033" y="6335"/>
                    <a:pt x="5849" y="6363"/>
                  </a:cubicBezTo>
                  <a:cubicBezTo>
                    <a:pt x="3370" y="6740"/>
                    <a:pt x="0" y="6839"/>
                    <a:pt x="0" y="6839"/>
                  </a:cubicBezTo>
                  <a:cubicBezTo>
                    <a:pt x="338" y="8366"/>
                    <a:pt x="754" y="9912"/>
                    <a:pt x="1547" y="11260"/>
                  </a:cubicBezTo>
                  <a:cubicBezTo>
                    <a:pt x="2339" y="12608"/>
                    <a:pt x="3529" y="13777"/>
                    <a:pt x="5016" y="14292"/>
                  </a:cubicBezTo>
                  <a:cubicBezTo>
                    <a:pt x="5787" y="14558"/>
                    <a:pt x="6587" y="14634"/>
                    <a:pt x="7399" y="14634"/>
                  </a:cubicBezTo>
                  <a:cubicBezTo>
                    <a:pt x="8342" y="14634"/>
                    <a:pt x="9301" y="14532"/>
                    <a:pt x="10249" y="14511"/>
                  </a:cubicBezTo>
                  <a:cubicBezTo>
                    <a:pt x="10373" y="14507"/>
                    <a:pt x="10498" y="14504"/>
                    <a:pt x="10623" y="14504"/>
                  </a:cubicBezTo>
                  <a:cubicBezTo>
                    <a:pt x="12245" y="14504"/>
                    <a:pt x="13972" y="14885"/>
                    <a:pt x="14947" y="16136"/>
                  </a:cubicBezTo>
                  <a:cubicBezTo>
                    <a:pt x="15026" y="14432"/>
                    <a:pt x="16453" y="13063"/>
                    <a:pt x="17901" y="12132"/>
                  </a:cubicBezTo>
                  <a:cubicBezTo>
                    <a:pt x="19368" y="11181"/>
                    <a:pt x="21033" y="10407"/>
                    <a:pt x="22083" y="9000"/>
                  </a:cubicBezTo>
                  <a:cubicBezTo>
                    <a:pt x="23015" y="7732"/>
                    <a:pt x="23332" y="6085"/>
                    <a:pt x="23214" y="4539"/>
                  </a:cubicBezTo>
                  <a:cubicBezTo>
                    <a:pt x="23095" y="2974"/>
                    <a:pt x="22579" y="1468"/>
                    <a:pt x="21985" y="1"/>
                  </a:cubicBezTo>
                  <a:close/>
                </a:path>
              </a:pathLst>
            </a:custGeom>
            <a:solidFill>
              <a:schemeClr val="dk1"/>
            </a:solidFill>
            <a:ln w="152400" cap="flat" cmpd="sng">
              <a:solidFill>
                <a:schemeClr val="lt2"/>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nvGrpSpPr>
            <p:cNvPr id="2660" name="Google Shape;2660;p28"/>
            <p:cNvGrpSpPr/>
            <p:nvPr/>
          </p:nvGrpSpPr>
          <p:grpSpPr>
            <a:xfrm>
              <a:off x="3736400" y="802750"/>
              <a:ext cx="583300" cy="403425"/>
              <a:chOff x="3632425" y="1553450"/>
              <a:chExt cx="583300" cy="403425"/>
            </a:xfrm>
          </p:grpSpPr>
          <p:sp>
            <p:nvSpPr>
              <p:cNvPr id="2661" name="Google Shape;2661;p28"/>
              <p:cNvSpPr/>
              <p:nvPr/>
            </p:nvSpPr>
            <p:spPr>
              <a:xfrm>
                <a:off x="3632425" y="1553450"/>
                <a:ext cx="583300" cy="403425"/>
              </a:xfrm>
              <a:custGeom>
                <a:avLst/>
                <a:gdLst/>
                <a:ahLst/>
                <a:cxnLst/>
                <a:rect l="l" t="t" r="r" b="b"/>
                <a:pathLst>
                  <a:path w="23332" h="16137" extrusionOk="0">
                    <a:moveTo>
                      <a:pt x="21983" y="0"/>
                    </a:moveTo>
                    <a:cubicBezTo>
                      <a:pt x="21983" y="0"/>
                      <a:pt x="19168" y="1824"/>
                      <a:pt x="16909" y="2915"/>
                    </a:cubicBezTo>
                    <a:cubicBezTo>
                      <a:pt x="14669" y="3986"/>
                      <a:pt x="12508" y="7316"/>
                      <a:pt x="14530" y="14769"/>
                    </a:cubicBezTo>
                    <a:cubicBezTo>
                      <a:pt x="12570" y="8502"/>
                      <a:pt x="8898" y="6301"/>
                      <a:pt x="6428" y="6301"/>
                    </a:cubicBezTo>
                    <a:cubicBezTo>
                      <a:pt x="6226" y="6301"/>
                      <a:pt x="6032" y="6315"/>
                      <a:pt x="5848" y="6344"/>
                    </a:cubicBezTo>
                    <a:cubicBezTo>
                      <a:pt x="3371" y="6721"/>
                      <a:pt x="1" y="6819"/>
                      <a:pt x="1" y="6819"/>
                    </a:cubicBezTo>
                    <a:cubicBezTo>
                      <a:pt x="337" y="8366"/>
                      <a:pt x="754" y="9893"/>
                      <a:pt x="1547" y="11260"/>
                    </a:cubicBezTo>
                    <a:cubicBezTo>
                      <a:pt x="2340" y="12608"/>
                      <a:pt x="3529" y="13778"/>
                      <a:pt x="5015" y="14293"/>
                    </a:cubicBezTo>
                    <a:cubicBezTo>
                      <a:pt x="5784" y="14550"/>
                      <a:pt x="6583" y="14624"/>
                      <a:pt x="7394" y="14624"/>
                    </a:cubicBezTo>
                    <a:cubicBezTo>
                      <a:pt x="8338" y="14624"/>
                      <a:pt x="9299" y="14523"/>
                      <a:pt x="10248" y="14492"/>
                    </a:cubicBezTo>
                    <a:cubicBezTo>
                      <a:pt x="10339" y="14489"/>
                      <a:pt x="10431" y="14488"/>
                      <a:pt x="10523" y="14488"/>
                    </a:cubicBezTo>
                    <a:cubicBezTo>
                      <a:pt x="12174" y="14488"/>
                      <a:pt x="13951" y="14841"/>
                      <a:pt x="14947" y="16136"/>
                    </a:cubicBezTo>
                    <a:cubicBezTo>
                      <a:pt x="15026" y="14412"/>
                      <a:pt x="16454" y="13064"/>
                      <a:pt x="17900" y="12113"/>
                    </a:cubicBezTo>
                    <a:cubicBezTo>
                      <a:pt x="19367" y="11161"/>
                      <a:pt x="21032" y="10387"/>
                      <a:pt x="22083" y="8981"/>
                    </a:cubicBezTo>
                    <a:cubicBezTo>
                      <a:pt x="23014" y="7731"/>
                      <a:pt x="23331" y="6087"/>
                      <a:pt x="23212" y="4520"/>
                    </a:cubicBezTo>
                    <a:cubicBezTo>
                      <a:pt x="23093" y="2955"/>
                      <a:pt x="22578" y="1448"/>
                      <a:pt x="2198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62" name="Google Shape;2662;p28"/>
              <p:cNvSpPr/>
              <p:nvPr/>
            </p:nvSpPr>
            <p:spPr>
              <a:xfrm>
                <a:off x="3662725" y="1746925"/>
                <a:ext cx="346825" cy="195175"/>
              </a:xfrm>
              <a:custGeom>
                <a:avLst/>
                <a:gdLst/>
                <a:ahLst/>
                <a:cxnLst/>
                <a:rect l="l" t="t" r="r" b="b"/>
                <a:pathLst>
                  <a:path w="13873" h="7807" extrusionOk="0">
                    <a:moveTo>
                      <a:pt x="146" y="1"/>
                    </a:moveTo>
                    <a:cubicBezTo>
                      <a:pt x="66" y="1"/>
                      <a:pt x="0" y="110"/>
                      <a:pt x="76" y="171"/>
                    </a:cubicBezTo>
                    <a:cubicBezTo>
                      <a:pt x="493" y="508"/>
                      <a:pt x="930" y="845"/>
                      <a:pt x="1366" y="1142"/>
                    </a:cubicBezTo>
                    <a:cubicBezTo>
                      <a:pt x="1821" y="1440"/>
                      <a:pt x="2277" y="1678"/>
                      <a:pt x="2772" y="1876"/>
                    </a:cubicBezTo>
                    <a:cubicBezTo>
                      <a:pt x="3744" y="2273"/>
                      <a:pt x="4794" y="2490"/>
                      <a:pt x="5825" y="2748"/>
                    </a:cubicBezTo>
                    <a:cubicBezTo>
                      <a:pt x="6816" y="2986"/>
                      <a:pt x="7828" y="3243"/>
                      <a:pt x="8779" y="3660"/>
                    </a:cubicBezTo>
                    <a:cubicBezTo>
                      <a:pt x="9710" y="4076"/>
                      <a:pt x="10543" y="4651"/>
                      <a:pt x="11277" y="5344"/>
                    </a:cubicBezTo>
                    <a:cubicBezTo>
                      <a:pt x="12110" y="6118"/>
                      <a:pt x="12842" y="6970"/>
                      <a:pt x="13635" y="7783"/>
                    </a:cubicBezTo>
                    <a:cubicBezTo>
                      <a:pt x="13656" y="7800"/>
                      <a:pt x="13679" y="7807"/>
                      <a:pt x="13702" y="7807"/>
                    </a:cubicBezTo>
                    <a:cubicBezTo>
                      <a:pt x="13789" y="7807"/>
                      <a:pt x="13873" y="7703"/>
                      <a:pt x="13794" y="7625"/>
                    </a:cubicBezTo>
                    <a:cubicBezTo>
                      <a:pt x="12366" y="6217"/>
                      <a:pt x="11137" y="4591"/>
                      <a:pt x="9314" y="3679"/>
                    </a:cubicBezTo>
                    <a:cubicBezTo>
                      <a:pt x="7450" y="2748"/>
                      <a:pt x="5370" y="2530"/>
                      <a:pt x="3407" y="1876"/>
                    </a:cubicBezTo>
                    <a:cubicBezTo>
                      <a:pt x="2812" y="1678"/>
                      <a:pt x="2257" y="1440"/>
                      <a:pt x="1722" y="1123"/>
                    </a:cubicBezTo>
                    <a:cubicBezTo>
                      <a:pt x="1186" y="806"/>
                      <a:pt x="711" y="409"/>
                      <a:pt x="216" y="32"/>
                    </a:cubicBezTo>
                    <a:cubicBezTo>
                      <a:pt x="194" y="10"/>
                      <a:pt x="169" y="1"/>
                      <a:pt x="14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63" name="Google Shape;2663;p28"/>
              <p:cNvSpPr/>
              <p:nvPr/>
            </p:nvSpPr>
            <p:spPr>
              <a:xfrm>
                <a:off x="3999825" y="1603525"/>
                <a:ext cx="182800" cy="337250"/>
              </a:xfrm>
              <a:custGeom>
                <a:avLst/>
                <a:gdLst/>
                <a:ahLst/>
                <a:cxnLst/>
                <a:rect l="l" t="t" r="r" b="b"/>
                <a:pathLst>
                  <a:path w="7312" h="13490" extrusionOk="0">
                    <a:moveTo>
                      <a:pt x="7187" y="0"/>
                    </a:moveTo>
                    <a:cubicBezTo>
                      <a:pt x="7146" y="0"/>
                      <a:pt x="7105" y="24"/>
                      <a:pt x="7089" y="80"/>
                    </a:cubicBezTo>
                    <a:cubicBezTo>
                      <a:pt x="6772" y="971"/>
                      <a:pt x="6296" y="1824"/>
                      <a:pt x="5701" y="2557"/>
                    </a:cubicBezTo>
                    <a:cubicBezTo>
                      <a:pt x="5067" y="3349"/>
                      <a:pt x="4235" y="3944"/>
                      <a:pt x="3542" y="4697"/>
                    </a:cubicBezTo>
                    <a:cubicBezTo>
                      <a:pt x="2213" y="6125"/>
                      <a:pt x="1401" y="7929"/>
                      <a:pt x="846" y="9793"/>
                    </a:cubicBezTo>
                    <a:cubicBezTo>
                      <a:pt x="508" y="10961"/>
                      <a:pt x="251" y="12151"/>
                      <a:pt x="13" y="13361"/>
                    </a:cubicBezTo>
                    <a:cubicBezTo>
                      <a:pt x="1" y="13443"/>
                      <a:pt x="66" y="13490"/>
                      <a:pt x="125" y="13490"/>
                    </a:cubicBezTo>
                    <a:cubicBezTo>
                      <a:pt x="165" y="13490"/>
                      <a:pt x="203" y="13468"/>
                      <a:pt x="211" y="13419"/>
                    </a:cubicBezTo>
                    <a:cubicBezTo>
                      <a:pt x="647" y="11358"/>
                      <a:pt x="1063" y="9257"/>
                      <a:pt x="1995" y="7354"/>
                    </a:cubicBezTo>
                    <a:cubicBezTo>
                      <a:pt x="2411" y="6502"/>
                      <a:pt x="2926" y="5689"/>
                      <a:pt x="3561" y="4975"/>
                    </a:cubicBezTo>
                    <a:cubicBezTo>
                      <a:pt x="4235" y="4222"/>
                      <a:pt x="5067" y="3627"/>
                      <a:pt x="5722" y="2874"/>
                    </a:cubicBezTo>
                    <a:cubicBezTo>
                      <a:pt x="6415" y="2062"/>
                      <a:pt x="6951" y="1129"/>
                      <a:pt x="7287" y="138"/>
                    </a:cubicBezTo>
                    <a:cubicBezTo>
                      <a:pt x="7311" y="55"/>
                      <a:pt x="7249" y="0"/>
                      <a:pt x="718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64" name="Google Shape;2664;p28"/>
              <p:cNvSpPr/>
              <p:nvPr/>
            </p:nvSpPr>
            <p:spPr>
              <a:xfrm>
                <a:off x="3694300" y="1795300"/>
                <a:ext cx="63000" cy="36000"/>
              </a:xfrm>
              <a:custGeom>
                <a:avLst/>
                <a:gdLst/>
                <a:ahLst/>
                <a:cxnLst/>
                <a:rect l="l" t="t" r="r" b="b"/>
                <a:pathLst>
                  <a:path w="2520" h="1440" extrusionOk="0">
                    <a:moveTo>
                      <a:pt x="2382" y="1"/>
                    </a:moveTo>
                    <a:cubicBezTo>
                      <a:pt x="2364" y="1"/>
                      <a:pt x="2344" y="7"/>
                      <a:pt x="2323" y="20"/>
                    </a:cubicBezTo>
                    <a:cubicBezTo>
                      <a:pt x="1609" y="457"/>
                      <a:pt x="856" y="872"/>
                      <a:pt x="103" y="1249"/>
                    </a:cubicBezTo>
                    <a:cubicBezTo>
                      <a:pt x="0" y="1300"/>
                      <a:pt x="59" y="1439"/>
                      <a:pt x="153" y="1439"/>
                    </a:cubicBezTo>
                    <a:cubicBezTo>
                      <a:pt x="168" y="1439"/>
                      <a:pt x="184" y="1436"/>
                      <a:pt x="201" y="1427"/>
                    </a:cubicBezTo>
                    <a:cubicBezTo>
                      <a:pt x="975" y="1051"/>
                      <a:pt x="1707" y="634"/>
                      <a:pt x="2421" y="198"/>
                    </a:cubicBezTo>
                    <a:cubicBezTo>
                      <a:pt x="2519" y="133"/>
                      <a:pt x="2470" y="1"/>
                      <a:pt x="238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65" name="Google Shape;2665;p28"/>
              <p:cNvSpPr/>
              <p:nvPr/>
            </p:nvSpPr>
            <p:spPr>
              <a:xfrm>
                <a:off x="3736550" y="1812850"/>
                <a:ext cx="73750" cy="66025"/>
              </a:xfrm>
              <a:custGeom>
                <a:avLst/>
                <a:gdLst/>
                <a:ahLst/>
                <a:cxnLst/>
                <a:rect l="l" t="t" r="r" b="b"/>
                <a:pathLst>
                  <a:path w="2950" h="2641" extrusionOk="0">
                    <a:moveTo>
                      <a:pt x="2803" y="0"/>
                    </a:moveTo>
                    <a:cubicBezTo>
                      <a:pt x="2780" y="0"/>
                      <a:pt x="2756" y="10"/>
                      <a:pt x="2734" y="32"/>
                    </a:cubicBezTo>
                    <a:cubicBezTo>
                      <a:pt x="1881" y="884"/>
                      <a:pt x="1009" y="1697"/>
                      <a:pt x="78" y="2469"/>
                    </a:cubicBezTo>
                    <a:cubicBezTo>
                      <a:pt x="0" y="2531"/>
                      <a:pt x="78" y="2640"/>
                      <a:pt x="164" y="2640"/>
                    </a:cubicBezTo>
                    <a:cubicBezTo>
                      <a:pt x="189" y="2640"/>
                      <a:pt x="214" y="2631"/>
                      <a:pt x="236" y="2609"/>
                    </a:cubicBezTo>
                    <a:cubicBezTo>
                      <a:pt x="1148" y="1856"/>
                      <a:pt x="2039" y="1042"/>
                      <a:pt x="2872" y="191"/>
                    </a:cubicBezTo>
                    <a:cubicBezTo>
                      <a:pt x="2949" y="113"/>
                      <a:pt x="2883" y="0"/>
                      <a:pt x="280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66" name="Google Shape;2666;p28"/>
              <p:cNvSpPr/>
              <p:nvPr/>
            </p:nvSpPr>
            <p:spPr>
              <a:xfrm>
                <a:off x="3824700" y="1821700"/>
                <a:ext cx="23200" cy="33275"/>
              </a:xfrm>
              <a:custGeom>
                <a:avLst/>
                <a:gdLst/>
                <a:ahLst/>
                <a:cxnLst/>
                <a:rect l="l" t="t" r="r" b="b"/>
                <a:pathLst>
                  <a:path w="928" h="1331" extrusionOk="0">
                    <a:moveTo>
                      <a:pt x="780" y="0"/>
                    </a:moveTo>
                    <a:cubicBezTo>
                      <a:pt x="746" y="0"/>
                      <a:pt x="713" y="16"/>
                      <a:pt x="694" y="54"/>
                    </a:cubicBezTo>
                    <a:cubicBezTo>
                      <a:pt x="496" y="450"/>
                      <a:pt x="278" y="807"/>
                      <a:pt x="20" y="1164"/>
                    </a:cubicBezTo>
                    <a:cubicBezTo>
                      <a:pt x="1" y="1224"/>
                      <a:pt x="20" y="1283"/>
                      <a:pt x="60" y="1323"/>
                    </a:cubicBezTo>
                    <a:cubicBezTo>
                      <a:pt x="76" y="1328"/>
                      <a:pt x="92" y="1331"/>
                      <a:pt x="107" y="1331"/>
                    </a:cubicBezTo>
                    <a:cubicBezTo>
                      <a:pt x="149" y="1331"/>
                      <a:pt x="184" y="1312"/>
                      <a:pt x="199" y="1283"/>
                    </a:cubicBezTo>
                    <a:cubicBezTo>
                      <a:pt x="456" y="926"/>
                      <a:pt x="675" y="550"/>
                      <a:pt x="873" y="154"/>
                    </a:cubicBezTo>
                    <a:cubicBezTo>
                      <a:pt x="927" y="73"/>
                      <a:pt x="852" y="0"/>
                      <a:pt x="78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67" name="Google Shape;2667;p28"/>
              <p:cNvSpPr/>
              <p:nvPr/>
            </p:nvSpPr>
            <p:spPr>
              <a:xfrm>
                <a:off x="3826700" y="1836375"/>
                <a:ext cx="65800" cy="68075"/>
              </a:xfrm>
              <a:custGeom>
                <a:avLst/>
                <a:gdLst/>
                <a:ahLst/>
                <a:cxnLst/>
                <a:rect l="l" t="t" r="r" b="b"/>
                <a:pathLst>
                  <a:path w="2632" h="2723" extrusionOk="0">
                    <a:moveTo>
                      <a:pt x="2489" y="0"/>
                    </a:moveTo>
                    <a:cubicBezTo>
                      <a:pt x="2464" y="0"/>
                      <a:pt x="2439" y="12"/>
                      <a:pt x="2419" y="43"/>
                    </a:cubicBezTo>
                    <a:cubicBezTo>
                      <a:pt x="1684" y="915"/>
                      <a:pt x="912" y="1766"/>
                      <a:pt x="79" y="2540"/>
                    </a:cubicBezTo>
                    <a:cubicBezTo>
                      <a:pt x="0" y="2618"/>
                      <a:pt x="72" y="2722"/>
                      <a:pt x="154" y="2722"/>
                    </a:cubicBezTo>
                    <a:cubicBezTo>
                      <a:pt x="175" y="2722"/>
                      <a:pt x="197" y="2715"/>
                      <a:pt x="217" y="2699"/>
                    </a:cubicBezTo>
                    <a:cubicBezTo>
                      <a:pt x="1050" y="1906"/>
                      <a:pt x="1843" y="1073"/>
                      <a:pt x="2557" y="181"/>
                    </a:cubicBezTo>
                    <a:cubicBezTo>
                      <a:pt x="2631" y="107"/>
                      <a:pt x="2562" y="0"/>
                      <a:pt x="248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68" name="Google Shape;2668;p28"/>
              <p:cNvSpPr/>
              <p:nvPr/>
            </p:nvSpPr>
            <p:spPr>
              <a:xfrm>
                <a:off x="3905025" y="1860200"/>
                <a:ext cx="22800" cy="27575"/>
              </a:xfrm>
              <a:custGeom>
                <a:avLst/>
                <a:gdLst/>
                <a:ahLst/>
                <a:cxnLst/>
                <a:rect l="l" t="t" r="r" b="b"/>
                <a:pathLst>
                  <a:path w="912" h="1103" extrusionOk="0">
                    <a:moveTo>
                      <a:pt x="799" y="0"/>
                    </a:moveTo>
                    <a:cubicBezTo>
                      <a:pt x="763" y="0"/>
                      <a:pt x="725" y="22"/>
                      <a:pt x="713" y="60"/>
                    </a:cubicBezTo>
                    <a:cubicBezTo>
                      <a:pt x="534" y="377"/>
                      <a:pt x="335" y="655"/>
                      <a:pt x="78" y="913"/>
                    </a:cubicBezTo>
                    <a:cubicBezTo>
                      <a:pt x="1" y="990"/>
                      <a:pt x="68" y="1103"/>
                      <a:pt x="148" y="1103"/>
                    </a:cubicBezTo>
                    <a:cubicBezTo>
                      <a:pt x="171" y="1103"/>
                      <a:pt x="195" y="1094"/>
                      <a:pt x="216" y="1072"/>
                    </a:cubicBezTo>
                    <a:cubicBezTo>
                      <a:pt x="494" y="794"/>
                      <a:pt x="713" y="496"/>
                      <a:pt x="890" y="160"/>
                    </a:cubicBezTo>
                    <a:cubicBezTo>
                      <a:pt x="911" y="100"/>
                      <a:pt x="911" y="41"/>
                      <a:pt x="851" y="20"/>
                    </a:cubicBezTo>
                    <a:cubicBezTo>
                      <a:pt x="837" y="6"/>
                      <a:pt x="818" y="0"/>
                      <a:pt x="79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69" name="Google Shape;2669;p28"/>
              <p:cNvSpPr/>
              <p:nvPr/>
            </p:nvSpPr>
            <p:spPr>
              <a:xfrm>
                <a:off x="3709175" y="1748975"/>
                <a:ext cx="23450" cy="43400"/>
              </a:xfrm>
              <a:custGeom>
                <a:avLst/>
                <a:gdLst/>
                <a:ahLst/>
                <a:cxnLst/>
                <a:rect l="l" t="t" r="r" b="b"/>
                <a:pathLst>
                  <a:path w="938" h="1736" extrusionOk="0">
                    <a:moveTo>
                      <a:pt x="147" y="1"/>
                    </a:moveTo>
                    <a:cubicBezTo>
                      <a:pt x="77" y="1"/>
                      <a:pt x="1" y="85"/>
                      <a:pt x="42" y="169"/>
                    </a:cubicBezTo>
                    <a:cubicBezTo>
                      <a:pt x="301" y="644"/>
                      <a:pt x="518" y="1160"/>
                      <a:pt x="716" y="1655"/>
                    </a:cubicBezTo>
                    <a:cubicBezTo>
                      <a:pt x="732" y="1712"/>
                      <a:pt x="775" y="1735"/>
                      <a:pt x="817" y="1735"/>
                    </a:cubicBezTo>
                    <a:cubicBezTo>
                      <a:pt x="878" y="1735"/>
                      <a:pt x="938" y="1685"/>
                      <a:pt x="914" y="1615"/>
                    </a:cubicBezTo>
                    <a:cubicBezTo>
                      <a:pt x="716" y="1081"/>
                      <a:pt x="478" y="565"/>
                      <a:pt x="221" y="50"/>
                    </a:cubicBezTo>
                    <a:cubicBezTo>
                      <a:pt x="204" y="15"/>
                      <a:pt x="176" y="1"/>
                      <a:pt x="14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70" name="Google Shape;2670;p28"/>
              <p:cNvSpPr/>
              <p:nvPr/>
            </p:nvSpPr>
            <p:spPr>
              <a:xfrm>
                <a:off x="3765100" y="1735200"/>
                <a:ext cx="29000" cy="75975"/>
              </a:xfrm>
              <a:custGeom>
                <a:avLst/>
                <a:gdLst/>
                <a:ahLst/>
                <a:cxnLst/>
                <a:rect l="l" t="t" r="r" b="b"/>
                <a:pathLst>
                  <a:path w="1160" h="3039" extrusionOk="0">
                    <a:moveTo>
                      <a:pt x="131" y="0"/>
                    </a:moveTo>
                    <a:cubicBezTo>
                      <a:pt x="67" y="0"/>
                      <a:pt x="1" y="51"/>
                      <a:pt x="25" y="125"/>
                    </a:cubicBezTo>
                    <a:cubicBezTo>
                      <a:pt x="403" y="1056"/>
                      <a:pt x="699" y="2007"/>
                      <a:pt x="937" y="2959"/>
                    </a:cubicBezTo>
                    <a:cubicBezTo>
                      <a:pt x="953" y="3014"/>
                      <a:pt x="994" y="3038"/>
                      <a:pt x="1035" y="3038"/>
                    </a:cubicBezTo>
                    <a:cubicBezTo>
                      <a:pt x="1097" y="3038"/>
                      <a:pt x="1159" y="2983"/>
                      <a:pt x="1135" y="2900"/>
                    </a:cubicBezTo>
                    <a:cubicBezTo>
                      <a:pt x="897" y="1949"/>
                      <a:pt x="601" y="997"/>
                      <a:pt x="223" y="65"/>
                    </a:cubicBezTo>
                    <a:cubicBezTo>
                      <a:pt x="208" y="19"/>
                      <a:pt x="170" y="0"/>
                      <a:pt x="13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71" name="Google Shape;2671;p28"/>
              <p:cNvSpPr/>
              <p:nvPr/>
            </p:nvSpPr>
            <p:spPr>
              <a:xfrm>
                <a:off x="3829150" y="1773125"/>
                <a:ext cx="20650" cy="50950"/>
              </a:xfrm>
              <a:custGeom>
                <a:avLst/>
                <a:gdLst/>
                <a:ahLst/>
                <a:cxnLst/>
                <a:rect l="l" t="t" r="r" b="b"/>
                <a:pathLst>
                  <a:path w="826" h="2038" extrusionOk="0">
                    <a:moveTo>
                      <a:pt x="138" y="1"/>
                    </a:moveTo>
                    <a:cubicBezTo>
                      <a:pt x="70" y="1"/>
                      <a:pt x="0" y="73"/>
                      <a:pt x="40" y="154"/>
                    </a:cubicBezTo>
                    <a:cubicBezTo>
                      <a:pt x="318" y="728"/>
                      <a:pt x="516" y="1344"/>
                      <a:pt x="616" y="1957"/>
                    </a:cubicBezTo>
                    <a:cubicBezTo>
                      <a:pt x="624" y="2014"/>
                      <a:pt x="661" y="2038"/>
                      <a:pt x="702" y="2038"/>
                    </a:cubicBezTo>
                    <a:cubicBezTo>
                      <a:pt x="760" y="2038"/>
                      <a:pt x="825" y="1988"/>
                      <a:pt x="814" y="1918"/>
                    </a:cubicBezTo>
                    <a:cubicBezTo>
                      <a:pt x="714" y="1264"/>
                      <a:pt x="516" y="630"/>
                      <a:pt x="219" y="54"/>
                    </a:cubicBezTo>
                    <a:cubicBezTo>
                      <a:pt x="200" y="16"/>
                      <a:pt x="169" y="1"/>
                      <a:pt x="13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72" name="Google Shape;2672;p28"/>
              <p:cNvSpPr/>
              <p:nvPr/>
            </p:nvSpPr>
            <p:spPr>
              <a:xfrm>
                <a:off x="3884575" y="1775975"/>
                <a:ext cx="17475" cy="68525"/>
              </a:xfrm>
              <a:custGeom>
                <a:avLst/>
                <a:gdLst/>
                <a:ahLst/>
                <a:cxnLst/>
                <a:rect l="l" t="t" r="r" b="b"/>
                <a:pathLst>
                  <a:path w="699" h="2741" extrusionOk="0">
                    <a:moveTo>
                      <a:pt x="125" y="0"/>
                    </a:moveTo>
                    <a:cubicBezTo>
                      <a:pt x="63" y="0"/>
                      <a:pt x="0" y="55"/>
                      <a:pt x="24" y="139"/>
                    </a:cubicBezTo>
                    <a:cubicBezTo>
                      <a:pt x="222" y="952"/>
                      <a:pt x="381" y="1804"/>
                      <a:pt x="479" y="2636"/>
                    </a:cubicBezTo>
                    <a:cubicBezTo>
                      <a:pt x="490" y="2706"/>
                      <a:pt x="544" y="2741"/>
                      <a:pt x="597" y="2741"/>
                    </a:cubicBezTo>
                    <a:cubicBezTo>
                      <a:pt x="649" y="2741"/>
                      <a:pt x="698" y="2706"/>
                      <a:pt x="698" y="2636"/>
                    </a:cubicBezTo>
                    <a:cubicBezTo>
                      <a:pt x="579" y="1785"/>
                      <a:pt x="421" y="931"/>
                      <a:pt x="222" y="80"/>
                    </a:cubicBezTo>
                    <a:cubicBezTo>
                      <a:pt x="207" y="24"/>
                      <a:pt x="166" y="0"/>
                      <a:pt x="12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73" name="Google Shape;2673;p28"/>
              <p:cNvSpPr/>
              <p:nvPr/>
            </p:nvSpPr>
            <p:spPr>
              <a:xfrm>
                <a:off x="3933725" y="1837425"/>
                <a:ext cx="9425" cy="38175"/>
              </a:xfrm>
              <a:custGeom>
                <a:avLst/>
                <a:gdLst/>
                <a:ahLst/>
                <a:cxnLst/>
                <a:rect l="l" t="t" r="r" b="b"/>
                <a:pathLst>
                  <a:path w="377" h="1527" extrusionOk="0">
                    <a:moveTo>
                      <a:pt x="120" y="1"/>
                    </a:moveTo>
                    <a:cubicBezTo>
                      <a:pt x="60" y="1"/>
                      <a:pt x="1" y="59"/>
                      <a:pt x="20" y="120"/>
                    </a:cubicBezTo>
                    <a:cubicBezTo>
                      <a:pt x="60" y="556"/>
                      <a:pt x="120" y="992"/>
                      <a:pt x="159" y="1428"/>
                    </a:cubicBezTo>
                    <a:cubicBezTo>
                      <a:pt x="159" y="1467"/>
                      <a:pt x="199" y="1526"/>
                      <a:pt x="258" y="1526"/>
                    </a:cubicBezTo>
                    <a:cubicBezTo>
                      <a:pt x="318" y="1526"/>
                      <a:pt x="377" y="1467"/>
                      <a:pt x="377" y="1428"/>
                    </a:cubicBezTo>
                    <a:cubicBezTo>
                      <a:pt x="318" y="992"/>
                      <a:pt x="278" y="556"/>
                      <a:pt x="218" y="120"/>
                    </a:cubicBezTo>
                    <a:cubicBezTo>
                      <a:pt x="218" y="59"/>
                      <a:pt x="179" y="1"/>
                      <a:pt x="12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74" name="Google Shape;2674;p28"/>
              <p:cNvSpPr/>
              <p:nvPr/>
            </p:nvSpPr>
            <p:spPr>
              <a:xfrm>
                <a:off x="4020750" y="1800925"/>
                <a:ext cx="108325" cy="50525"/>
              </a:xfrm>
              <a:custGeom>
                <a:avLst/>
                <a:gdLst/>
                <a:ahLst/>
                <a:cxnLst/>
                <a:rect l="l" t="t" r="r" b="b"/>
                <a:pathLst>
                  <a:path w="4333" h="2021" extrusionOk="0">
                    <a:moveTo>
                      <a:pt x="4160" y="1"/>
                    </a:moveTo>
                    <a:cubicBezTo>
                      <a:pt x="4144" y="1"/>
                      <a:pt x="4128" y="5"/>
                      <a:pt x="4111" y="13"/>
                    </a:cubicBezTo>
                    <a:cubicBezTo>
                      <a:pt x="2803" y="668"/>
                      <a:pt x="1476" y="1262"/>
                      <a:pt x="128" y="1797"/>
                    </a:cubicBezTo>
                    <a:cubicBezTo>
                      <a:pt x="1" y="1852"/>
                      <a:pt x="39" y="2021"/>
                      <a:pt x="137" y="2021"/>
                    </a:cubicBezTo>
                    <a:cubicBezTo>
                      <a:pt x="146" y="2021"/>
                      <a:pt x="157" y="2019"/>
                      <a:pt x="167" y="2016"/>
                    </a:cubicBezTo>
                    <a:cubicBezTo>
                      <a:pt x="1555" y="1461"/>
                      <a:pt x="2903" y="866"/>
                      <a:pt x="4230" y="192"/>
                    </a:cubicBezTo>
                    <a:cubicBezTo>
                      <a:pt x="4333" y="140"/>
                      <a:pt x="4259" y="1"/>
                      <a:pt x="416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75" name="Google Shape;2675;p28"/>
              <p:cNvSpPr/>
              <p:nvPr/>
            </p:nvSpPr>
            <p:spPr>
              <a:xfrm>
                <a:off x="3999550" y="1795775"/>
                <a:ext cx="23800" cy="59025"/>
              </a:xfrm>
              <a:custGeom>
                <a:avLst/>
                <a:gdLst/>
                <a:ahLst/>
                <a:cxnLst/>
                <a:rect l="l" t="t" r="r" b="b"/>
                <a:pathLst>
                  <a:path w="952" h="2361" extrusionOk="0">
                    <a:moveTo>
                      <a:pt x="134" y="0"/>
                    </a:moveTo>
                    <a:cubicBezTo>
                      <a:pt x="67" y="0"/>
                      <a:pt x="1" y="50"/>
                      <a:pt x="24" y="120"/>
                    </a:cubicBezTo>
                    <a:cubicBezTo>
                      <a:pt x="262" y="853"/>
                      <a:pt x="500" y="1567"/>
                      <a:pt x="717" y="2280"/>
                    </a:cubicBezTo>
                    <a:cubicBezTo>
                      <a:pt x="733" y="2337"/>
                      <a:pt x="779" y="2361"/>
                      <a:pt x="824" y="2361"/>
                    </a:cubicBezTo>
                    <a:cubicBezTo>
                      <a:pt x="889" y="2361"/>
                      <a:pt x="951" y="2311"/>
                      <a:pt x="915" y="2241"/>
                    </a:cubicBezTo>
                    <a:cubicBezTo>
                      <a:pt x="698" y="1508"/>
                      <a:pt x="460" y="794"/>
                      <a:pt x="241" y="81"/>
                    </a:cubicBezTo>
                    <a:cubicBezTo>
                      <a:pt x="225" y="24"/>
                      <a:pt x="179" y="0"/>
                      <a:pt x="13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76" name="Google Shape;2676;p28"/>
              <p:cNvSpPr/>
              <p:nvPr/>
            </p:nvSpPr>
            <p:spPr>
              <a:xfrm>
                <a:off x="4009750" y="1696675"/>
                <a:ext cx="36600" cy="101900"/>
              </a:xfrm>
              <a:custGeom>
                <a:avLst/>
                <a:gdLst/>
                <a:ahLst/>
                <a:cxnLst/>
                <a:rect l="l" t="t" r="r" b="b"/>
                <a:pathLst>
                  <a:path w="1464" h="4076" extrusionOk="0">
                    <a:moveTo>
                      <a:pt x="127" y="1"/>
                    </a:moveTo>
                    <a:cubicBezTo>
                      <a:pt x="67" y="1"/>
                      <a:pt x="0" y="56"/>
                      <a:pt x="13" y="139"/>
                    </a:cubicBezTo>
                    <a:cubicBezTo>
                      <a:pt x="132" y="794"/>
                      <a:pt x="290" y="1428"/>
                      <a:pt x="488" y="2062"/>
                    </a:cubicBezTo>
                    <a:cubicBezTo>
                      <a:pt x="706" y="2716"/>
                      <a:pt x="983" y="3350"/>
                      <a:pt x="1221" y="4005"/>
                    </a:cubicBezTo>
                    <a:cubicBezTo>
                      <a:pt x="1245" y="4053"/>
                      <a:pt x="1293" y="4075"/>
                      <a:pt x="1337" y="4075"/>
                    </a:cubicBezTo>
                    <a:cubicBezTo>
                      <a:pt x="1403" y="4075"/>
                      <a:pt x="1463" y="4028"/>
                      <a:pt x="1440" y="3945"/>
                    </a:cubicBezTo>
                    <a:cubicBezTo>
                      <a:pt x="1181" y="3311"/>
                      <a:pt x="924" y="2657"/>
                      <a:pt x="706" y="2002"/>
                    </a:cubicBezTo>
                    <a:cubicBezTo>
                      <a:pt x="488" y="1368"/>
                      <a:pt x="330" y="734"/>
                      <a:pt x="211" y="80"/>
                    </a:cubicBezTo>
                    <a:cubicBezTo>
                      <a:pt x="203" y="25"/>
                      <a:pt x="166" y="1"/>
                      <a:pt x="12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77" name="Google Shape;2677;p28"/>
              <p:cNvSpPr/>
              <p:nvPr/>
            </p:nvSpPr>
            <p:spPr>
              <a:xfrm>
                <a:off x="4042075" y="1782775"/>
                <a:ext cx="39100" cy="17150"/>
              </a:xfrm>
              <a:custGeom>
                <a:avLst/>
                <a:gdLst/>
                <a:ahLst/>
                <a:cxnLst/>
                <a:rect l="l" t="t" r="r" b="b"/>
                <a:pathLst>
                  <a:path w="1564" h="686" extrusionOk="0">
                    <a:moveTo>
                      <a:pt x="1430" y="1"/>
                    </a:moveTo>
                    <a:cubicBezTo>
                      <a:pt x="1419" y="1"/>
                      <a:pt x="1407" y="2"/>
                      <a:pt x="1395" y="6"/>
                    </a:cubicBezTo>
                    <a:cubicBezTo>
                      <a:pt x="979" y="165"/>
                      <a:pt x="543" y="323"/>
                      <a:pt x="126" y="461"/>
                    </a:cubicBezTo>
                    <a:cubicBezTo>
                      <a:pt x="1" y="516"/>
                      <a:pt x="38" y="685"/>
                      <a:pt x="151" y="685"/>
                    </a:cubicBezTo>
                    <a:cubicBezTo>
                      <a:pt x="162" y="685"/>
                      <a:pt x="174" y="684"/>
                      <a:pt x="186" y="680"/>
                    </a:cubicBezTo>
                    <a:cubicBezTo>
                      <a:pt x="602" y="521"/>
                      <a:pt x="1038" y="363"/>
                      <a:pt x="1455" y="204"/>
                    </a:cubicBezTo>
                    <a:cubicBezTo>
                      <a:pt x="1563" y="168"/>
                      <a:pt x="1540" y="1"/>
                      <a:pt x="143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78" name="Google Shape;2678;p28"/>
              <p:cNvSpPr/>
              <p:nvPr/>
            </p:nvSpPr>
            <p:spPr>
              <a:xfrm>
                <a:off x="4061750" y="1728275"/>
                <a:ext cx="119525" cy="29400"/>
              </a:xfrm>
              <a:custGeom>
                <a:avLst/>
                <a:gdLst/>
                <a:ahLst/>
                <a:cxnLst/>
                <a:rect l="l" t="t" r="r" b="b"/>
                <a:pathLst>
                  <a:path w="4781" h="1176" extrusionOk="0">
                    <a:moveTo>
                      <a:pt x="4643" y="0"/>
                    </a:moveTo>
                    <a:cubicBezTo>
                      <a:pt x="4633" y="0"/>
                      <a:pt x="4623" y="2"/>
                      <a:pt x="4612" y="6"/>
                    </a:cubicBezTo>
                    <a:cubicBezTo>
                      <a:pt x="3126" y="402"/>
                      <a:pt x="1639" y="719"/>
                      <a:pt x="113" y="976"/>
                    </a:cubicBezTo>
                    <a:cubicBezTo>
                      <a:pt x="0" y="996"/>
                      <a:pt x="47" y="1176"/>
                      <a:pt x="155" y="1176"/>
                    </a:cubicBezTo>
                    <a:cubicBezTo>
                      <a:pt x="160" y="1176"/>
                      <a:pt x="166" y="1175"/>
                      <a:pt x="172" y="1174"/>
                    </a:cubicBezTo>
                    <a:cubicBezTo>
                      <a:pt x="1699" y="936"/>
                      <a:pt x="3185" y="600"/>
                      <a:pt x="4672" y="204"/>
                    </a:cubicBezTo>
                    <a:cubicBezTo>
                      <a:pt x="4781" y="168"/>
                      <a:pt x="4740" y="0"/>
                      <a:pt x="464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79" name="Google Shape;2679;p28"/>
              <p:cNvSpPr/>
              <p:nvPr/>
            </p:nvSpPr>
            <p:spPr>
              <a:xfrm>
                <a:off x="4105200" y="1696050"/>
                <a:ext cx="50775" cy="14575"/>
              </a:xfrm>
              <a:custGeom>
                <a:avLst/>
                <a:gdLst/>
                <a:ahLst/>
                <a:cxnLst/>
                <a:rect l="l" t="t" r="r" b="b"/>
                <a:pathLst>
                  <a:path w="2031" h="583" extrusionOk="0">
                    <a:moveTo>
                      <a:pt x="1894" y="0"/>
                    </a:moveTo>
                    <a:cubicBezTo>
                      <a:pt x="1885" y="0"/>
                      <a:pt x="1875" y="2"/>
                      <a:pt x="1864" y="5"/>
                    </a:cubicBezTo>
                    <a:cubicBezTo>
                      <a:pt x="1288" y="184"/>
                      <a:pt x="714" y="322"/>
                      <a:pt x="119" y="383"/>
                    </a:cubicBezTo>
                    <a:cubicBezTo>
                      <a:pt x="6" y="401"/>
                      <a:pt x="1" y="582"/>
                      <a:pt x="104" y="582"/>
                    </a:cubicBezTo>
                    <a:cubicBezTo>
                      <a:pt x="109" y="582"/>
                      <a:pt x="114" y="582"/>
                      <a:pt x="119" y="581"/>
                    </a:cubicBezTo>
                    <a:cubicBezTo>
                      <a:pt x="733" y="521"/>
                      <a:pt x="1328" y="402"/>
                      <a:pt x="1923" y="204"/>
                    </a:cubicBezTo>
                    <a:cubicBezTo>
                      <a:pt x="2031" y="167"/>
                      <a:pt x="1992" y="0"/>
                      <a:pt x="189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80" name="Google Shape;2680;p28"/>
              <p:cNvSpPr/>
              <p:nvPr/>
            </p:nvSpPr>
            <p:spPr>
              <a:xfrm>
                <a:off x="4150800" y="1650975"/>
                <a:ext cx="40375" cy="13025"/>
              </a:xfrm>
              <a:custGeom>
                <a:avLst/>
                <a:gdLst/>
                <a:ahLst/>
                <a:cxnLst/>
                <a:rect l="l" t="t" r="r" b="b"/>
                <a:pathLst>
                  <a:path w="1615" h="521" extrusionOk="0">
                    <a:moveTo>
                      <a:pt x="1482" y="0"/>
                    </a:moveTo>
                    <a:cubicBezTo>
                      <a:pt x="1471" y="0"/>
                      <a:pt x="1459" y="2"/>
                      <a:pt x="1447" y="5"/>
                    </a:cubicBezTo>
                    <a:cubicBezTo>
                      <a:pt x="1010" y="164"/>
                      <a:pt x="555" y="262"/>
                      <a:pt x="99" y="302"/>
                    </a:cubicBezTo>
                    <a:cubicBezTo>
                      <a:pt x="40" y="322"/>
                      <a:pt x="0" y="341"/>
                      <a:pt x="0" y="421"/>
                    </a:cubicBezTo>
                    <a:cubicBezTo>
                      <a:pt x="0" y="460"/>
                      <a:pt x="40" y="521"/>
                      <a:pt x="99" y="521"/>
                    </a:cubicBezTo>
                    <a:cubicBezTo>
                      <a:pt x="574" y="460"/>
                      <a:pt x="1050" y="362"/>
                      <a:pt x="1507" y="203"/>
                    </a:cubicBezTo>
                    <a:cubicBezTo>
                      <a:pt x="1615" y="167"/>
                      <a:pt x="1592" y="0"/>
                      <a:pt x="148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81" name="Google Shape;2681;p28"/>
              <p:cNvSpPr/>
              <p:nvPr/>
            </p:nvSpPr>
            <p:spPr>
              <a:xfrm>
                <a:off x="4043175" y="1657500"/>
                <a:ext cx="31925" cy="84575"/>
              </a:xfrm>
              <a:custGeom>
                <a:avLst/>
                <a:gdLst/>
                <a:ahLst/>
                <a:cxnLst/>
                <a:rect l="l" t="t" r="r" b="b"/>
                <a:pathLst>
                  <a:path w="1277" h="3383" extrusionOk="0">
                    <a:moveTo>
                      <a:pt x="121" y="0"/>
                    </a:moveTo>
                    <a:cubicBezTo>
                      <a:pt x="60" y="0"/>
                      <a:pt x="0" y="50"/>
                      <a:pt x="24" y="120"/>
                    </a:cubicBezTo>
                    <a:cubicBezTo>
                      <a:pt x="360" y="1190"/>
                      <a:pt x="698" y="2242"/>
                      <a:pt x="1054" y="3312"/>
                    </a:cubicBezTo>
                    <a:cubicBezTo>
                      <a:pt x="1070" y="3361"/>
                      <a:pt x="1113" y="3383"/>
                      <a:pt x="1154" y="3383"/>
                    </a:cubicBezTo>
                    <a:cubicBezTo>
                      <a:pt x="1216" y="3383"/>
                      <a:pt x="1276" y="3335"/>
                      <a:pt x="1253" y="3252"/>
                    </a:cubicBezTo>
                    <a:cubicBezTo>
                      <a:pt x="915" y="2202"/>
                      <a:pt x="558" y="1132"/>
                      <a:pt x="222" y="80"/>
                    </a:cubicBezTo>
                    <a:cubicBezTo>
                      <a:pt x="206" y="24"/>
                      <a:pt x="163" y="0"/>
                      <a:pt x="12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82" name="Google Shape;2682;p28"/>
              <p:cNvSpPr/>
              <p:nvPr/>
            </p:nvSpPr>
            <p:spPr>
              <a:xfrm>
                <a:off x="4084775" y="1663975"/>
                <a:ext cx="20525" cy="50050"/>
              </a:xfrm>
              <a:custGeom>
                <a:avLst/>
                <a:gdLst/>
                <a:ahLst/>
                <a:cxnLst/>
                <a:rect l="l" t="t" r="r" b="b"/>
                <a:pathLst>
                  <a:path w="821" h="2002" extrusionOk="0">
                    <a:moveTo>
                      <a:pt x="129" y="1"/>
                    </a:moveTo>
                    <a:cubicBezTo>
                      <a:pt x="63" y="1"/>
                      <a:pt x="1" y="55"/>
                      <a:pt x="25" y="139"/>
                    </a:cubicBezTo>
                    <a:cubicBezTo>
                      <a:pt x="242" y="714"/>
                      <a:pt x="440" y="1328"/>
                      <a:pt x="599" y="1923"/>
                    </a:cubicBezTo>
                    <a:cubicBezTo>
                      <a:pt x="607" y="1978"/>
                      <a:pt x="646" y="2002"/>
                      <a:pt x="688" y="2002"/>
                    </a:cubicBezTo>
                    <a:cubicBezTo>
                      <a:pt x="751" y="2002"/>
                      <a:pt x="821" y="1947"/>
                      <a:pt x="797" y="1864"/>
                    </a:cubicBezTo>
                    <a:cubicBezTo>
                      <a:pt x="638" y="1269"/>
                      <a:pt x="461" y="675"/>
                      <a:pt x="242" y="80"/>
                    </a:cubicBezTo>
                    <a:cubicBezTo>
                      <a:pt x="219" y="24"/>
                      <a:pt x="173" y="1"/>
                      <a:pt x="12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83" name="Google Shape;2683;p28"/>
              <p:cNvSpPr/>
              <p:nvPr/>
            </p:nvSpPr>
            <p:spPr>
              <a:xfrm>
                <a:off x="4109350" y="1616625"/>
                <a:ext cx="22225" cy="70200"/>
              </a:xfrm>
              <a:custGeom>
                <a:avLst/>
                <a:gdLst/>
                <a:ahLst/>
                <a:cxnLst/>
                <a:rect l="l" t="t" r="r" b="b"/>
                <a:pathLst>
                  <a:path w="889" h="2808" extrusionOk="0">
                    <a:moveTo>
                      <a:pt x="129" y="0"/>
                    </a:moveTo>
                    <a:cubicBezTo>
                      <a:pt x="66" y="0"/>
                      <a:pt x="1" y="48"/>
                      <a:pt x="12" y="130"/>
                    </a:cubicBezTo>
                    <a:cubicBezTo>
                      <a:pt x="210" y="1002"/>
                      <a:pt x="429" y="1874"/>
                      <a:pt x="667" y="2727"/>
                    </a:cubicBezTo>
                    <a:cubicBezTo>
                      <a:pt x="675" y="2784"/>
                      <a:pt x="716" y="2807"/>
                      <a:pt x="759" y="2807"/>
                    </a:cubicBezTo>
                    <a:cubicBezTo>
                      <a:pt x="822" y="2807"/>
                      <a:pt x="889" y="2758"/>
                      <a:pt x="865" y="2688"/>
                    </a:cubicBezTo>
                    <a:cubicBezTo>
                      <a:pt x="627" y="1815"/>
                      <a:pt x="429" y="943"/>
                      <a:pt x="231" y="71"/>
                    </a:cubicBezTo>
                    <a:cubicBezTo>
                      <a:pt x="215" y="23"/>
                      <a:pt x="173" y="0"/>
                      <a:pt x="12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84" name="Google Shape;2684;p28"/>
              <p:cNvSpPr/>
              <p:nvPr/>
            </p:nvSpPr>
            <p:spPr>
              <a:xfrm>
                <a:off x="4143550" y="1611950"/>
                <a:ext cx="15775" cy="40425"/>
              </a:xfrm>
              <a:custGeom>
                <a:avLst/>
                <a:gdLst/>
                <a:ahLst/>
                <a:cxnLst/>
                <a:rect l="l" t="t" r="r" b="b"/>
                <a:pathLst>
                  <a:path w="631" h="1617" extrusionOk="0">
                    <a:moveTo>
                      <a:pt x="127" y="0"/>
                    </a:moveTo>
                    <a:cubicBezTo>
                      <a:pt x="67" y="0"/>
                      <a:pt x="0" y="55"/>
                      <a:pt x="13" y="139"/>
                    </a:cubicBezTo>
                    <a:cubicBezTo>
                      <a:pt x="111" y="615"/>
                      <a:pt x="230" y="1090"/>
                      <a:pt x="409" y="1546"/>
                    </a:cubicBezTo>
                    <a:cubicBezTo>
                      <a:pt x="425" y="1594"/>
                      <a:pt x="468" y="1616"/>
                      <a:pt x="509" y="1616"/>
                    </a:cubicBezTo>
                    <a:cubicBezTo>
                      <a:pt x="571" y="1616"/>
                      <a:pt x="631" y="1569"/>
                      <a:pt x="607" y="1487"/>
                    </a:cubicBezTo>
                    <a:cubicBezTo>
                      <a:pt x="449" y="1030"/>
                      <a:pt x="309" y="554"/>
                      <a:pt x="211" y="79"/>
                    </a:cubicBezTo>
                    <a:cubicBezTo>
                      <a:pt x="203" y="24"/>
                      <a:pt x="167" y="0"/>
                      <a:pt x="12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grpSp>
        <p:nvGrpSpPr>
          <p:cNvPr id="2685" name="Google Shape;2685;p28"/>
          <p:cNvGrpSpPr/>
          <p:nvPr/>
        </p:nvGrpSpPr>
        <p:grpSpPr>
          <a:xfrm rot="-2700000">
            <a:off x="9624991" y="5810483"/>
            <a:ext cx="2401671" cy="1806107"/>
            <a:chOff x="2434713" y="2011488"/>
            <a:chExt cx="1504463" cy="1131388"/>
          </a:xfrm>
        </p:grpSpPr>
        <p:sp>
          <p:nvSpPr>
            <p:cNvPr id="2686" name="Google Shape;2686;p28"/>
            <p:cNvSpPr/>
            <p:nvPr/>
          </p:nvSpPr>
          <p:spPr>
            <a:xfrm>
              <a:off x="2441550" y="2011488"/>
              <a:ext cx="1497625" cy="1120525"/>
            </a:xfrm>
            <a:custGeom>
              <a:avLst/>
              <a:gdLst/>
              <a:ahLst/>
              <a:cxnLst/>
              <a:rect l="l" t="t" r="r" b="b"/>
              <a:pathLst>
                <a:path w="59905" h="44821" extrusionOk="0">
                  <a:moveTo>
                    <a:pt x="29545" y="0"/>
                  </a:moveTo>
                  <a:cubicBezTo>
                    <a:pt x="29522" y="0"/>
                    <a:pt x="29499" y="1"/>
                    <a:pt x="29476" y="1"/>
                  </a:cubicBezTo>
                  <a:cubicBezTo>
                    <a:pt x="23014" y="120"/>
                    <a:pt x="23727" y="14690"/>
                    <a:pt x="24837" y="23888"/>
                  </a:cubicBezTo>
                  <a:cubicBezTo>
                    <a:pt x="23310" y="15200"/>
                    <a:pt x="20134" y="1861"/>
                    <a:pt x="15002" y="1861"/>
                  </a:cubicBezTo>
                  <a:cubicBezTo>
                    <a:pt x="14537" y="1861"/>
                    <a:pt x="14056" y="1970"/>
                    <a:pt x="13559" y="2202"/>
                  </a:cubicBezTo>
                  <a:cubicBezTo>
                    <a:pt x="6402" y="5551"/>
                    <a:pt x="17463" y="24383"/>
                    <a:pt x="21507" y="30806"/>
                  </a:cubicBezTo>
                  <a:cubicBezTo>
                    <a:pt x="19327" y="27436"/>
                    <a:pt x="15045" y="20815"/>
                    <a:pt x="11953" y="16078"/>
                  </a:cubicBezTo>
                  <a:cubicBezTo>
                    <a:pt x="10430" y="13749"/>
                    <a:pt x="8816" y="13058"/>
                    <a:pt x="7436" y="13058"/>
                  </a:cubicBezTo>
                  <a:cubicBezTo>
                    <a:pt x="5420" y="13058"/>
                    <a:pt x="3905" y="14532"/>
                    <a:pt x="3905" y="14532"/>
                  </a:cubicBezTo>
                  <a:cubicBezTo>
                    <a:pt x="0" y="20141"/>
                    <a:pt x="9991" y="27792"/>
                    <a:pt x="14154" y="30924"/>
                  </a:cubicBezTo>
                  <a:cubicBezTo>
                    <a:pt x="15322" y="31817"/>
                    <a:pt x="16551" y="32610"/>
                    <a:pt x="17722" y="33482"/>
                  </a:cubicBezTo>
                  <a:cubicBezTo>
                    <a:pt x="20100" y="35246"/>
                    <a:pt x="23391" y="37664"/>
                    <a:pt x="25828" y="39310"/>
                  </a:cubicBezTo>
                  <a:cubicBezTo>
                    <a:pt x="25828" y="39310"/>
                    <a:pt x="25611" y="40875"/>
                    <a:pt x="25017" y="43949"/>
                  </a:cubicBezTo>
                  <a:cubicBezTo>
                    <a:pt x="25017" y="43949"/>
                    <a:pt x="25075" y="44821"/>
                    <a:pt x="26008" y="44821"/>
                  </a:cubicBezTo>
                  <a:cubicBezTo>
                    <a:pt x="26840" y="44800"/>
                    <a:pt x="27018" y="44007"/>
                    <a:pt x="27018" y="44007"/>
                  </a:cubicBezTo>
                  <a:lnTo>
                    <a:pt x="26999" y="39488"/>
                  </a:lnTo>
                  <a:cubicBezTo>
                    <a:pt x="40676" y="34037"/>
                    <a:pt x="59904" y="18734"/>
                    <a:pt x="51698" y="14709"/>
                  </a:cubicBezTo>
                  <a:cubicBezTo>
                    <a:pt x="51371" y="14549"/>
                    <a:pt x="51011" y="14474"/>
                    <a:pt x="50625" y="14474"/>
                  </a:cubicBezTo>
                  <a:cubicBezTo>
                    <a:pt x="46329" y="14474"/>
                    <a:pt x="38676" y="23794"/>
                    <a:pt x="34511" y="29359"/>
                  </a:cubicBezTo>
                  <a:cubicBezTo>
                    <a:pt x="39725" y="21885"/>
                    <a:pt x="49597" y="6503"/>
                    <a:pt x="43610" y="4620"/>
                  </a:cubicBezTo>
                  <a:cubicBezTo>
                    <a:pt x="43285" y="4518"/>
                    <a:pt x="42962" y="4469"/>
                    <a:pt x="42642" y="4469"/>
                  </a:cubicBezTo>
                  <a:cubicBezTo>
                    <a:pt x="37448" y="4469"/>
                    <a:pt x="32881" y="17382"/>
                    <a:pt x="30546" y="25355"/>
                  </a:cubicBezTo>
                  <a:cubicBezTo>
                    <a:pt x="32779" y="16210"/>
                    <a:pt x="35836" y="0"/>
                    <a:pt x="29545" y="0"/>
                  </a:cubicBezTo>
                  <a:close/>
                </a:path>
              </a:pathLst>
            </a:custGeom>
            <a:solidFill>
              <a:schemeClr val="dk1"/>
            </a:solidFill>
            <a:ln w="152400" cap="flat" cmpd="sng">
              <a:solidFill>
                <a:schemeClr val="lt2"/>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nvGrpSpPr>
            <p:cNvPr id="2687" name="Google Shape;2687;p28"/>
            <p:cNvGrpSpPr/>
            <p:nvPr/>
          </p:nvGrpSpPr>
          <p:grpSpPr>
            <a:xfrm>
              <a:off x="2434713" y="2022350"/>
              <a:ext cx="1497650" cy="1120525"/>
              <a:chOff x="3564263" y="1524700"/>
              <a:chExt cx="1497650" cy="1120525"/>
            </a:xfrm>
          </p:grpSpPr>
          <p:sp>
            <p:nvSpPr>
              <p:cNvPr id="2688" name="Google Shape;2688;p28"/>
              <p:cNvSpPr/>
              <p:nvPr/>
            </p:nvSpPr>
            <p:spPr>
              <a:xfrm>
                <a:off x="4221132" y="1571278"/>
                <a:ext cx="123771" cy="32933"/>
              </a:xfrm>
              <a:custGeom>
                <a:avLst/>
                <a:gdLst/>
                <a:ahLst/>
                <a:cxnLst/>
                <a:rect l="l" t="t" r="r" b="b"/>
                <a:pathLst>
                  <a:path w="4643" h="1206" extrusionOk="0">
                    <a:moveTo>
                      <a:pt x="132" y="1"/>
                    </a:moveTo>
                    <a:cubicBezTo>
                      <a:pt x="63" y="1"/>
                      <a:pt x="0" y="108"/>
                      <a:pt x="60" y="181"/>
                    </a:cubicBezTo>
                    <a:cubicBezTo>
                      <a:pt x="516" y="776"/>
                      <a:pt x="1270" y="1114"/>
                      <a:pt x="2002" y="1193"/>
                    </a:cubicBezTo>
                    <a:cubicBezTo>
                      <a:pt x="2100" y="1202"/>
                      <a:pt x="2198" y="1206"/>
                      <a:pt x="2295" y="1206"/>
                    </a:cubicBezTo>
                    <a:cubicBezTo>
                      <a:pt x="3085" y="1206"/>
                      <a:pt x="3852" y="931"/>
                      <a:pt x="4540" y="578"/>
                    </a:cubicBezTo>
                    <a:cubicBezTo>
                      <a:pt x="4642" y="509"/>
                      <a:pt x="4568" y="368"/>
                      <a:pt x="4469" y="368"/>
                    </a:cubicBezTo>
                    <a:cubicBezTo>
                      <a:pt x="4453" y="368"/>
                      <a:pt x="4437" y="371"/>
                      <a:pt x="4421" y="379"/>
                    </a:cubicBezTo>
                    <a:cubicBezTo>
                      <a:pt x="3789" y="730"/>
                      <a:pt x="3065" y="988"/>
                      <a:pt x="2330" y="988"/>
                    </a:cubicBezTo>
                    <a:cubicBezTo>
                      <a:pt x="2234" y="988"/>
                      <a:pt x="2138" y="983"/>
                      <a:pt x="2042" y="974"/>
                    </a:cubicBezTo>
                    <a:cubicBezTo>
                      <a:pt x="1328" y="915"/>
                      <a:pt x="654" y="598"/>
                      <a:pt x="199" y="43"/>
                    </a:cubicBezTo>
                    <a:cubicBezTo>
                      <a:pt x="179" y="13"/>
                      <a:pt x="155" y="1"/>
                      <a:pt x="13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89" name="Google Shape;2689;p28"/>
              <p:cNvSpPr/>
              <p:nvPr/>
            </p:nvSpPr>
            <p:spPr>
              <a:xfrm>
                <a:off x="3564263" y="1524700"/>
                <a:ext cx="1497650" cy="1120525"/>
              </a:xfrm>
              <a:custGeom>
                <a:avLst/>
                <a:gdLst/>
                <a:ahLst/>
                <a:cxnLst/>
                <a:rect l="l" t="t" r="r" b="b"/>
                <a:pathLst>
                  <a:path w="59906" h="44821" extrusionOk="0">
                    <a:moveTo>
                      <a:pt x="29536" y="0"/>
                    </a:moveTo>
                    <a:cubicBezTo>
                      <a:pt x="29517" y="0"/>
                      <a:pt x="29497" y="0"/>
                      <a:pt x="29478" y="1"/>
                    </a:cubicBezTo>
                    <a:cubicBezTo>
                      <a:pt x="23026" y="123"/>
                      <a:pt x="23738" y="14676"/>
                      <a:pt x="24834" y="23868"/>
                    </a:cubicBezTo>
                    <a:lnTo>
                      <a:pt x="24834" y="23868"/>
                    </a:lnTo>
                    <a:cubicBezTo>
                      <a:pt x="23306" y="15175"/>
                      <a:pt x="20131" y="1878"/>
                      <a:pt x="15006" y="1878"/>
                    </a:cubicBezTo>
                    <a:cubicBezTo>
                      <a:pt x="14540" y="1878"/>
                      <a:pt x="14058" y="1988"/>
                      <a:pt x="13560" y="2221"/>
                    </a:cubicBezTo>
                    <a:cubicBezTo>
                      <a:pt x="6404" y="5569"/>
                      <a:pt x="17497" y="24448"/>
                      <a:pt x="21527" y="30846"/>
                    </a:cubicBezTo>
                    <a:lnTo>
                      <a:pt x="21527" y="30846"/>
                    </a:lnTo>
                    <a:cubicBezTo>
                      <a:pt x="19355" y="27485"/>
                      <a:pt x="15049" y="20831"/>
                      <a:pt x="11955" y="16097"/>
                    </a:cubicBezTo>
                    <a:cubicBezTo>
                      <a:pt x="10428" y="13762"/>
                      <a:pt x="8808" y="13071"/>
                      <a:pt x="7426" y="13071"/>
                    </a:cubicBezTo>
                    <a:cubicBezTo>
                      <a:pt x="5416" y="13071"/>
                      <a:pt x="3907" y="14531"/>
                      <a:pt x="3907" y="14531"/>
                    </a:cubicBezTo>
                    <a:cubicBezTo>
                      <a:pt x="1" y="20141"/>
                      <a:pt x="9992" y="27813"/>
                      <a:pt x="14154" y="30945"/>
                    </a:cubicBezTo>
                    <a:cubicBezTo>
                      <a:pt x="15325" y="31817"/>
                      <a:pt x="16554" y="32629"/>
                      <a:pt x="17722" y="33501"/>
                    </a:cubicBezTo>
                    <a:cubicBezTo>
                      <a:pt x="20101" y="35245"/>
                      <a:pt x="23392" y="37664"/>
                      <a:pt x="25831" y="39329"/>
                    </a:cubicBezTo>
                    <a:cubicBezTo>
                      <a:pt x="25831" y="39329"/>
                      <a:pt x="25612" y="40875"/>
                      <a:pt x="25017" y="43948"/>
                    </a:cubicBezTo>
                    <a:cubicBezTo>
                      <a:pt x="25017" y="43948"/>
                      <a:pt x="25076" y="44821"/>
                      <a:pt x="25979" y="44821"/>
                    </a:cubicBezTo>
                    <a:cubicBezTo>
                      <a:pt x="25989" y="44821"/>
                      <a:pt x="25999" y="44821"/>
                      <a:pt x="26008" y="44821"/>
                    </a:cubicBezTo>
                    <a:cubicBezTo>
                      <a:pt x="26841" y="44821"/>
                      <a:pt x="27020" y="44028"/>
                      <a:pt x="27020" y="44028"/>
                    </a:cubicBezTo>
                    <a:lnTo>
                      <a:pt x="27000" y="39488"/>
                    </a:lnTo>
                    <a:cubicBezTo>
                      <a:pt x="40677" y="34037"/>
                      <a:pt x="59905" y="18734"/>
                      <a:pt x="51699" y="14730"/>
                    </a:cubicBezTo>
                    <a:cubicBezTo>
                      <a:pt x="51371" y="14570"/>
                      <a:pt x="51012" y="14494"/>
                      <a:pt x="50625" y="14494"/>
                    </a:cubicBezTo>
                    <a:cubicBezTo>
                      <a:pt x="46325" y="14494"/>
                      <a:pt x="38665" y="23819"/>
                      <a:pt x="34490" y="29364"/>
                    </a:cubicBezTo>
                    <a:lnTo>
                      <a:pt x="34490" y="29364"/>
                    </a:lnTo>
                    <a:cubicBezTo>
                      <a:pt x="39715" y="21906"/>
                      <a:pt x="49607" y="6504"/>
                      <a:pt x="43611" y="4620"/>
                    </a:cubicBezTo>
                    <a:cubicBezTo>
                      <a:pt x="43288" y="4518"/>
                      <a:pt x="42966" y="4469"/>
                      <a:pt x="42647" y="4469"/>
                    </a:cubicBezTo>
                    <a:cubicBezTo>
                      <a:pt x="37453" y="4469"/>
                      <a:pt x="32876" y="17415"/>
                      <a:pt x="30548" y="25388"/>
                    </a:cubicBezTo>
                    <a:lnTo>
                      <a:pt x="30548" y="25388"/>
                    </a:lnTo>
                    <a:cubicBezTo>
                      <a:pt x="32778" y="16227"/>
                      <a:pt x="35839" y="0"/>
                      <a:pt x="2953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90" name="Google Shape;2690;p28"/>
              <p:cNvSpPr/>
              <p:nvPr/>
            </p:nvSpPr>
            <p:spPr>
              <a:xfrm>
                <a:off x="3805638" y="1866150"/>
                <a:ext cx="940600" cy="616025"/>
              </a:xfrm>
              <a:custGeom>
                <a:avLst/>
                <a:gdLst/>
                <a:ahLst/>
                <a:cxnLst/>
                <a:rect l="l" t="t" r="r" b="b"/>
                <a:pathLst>
                  <a:path w="37624" h="24641" extrusionOk="0">
                    <a:moveTo>
                      <a:pt x="18665" y="1"/>
                    </a:moveTo>
                    <a:cubicBezTo>
                      <a:pt x="14816" y="1"/>
                      <a:pt x="16710" y="21172"/>
                      <a:pt x="16710" y="21172"/>
                    </a:cubicBezTo>
                    <a:cubicBezTo>
                      <a:pt x="16710" y="21172"/>
                      <a:pt x="12792" y="2162"/>
                      <a:pt x="9142" y="2162"/>
                    </a:cubicBezTo>
                    <a:cubicBezTo>
                      <a:pt x="9048" y="2162"/>
                      <a:pt x="8954" y="2175"/>
                      <a:pt x="8860" y="2201"/>
                    </a:cubicBezTo>
                    <a:cubicBezTo>
                      <a:pt x="5154" y="3232"/>
                      <a:pt x="15719" y="21727"/>
                      <a:pt x="15719" y="21727"/>
                    </a:cubicBezTo>
                    <a:cubicBezTo>
                      <a:pt x="15719" y="21727"/>
                      <a:pt x="6641" y="10459"/>
                      <a:pt x="3189" y="10459"/>
                    </a:cubicBezTo>
                    <a:cubicBezTo>
                      <a:pt x="2824" y="10459"/>
                      <a:pt x="2522" y="10585"/>
                      <a:pt x="2300" y="10864"/>
                    </a:cubicBezTo>
                    <a:cubicBezTo>
                      <a:pt x="0" y="13758"/>
                      <a:pt x="16572" y="24640"/>
                      <a:pt x="16572" y="24640"/>
                    </a:cubicBezTo>
                    <a:cubicBezTo>
                      <a:pt x="16572" y="24640"/>
                      <a:pt x="37624" y="14134"/>
                      <a:pt x="34333" y="11023"/>
                    </a:cubicBezTo>
                    <a:cubicBezTo>
                      <a:pt x="34126" y="10827"/>
                      <a:pt x="33849" y="10738"/>
                      <a:pt x="33515" y="10738"/>
                    </a:cubicBezTo>
                    <a:cubicBezTo>
                      <a:pt x="29811" y="10738"/>
                      <a:pt x="19089" y="21727"/>
                      <a:pt x="19089" y="21727"/>
                    </a:cubicBezTo>
                    <a:cubicBezTo>
                      <a:pt x="19089" y="21727"/>
                      <a:pt x="30705" y="5055"/>
                      <a:pt x="27533" y="3807"/>
                    </a:cubicBezTo>
                    <a:cubicBezTo>
                      <a:pt x="27430" y="3765"/>
                      <a:pt x="27322" y="3745"/>
                      <a:pt x="27211" y="3745"/>
                    </a:cubicBezTo>
                    <a:cubicBezTo>
                      <a:pt x="23956" y="3745"/>
                      <a:pt x="17801" y="21172"/>
                      <a:pt x="17801" y="21172"/>
                    </a:cubicBezTo>
                    <a:cubicBezTo>
                      <a:pt x="17801" y="21172"/>
                      <a:pt x="22578" y="81"/>
                      <a:pt x="18692" y="1"/>
                    </a:cubicBezTo>
                    <a:cubicBezTo>
                      <a:pt x="18683" y="1"/>
                      <a:pt x="18674" y="1"/>
                      <a:pt x="18665" y="1"/>
                    </a:cubicBezTo>
                    <a:close/>
                  </a:path>
                </a:pathLst>
              </a:custGeom>
              <a:solidFill>
                <a:srgbClr val="191919">
                  <a:alpha val="128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91" name="Google Shape;2691;p28"/>
              <p:cNvSpPr/>
              <p:nvPr/>
            </p:nvSpPr>
            <p:spPr>
              <a:xfrm>
                <a:off x="3684248" y="1899313"/>
                <a:ext cx="540587" cy="569006"/>
              </a:xfrm>
              <a:custGeom>
                <a:avLst/>
                <a:gdLst/>
                <a:ahLst/>
                <a:cxnLst/>
                <a:rect l="l" t="t" r="r" b="b"/>
                <a:pathLst>
                  <a:path w="20279" h="20837" extrusionOk="0">
                    <a:moveTo>
                      <a:pt x="148" y="0"/>
                    </a:moveTo>
                    <a:cubicBezTo>
                      <a:pt x="74" y="0"/>
                      <a:pt x="1" y="107"/>
                      <a:pt x="60" y="181"/>
                    </a:cubicBezTo>
                    <a:cubicBezTo>
                      <a:pt x="1190" y="1629"/>
                      <a:pt x="2320" y="3056"/>
                      <a:pt x="3469" y="4483"/>
                    </a:cubicBezTo>
                    <a:cubicBezTo>
                      <a:pt x="4659" y="5969"/>
                      <a:pt x="5869" y="7417"/>
                      <a:pt x="7098" y="8844"/>
                    </a:cubicBezTo>
                    <a:cubicBezTo>
                      <a:pt x="8346" y="10311"/>
                      <a:pt x="9635" y="11718"/>
                      <a:pt x="10983" y="13105"/>
                    </a:cubicBezTo>
                    <a:cubicBezTo>
                      <a:pt x="12291" y="14453"/>
                      <a:pt x="13679" y="15782"/>
                      <a:pt x="15106" y="17030"/>
                    </a:cubicBezTo>
                    <a:cubicBezTo>
                      <a:pt x="16513" y="18240"/>
                      <a:pt x="17960" y="19390"/>
                      <a:pt x="19507" y="20440"/>
                    </a:cubicBezTo>
                    <a:cubicBezTo>
                      <a:pt x="19684" y="20579"/>
                      <a:pt x="19882" y="20698"/>
                      <a:pt x="20081" y="20817"/>
                    </a:cubicBezTo>
                    <a:cubicBezTo>
                      <a:pt x="20098" y="20831"/>
                      <a:pt x="20116" y="20837"/>
                      <a:pt x="20133" y="20837"/>
                    </a:cubicBezTo>
                    <a:cubicBezTo>
                      <a:pt x="20215" y="20837"/>
                      <a:pt x="20279" y="20703"/>
                      <a:pt x="20181" y="20638"/>
                    </a:cubicBezTo>
                    <a:cubicBezTo>
                      <a:pt x="18634" y="19628"/>
                      <a:pt x="17147" y="18497"/>
                      <a:pt x="15720" y="17289"/>
                    </a:cubicBezTo>
                    <a:cubicBezTo>
                      <a:pt x="14292" y="16060"/>
                      <a:pt x="12905" y="14770"/>
                      <a:pt x="11578" y="13422"/>
                    </a:cubicBezTo>
                    <a:cubicBezTo>
                      <a:pt x="10249" y="12055"/>
                      <a:pt x="8940" y="10647"/>
                      <a:pt x="7692" y="9220"/>
                    </a:cubicBezTo>
                    <a:cubicBezTo>
                      <a:pt x="6443" y="7793"/>
                      <a:pt x="5234" y="6346"/>
                      <a:pt x="4045" y="4859"/>
                    </a:cubicBezTo>
                    <a:cubicBezTo>
                      <a:pt x="2895" y="3452"/>
                      <a:pt x="1765" y="2005"/>
                      <a:pt x="635" y="577"/>
                    </a:cubicBezTo>
                    <a:lnTo>
                      <a:pt x="218" y="43"/>
                    </a:lnTo>
                    <a:cubicBezTo>
                      <a:pt x="198" y="13"/>
                      <a:pt x="173" y="0"/>
                      <a:pt x="14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92" name="Google Shape;2692;p28"/>
              <p:cNvSpPr/>
              <p:nvPr/>
            </p:nvSpPr>
            <p:spPr>
              <a:xfrm>
                <a:off x="3904600" y="1596045"/>
                <a:ext cx="319197" cy="872283"/>
              </a:xfrm>
              <a:custGeom>
                <a:avLst/>
                <a:gdLst/>
                <a:ahLst/>
                <a:cxnLst/>
                <a:rect l="l" t="t" r="r" b="b"/>
                <a:pathLst>
                  <a:path w="11974" h="31943" extrusionOk="0">
                    <a:moveTo>
                      <a:pt x="124" y="1"/>
                    </a:moveTo>
                    <a:cubicBezTo>
                      <a:pt x="110" y="1"/>
                      <a:pt x="95" y="3"/>
                      <a:pt x="80" y="8"/>
                    </a:cubicBezTo>
                    <a:cubicBezTo>
                      <a:pt x="21" y="28"/>
                      <a:pt x="0" y="88"/>
                      <a:pt x="21" y="146"/>
                    </a:cubicBezTo>
                    <a:lnTo>
                      <a:pt x="11756" y="31883"/>
                    </a:lnTo>
                    <a:cubicBezTo>
                      <a:pt x="11775" y="31923"/>
                      <a:pt x="11815" y="31942"/>
                      <a:pt x="11854" y="31942"/>
                    </a:cubicBezTo>
                    <a:lnTo>
                      <a:pt x="11894" y="31942"/>
                    </a:lnTo>
                    <a:cubicBezTo>
                      <a:pt x="11954" y="31923"/>
                      <a:pt x="11973" y="31863"/>
                      <a:pt x="11954" y="31804"/>
                    </a:cubicBezTo>
                    <a:lnTo>
                      <a:pt x="219" y="67"/>
                    </a:lnTo>
                    <a:cubicBezTo>
                      <a:pt x="204" y="23"/>
                      <a:pt x="167" y="1"/>
                      <a:pt x="12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93" name="Google Shape;2693;p28"/>
              <p:cNvSpPr/>
              <p:nvPr/>
            </p:nvSpPr>
            <p:spPr>
              <a:xfrm>
                <a:off x="4217987" y="1537800"/>
                <a:ext cx="430145" cy="930530"/>
              </a:xfrm>
              <a:custGeom>
                <a:avLst/>
                <a:gdLst/>
                <a:ahLst/>
                <a:cxnLst/>
                <a:rect l="l" t="t" r="r" b="b"/>
                <a:pathLst>
                  <a:path w="16136" h="34076" extrusionOk="0">
                    <a:moveTo>
                      <a:pt x="2656" y="1"/>
                    </a:moveTo>
                    <a:cubicBezTo>
                      <a:pt x="2596" y="1"/>
                      <a:pt x="2537" y="40"/>
                      <a:pt x="2537" y="99"/>
                    </a:cubicBezTo>
                    <a:lnTo>
                      <a:pt x="0" y="33956"/>
                    </a:lnTo>
                    <a:cubicBezTo>
                      <a:pt x="0" y="34016"/>
                      <a:pt x="19" y="34056"/>
                      <a:pt x="79" y="34075"/>
                    </a:cubicBezTo>
                    <a:lnTo>
                      <a:pt x="98" y="34075"/>
                    </a:lnTo>
                    <a:cubicBezTo>
                      <a:pt x="138" y="34075"/>
                      <a:pt x="178" y="34056"/>
                      <a:pt x="198" y="34016"/>
                    </a:cubicBezTo>
                    <a:lnTo>
                      <a:pt x="16115" y="3965"/>
                    </a:lnTo>
                    <a:cubicBezTo>
                      <a:pt x="16136" y="3905"/>
                      <a:pt x="16115" y="3846"/>
                      <a:pt x="16056" y="3826"/>
                    </a:cubicBezTo>
                    <a:cubicBezTo>
                      <a:pt x="16042" y="3812"/>
                      <a:pt x="16026" y="3805"/>
                      <a:pt x="16009" y="3805"/>
                    </a:cubicBezTo>
                    <a:cubicBezTo>
                      <a:pt x="15977" y="3805"/>
                      <a:pt x="15943" y="3827"/>
                      <a:pt x="15917" y="3865"/>
                    </a:cubicBezTo>
                    <a:lnTo>
                      <a:pt x="257" y="33480"/>
                    </a:lnTo>
                    <a:lnTo>
                      <a:pt x="2755" y="99"/>
                    </a:lnTo>
                    <a:cubicBezTo>
                      <a:pt x="2755" y="59"/>
                      <a:pt x="2715" y="1"/>
                      <a:pt x="265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94" name="Google Shape;2694;p28"/>
              <p:cNvSpPr/>
              <p:nvPr/>
            </p:nvSpPr>
            <p:spPr>
              <a:xfrm>
                <a:off x="4217427" y="1919193"/>
                <a:ext cx="642579" cy="549127"/>
              </a:xfrm>
              <a:custGeom>
                <a:avLst/>
                <a:gdLst/>
                <a:ahLst/>
                <a:cxnLst/>
                <a:rect l="l" t="t" r="r" b="b"/>
                <a:pathLst>
                  <a:path w="24105" h="20109" extrusionOk="0">
                    <a:moveTo>
                      <a:pt x="23984" y="1"/>
                    </a:moveTo>
                    <a:cubicBezTo>
                      <a:pt x="23956" y="1"/>
                      <a:pt x="23928" y="15"/>
                      <a:pt x="23907" y="48"/>
                    </a:cubicBezTo>
                    <a:lnTo>
                      <a:pt x="21430" y="2843"/>
                    </a:lnTo>
                    <a:cubicBezTo>
                      <a:pt x="10150" y="15490"/>
                      <a:pt x="180" y="19870"/>
                      <a:pt x="80" y="19910"/>
                    </a:cubicBezTo>
                    <a:cubicBezTo>
                      <a:pt x="40" y="19930"/>
                      <a:pt x="0" y="19989"/>
                      <a:pt x="21" y="20049"/>
                    </a:cubicBezTo>
                    <a:cubicBezTo>
                      <a:pt x="40" y="20089"/>
                      <a:pt x="80" y="20108"/>
                      <a:pt x="119" y="20108"/>
                    </a:cubicBezTo>
                    <a:lnTo>
                      <a:pt x="159" y="20108"/>
                    </a:lnTo>
                    <a:cubicBezTo>
                      <a:pt x="259" y="20068"/>
                      <a:pt x="10269" y="15668"/>
                      <a:pt x="21588" y="2981"/>
                    </a:cubicBezTo>
                    <a:lnTo>
                      <a:pt x="24065" y="187"/>
                    </a:lnTo>
                    <a:cubicBezTo>
                      <a:pt x="24105" y="127"/>
                      <a:pt x="24086" y="68"/>
                      <a:pt x="24046" y="28"/>
                    </a:cubicBezTo>
                    <a:cubicBezTo>
                      <a:pt x="24028" y="11"/>
                      <a:pt x="24006" y="1"/>
                      <a:pt x="2398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95" name="Google Shape;2695;p28"/>
              <p:cNvSpPr/>
              <p:nvPr/>
            </p:nvSpPr>
            <p:spPr>
              <a:xfrm>
                <a:off x="3653763" y="1864425"/>
                <a:ext cx="95730" cy="92123"/>
              </a:xfrm>
              <a:custGeom>
                <a:avLst/>
                <a:gdLst/>
                <a:ahLst/>
                <a:cxnLst/>
                <a:rect l="l" t="t" r="r" b="b"/>
                <a:pathLst>
                  <a:path w="4768" h="3534" extrusionOk="0">
                    <a:moveTo>
                      <a:pt x="4666" y="0"/>
                    </a:moveTo>
                    <a:cubicBezTo>
                      <a:pt x="4614" y="0"/>
                      <a:pt x="4560" y="35"/>
                      <a:pt x="4560" y="104"/>
                    </a:cubicBezTo>
                    <a:cubicBezTo>
                      <a:pt x="4460" y="897"/>
                      <a:pt x="4203" y="1690"/>
                      <a:pt x="3786" y="2384"/>
                    </a:cubicBezTo>
                    <a:cubicBezTo>
                      <a:pt x="3569" y="2720"/>
                      <a:pt x="3310" y="2979"/>
                      <a:pt x="2914" y="3077"/>
                    </a:cubicBezTo>
                    <a:cubicBezTo>
                      <a:pt x="2517" y="3177"/>
                      <a:pt x="2081" y="3157"/>
                      <a:pt x="1666" y="3196"/>
                    </a:cubicBezTo>
                    <a:lnTo>
                      <a:pt x="120" y="3315"/>
                    </a:lnTo>
                    <a:cubicBezTo>
                      <a:pt x="1" y="3336"/>
                      <a:pt x="1" y="3534"/>
                      <a:pt x="120" y="3534"/>
                    </a:cubicBezTo>
                    <a:cubicBezTo>
                      <a:pt x="614" y="3494"/>
                      <a:pt x="1090" y="3455"/>
                      <a:pt x="1586" y="3415"/>
                    </a:cubicBezTo>
                    <a:cubicBezTo>
                      <a:pt x="2023" y="3375"/>
                      <a:pt x="2498" y="3375"/>
                      <a:pt x="2934" y="3275"/>
                    </a:cubicBezTo>
                    <a:cubicBezTo>
                      <a:pt x="3331" y="3196"/>
                      <a:pt x="3627" y="2979"/>
                      <a:pt x="3846" y="2641"/>
                    </a:cubicBezTo>
                    <a:cubicBezTo>
                      <a:pt x="4103" y="2305"/>
                      <a:pt x="4282" y="1909"/>
                      <a:pt x="4441" y="1512"/>
                    </a:cubicBezTo>
                    <a:cubicBezTo>
                      <a:pt x="4600" y="1055"/>
                      <a:pt x="4718" y="580"/>
                      <a:pt x="4758" y="104"/>
                    </a:cubicBezTo>
                    <a:cubicBezTo>
                      <a:pt x="4768" y="35"/>
                      <a:pt x="4718" y="0"/>
                      <a:pt x="466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96" name="Google Shape;2696;p28"/>
              <p:cNvSpPr/>
              <p:nvPr/>
            </p:nvSpPr>
            <p:spPr>
              <a:xfrm>
                <a:off x="3647274" y="1884622"/>
                <a:ext cx="144910" cy="106854"/>
              </a:xfrm>
              <a:custGeom>
                <a:avLst/>
                <a:gdLst/>
                <a:ahLst/>
                <a:cxnLst/>
                <a:rect l="l" t="t" r="r" b="b"/>
                <a:pathLst>
                  <a:path w="5436" h="3913" extrusionOk="0">
                    <a:moveTo>
                      <a:pt x="5306" y="0"/>
                    </a:moveTo>
                    <a:cubicBezTo>
                      <a:pt x="5267" y="0"/>
                      <a:pt x="5228" y="20"/>
                      <a:pt x="5213" y="65"/>
                    </a:cubicBezTo>
                    <a:cubicBezTo>
                      <a:pt x="5015" y="858"/>
                      <a:pt x="4777" y="1691"/>
                      <a:pt x="4282" y="2344"/>
                    </a:cubicBezTo>
                    <a:cubicBezTo>
                      <a:pt x="4024" y="2701"/>
                      <a:pt x="3688" y="2960"/>
                      <a:pt x="3291" y="3137"/>
                    </a:cubicBezTo>
                    <a:cubicBezTo>
                      <a:pt x="2874" y="3316"/>
                      <a:pt x="2398" y="3415"/>
                      <a:pt x="1943" y="3475"/>
                    </a:cubicBezTo>
                    <a:cubicBezTo>
                      <a:pt x="1348" y="3554"/>
                      <a:pt x="733" y="3634"/>
                      <a:pt x="138" y="3713"/>
                    </a:cubicBezTo>
                    <a:cubicBezTo>
                      <a:pt x="7" y="3731"/>
                      <a:pt x="1" y="3912"/>
                      <a:pt x="120" y="3912"/>
                    </a:cubicBezTo>
                    <a:cubicBezTo>
                      <a:pt x="126" y="3912"/>
                      <a:pt x="132" y="3912"/>
                      <a:pt x="138" y="3911"/>
                    </a:cubicBezTo>
                    <a:cubicBezTo>
                      <a:pt x="694" y="3851"/>
                      <a:pt x="1249" y="3772"/>
                      <a:pt x="1824" y="3692"/>
                    </a:cubicBezTo>
                    <a:cubicBezTo>
                      <a:pt x="2300" y="3634"/>
                      <a:pt x="2776" y="3554"/>
                      <a:pt x="3231" y="3396"/>
                    </a:cubicBezTo>
                    <a:cubicBezTo>
                      <a:pt x="3667" y="3216"/>
                      <a:pt x="4024" y="2960"/>
                      <a:pt x="4322" y="2622"/>
                    </a:cubicBezTo>
                    <a:cubicBezTo>
                      <a:pt x="4599" y="2305"/>
                      <a:pt x="4798" y="1929"/>
                      <a:pt x="4975" y="1551"/>
                    </a:cubicBezTo>
                    <a:cubicBezTo>
                      <a:pt x="5154" y="1096"/>
                      <a:pt x="5292" y="621"/>
                      <a:pt x="5411" y="124"/>
                    </a:cubicBezTo>
                    <a:cubicBezTo>
                      <a:pt x="5436" y="51"/>
                      <a:pt x="5370" y="0"/>
                      <a:pt x="530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97" name="Google Shape;2697;p28"/>
              <p:cNvSpPr/>
              <p:nvPr/>
            </p:nvSpPr>
            <p:spPr>
              <a:xfrm>
                <a:off x="3681902" y="1935658"/>
                <a:ext cx="132461" cy="99727"/>
              </a:xfrm>
              <a:custGeom>
                <a:avLst/>
                <a:gdLst/>
                <a:ahLst/>
                <a:cxnLst/>
                <a:rect l="l" t="t" r="r" b="b"/>
                <a:pathLst>
                  <a:path w="4969" h="3652" extrusionOk="0">
                    <a:moveTo>
                      <a:pt x="4840" y="0"/>
                    </a:moveTo>
                    <a:cubicBezTo>
                      <a:pt x="4796" y="0"/>
                      <a:pt x="4751" y="24"/>
                      <a:pt x="4728" y="79"/>
                    </a:cubicBezTo>
                    <a:cubicBezTo>
                      <a:pt x="4450" y="853"/>
                      <a:pt x="4173" y="1665"/>
                      <a:pt x="3557" y="2240"/>
                    </a:cubicBezTo>
                    <a:cubicBezTo>
                      <a:pt x="2963" y="2775"/>
                      <a:pt x="2190" y="3013"/>
                      <a:pt x="1437" y="3171"/>
                    </a:cubicBezTo>
                    <a:cubicBezTo>
                      <a:pt x="1001" y="3271"/>
                      <a:pt x="565" y="3350"/>
                      <a:pt x="129" y="3449"/>
                    </a:cubicBezTo>
                    <a:cubicBezTo>
                      <a:pt x="1" y="3468"/>
                      <a:pt x="41" y="3652"/>
                      <a:pt x="155" y="3652"/>
                    </a:cubicBezTo>
                    <a:cubicBezTo>
                      <a:pt x="165" y="3652"/>
                      <a:pt x="176" y="3650"/>
                      <a:pt x="187" y="3647"/>
                    </a:cubicBezTo>
                    <a:cubicBezTo>
                      <a:pt x="980" y="3469"/>
                      <a:pt x="1813" y="3369"/>
                      <a:pt x="2587" y="3052"/>
                    </a:cubicBezTo>
                    <a:cubicBezTo>
                      <a:pt x="2944" y="2914"/>
                      <a:pt x="3300" y="2735"/>
                      <a:pt x="3597" y="2478"/>
                    </a:cubicBezTo>
                    <a:cubicBezTo>
                      <a:pt x="3914" y="2201"/>
                      <a:pt x="4173" y="1844"/>
                      <a:pt x="4371" y="1487"/>
                    </a:cubicBezTo>
                    <a:cubicBezTo>
                      <a:pt x="4609" y="1051"/>
                      <a:pt x="4767" y="594"/>
                      <a:pt x="4945" y="139"/>
                    </a:cubicBezTo>
                    <a:cubicBezTo>
                      <a:pt x="4969" y="55"/>
                      <a:pt x="4906" y="0"/>
                      <a:pt x="484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98" name="Google Shape;2698;p28"/>
              <p:cNvSpPr/>
              <p:nvPr/>
            </p:nvSpPr>
            <p:spPr>
              <a:xfrm>
                <a:off x="3719143" y="1995351"/>
                <a:ext cx="120172" cy="76707"/>
              </a:xfrm>
              <a:custGeom>
                <a:avLst/>
                <a:gdLst/>
                <a:ahLst/>
                <a:cxnLst/>
                <a:rect l="l" t="t" r="r" b="b"/>
                <a:pathLst>
                  <a:path w="4508" h="2809" extrusionOk="0">
                    <a:moveTo>
                      <a:pt x="4364" y="0"/>
                    </a:moveTo>
                    <a:cubicBezTo>
                      <a:pt x="4332" y="0"/>
                      <a:pt x="4301" y="16"/>
                      <a:pt x="4282" y="54"/>
                    </a:cubicBezTo>
                    <a:cubicBezTo>
                      <a:pt x="3548" y="1659"/>
                      <a:pt x="1824" y="2433"/>
                      <a:pt x="138" y="2592"/>
                    </a:cubicBezTo>
                    <a:cubicBezTo>
                      <a:pt x="0" y="2611"/>
                      <a:pt x="0" y="2809"/>
                      <a:pt x="138" y="2809"/>
                    </a:cubicBezTo>
                    <a:cubicBezTo>
                      <a:pt x="1883" y="2631"/>
                      <a:pt x="3706" y="1838"/>
                      <a:pt x="4480" y="153"/>
                    </a:cubicBezTo>
                    <a:cubicBezTo>
                      <a:pt x="4507" y="72"/>
                      <a:pt x="4433" y="0"/>
                      <a:pt x="436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99" name="Google Shape;2699;p28"/>
              <p:cNvSpPr/>
              <p:nvPr/>
            </p:nvSpPr>
            <p:spPr>
              <a:xfrm>
                <a:off x="3758756" y="2029129"/>
                <a:ext cx="107750" cy="80858"/>
              </a:xfrm>
              <a:custGeom>
                <a:avLst/>
                <a:gdLst/>
                <a:ahLst/>
                <a:cxnLst/>
                <a:rect l="l" t="t" r="r" b="b"/>
                <a:pathLst>
                  <a:path w="4042" h="2961" extrusionOk="0">
                    <a:moveTo>
                      <a:pt x="3904" y="1"/>
                    </a:moveTo>
                    <a:cubicBezTo>
                      <a:pt x="3862" y="1"/>
                      <a:pt x="3821" y="20"/>
                      <a:pt x="3806" y="65"/>
                    </a:cubicBezTo>
                    <a:cubicBezTo>
                      <a:pt x="3212" y="1572"/>
                      <a:pt x="1726" y="2642"/>
                      <a:pt x="119" y="2761"/>
                    </a:cubicBezTo>
                    <a:cubicBezTo>
                      <a:pt x="6" y="2761"/>
                      <a:pt x="1" y="2961"/>
                      <a:pt x="104" y="2961"/>
                    </a:cubicBezTo>
                    <a:cubicBezTo>
                      <a:pt x="109" y="2961"/>
                      <a:pt x="114" y="2960"/>
                      <a:pt x="119" y="2959"/>
                    </a:cubicBezTo>
                    <a:cubicBezTo>
                      <a:pt x="1448" y="2880"/>
                      <a:pt x="2696" y="2167"/>
                      <a:pt x="3470" y="1096"/>
                    </a:cubicBezTo>
                    <a:cubicBezTo>
                      <a:pt x="3687" y="800"/>
                      <a:pt x="3867" y="462"/>
                      <a:pt x="4004" y="126"/>
                    </a:cubicBezTo>
                    <a:cubicBezTo>
                      <a:pt x="4042" y="52"/>
                      <a:pt x="3972" y="1"/>
                      <a:pt x="390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00" name="Google Shape;2700;p28"/>
              <p:cNvSpPr/>
              <p:nvPr/>
            </p:nvSpPr>
            <p:spPr>
              <a:xfrm>
                <a:off x="3799249" y="2068806"/>
                <a:ext cx="98100" cy="74331"/>
              </a:xfrm>
              <a:custGeom>
                <a:avLst/>
                <a:gdLst/>
                <a:ahLst/>
                <a:cxnLst/>
                <a:rect l="l" t="t" r="r" b="b"/>
                <a:pathLst>
                  <a:path w="3680" h="2722" extrusionOk="0">
                    <a:moveTo>
                      <a:pt x="3542" y="1"/>
                    </a:moveTo>
                    <a:cubicBezTo>
                      <a:pt x="3497" y="1"/>
                      <a:pt x="3453" y="24"/>
                      <a:pt x="3437" y="79"/>
                    </a:cubicBezTo>
                    <a:cubicBezTo>
                      <a:pt x="3001" y="1527"/>
                      <a:pt x="1475" y="2201"/>
                      <a:pt x="127" y="2518"/>
                    </a:cubicBezTo>
                    <a:cubicBezTo>
                      <a:pt x="0" y="2554"/>
                      <a:pt x="39" y="2722"/>
                      <a:pt x="136" y="2722"/>
                    </a:cubicBezTo>
                    <a:cubicBezTo>
                      <a:pt x="146" y="2722"/>
                      <a:pt x="156" y="2720"/>
                      <a:pt x="167" y="2716"/>
                    </a:cubicBezTo>
                    <a:cubicBezTo>
                      <a:pt x="1613" y="2379"/>
                      <a:pt x="3180" y="1665"/>
                      <a:pt x="3656" y="139"/>
                    </a:cubicBezTo>
                    <a:cubicBezTo>
                      <a:pt x="3680" y="55"/>
                      <a:pt x="3610" y="1"/>
                      <a:pt x="354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01" name="Google Shape;2701;p28"/>
              <p:cNvSpPr/>
              <p:nvPr/>
            </p:nvSpPr>
            <p:spPr>
              <a:xfrm>
                <a:off x="3840142" y="2106844"/>
                <a:ext cx="83011" cy="67040"/>
              </a:xfrm>
              <a:custGeom>
                <a:avLst/>
                <a:gdLst/>
                <a:ahLst/>
                <a:cxnLst/>
                <a:rect l="l" t="t" r="r" b="b"/>
                <a:pathLst>
                  <a:path w="3114" h="2455" extrusionOk="0">
                    <a:moveTo>
                      <a:pt x="2960" y="1"/>
                    </a:moveTo>
                    <a:cubicBezTo>
                      <a:pt x="2937" y="1"/>
                      <a:pt x="2913" y="11"/>
                      <a:pt x="2894" y="34"/>
                    </a:cubicBezTo>
                    <a:cubicBezTo>
                      <a:pt x="2796" y="153"/>
                      <a:pt x="2756" y="293"/>
                      <a:pt x="2677" y="431"/>
                    </a:cubicBezTo>
                    <a:cubicBezTo>
                      <a:pt x="2617" y="570"/>
                      <a:pt x="2537" y="708"/>
                      <a:pt x="2439" y="848"/>
                    </a:cubicBezTo>
                    <a:cubicBezTo>
                      <a:pt x="2260" y="1086"/>
                      <a:pt x="2062" y="1323"/>
                      <a:pt x="1824" y="1522"/>
                    </a:cubicBezTo>
                    <a:cubicBezTo>
                      <a:pt x="1348" y="1918"/>
                      <a:pt x="753" y="2175"/>
                      <a:pt x="140" y="2254"/>
                    </a:cubicBezTo>
                    <a:cubicBezTo>
                      <a:pt x="7" y="2274"/>
                      <a:pt x="0" y="2454"/>
                      <a:pt x="120" y="2454"/>
                    </a:cubicBezTo>
                    <a:cubicBezTo>
                      <a:pt x="126" y="2454"/>
                      <a:pt x="133" y="2454"/>
                      <a:pt x="140" y="2453"/>
                    </a:cubicBezTo>
                    <a:cubicBezTo>
                      <a:pt x="774" y="2373"/>
                      <a:pt x="1369" y="2135"/>
                      <a:pt x="1884" y="1739"/>
                    </a:cubicBezTo>
                    <a:cubicBezTo>
                      <a:pt x="2141" y="1541"/>
                      <a:pt x="2360" y="1303"/>
                      <a:pt x="2537" y="1046"/>
                    </a:cubicBezTo>
                    <a:cubicBezTo>
                      <a:pt x="2637" y="927"/>
                      <a:pt x="2736" y="787"/>
                      <a:pt x="2815" y="649"/>
                    </a:cubicBezTo>
                    <a:cubicBezTo>
                      <a:pt x="2894" y="491"/>
                      <a:pt x="2934" y="312"/>
                      <a:pt x="3053" y="193"/>
                    </a:cubicBezTo>
                    <a:cubicBezTo>
                      <a:pt x="3113" y="102"/>
                      <a:pt x="3036" y="1"/>
                      <a:pt x="296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02" name="Google Shape;2702;p28"/>
              <p:cNvSpPr/>
              <p:nvPr/>
            </p:nvSpPr>
            <p:spPr>
              <a:xfrm>
                <a:off x="3870585" y="2141196"/>
                <a:ext cx="78880" cy="66876"/>
              </a:xfrm>
              <a:custGeom>
                <a:avLst/>
                <a:gdLst/>
                <a:ahLst/>
                <a:cxnLst/>
                <a:rect l="l" t="t" r="r" b="b"/>
                <a:pathLst>
                  <a:path w="2959" h="2449" extrusionOk="0">
                    <a:moveTo>
                      <a:pt x="2831" y="0"/>
                    </a:moveTo>
                    <a:cubicBezTo>
                      <a:pt x="2790" y="0"/>
                      <a:pt x="2747" y="20"/>
                      <a:pt x="2724" y="65"/>
                    </a:cubicBezTo>
                    <a:cubicBezTo>
                      <a:pt x="2307" y="1195"/>
                      <a:pt x="1297" y="2027"/>
                      <a:pt x="127" y="2246"/>
                    </a:cubicBezTo>
                    <a:cubicBezTo>
                      <a:pt x="0" y="2263"/>
                      <a:pt x="39" y="2449"/>
                      <a:pt x="154" y="2449"/>
                    </a:cubicBezTo>
                    <a:cubicBezTo>
                      <a:pt x="164" y="2449"/>
                      <a:pt x="175" y="2447"/>
                      <a:pt x="187" y="2444"/>
                    </a:cubicBezTo>
                    <a:cubicBezTo>
                      <a:pt x="1416" y="2225"/>
                      <a:pt x="2486" y="1313"/>
                      <a:pt x="2922" y="124"/>
                    </a:cubicBezTo>
                    <a:cubicBezTo>
                      <a:pt x="2959" y="51"/>
                      <a:pt x="2897" y="0"/>
                      <a:pt x="283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03" name="Google Shape;2703;p28"/>
              <p:cNvSpPr/>
              <p:nvPr/>
            </p:nvSpPr>
            <p:spPr>
              <a:xfrm>
                <a:off x="3899322" y="2171643"/>
                <a:ext cx="80479" cy="70426"/>
              </a:xfrm>
              <a:custGeom>
                <a:avLst/>
                <a:gdLst/>
                <a:ahLst/>
                <a:cxnLst/>
                <a:rect l="l" t="t" r="r" b="b"/>
                <a:pathLst>
                  <a:path w="3019" h="2579" extrusionOk="0">
                    <a:moveTo>
                      <a:pt x="2893" y="1"/>
                    </a:moveTo>
                    <a:cubicBezTo>
                      <a:pt x="2852" y="1"/>
                      <a:pt x="2812" y="25"/>
                      <a:pt x="2796" y="80"/>
                    </a:cubicBezTo>
                    <a:cubicBezTo>
                      <a:pt x="2458" y="1290"/>
                      <a:pt x="1369" y="2241"/>
                      <a:pt x="119" y="2360"/>
                    </a:cubicBezTo>
                    <a:cubicBezTo>
                      <a:pt x="5" y="2378"/>
                      <a:pt x="0" y="2579"/>
                      <a:pt x="104" y="2579"/>
                    </a:cubicBezTo>
                    <a:cubicBezTo>
                      <a:pt x="109" y="2579"/>
                      <a:pt x="114" y="2578"/>
                      <a:pt x="119" y="2577"/>
                    </a:cubicBezTo>
                    <a:cubicBezTo>
                      <a:pt x="1467" y="2439"/>
                      <a:pt x="2637" y="1427"/>
                      <a:pt x="2994" y="140"/>
                    </a:cubicBezTo>
                    <a:cubicBezTo>
                      <a:pt x="3018" y="56"/>
                      <a:pt x="2956" y="1"/>
                      <a:pt x="289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04" name="Google Shape;2704;p28"/>
              <p:cNvSpPr/>
              <p:nvPr/>
            </p:nvSpPr>
            <p:spPr>
              <a:xfrm>
                <a:off x="3935576" y="2206158"/>
                <a:ext cx="70509" cy="70153"/>
              </a:xfrm>
              <a:custGeom>
                <a:avLst/>
                <a:gdLst/>
                <a:ahLst/>
                <a:cxnLst/>
                <a:rect l="l" t="t" r="r" b="b"/>
                <a:pathLst>
                  <a:path w="2645" h="2569" extrusionOk="0">
                    <a:moveTo>
                      <a:pt x="2529" y="0"/>
                    </a:moveTo>
                    <a:cubicBezTo>
                      <a:pt x="2477" y="0"/>
                      <a:pt x="2427" y="35"/>
                      <a:pt x="2427" y="105"/>
                    </a:cubicBezTo>
                    <a:cubicBezTo>
                      <a:pt x="2446" y="679"/>
                      <a:pt x="1970" y="1175"/>
                      <a:pt x="1574" y="1532"/>
                    </a:cubicBezTo>
                    <a:cubicBezTo>
                      <a:pt x="1138" y="1908"/>
                      <a:pt x="643" y="2185"/>
                      <a:pt x="128" y="2365"/>
                    </a:cubicBezTo>
                    <a:cubicBezTo>
                      <a:pt x="1" y="2401"/>
                      <a:pt x="39" y="2568"/>
                      <a:pt x="137" y="2568"/>
                    </a:cubicBezTo>
                    <a:cubicBezTo>
                      <a:pt x="146" y="2568"/>
                      <a:pt x="157" y="2566"/>
                      <a:pt x="167" y="2563"/>
                    </a:cubicBezTo>
                    <a:cubicBezTo>
                      <a:pt x="762" y="2365"/>
                      <a:pt x="1296" y="2066"/>
                      <a:pt x="1753" y="1651"/>
                    </a:cubicBezTo>
                    <a:cubicBezTo>
                      <a:pt x="2189" y="1255"/>
                      <a:pt x="2644" y="739"/>
                      <a:pt x="2644" y="105"/>
                    </a:cubicBezTo>
                    <a:cubicBezTo>
                      <a:pt x="2635" y="35"/>
                      <a:pt x="2581" y="0"/>
                      <a:pt x="252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05" name="Google Shape;2705;p28"/>
              <p:cNvSpPr/>
              <p:nvPr/>
            </p:nvSpPr>
            <p:spPr>
              <a:xfrm>
                <a:off x="3974683" y="2249576"/>
                <a:ext cx="56887" cy="54861"/>
              </a:xfrm>
              <a:custGeom>
                <a:avLst/>
                <a:gdLst/>
                <a:ahLst/>
                <a:cxnLst/>
                <a:rect l="l" t="t" r="r" b="b"/>
                <a:pathLst>
                  <a:path w="2134" h="2009" extrusionOk="0">
                    <a:moveTo>
                      <a:pt x="2013" y="0"/>
                    </a:moveTo>
                    <a:cubicBezTo>
                      <a:pt x="1970" y="0"/>
                      <a:pt x="1928" y="24"/>
                      <a:pt x="1912" y="80"/>
                    </a:cubicBezTo>
                    <a:cubicBezTo>
                      <a:pt x="1634" y="894"/>
                      <a:pt x="939" y="1547"/>
                      <a:pt x="128" y="1805"/>
                    </a:cubicBezTo>
                    <a:cubicBezTo>
                      <a:pt x="1" y="1841"/>
                      <a:pt x="39" y="2009"/>
                      <a:pt x="151" y="2009"/>
                    </a:cubicBezTo>
                    <a:cubicBezTo>
                      <a:pt x="162" y="2009"/>
                      <a:pt x="174" y="2007"/>
                      <a:pt x="186" y="2004"/>
                    </a:cubicBezTo>
                    <a:cubicBezTo>
                      <a:pt x="1079" y="1726"/>
                      <a:pt x="1812" y="1012"/>
                      <a:pt x="2110" y="120"/>
                    </a:cubicBezTo>
                    <a:cubicBezTo>
                      <a:pt x="2133" y="49"/>
                      <a:pt x="2074" y="0"/>
                      <a:pt x="201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06" name="Google Shape;2706;p28"/>
              <p:cNvSpPr/>
              <p:nvPr/>
            </p:nvSpPr>
            <p:spPr>
              <a:xfrm>
                <a:off x="4004833" y="2284392"/>
                <a:ext cx="60299" cy="53605"/>
              </a:xfrm>
              <a:custGeom>
                <a:avLst/>
                <a:gdLst/>
                <a:ahLst/>
                <a:cxnLst/>
                <a:rect l="l" t="t" r="r" b="b"/>
                <a:pathLst>
                  <a:path w="2262" h="1963" extrusionOk="0">
                    <a:moveTo>
                      <a:pt x="2124" y="1"/>
                    </a:moveTo>
                    <a:cubicBezTo>
                      <a:pt x="2090" y="1"/>
                      <a:pt x="2054" y="17"/>
                      <a:pt x="2029" y="55"/>
                    </a:cubicBezTo>
                    <a:cubicBezTo>
                      <a:pt x="1613" y="808"/>
                      <a:pt x="939" y="1422"/>
                      <a:pt x="126" y="1759"/>
                    </a:cubicBezTo>
                    <a:cubicBezTo>
                      <a:pt x="0" y="1795"/>
                      <a:pt x="37" y="1963"/>
                      <a:pt x="135" y="1963"/>
                    </a:cubicBezTo>
                    <a:cubicBezTo>
                      <a:pt x="144" y="1963"/>
                      <a:pt x="155" y="1961"/>
                      <a:pt x="165" y="1958"/>
                    </a:cubicBezTo>
                    <a:cubicBezTo>
                      <a:pt x="1037" y="1601"/>
                      <a:pt x="1772" y="966"/>
                      <a:pt x="2208" y="153"/>
                    </a:cubicBezTo>
                    <a:cubicBezTo>
                      <a:pt x="2262" y="72"/>
                      <a:pt x="2196" y="1"/>
                      <a:pt x="212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07" name="Google Shape;2707;p28"/>
              <p:cNvSpPr/>
              <p:nvPr/>
            </p:nvSpPr>
            <p:spPr>
              <a:xfrm>
                <a:off x="4047698" y="2314566"/>
                <a:ext cx="43558" cy="49590"/>
              </a:xfrm>
              <a:custGeom>
                <a:avLst/>
                <a:gdLst/>
                <a:ahLst/>
                <a:cxnLst/>
                <a:rect l="l" t="t" r="r" b="b"/>
                <a:pathLst>
                  <a:path w="1634" h="1816" extrusionOk="0">
                    <a:moveTo>
                      <a:pt x="1509" y="0"/>
                    </a:moveTo>
                    <a:cubicBezTo>
                      <a:pt x="1468" y="0"/>
                      <a:pt x="1427" y="24"/>
                      <a:pt x="1412" y="79"/>
                    </a:cubicBezTo>
                    <a:cubicBezTo>
                      <a:pt x="1253" y="773"/>
                      <a:pt x="758" y="1347"/>
                      <a:pt x="103" y="1625"/>
                    </a:cubicBezTo>
                    <a:cubicBezTo>
                      <a:pt x="1" y="1677"/>
                      <a:pt x="61" y="1816"/>
                      <a:pt x="168" y="1816"/>
                    </a:cubicBezTo>
                    <a:cubicBezTo>
                      <a:pt x="185" y="1816"/>
                      <a:pt x="203" y="1812"/>
                      <a:pt x="222" y="1804"/>
                    </a:cubicBezTo>
                    <a:cubicBezTo>
                      <a:pt x="917" y="1506"/>
                      <a:pt x="1432" y="872"/>
                      <a:pt x="1610" y="139"/>
                    </a:cubicBezTo>
                    <a:cubicBezTo>
                      <a:pt x="1634" y="55"/>
                      <a:pt x="1571" y="0"/>
                      <a:pt x="150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08" name="Google Shape;2708;p28"/>
              <p:cNvSpPr/>
              <p:nvPr/>
            </p:nvSpPr>
            <p:spPr>
              <a:xfrm>
                <a:off x="4079420" y="2344576"/>
                <a:ext cx="40359" cy="47187"/>
              </a:xfrm>
              <a:custGeom>
                <a:avLst/>
                <a:gdLst/>
                <a:ahLst/>
                <a:cxnLst/>
                <a:rect l="l" t="t" r="r" b="b"/>
                <a:pathLst>
                  <a:path w="1514" h="1728" extrusionOk="0">
                    <a:moveTo>
                      <a:pt x="1392" y="0"/>
                    </a:moveTo>
                    <a:cubicBezTo>
                      <a:pt x="1351" y="0"/>
                      <a:pt x="1308" y="22"/>
                      <a:pt x="1292" y="71"/>
                    </a:cubicBezTo>
                    <a:cubicBezTo>
                      <a:pt x="1094" y="684"/>
                      <a:pt x="678" y="1221"/>
                      <a:pt x="103" y="1538"/>
                    </a:cubicBezTo>
                    <a:cubicBezTo>
                      <a:pt x="1" y="1588"/>
                      <a:pt x="74" y="1727"/>
                      <a:pt x="172" y="1727"/>
                    </a:cubicBezTo>
                    <a:cubicBezTo>
                      <a:pt x="188" y="1727"/>
                      <a:pt x="205" y="1724"/>
                      <a:pt x="222" y="1715"/>
                    </a:cubicBezTo>
                    <a:cubicBezTo>
                      <a:pt x="837" y="1379"/>
                      <a:pt x="1292" y="803"/>
                      <a:pt x="1490" y="129"/>
                    </a:cubicBezTo>
                    <a:cubicBezTo>
                      <a:pt x="1514" y="48"/>
                      <a:pt x="1454" y="0"/>
                      <a:pt x="139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09" name="Google Shape;2709;p28"/>
              <p:cNvSpPr/>
              <p:nvPr/>
            </p:nvSpPr>
            <p:spPr>
              <a:xfrm>
                <a:off x="4117567" y="2372429"/>
                <a:ext cx="30976" cy="41753"/>
              </a:xfrm>
              <a:custGeom>
                <a:avLst/>
                <a:gdLst/>
                <a:ahLst/>
                <a:cxnLst/>
                <a:rect l="l" t="t" r="r" b="b"/>
                <a:pathLst>
                  <a:path w="1162" h="1529" extrusionOk="0">
                    <a:moveTo>
                      <a:pt x="1034" y="1"/>
                    </a:moveTo>
                    <a:cubicBezTo>
                      <a:pt x="990" y="1"/>
                      <a:pt x="948" y="25"/>
                      <a:pt x="932" y="82"/>
                    </a:cubicBezTo>
                    <a:cubicBezTo>
                      <a:pt x="833" y="576"/>
                      <a:pt x="516" y="1033"/>
                      <a:pt x="99" y="1330"/>
                    </a:cubicBezTo>
                    <a:cubicBezTo>
                      <a:pt x="1" y="1395"/>
                      <a:pt x="52" y="1529"/>
                      <a:pt x="139" y="1529"/>
                    </a:cubicBezTo>
                    <a:cubicBezTo>
                      <a:pt x="158" y="1529"/>
                      <a:pt x="178" y="1523"/>
                      <a:pt x="199" y="1509"/>
                    </a:cubicBezTo>
                    <a:cubicBezTo>
                      <a:pt x="675" y="1192"/>
                      <a:pt x="1011" y="695"/>
                      <a:pt x="1150" y="121"/>
                    </a:cubicBezTo>
                    <a:cubicBezTo>
                      <a:pt x="1162" y="51"/>
                      <a:pt x="1097" y="1"/>
                      <a:pt x="103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10" name="Google Shape;2710;p28"/>
              <p:cNvSpPr/>
              <p:nvPr/>
            </p:nvSpPr>
            <p:spPr>
              <a:xfrm>
                <a:off x="4151902" y="2407873"/>
                <a:ext cx="21166" cy="26079"/>
              </a:xfrm>
              <a:custGeom>
                <a:avLst/>
                <a:gdLst/>
                <a:ahLst/>
                <a:cxnLst/>
                <a:rect l="l" t="t" r="r" b="b"/>
                <a:pathLst>
                  <a:path w="794" h="955" extrusionOk="0">
                    <a:moveTo>
                      <a:pt x="669" y="0"/>
                    </a:moveTo>
                    <a:cubicBezTo>
                      <a:pt x="634" y="0"/>
                      <a:pt x="601" y="14"/>
                      <a:pt x="576" y="52"/>
                    </a:cubicBezTo>
                    <a:cubicBezTo>
                      <a:pt x="437" y="330"/>
                      <a:pt x="259" y="568"/>
                      <a:pt x="40" y="785"/>
                    </a:cubicBezTo>
                    <a:cubicBezTo>
                      <a:pt x="0" y="825"/>
                      <a:pt x="0" y="885"/>
                      <a:pt x="40" y="924"/>
                    </a:cubicBezTo>
                    <a:cubicBezTo>
                      <a:pt x="60" y="944"/>
                      <a:pt x="90" y="954"/>
                      <a:pt x="119" y="954"/>
                    </a:cubicBezTo>
                    <a:cubicBezTo>
                      <a:pt x="149" y="954"/>
                      <a:pt x="179" y="944"/>
                      <a:pt x="199" y="924"/>
                    </a:cubicBezTo>
                    <a:cubicBezTo>
                      <a:pt x="437" y="706"/>
                      <a:pt x="616" y="449"/>
                      <a:pt x="754" y="151"/>
                    </a:cubicBezTo>
                    <a:cubicBezTo>
                      <a:pt x="793" y="111"/>
                      <a:pt x="774" y="52"/>
                      <a:pt x="735" y="13"/>
                    </a:cubicBezTo>
                    <a:cubicBezTo>
                      <a:pt x="712" y="5"/>
                      <a:pt x="690" y="0"/>
                      <a:pt x="66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11" name="Google Shape;2711;p28"/>
              <p:cNvSpPr/>
              <p:nvPr/>
            </p:nvSpPr>
            <p:spPr>
              <a:xfrm>
                <a:off x="4170936" y="2371528"/>
                <a:ext cx="31083" cy="14664"/>
              </a:xfrm>
              <a:custGeom>
                <a:avLst/>
                <a:gdLst/>
                <a:ahLst/>
                <a:cxnLst/>
                <a:rect l="l" t="t" r="r" b="b"/>
                <a:pathLst>
                  <a:path w="1166" h="537" extrusionOk="0">
                    <a:moveTo>
                      <a:pt x="1010" y="1"/>
                    </a:moveTo>
                    <a:cubicBezTo>
                      <a:pt x="984" y="1"/>
                      <a:pt x="956" y="11"/>
                      <a:pt x="932" y="35"/>
                    </a:cubicBezTo>
                    <a:cubicBezTo>
                      <a:pt x="732" y="234"/>
                      <a:pt x="467" y="334"/>
                      <a:pt x="181" y="334"/>
                    </a:cubicBezTo>
                    <a:cubicBezTo>
                      <a:pt x="154" y="334"/>
                      <a:pt x="127" y="334"/>
                      <a:pt x="100" y="332"/>
                    </a:cubicBezTo>
                    <a:cubicBezTo>
                      <a:pt x="92" y="329"/>
                      <a:pt x="85" y="328"/>
                      <a:pt x="77" y="328"/>
                    </a:cubicBezTo>
                    <a:cubicBezTo>
                      <a:pt x="30" y="328"/>
                      <a:pt x="0" y="379"/>
                      <a:pt x="0" y="432"/>
                    </a:cubicBezTo>
                    <a:cubicBezTo>
                      <a:pt x="0" y="490"/>
                      <a:pt x="40" y="530"/>
                      <a:pt x="100" y="530"/>
                    </a:cubicBezTo>
                    <a:cubicBezTo>
                      <a:pt x="140" y="535"/>
                      <a:pt x="181" y="537"/>
                      <a:pt x="222" y="537"/>
                    </a:cubicBezTo>
                    <a:cubicBezTo>
                      <a:pt x="541" y="537"/>
                      <a:pt x="862" y="402"/>
                      <a:pt x="1091" y="173"/>
                    </a:cubicBezTo>
                    <a:cubicBezTo>
                      <a:pt x="1165" y="99"/>
                      <a:pt x="1093" y="1"/>
                      <a:pt x="101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12" name="Google Shape;2712;p28"/>
              <p:cNvSpPr/>
              <p:nvPr/>
            </p:nvSpPr>
            <p:spPr>
              <a:xfrm>
                <a:off x="4207990" y="2352113"/>
                <a:ext cx="33429" cy="13545"/>
              </a:xfrm>
              <a:custGeom>
                <a:avLst/>
                <a:gdLst/>
                <a:ahLst/>
                <a:cxnLst/>
                <a:rect l="l" t="t" r="r" b="b"/>
                <a:pathLst>
                  <a:path w="1254" h="496" extrusionOk="0">
                    <a:moveTo>
                      <a:pt x="155" y="1"/>
                    </a:moveTo>
                    <a:cubicBezTo>
                      <a:pt x="79" y="1"/>
                      <a:pt x="1" y="114"/>
                      <a:pt x="77" y="191"/>
                    </a:cubicBezTo>
                    <a:cubicBezTo>
                      <a:pt x="292" y="391"/>
                      <a:pt x="579" y="495"/>
                      <a:pt x="873" y="495"/>
                    </a:cubicBezTo>
                    <a:cubicBezTo>
                      <a:pt x="958" y="495"/>
                      <a:pt x="1044" y="487"/>
                      <a:pt x="1128" y="469"/>
                    </a:cubicBezTo>
                    <a:cubicBezTo>
                      <a:pt x="1254" y="433"/>
                      <a:pt x="1217" y="265"/>
                      <a:pt x="1104" y="265"/>
                    </a:cubicBezTo>
                    <a:cubicBezTo>
                      <a:pt x="1093" y="265"/>
                      <a:pt x="1081" y="267"/>
                      <a:pt x="1068" y="271"/>
                    </a:cubicBezTo>
                    <a:cubicBezTo>
                      <a:pt x="1005" y="283"/>
                      <a:pt x="941" y="289"/>
                      <a:pt x="877" y="289"/>
                    </a:cubicBezTo>
                    <a:cubicBezTo>
                      <a:pt x="640" y="289"/>
                      <a:pt x="404" y="204"/>
                      <a:pt x="216" y="33"/>
                    </a:cubicBezTo>
                    <a:cubicBezTo>
                      <a:pt x="199" y="10"/>
                      <a:pt x="177" y="1"/>
                      <a:pt x="15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13" name="Google Shape;2713;p28"/>
              <p:cNvSpPr/>
              <p:nvPr/>
            </p:nvSpPr>
            <p:spPr>
              <a:xfrm>
                <a:off x="4261705" y="2356072"/>
                <a:ext cx="27617" cy="18651"/>
              </a:xfrm>
              <a:custGeom>
                <a:avLst/>
                <a:gdLst/>
                <a:ahLst/>
                <a:cxnLst/>
                <a:rect l="l" t="t" r="r" b="b"/>
                <a:pathLst>
                  <a:path w="1036" h="683" extrusionOk="0">
                    <a:moveTo>
                      <a:pt x="131" y="1"/>
                    </a:moveTo>
                    <a:cubicBezTo>
                      <a:pt x="67" y="1"/>
                      <a:pt x="1" y="52"/>
                      <a:pt x="25" y="126"/>
                    </a:cubicBezTo>
                    <a:cubicBezTo>
                      <a:pt x="108" y="461"/>
                      <a:pt x="433" y="683"/>
                      <a:pt x="760" y="683"/>
                    </a:cubicBezTo>
                    <a:cubicBezTo>
                      <a:pt x="819" y="683"/>
                      <a:pt x="879" y="675"/>
                      <a:pt x="937" y="660"/>
                    </a:cubicBezTo>
                    <a:cubicBezTo>
                      <a:pt x="996" y="660"/>
                      <a:pt x="1035" y="581"/>
                      <a:pt x="1016" y="541"/>
                    </a:cubicBezTo>
                    <a:cubicBezTo>
                      <a:pt x="999" y="492"/>
                      <a:pt x="956" y="457"/>
                      <a:pt x="908" y="457"/>
                    </a:cubicBezTo>
                    <a:cubicBezTo>
                      <a:pt x="897" y="457"/>
                      <a:pt x="887" y="458"/>
                      <a:pt x="877" y="462"/>
                    </a:cubicBezTo>
                    <a:lnTo>
                      <a:pt x="858" y="462"/>
                    </a:lnTo>
                    <a:cubicBezTo>
                      <a:pt x="858" y="462"/>
                      <a:pt x="840" y="471"/>
                      <a:pt x="834" y="471"/>
                    </a:cubicBezTo>
                    <a:cubicBezTo>
                      <a:pt x="831" y="471"/>
                      <a:pt x="831" y="469"/>
                      <a:pt x="837" y="462"/>
                    </a:cubicBezTo>
                    <a:lnTo>
                      <a:pt x="837" y="462"/>
                    </a:lnTo>
                    <a:cubicBezTo>
                      <a:pt x="818" y="482"/>
                      <a:pt x="797" y="482"/>
                      <a:pt x="778" y="482"/>
                    </a:cubicBezTo>
                    <a:lnTo>
                      <a:pt x="718" y="482"/>
                    </a:lnTo>
                    <a:cubicBezTo>
                      <a:pt x="718" y="482"/>
                      <a:pt x="699" y="482"/>
                      <a:pt x="699" y="462"/>
                    </a:cubicBezTo>
                    <a:cubicBezTo>
                      <a:pt x="685" y="462"/>
                      <a:pt x="690" y="471"/>
                      <a:pt x="688" y="471"/>
                    </a:cubicBezTo>
                    <a:cubicBezTo>
                      <a:pt x="688" y="471"/>
                      <a:pt x="685" y="469"/>
                      <a:pt x="679" y="462"/>
                    </a:cubicBezTo>
                    <a:cubicBezTo>
                      <a:pt x="639" y="462"/>
                      <a:pt x="620" y="462"/>
                      <a:pt x="580" y="443"/>
                    </a:cubicBezTo>
                    <a:cubicBezTo>
                      <a:pt x="560" y="443"/>
                      <a:pt x="560" y="443"/>
                      <a:pt x="541" y="422"/>
                    </a:cubicBezTo>
                    <a:lnTo>
                      <a:pt x="541" y="422"/>
                    </a:lnTo>
                    <a:cubicBezTo>
                      <a:pt x="547" y="429"/>
                      <a:pt x="547" y="431"/>
                      <a:pt x="544" y="431"/>
                    </a:cubicBezTo>
                    <a:cubicBezTo>
                      <a:pt x="540" y="431"/>
                      <a:pt x="527" y="422"/>
                      <a:pt x="541" y="422"/>
                    </a:cubicBezTo>
                    <a:cubicBezTo>
                      <a:pt x="520" y="422"/>
                      <a:pt x="501" y="403"/>
                      <a:pt x="480" y="403"/>
                    </a:cubicBezTo>
                    <a:cubicBezTo>
                      <a:pt x="422" y="363"/>
                      <a:pt x="361" y="324"/>
                      <a:pt x="322" y="263"/>
                    </a:cubicBezTo>
                    <a:lnTo>
                      <a:pt x="303" y="244"/>
                    </a:lnTo>
                    <a:cubicBezTo>
                      <a:pt x="303" y="244"/>
                      <a:pt x="303" y="224"/>
                      <a:pt x="282" y="224"/>
                    </a:cubicBezTo>
                    <a:cubicBezTo>
                      <a:pt x="282" y="205"/>
                      <a:pt x="263" y="184"/>
                      <a:pt x="263" y="165"/>
                    </a:cubicBezTo>
                    <a:lnTo>
                      <a:pt x="242" y="145"/>
                    </a:lnTo>
                    <a:cubicBezTo>
                      <a:pt x="242" y="145"/>
                      <a:pt x="223" y="126"/>
                      <a:pt x="242" y="126"/>
                    </a:cubicBezTo>
                    <a:cubicBezTo>
                      <a:pt x="223" y="105"/>
                      <a:pt x="223" y="86"/>
                      <a:pt x="223" y="65"/>
                    </a:cubicBezTo>
                    <a:cubicBezTo>
                      <a:pt x="208" y="20"/>
                      <a:pt x="170" y="1"/>
                      <a:pt x="13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14" name="Google Shape;2714;p28"/>
              <p:cNvSpPr/>
              <p:nvPr/>
            </p:nvSpPr>
            <p:spPr>
              <a:xfrm>
                <a:off x="4265544" y="2418331"/>
                <a:ext cx="22152" cy="38067"/>
              </a:xfrm>
              <a:custGeom>
                <a:avLst/>
                <a:gdLst/>
                <a:ahLst/>
                <a:cxnLst/>
                <a:rect l="l" t="t" r="r" b="b"/>
                <a:pathLst>
                  <a:path w="831" h="1394" extrusionOk="0">
                    <a:moveTo>
                      <a:pt x="186" y="1"/>
                    </a:moveTo>
                    <a:cubicBezTo>
                      <a:pt x="134" y="1"/>
                      <a:pt x="79" y="36"/>
                      <a:pt x="79" y="85"/>
                    </a:cubicBezTo>
                    <a:cubicBezTo>
                      <a:pt x="0" y="581"/>
                      <a:pt x="217" y="1096"/>
                      <a:pt x="634" y="1374"/>
                    </a:cubicBezTo>
                    <a:cubicBezTo>
                      <a:pt x="655" y="1388"/>
                      <a:pt x="675" y="1394"/>
                      <a:pt x="694" y="1394"/>
                    </a:cubicBezTo>
                    <a:cubicBezTo>
                      <a:pt x="781" y="1394"/>
                      <a:pt x="831" y="1260"/>
                      <a:pt x="733" y="1195"/>
                    </a:cubicBezTo>
                    <a:cubicBezTo>
                      <a:pt x="416" y="957"/>
                      <a:pt x="217" y="541"/>
                      <a:pt x="278" y="145"/>
                    </a:cubicBezTo>
                    <a:cubicBezTo>
                      <a:pt x="297" y="85"/>
                      <a:pt x="278" y="26"/>
                      <a:pt x="217" y="5"/>
                    </a:cubicBezTo>
                    <a:cubicBezTo>
                      <a:pt x="207" y="2"/>
                      <a:pt x="197" y="1"/>
                      <a:pt x="18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15" name="Google Shape;2715;p28"/>
              <p:cNvSpPr/>
              <p:nvPr/>
            </p:nvSpPr>
            <p:spPr>
              <a:xfrm>
                <a:off x="4299852" y="2401155"/>
                <a:ext cx="27004" cy="37329"/>
              </a:xfrm>
              <a:custGeom>
                <a:avLst/>
                <a:gdLst/>
                <a:ahLst/>
                <a:cxnLst/>
                <a:rect l="l" t="t" r="r" b="b"/>
                <a:pathLst>
                  <a:path w="1013" h="1367" extrusionOk="0">
                    <a:moveTo>
                      <a:pt x="101" y="0"/>
                    </a:moveTo>
                    <a:cubicBezTo>
                      <a:pt x="40" y="0"/>
                      <a:pt x="1" y="40"/>
                      <a:pt x="1" y="100"/>
                    </a:cubicBezTo>
                    <a:cubicBezTo>
                      <a:pt x="40" y="615"/>
                      <a:pt x="339" y="1091"/>
                      <a:pt x="794" y="1348"/>
                    </a:cubicBezTo>
                    <a:cubicBezTo>
                      <a:pt x="813" y="1361"/>
                      <a:pt x="832" y="1366"/>
                      <a:pt x="851" y="1366"/>
                    </a:cubicBezTo>
                    <a:cubicBezTo>
                      <a:pt x="945" y="1366"/>
                      <a:pt x="1012" y="1220"/>
                      <a:pt x="913" y="1170"/>
                    </a:cubicBezTo>
                    <a:cubicBezTo>
                      <a:pt x="516" y="952"/>
                      <a:pt x="259" y="555"/>
                      <a:pt x="199" y="100"/>
                    </a:cubicBezTo>
                    <a:cubicBezTo>
                      <a:pt x="199" y="40"/>
                      <a:pt x="159" y="0"/>
                      <a:pt x="10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16" name="Google Shape;2716;p28"/>
              <p:cNvSpPr/>
              <p:nvPr/>
            </p:nvSpPr>
            <p:spPr>
              <a:xfrm>
                <a:off x="4331575" y="2365848"/>
                <a:ext cx="29696" cy="48334"/>
              </a:xfrm>
              <a:custGeom>
                <a:avLst/>
                <a:gdLst/>
                <a:ahLst/>
                <a:cxnLst/>
                <a:rect l="l" t="t" r="r" b="b"/>
                <a:pathLst>
                  <a:path w="1114" h="1770" extrusionOk="0">
                    <a:moveTo>
                      <a:pt x="110" y="0"/>
                    </a:moveTo>
                    <a:cubicBezTo>
                      <a:pt x="55" y="0"/>
                      <a:pt x="0" y="35"/>
                      <a:pt x="0" y="104"/>
                    </a:cubicBezTo>
                    <a:cubicBezTo>
                      <a:pt x="40" y="759"/>
                      <a:pt x="378" y="1372"/>
                      <a:pt x="912" y="1750"/>
                    </a:cubicBezTo>
                    <a:cubicBezTo>
                      <a:pt x="933" y="1764"/>
                      <a:pt x="953" y="1770"/>
                      <a:pt x="972" y="1770"/>
                    </a:cubicBezTo>
                    <a:cubicBezTo>
                      <a:pt x="1060" y="1770"/>
                      <a:pt x="1113" y="1636"/>
                      <a:pt x="1031" y="1571"/>
                    </a:cubicBezTo>
                    <a:cubicBezTo>
                      <a:pt x="536" y="1234"/>
                      <a:pt x="238" y="679"/>
                      <a:pt x="219" y="104"/>
                    </a:cubicBezTo>
                    <a:cubicBezTo>
                      <a:pt x="219" y="35"/>
                      <a:pt x="164" y="0"/>
                      <a:pt x="11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17" name="Google Shape;2717;p28"/>
              <p:cNvSpPr/>
              <p:nvPr/>
            </p:nvSpPr>
            <p:spPr>
              <a:xfrm>
                <a:off x="4367509" y="2333899"/>
                <a:ext cx="43585" cy="60923"/>
              </a:xfrm>
              <a:custGeom>
                <a:avLst/>
                <a:gdLst/>
                <a:ahLst/>
                <a:cxnLst/>
                <a:rect l="l" t="t" r="r" b="b"/>
                <a:pathLst>
                  <a:path w="1635" h="2231" extrusionOk="0">
                    <a:moveTo>
                      <a:pt x="99" y="0"/>
                    </a:moveTo>
                    <a:cubicBezTo>
                      <a:pt x="50" y="0"/>
                      <a:pt x="0" y="35"/>
                      <a:pt x="0" y="105"/>
                    </a:cubicBezTo>
                    <a:cubicBezTo>
                      <a:pt x="21" y="1017"/>
                      <a:pt x="576" y="1868"/>
                      <a:pt x="1408" y="2225"/>
                    </a:cubicBezTo>
                    <a:cubicBezTo>
                      <a:pt x="1422" y="2229"/>
                      <a:pt x="1435" y="2231"/>
                      <a:pt x="1448" y="2231"/>
                    </a:cubicBezTo>
                    <a:cubicBezTo>
                      <a:pt x="1564" y="2231"/>
                      <a:pt x="1634" y="2083"/>
                      <a:pt x="1527" y="2048"/>
                    </a:cubicBezTo>
                    <a:cubicBezTo>
                      <a:pt x="753" y="1710"/>
                      <a:pt x="219" y="938"/>
                      <a:pt x="198" y="105"/>
                    </a:cubicBezTo>
                    <a:cubicBezTo>
                      <a:pt x="198" y="35"/>
                      <a:pt x="149" y="0"/>
                      <a:pt x="9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18" name="Google Shape;2718;p28"/>
              <p:cNvSpPr/>
              <p:nvPr/>
            </p:nvSpPr>
            <p:spPr>
              <a:xfrm>
                <a:off x="4399472" y="2307384"/>
                <a:ext cx="47877" cy="62398"/>
              </a:xfrm>
              <a:custGeom>
                <a:avLst/>
                <a:gdLst/>
                <a:ahLst/>
                <a:cxnLst/>
                <a:rect l="l" t="t" r="r" b="b"/>
                <a:pathLst>
                  <a:path w="1796" h="2285" extrusionOk="0">
                    <a:moveTo>
                      <a:pt x="105" y="0"/>
                    </a:moveTo>
                    <a:cubicBezTo>
                      <a:pt x="50" y="0"/>
                      <a:pt x="1" y="35"/>
                      <a:pt x="11" y="104"/>
                    </a:cubicBezTo>
                    <a:cubicBezTo>
                      <a:pt x="51" y="580"/>
                      <a:pt x="228" y="1055"/>
                      <a:pt x="506" y="1472"/>
                    </a:cubicBezTo>
                    <a:cubicBezTo>
                      <a:pt x="764" y="1848"/>
                      <a:pt x="1161" y="2265"/>
                      <a:pt x="1656" y="2284"/>
                    </a:cubicBezTo>
                    <a:cubicBezTo>
                      <a:pt x="1795" y="2284"/>
                      <a:pt x="1795" y="2067"/>
                      <a:pt x="1656" y="2067"/>
                    </a:cubicBezTo>
                    <a:cubicBezTo>
                      <a:pt x="1219" y="2067"/>
                      <a:pt x="863" y="1631"/>
                      <a:pt x="645" y="1314"/>
                    </a:cubicBezTo>
                    <a:cubicBezTo>
                      <a:pt x="408" y="936"/>
                      <a:pt x="268" y="521"/>
                      <a:pt x="228" y="104"/>
                    </a:cubicBezTo>
                    <a:cubicBezTo>
                      <a:pt x="219" y="35"/>
                      <a:pt x="159" y="0"/>
                      <a:pt x="10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19" name="Google Shape;2719;p28"/>
              <p:cNvSpPr/>
              <p:nvPr/>
            </p:nvSpPr>
            <p:spPr>
              <a:xfrm>
                <a:off x="4436952" y="2281224"/>
                <a:ext cx="53155" cy="63271"/>
              </a:xfrm>
              <a:custGeom>
                <a:avLst/>
                <a:gdLst/>
                <a:ahLst/>
                <a:cxnLst/>
                <a:rect l="l" t="t" r="r" b="b"/>
                <a:pathLst>
                  <a:path w="1994" h="2317" extrusionOk="0">
                    <a:moveTo>
                      <a:pt x="125" y="0"/>
                    </a:moveTo>
                    <a:cubicBezTo>
                      <a:pt x="66" y="0"/>
                      <a:pt x="0" y="48"/>
                      <a:pt x="12" y="131"/>
                    </a:cubicBezTo>
                    <a:cubicBezTo>
                      <a:pt x="91" y="646"/>
                      <a:pt x="329" y="1141"/>
                      <a:pt x="646" y="1558"/>
                    </a:cubicBezTo>
                    <a:cubicBezTo>
                      <a:pt x="906" y="1911"/>
                      <a:pt x="1290" y="2317"/>
                      <a:pt x="1762" y="2317"/>
                    </a:cubicBezTo>
                    <a:cubicBezTo>
                      <a:pt x="1793" y="2317"/>
                      <a:pt x="1824" y="2315"/>
                      <a:pt x="1856" y="2311"/>
                    </a:cubicBezTo>
                    <a:cubicBezTo>
                      <a:pt x="1987" y="2292"/>
                      <a:pt x="1994" y="2112"/>
                      <a:pt x="1875" y="2112"/>
                    </a:cubicBezTo>
                    <a:cubicBezTo>
                      <a:pt x="1869" y="2112"/>
                      <a:pt x="1863" y="2112"/>
                      <a:pt x="1856" y="2113"/>
                    </a:cubicBezTo>
                    <a:cubicBezTo>
                      <a:pt x="1836" y="2115"/>
                      <a:pt x="1816" y="2116"/>
                      <a:pt x="1796" y="2116"/>
                    </a:cubicBezTo>
                    <a:cubicBezTo>
                      <a:pt x="1350" y="2116"/>
                      <a:pt x="1012" y="1702"/>
                      <a:pt x="765" y="1360"/>
                    </a:cubicBezTo>
                    <a:cubicBezTo>
                      <a:pt x="487" y="983"/>
                      <a:pt x="289" y="546"/>
                      <a:pt x="210" y="71"/>
                    </a:cubicBezTo>
                    <a:cubicBezTo>
                      <a:pt x="202" y="23"/>
                      <a:pt x="165" y="0"/>
                      <a:pt x="12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20" name="Google Shape;2720;p28"/>
              <p:cNvSpPr/>
              <p:nvPr/>
            </p:nvSpPr>
            <p:spPr>
              <a:xfrm>
                <a:off x="4472353" y="2250395"/>
                <a:ext cx="57767" cy="59367"/>
              </a:xfrm>
              <a:custGeom>
                <a:avLst/>
                <a:gdLst/>
                <a:ahLst/>
                <a:cxnLst/>
                <a:rect l="l" t="t" r="r" b="b"/>
                <a:pathLst>
                  <a:path w="2167" h="2174" extrusionOk="0">
                    <a:moveTo>
                      <a:pt x="128" y="0"/>
                    </a:moveTo>
                    <a:cubicBezTo>
                      <a:pt x="65" y="0"/>
                      <a:pt x="0" y="47"/>
                      <a:pt x="13" y="129"/>
                    </a:cubicBezTo>
                    <a:cubicBezTo>
                      <a:pt x="190" y="1120"/>
                      <a:pt x="1004" y="1953"/>
                      <a:pt x="1974" y="2172"/>
                    </a:cubicBezTo>
                    <a:cubicBezTo>
                      <a:pt x="1981" y="2173"/>
                      <a:pt x="1987" y="2173"/>
                      <a:pt x="1993" y="2173"/>
                    </a:cubicBezTo>
                    <a:cubicBezTo>
                      <a:pt x="2119" y="2173"/>
                      <a:pt x="2166" y="1991"/>
                      <a:pt x="2035" y="1953"/>
                    </a:cubicBezTo>
                    <a:cubicBezTo>
                      <a:pt x="1123" y="1775"/>
                      <a:pt x="388" y="1002"/>
                      <a:pt x="230" y="71"/>
                    </a:cubicBezTo>
                    <a:cubicBezTo>
                      <a:pt x="214" y="22"/>
                      <a:pt x="171" y="0"/>
                      <a:pt x="12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21" name="Google Shape;2721;p28"/>
              <p:cNvSpPr/>
              <p:nvPr/>
            </p:nvSpPr>
            <p:spPr>
              <a:xfrm>
                <a:off x="4504582" y="2201434"/>
                <a:ext cx="80506" cy="78728"/>
              </a:xfrm>
              <a:custGeom>
                <a:avLst/>
                <a:gdLst/>
                <a:ahLst/>
                <a:cxnLst/>
                <a:rect l="l" t="t" r="r" b="b"/>
                <a:pathLst>
                  <a:path w="3020" h="2883" extrusionOk="0">
                    <a:moveTo>
                      <a:pt x="132" y="0"/>
                    </a:moveTo>
                    <a:cubicBezTo>
                      <a:pt x="68" y="0"/>
                      <a:pt x="1" y="55"/>
                      <a:pt x="12" y="138"/>
                    </a:cubicBezTo>
                    <a:cubicBezTo>
                      <a:pt x="171" y="852"/>
                      <a:pt x="508" y="1526"/>
                      <a:pt x="1003" y="2062"/>
                    </a:cubicBezTo>
                    <a:cubicBezTo>
                      <a:pt x="1414" y="2524"/>
                      <a:pt x="1973" y="2882"/>
                      <a:pt x="2604" y="2882"/>
                    </a:cubicBezTo>
                    <a:cubicBezTo>
                      <a:pt x="2703" y="2882"/>
                      <a:pt x="2804" y="2874"/>
                      <a:pt x="2906" y="2855"/>
                    </a:cubicBezTo>
                    <a:cubicBezTo>
                      <a:pt x="3019" y="2835"/>
                      <a:pt x="2972" y="2655"/>
                      <a:pt x="2865" y="2655"/>
                    </a:cubicBezTo>
                    <a:cubicBezTo>
                      <a:pt x="2859" y="2655"/>
                      <a:pt x="2853" y="2656"/>
                      <a:pt x="2847" y="2657"/>
                    </a:cubicBezTo>
                    <a:cubicBezTo>
                      <a:pt x="2766" y="2670"/>
                      <a:pt x="2686" y="2677"/>
                      <a:pt x="2607" y="2677"/>
                    </a:cubicBezTo>
                    <a:cubicBezTo>
                      <a:pt x="2007" y="2677"/>
                      <a:pt x="1468" y="2301"/>
                      <a:pt x="1082" y="1864"/>
                    </a:cubicBezTo>
                    <a:cubicBezTo>
                      <a:pt x="667" y="1348"/>
                      <a:pt x="369" y="733"/>
                      <a:pt x="231" y="80"/>
                    </a:cubicBezTo>
                    <a:cubicBezTo>
                      <a:pt x="215" y="24"/>
                      <a:pt x="174" y="0"/>
                      <a:pt x="13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22" name="Google Shape;2722;p28"/>
              <p:cNvSpPr/>
              <p:nvPr/>
            </p:nvSpPr>
            <p:spPr>
              <a:xfrm>
                <a:off x="4544542" y="2163915"/>
                <a:ext cx="76454" cy="80639"/>
              </a:xfrm>
              <a:custGeom>
                <a:avLst/>
                <a:gdLst/>
                <a:ahLst/>
                <a:cxnLst/>
                <a:rect l="l" t="t" r="r" b="b"/>
                <a:pathLst>
                  <a:path w="2868" h="2953" extrusionOk="0">
                    <a:moveTo>
                      <a:pt x="109" y="1"/>
                    </a:moveTo>
                    <a:cubicBezTo>
                      <a:pt x="55" y="1"/>
                      <a:pt x="0" y="36"/>
                      <a:pt x="0" y="106"/>
                    </a:cubicBezTo>
                    <a:cubicBezTo>
                      <a:pt x="0" y="819"/>
                      <a:pt x="476" y="1473"/>
                      <a:pt x="931" y="1969"/>
                    </a:cubicBezTo>
                    <a:cubicBezTo>
                      <a:pt x="1169" y="2207"/>
                      <a:pt x="1428" y="2445"/>
                      <a:pt x="1724" y="2643"/>
                    </a:cubicBezTo>
                    <a:cubicBezTo>
                      <a:pt x="1979" y="2812"/>
                      <a:pt x="2261" y="2952"/>
                      <a:pt x="2573" y="2952"/>
                    </a:cubicBezTo>
                    <a:cubicBezTo>
                      <a:pt x="2626" y="2952"/>
                      <a:pt x="2681" y="2948"/>
                      <a:pt x="2736" y="2939"/>
                    </a:cubicBezTo>
                    <a:cubicBezTo>
                      <a:pt x="2868" y="2921"/>
                      <a:pt x="2820" y="2740"/>
                      <a:pt x="2712" y="2740"/>
                    </a:cubicBezTo>
                    <a:cubicBezTo>
                      <a:pt x="2707" y="2740"/>
                      <a:pt x="2702" y="2740"/>
                      <a:pt x="2696" y="2741"/>
                    </a:cubicBezTo>
                    <a:cubicBezTo>
                      <a:pt x="2662" y="2745"/>
                      <a:pt x="2629" y="2747"/>
                      <a:pt x="2595" y="2747"/>
                    </a:cubicBezTo>
                    <a:cubicBezTo>
                      <a:pt x="2280" y="2747"/>
                      <a:pt x="1998" y="2584"/>
                      <a:pt x="1764" y="2405"/>
                    </a:cubicBezTo>
                    <a:cubicBezTo>
                      <a:pt x="1507" y="2226"/>
                      <a:pt x="1269" y="2009"/>
                      <a:pt x="1050" y="1790"/>
                    </a:cubicBezTo>
                    <a:cubicBezTo>
                      <a:pt x="654" y="1335"/>
                      <a:pt x="199" y="740"/>
                      <a:pt x="218" y="106"/>
                    </a:cubicBezTo>
                    <a:cubicBezTo>
                      <a:pt x="218" y="36"/>
                      <a:pt x="163" y="1"/>
                      <a:pt x="10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23" name="Google Shape;2723;p28"/>
              <p:cNvSpPr/>
              <p:nvPr/>
            </p:nvSpPr>
            <p:spPr>
              <a:xfrm>
                <a:off x="4590393" y="2133222"/>
                <a:ext cx="87037" cy="76488"/>
              </a:xfrm>
              <a:custGeom>
                <a:avLst/>
                <a:gdLst/>
                <a:ahLst/>
                <a:cxnLst/>
                <a:rect l="l" t="t" r="r" b="b"/>
                <a:pathLst>
                  <a:path w="3265" h="2801" extrusionOk="0">
                    <a:moveTo>
                      <a:pt x="126" y="1"/>
                    </a:moveTo>
                    <a:cubicBezTo>
                      <a:pt x="63" y="1"/>
                      <a:pt x="1" y="55"/>
                      <a:pt x="25" y="139"/>
                    </a:cubicBezTo>
                    <a:cubicBezTo>
                      <a:pt x="163" y="852"/>
                      <a:pt x="540" y="1487"/>
                      <a:pt x="1056" y="1983"/>
                    </a:cubicBezTo>
                    <a:cubicBezTo>
                      <a:pt x="1333" y="2221"/>
                      <a:pt x="1630" y="2419"/>
                      <a:pt x="1947" y="2578"/>
                    </a:cubicBezTo>
                    <a:cubicBezTo>
                      <a:pt x="2225" y="2694"/>
                      <a:pt x="2524" y="2800"/>
                      <a:pt x="2820" y="2800"/>
                    </a:cubicBezTo>
                    <a:cubicBezTo>
                      <a:pt x="2926" y="2800"/>
                      <a:pt x="3032" y="2787"/>
                      <a:pt x="3136" y="2755"/>
                    </a:cubicBezTo>
                    <a:cubicBezTo>
                      <a:pt x="3264" y="2738"/>
                      <a:pt x="3224" y="2552"/>
                      <a:pt x="3110" y="2552"/>
                    </a:cubicBezTo>
                    <a:cubicBezTo>
                      <a:pt x="3100" y="2552"/>
                      <a:pt x="3089" y="2554"/>
                      <a:pt x="3078" y="2557"/>
                    </a:cubicBezTo>
                    <a:cubicBezTo>
                      <a:pt x="2989" y="2580"/>
                      <a:pt x="2900" y="2591"/>
                      <a:pt x="2811" y="2591"/>
                    </a:cubicBezTo>
                    <a:cubicBezTo>
                      <a:pt x="2518" y="2591"/>
                      <a:pt x="2225" y="2480"/>
                      <a:pt x="1968" y="2359"/>
                    </a:cubicBezTo>
                    <a:cubicBezTo>
                      <a:pt x="1669" y="2200"/>
                      <a:pt x="1392" y="2002"/>
                      <a:pt x="1154" y="1785"/>
                    </a:cubicBezTo>
                    <a:cubicBezTo>
                      <a:pt x="678" y="1328"/>
                      <a:pt x="342" y="733"/>
                      <a:pt x="223" y="80"/>
                    </a:cubicBezTo>
                    <a:cubicBezTo>
                      <a:pt x="207" y="24"/>
                      <a:pt x="167" y="1"/>
                      <a:pt x="12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24" name="Google Shape;2724;p28"/>
              <p:cNvSpPr/>
              <p:nvPr/>
            </p:nvSpPr>
            <p:spPr>
              <a:xfrm>
                <a:off x="4616838" y="2078008"/>
                <a:ext cx="99459" cy="89978"/>
              </a:xfrm>
              <a:custGeom>
                <a:avLst/>
                <a:gdLst/>
                <a:ahLst/>
                <a:cxnLst/>
                <a:rect l="l" t="t" r="r" b="b"/>
                <a:pathLst>
                  <a:path w="3731" h="3295" extrusionOk="0">
                    <a:moveTo>
                      <a:pt x="133" y="1"/>
                    </a:moveTo>
                    <a:cubicBezTo>
                      <a:pt x="70" y="1"/>
                      <a:pt x="0" y="56"/>
                      <a:pt x="24" y="139"/>
                    </a:cubicBezTo>
                    <a:cubicBezTo>
                      <a:pt x="183" y="992"/>
                      <a:pt x="598" y="1804"/>
                      <a:pt x="1232" y="2398"/>
                    </a:cubicBezTo>
                    <a:cubicBezTo>
                      <a:pt x="1835" y="2945"/>
                      <a:pt x="2634" y="3294"/>
                      <a:pt x="3460" y="3294"/>
                    </a:cubicBezTo>
                    <a:cubicBezTo>
                      <a:pt x="3504" y="3294"/>
                      <a:pt x="3548" y="3293"/>
                      <a:pt x="3592" y="3291"/>
                    </a:cubicBezTo>
                    <a:cubicBezTo>
                      <a:pt x="3730" y="3291"/>
                      <a:pt x="3730" y="3093"/>
                      <a:pt x="3592" y="3093"/>
                    </a:cubicBezTo>
                    <a:cubicBezTo>
                      <a:pt x="3570" y="3094"/>
                      <a:pt x="3547" y="3094"/>
                      <a:pt x="3525" y="3094"/>
                    </a:cubicBezTo>
                    <a:cubicBezTo>
                      <a:pt x="2716" y="3094"/>
                      <a:pt x="1930" y="2761"/>
                      <a:pt x="1351" y="2221"/>
                    </a:cubicBezTo>
                    <a:cubicBezTo>
                      <a:pt x="757" y="1645"/>
                      <a:pt x="381" y="892"/>
                      <a:pt x="222" y="80"/>
                    </a:cubicBezTo>
                    <a:cubicBezTo>
                      <a:pt x="214" y="25"/>
                      <a:pt x="175" y="1"/>
                      <a:pt x="13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25" name="Google Shape;2725;p28"/>
              <p:cNvSpPr/>
              <p:nvPr/>
            </p:nvSpPr>
            <p:spPr>
              <a:xfrm>
                <a:off x="4656024" y="2036174"/>
                <a:ext cx="97247" cy="99809"/>
              </a:xfrm>
              <a:custGeom>
                <a:avLst/>
                <a:gdLst/>
                <a:ahLst/>
                <a:cxnLst/>
                <a:rect l="l" t="t" r="r" b="b"/>
                <a:pathLst>
                  <a:path w="3648" h="3655" extrusionOk="0">
                    <a:moveTo>
                      <a:pt x="130" y="1"/>
                    </a:moveTo>
                    <a:cubicBezTo>
                      <a:pt x="75" y="1"/>
                      <a:pt x="21" y="36"/>
                      <a:pt x="21" y="105"/>
                    </a:cubicBezTo>
                    <a:cubicBezTo>
                      <a:pt x="0" y="502"/>
                      <a:pt x="159" y="878"/>
                      <a:pt x="317" y="1216"/>
                    </a:cubicBezTo>
                    <a:cubicBezTo>
                      <a:pt x="476" y="1533"/>
                      <a:pt x="655" y="1810"/>
                      <a:pt x="872" y="2088"/>
                    </a:cubicBezTo>
                    <a:cubicBezTo>
                      <a:pt x="1290" y="2622"/>
                      <a:pt x="1824" y="3079"/>
                      <a:pt x="2439" y="3356"/>
                    </a:cubicBezTo>
                    <a:cubicBezTo>
                      <a:pt x="2775" y="3515"/>
                      <a:pt x="3153" y="3613"/>
                      <a:pt x="3529" y="3653"/>
                    </a:cubicBezTo>
                    <a:cubicBezTo>
                      <a:pt x="3535" y="3654"/>
                      <a:pt x="3540" y="3654"/>
                      <a:pt x="3545" y="3654"/>
                    </a:cubicBezTo>
                    <a:cubicBezTo>
                      <a:pt x="3647" y="3654"/>
                      <a:pt x="3642" y="3474"/>
                      <a:pt x="3529" y="3455"/>
                    </a:cubicBezTo>
                    <a:cubicBezTo>
                      <a:pt x="2717" y="3356"/>
                      <a:pt x="1983" y="2939"/>
                      <a:pt x="1408" y="2365"/>
                    </a:cubicBezTo>
                    <a:cubicBezTo>
                      <a:pt x="1110" y="2088"/>
                      <a:pt x="872" y="1750"/>
                      <a:pt x="655" y="1393"/>
                    </a:cubicBezTo>
                    <a:cubicBezTo>
                      <a:pt x="436" y="1017"/>
                      <a:pt x="219" y="561"/>
                      <a:pt x="238" y="105"/>
                    </a:cubicBezTo>
                    <a:cubicBezTo>
                      <a:pt x="238" y="36"/>
                      <a:pt x="184" y="1"/>
                      <a:pt x="13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26" name="Google Shape;2726;p28"/>
              <p:cNvSpPr/>
              <p:nvPr/>
            </p:nvSpPr>
            <p:spPr>
              <a:xfrm>
                <a:off x="4699103" y="1992347"/>
                <a:ext cx="93088" cy="108984"/>
              </a:xfrm>
              <a:custGeom>
                <a:avLst/>
                <a:gdLst/>
                <a:ahLst/>
                <a:cxnLst/>
                <a:rect l="l" t="t" r="r" b="b"/>
                <a:pathLst>
                  <a:path w="3492" h="3991" extrusionOk="0">
                    <a:moveTo>
                      <a:pt x="104" y="1"/>
                    </a:moveTo>
                    <a:cubicBezTo>
                      <a:pt x="50" y="1"/>
                      <a:pt x="0" y="35"/>
                      <a:pt x="10" y="104"/>
                    </a:cubicBezTo>
                    <a:cubicBezTo>
                      <a:pt x="89" y="1037"/>
                      <a:pt x="466" y="1909"/>
                      <a:pt x="1080" y="2622"/>
                    </a:cubicBezTo>
                    <a:cubicBezTo>
                      <a:pt x="1656" y="3276"/>
                      <a:pt x="2449" y="3772"/>
                      <a:pt x="3321" y="3989"/>
                    </a:cubicBezTo>
                    <a:cubicBezTo>
                      <a:pt x="3327" y="3990"/>
                      <a:pt x="3332" y="3991"/>
                      <a:pt x="3338" y="3991"/>
                    </a:cubicBezTo>
                    <a:cubicBezTo>
                      <a:pt x="3445" y="3991"/>
                      <a:pt x="3492" y="3810"/>
                      <a:pt x="3361" y="3772"/>
                    </a:cubicBezTo>
                    <a:cubicBezTo>
                      <a:pt x="1656" y="3336"/>
                      <a:pt x="387" y="1869"/>
                      <a:pt x="229" y="104"/>
                    </a:cubicBezTo>
                    <a:cubicBezTo>
                      <a:pt x="218" y="35"/>
                      <a:pt x="159" y="1"/>
                      <a:pt x="10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27" name="Google Shape;2727;p28"/>
              <p:cNvSpPr/>
              <p:nvPr/>
            </p:nvSpPr>
            <p:spPr>
              <a:xfrm>
                <a:off x="4734158" y="1959688"/>
                <a:ext cx="86584" cy="95658"/>
              </a:xfrm>
              <a:custGeom>
                <a:avLst/>
                <a:gdLst/>
                <a:ahLst/>
                <a:cxnLst/>
                <a:rect l="l" t="t" r="r" b="b"/>
                <a:pathLst>
                  <a:path w="3248" h="3503" extrusionOk="0">
                    <a:moveTo>
                      <a:pt x="122" y="1"/>
                    </a:moveTo>
                    <a:cubicBezTo>
                      <a:pt x="61" y="1"/>
                      <a:pt x="0" y="48"/>
                      <a:pt x="24" y="131"/>
                    </a:cubicBezTo>
                    <a:cubicBezTo>
                      <a:pt x="262" y="924"/>
                      <a:pt x="598" y="1696"/>
                      <a:pt x="1134" y="2351"/>
                    </a:cubicBezTo>
                    <a:cubicBezTo>
                      <a:pt x="1629" y="2926"/>
                      <a:pt x="2302" y="3382"/>
                      <a:pt x="3056" y="3501"/>
                    </a:cubicBezTo>
                    <a:cubicBezTo>
                      <a:pt x="3062" y="3502"/>
                      <a:pt x="3068" y="3502"/>
                      <a:pt x="3074" y="3502"/>
                    </a:cubicBezTo>
                    <a:cubicBezTo>
                      <a:pt x="3200" y="3502"/>
                      <a:pt x="3248" y="3321"/>
                      <a:pt x="3116" y="3303"/>
                    </a:cubicBezTo>
                    <a:cubicBezTo>
                      <a:pt x="1510" y="3025"/>
                      <a:pt x="658" y="1498"/>
                      <a:pt x="222" y="71"/>
                    </a:cubicBezTo>
                    <a:cubicBezTo>
                      <a:pt x="206" y="23"/>
                      <a:pt x="164" y="1"/>
                      <a:pt x="12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28" name="Google Shape;2728;p28"/>
              <p:cNvSpPr/>
              <p:nvPr/>
            </p:nvSpPr>
            <p:spPr>
              <a:xfrm>
                <a:off x="4778836" y="1918319"/>
                <a:ext cx="82745" cy="89514"/>
              </a:xfrm>
              <a:custGeom>
                <a:avLst/>
                <a:gdLst/>
                <a:ahLst/>
                <a:cxnLst/>
                <a:rect l="l" t="t" r="r" b="b"/>
                <a:pathLst>
                  <a:path w="3104" h="3278" extrusionOk="0">
                    <a:moveTo>
                      <a:pt x="131" y="1"/>
                    </a:moveTo>
                    <a:cubicBezTo>
                      <a:pt x="67" y="1"/>
                      <a:pt x="0" y="56"/>
                      <a:pt x="13" y="140"/>
                    </a:cubicBezTo>
                    <a:cubicBezTo>
                      <a:pt x="211" y="933"/>
                      <a:pt x="468" y="1745"/>
                      <a:pt x="1023" y="2379"/>
                    </a:cubicBezTo>
                    <a:cubicBezTo>
                      <a:pt x="1467" y="2897"/>
                      <a:pt x="2119" y="3278"/>
                      <a:pt x="2817" y="3278"/>
                    </a:cubicBezTo>
                    <a:cubicBezTo>
                      <a:pt x="2866" y="3278"/>
                      <a:pt x="2916" y="3276"/>
                      <a:pt x="2966" y="3272"/>
                    </a:cubicBezTo>
                    <a:cubicBezTo>
                      <a:pt x="3079" y="3272"/>
                      <a:pt x="3103" y="3072"/>
                      <a:pt x="2983" y="3072"/>
                    </a:cubicBezTo>
                    <a:cubicBezTo>
                      <a:pt x="2978" y="3072"/>
                      <a:pt x="2972" y="3073"/>
                      <a:pt x="2966" y="3074"/>
                    </a:cubicBezTo>
                    <a:cubicBezTo>
                      <a:pt x="2931" y="3075"/>
                      <a:pt x="2897" y="3076"/>
                      <a:pt x="2863" y="3076"/>
                    </a:cubicBezTo>
                    <a:cubicBezTo>
                      <a:pt x="2187" y="3076"/>
                      <a:pt x="1557" y="2710"/>
                      <a:pt x="1142" y="2201"/>
                    </a:cubicBezTo>
                    <a:cubicBezTo>
                      <a:pt x="647" y="1607"/>
                      <a:pt x="409" y="833"/>
                      <a:pt x="230" y="80"/>
                    </a:cubicBezTo>
                    <a:cubicBezTo>
                      <a:pt x="214" y="25"/>
                      <a:pt x="173" y="1"/>
                      <a:pt x="13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29" name="Google Shape;2729;p28"/>
              <p:cNvSpPr/>
              <p:nvPr/>
            </p:nvSpPr>
            <p:spPr>
              <a:xfrm>
                <a:off x="4817942" y="1891258"/>
                <a:ext cx="74321" cy="68897"/>
              </a:xfrm>
              <a:custGeom>
                <a:avLst/>
                <a:gdLst/>
                <a:ahLst/>
                <a:cxnLst/>
                <a:rect l="l" t="t" r="r" b="b"/>
                <a:pathLst>
                  <a:path w="2788" h="2523" extrusionOk="0">
                    <a:moveTo>
                      <a:pt x="127" y="1"/>
                    </a:moveTo>
                    <a:cubicBezTo>
                      <a:pt x="67" y="1"/>
                      <a:pt x="0" y="56"/>
                      <a:pt x="13" y="140"/>
                    </a:cubicBezTo>
                    <a:cubicBezTo>
                      <a:pt x="111" y="774"/>
                      <a:pt x="409" y="1408"/>
                      <a:pt x="885" y="1863"/>
                    </a:cubicBezTo>
                    <a:cubicBezTo>
                      <a:pt x="1329" y="2270"/>
                      <a:pt x="1910" y="2522"/>
                      <a:pt x="2516" y="2522"/>
                    </a:cubicBezTo>
                    <a:cubicBezTo>
                      <a:pt x="2560" y="2522"/>
                      <a:pt x="2604" y="2521"/>
                      <a:pt x="2648" y="2518"/>
                    </a:cubicBezTo>
                    <a:cubicBezTo>
                      <a:pt x="2782" y="2518"/>
                      <a:pt x="2788" y="2319"/>
                      <a:pt x="2666" y="2319"/>
                    </a:cubicBezTo>
                    <a:cubicBezTo>
                      <a:pt x="2661" y="2319"/>
                      <a:pt x="2655" y="2319"/>
                      <a:pt x="2648" y="2320"/>
                    </a:cubicBezTo>
                    <a:cubicBezTo>
                      <a:pt x="2625" y="2321"/>
                      <a:pt x="2603" y="2321"/>
                      <a:pt x="2580" y="2321"/>
                    </a:cubicBezTo>
                    <a:cubicBezTo>
                      <a:pt x="1990" y="2321"/>
                      <a:pt x="1424" y="2086"/>
                      <a:pt x="1004" y="1686"/>
                    </a:cubicBezTo>
                    <a:cubicBezTo>
                      <a:pt x="568" y="1250"/>
                      <a:pt x="309" y="674"/>
                      <a:pt x="211" y="79"/>
                    </a:cubicBezTo>
                    <a:cubicBezTo>
                      <a:pt x="203" y="25"/>
                      <a:pt x="166" y="1"/>
                      <a:pt x="12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30" name="Google Shape;2730;p28"/>
              <p:cNvSpPr/>
              <p:nvPr/>
            </p:nvSpPr>
            <p:spPr>
              <a:xfrm>
                <a:off x="4268716" y="2303043"/>
                <a:ext cx="47770" cy="37684"/>
              </a:xfrm>
              <a:custGeom>
                <a:avLst/>
                <a:gdLst/>
                <a:ahLst/>
                <a:cxnLst/>
                <a:rect l="l" t="t" r="r" b="b"/>
                <a:pathLst>
                  <a:path w="1792" h="1380" extrusionOk="0">
                    <a:moveTo>
                      <a:pt x="131" y="0"/>
                    </a:moveTo>
                    <a:cubicBezTo>
                      <a:pt x="120" y="0"/>
                      <a:pt x="109" y="2"/>
                      <a:pt x="98" y="6"/>
                    </a:cubicBezTo>
                    <a:cubicBezTo>
                      <a:pt x="59" y="25"/>
                      <a:pt x="0" y="85"/>
                      <a:pt x="40" y="144"/>
                    </a:cubicBezTo>
                    <a:cubicBezTo>
                      <a:pt x="159" y="461"/>
                      <a:pt x="376" y="778"/>
                      <a:pt x="653" y="1016"/>
                    </a:cubicBezTo>
                    <a:cubicBezTo>
                      <a:pt x="881" y="1211"/>
                      <a:pt x="1162" y="1380"/>
                      <a:pt x="1464" y="1380"/>
                    </a:cubicBezTo>
                    <a:cubicBezTo>
                      <a:pt x="1530" y="1380"/>
                      <a:pt x="1597" y="1372"/>
                      <a:pt x="1665" y="1354"/>
                    </a:cubicBezTo>
                    <a:cubicBezTo>
                      <a:pt x="1792" y="1335"/>
                      <a:pt x="1753" y="1151"/>
                      <a:pt x="1638" y="1151"/>
                    </a:cubicBezTo>
                    <a:cubicBezTo>
                      <a:pt x="1628" y="1151"/>
                      <a:pt x="1616" y="1152"/>
                      <a:pt x="1605" y="1156"/>
                    </a:cubicBezTo>
                    <a:cubicBezTo>
                      <a:pt x="1556" y="1168"/>
                      <a:pt x="1508" y="1174"/>
                      <a:pt x="1460" y="1174"/>
                    </a:cubicBezTo>
                    <a:cubicBezTo>
                      <a:pt x="1198" y="1174"/>
                      <a:pt x="957" y="1003"/>
                      <a:pt x="772" y="818"/>
                    </a:cubicBezTo>
                    <a:cubicBezTo>
                      <a:pt x="534" y="620"/>
                      <a:pt x="357" y="363"/>
                      <a:pt x="238" y="85"/>
                    </a:cubicBezTo>
                    <a:cubicBezTo>
                      <a:pt x="221" y="36"/>
                      <a:pt x="179" y="0"/>
                      <a:pt x="13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31" name="Google Shape;2731;p28"/>
              <p:cNvSpPr/>
              <p:nvPr/>
            </p:nvSpPr>
            <p:spPr>
              <a:xfrm>
                <a:off x="4286523" y="2253235"/>
                <a:ext cx="62538" cy="50546"/>
              </a:xfrm>
              <a:custGeom>
                <a:avLst/>
                <a:gdLst/>
                <a:ahLst/>
                <a:cxnLst/>
                <a:rect l="l" t="t" r="r" b="b"/>
                <a:pathLst>
                  <a:path w="2346" h="1851" extrusionOk="0">
                    <a:moveTo>
                      <a:pt x="131" y="0"/>
                    </a:moveTo>
                    <a:cubicBezTo>
                      <a:pt x="67" y="0"/>
                      <a:pt x="0" y="52"/>
                      <a:pt x="25" y="125"/>
                    </a:cubicBezTo>
                    <a:cubicBezTo>
                      <a:pt x="204" y="580"/>
                      <a:pt x="482" y="1016"/>
                      <a:pt x="858" y="1354"/>
                    </a:cubicBezTo>
                    <a:cubicBezTo>
                      <a:pt x="1217" y="1656"/>
                      <a:pt x="1666" y="1850"/>
                      <a:pt x="2135" y="1850"/>
                    </a:cubicBezTo>
                    <a:cubicBezTo>
                      <a:pt x="2158" y="1850"/>
                      <a:pt x="2182" y="1850"/>
                      <a:pt x="2206" y="1849"/>
                    </a:cubicBezTo>
                    <a:cubicBezTo>
                      <a:pt x="2345" y="1849"/>
                      <a:pt x="2345" y="1632"/>
                      <a:pt x="2206" y="1632"/>
                    </a:cubicBezTo>
                    <a:cubicBezTo>
                      <a:pt x="2182" y="1633"/>
                      <a:pt x="2159" y="1633"/>
                      <a:pt x="2136" y="1633"/>
                    </a:cubicBezTo>
                    <a:cubicBezTo>
                      <a:pt x="1220" y="1633"/>
                      <a:pt x="553" y="877"/>
                      <a:pt x="223" y="65"/>
                    </a:cubicBezTo>
                    <a:cubicBezTo>
                      <a:pt x="208" y="20"/>
                      <a:pt x="170" y="0"/>
                      <a:pt x="13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32" name="Google Shape;2732;p28"/>
              <p:cNvSpPr/>
              <p:nvPr/>
            </p:nvSpPr>
            <p:spPr>
              <a:xfrm>
                <a:off x="4315047" y="2204520"/>
                <a:ext cx="58806" cy="41371"/>
              </a:xfrm>
              <a:custGeom>
                <a:avLst/>
                <a:gdLst/>
                <a:ahLst/>
                <a:cxnLst/>
                <a:rect l="l" t="t" r="r" b="b"/>
                <a:pathLst>
                  <a:path w="2206" h="1515" extrusionOk="0">
                    <a:moveTo>
                      <a:pt x="136" y="0"/>
                    </a:moveTo>
                    <a:cubicBezTo>
                      <a:pt x="68" y="0"/>
                      <a:pt x="1" y="51"/>
                      <a:pt x="25" y="125"/>
                    </a:cubicBezTo>
                    <a:cubicBezTo>
                      <a:pt x="333" y="931"/>
                      <a:pt x="1123" y="1515"/>
                      <a:pt x="1984" y="1515"/>
                    </a:cubicBezTo>
                    <a:cubicBezTo>
                      <a:pt x="2012" y="1515"/>
                      <a:pt x="2040" y="1514"/>
                      <a:pt x="2068" y="1513"/>
                    </a:cubicBezTo>
                    <a:cubicBezTo>
                      <a:pt x="2206" y="1513"/>
                      <a:pt x="2206" y="1294"/>
                      <a:pt x="2068" y="1294"/>
                    </a:cubicBezTo>
                    <a:cubicBezTo>
                      <a:pt x="2039" y="1295"/>
                      <a:pt x="2011" y="1296"/>
                      <a:pt x="1982" y="1296"/>
                    </a:cubicBezTo>
                    <a:cubicBezTo>
                      <a:pt x="1220" y="1296"/>
                      <a:pt x="492" y="791"/>
                      <a:pt x="244" y="65"/>
                    </a:cubicBezTo>
                    <a:cubicBezTo>
                      <a:pt x="221" y="20"/>
                      <a:pt x="178" y="0"/>
                      <a:pt x="13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33" name="Google Shape;2733;p28"/>
              <p:cNvSpPr/>
              <p:nvPr/>
            </p:nvSpPr>
            <p:spPr>
              <a:xfrm>
                <a:off x="4333281" y="2147804"/>
                <a:ext cx="64378" cy="51557"/>
              </a:xfrm>
              <a:custGeom>
                <a:avLst/>
                <a:gdLst/>
                <a:ahLst/>
                <a:cxnLst/>
                <a:rect l="l" t="t" r="r" b="b"/>
                <a:pathLst>
                  <a:path w="2415" h="1888" extrusionOk="0">
                    <a:moveTo>
                      <a:pt x="127" y="0"/>
                    </a:moveTo>
                    <a:cubicBezTo>
                      <a:pt x="62" y="0"/>
                      <a:pt x="0" y="50"/>
                      <a:pt x="36" y="120"/>
                    </a:cubicBezTo>
                    <a:cubicBezTo>
                      <a:pt x="214" y="596"/>
                      <a:pt x="491" y="1013"/>
                      <a:pt x="888" y="1309"/>
                    </a:cubicBezTo>
                    <a:cubicBezTo>
                      <a:pt x="1067" y="1468"/>
                      <a:pt x="1284" y="1587"/>
                      <a:pt x="1503" y="1687"/>
                    </a:cubicBezTo>
                    <a:cubicBezTo>
                      <a:pt x="1721" y="1796"/>
                      <a:pt x="1972" y="1887"/>
                      <a:pt x="2210" y="1887"/>
                    </a:cubicBezTo>
                    <a:cubicBezTo>
                      <a:pt x="2232" y="1887"/>
                      <a:pt x="2254" y="1887"/>
                      <a:pt x="2275" y="1885"/>
                    </a:cubicBezTo>
                    <a:cubicBezTo>
                      <a:pt x="2415" y="1864"/>
                      <a:pt x="2415" y="1666"/>
                      <a:pt x="2275" y="1666"/>
                    </a:cubicBezTo>
                    <a:cubicBezTo>
                      <a:pt x="2250" y="1668"/>
                      <a:pt x="2224" y="1669"/>
                      <a:pt x="2198" y="1669"/>
                    </a:cubicBezTo>
                    <a:cubicBezTo>
                      <a:pt x="1983" y="1669"/>
                      <a:pt x="1759" y="1597"/>
                      <a:pt x="1582" y="1508"/>
                    </a:cubicBezTo>
                    <a:cubicBezTo>
                      <a:pt x="1363" y="1409"/>
                      <a:pt x="1186" y="1290"/>
                      <a:pt x="1007" y="1151"/>
                    </a:cubicBezTo>
                    <a:cubicBezTo>
                      <a:pt x="670" y="854"/>
                      <a:pt x="393" y="497"/>
                      <a:pt x="234" y="80"/>
                    </a:cubicBezTo>
                    <a:cubicBezTo>
                      <a:pt x="218" y="24"/>
                      <a:pt x="172" y="0"/>
                      <a:pt x="12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34" name="Google Shape;2734;p28"/>
              <p:cNvSpPr/>
              <p:nvPr/>
            </p:nvSpPr>
            <p:spPr>
              <a:xfrm>
                <a:off x="4355247" y="2106708"/>
                <a:ext cx="75681" cy="60104"/>
              </a:xfrm>
              <a:custGeom>
                <a:avLst/>
                <a:gdLst/>
                <a:ahLst/>
                <a:cxnLst/>
                <a:rect l="l" t="t" r="r" b="b"/>
                <a:pathLst>
                  <a:path w="2839" h="2201" extrusionOk="0">
                    <a:moveTo>
                      <a:pt x="125" y="0"/>
                    </a:moveTo>
                    <a:cubicBezTo>
                      <a:pt x="63" y="0"/>
                      <a:pt x="0" y="55"/>
                      <a:pt x="24" y="139"/>
                    </a:cubicBezTo>
                    <a:cubicBezTo>
                      <a:pt x="441" y="1268"/>
                      <a:pt x="1511" y="2082"/>
                      <a:pt x="2701" y="2201"/>
                    </a:cubicBezTo>
                    <a:cubicBezTo>
                      <a:pt x="2839" y="2201"/>
                      <a:pt x="2839" y="1982"/>
                      <a:pt x="2701" y="1982"/>
                    </a:cubicBezTo>
                    <a:cubicBezTo>
                      <a:pt x="1610" y="1883"/>
                      <a:pt x="600" y="1110"/>
                      <a:pt x="222" y="79"/>
                    </a:cubicBezTo>
                    <a:cubicBezTo>
                      <a:pt x="206" y="24"/>
                      <a:pt x="166" y="0"/>
                      <a:pt x="12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35" name="Google Shape;2735;p28"/>
              <p:cNvSpPr/>
              <p:nvPr/>
            </p:nvSpPr>
            <p:spPr>
              <a:xfrm>
                <a:off x="4372601" y="2057364"/>
                <a:ext cx="95860" cy="62370"/>
              </a:xfrm>
              <a:custGeom>
                <a:avLst/>
                <a:gdLst/>
                <a:ahLst/>
                <a:cxnLst/>
                <a:rect l="l" t="t" r="r" b="b"/>
                <a:pathLst>
                  <a:path w="3596" h="2284" extrusionOk="0">
                    <a:moveTo>
                      <a:pt x="143" y="0"/>
                    </a:moveTo>
                    <a:cubicBezTo>
                      <a:pt x="75" y="0"/>
                      <a:pt x="1" y="81"/>
                      <a:pt x="28" y="162"/>
                    </a:cubicBezTo>
                    <a:cubicBezTo>
                      <a:pt x="628" y="1441"/>
                      <a:pt x="1968" y="2284"/>
                      <a:pt x="3361" y="2284"/>
                    </a:cubicBezTo>
                    <a:cubicBezTo>
                      <a:pt x="3393" y="2284"/>
                      <a:pt x="3425" y="2283"/>
                      <a:pt x="3456" y="2282"/>
                    </a:cubicBezTo>
                    <a:cubicBezTo>
                      <a:pt x="3596" y="2282"/>
                      <a:pt x="3596" y="2084"/>
                      <a:pt x="3456" y="2084"/>
                    </a:cubicBezTo>
                    <a:cubicBezTo>
                      <a:pt x="3426" y="2085"/>
                      <a:pt x="3395" y="2085"/>
                      <a:pt x="3364" y="2085"/>
                    </a:cubicBezTo>
                    <a:cubicBezTo>
                      <a:pt x="2048" y="2085"/>
                      <a:pt x="768" y="1263"/>
                      <a:pt x="226" y="62"/>
                    </a:cubicBezTo>
                    <a:cubicBezTo>
                      <a:pt x="207" y="18"/>
                      <a:pt x="176" y="0"/>
                      <a:pt x="14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36" name="Google Shape;2736;p28"/>
              <p:cNvSpPr/>
              <p:nvPr/>
            </p:nvSpPr>
            <p:spPr>
              <a:xfrm>
                <a:off x="4389315" y="2009414"/>
                <a:ext cx="98180" cy="63217"/>
              </a:xfrm>
              <a:custGeom>
                <a:avLst/>
                <a:gdLst/>
                <a:ahLst/>
                <a:cxnLst/>
                <a:rect l="l" t="t" r="r" b="b"/>
                <a:pathLst>
                  <a:path w="3683" h="2315" extrusionOk="0">
                    <a:moveTo>
                      <a:pt x="147" y="1"/>
                    </a:moveTo>
                    <a:cubicBezTo>
                      <a:pt x="75" y="1"/>
                      <a:pt x="0" y="72"/>
                      <a:pt x="54" y="153"/>
                    </a:cubicBezTo>
                    <a:cubicBezTo>
                      <a:pt x="789" y="1382"/>
                      <a:pt x="2116" y="2215"/>
                      <a:pt x="3543" y="2314"/>
                    </a:cubicBezTo>
                    <a:cubicBezTo>
                      <a:pt x="3683" y="2314"/>
                      <a:pt x="3683" y="2096"/>
                      <a:pt x="3543" y="2096"/>
                    </a:cubicBezTo>
                    <a:cubicBezTo>
                      <a:pt x="2195" y="1997"/>
                      <a:pt x="926" y="1223"/>
                      <a:pt x="233" y="55"/>
                    </a:cubicBezTo>
                    <a:cubicBezTo>
                      <a:pt x="214" y="17"/>
                      <a:pt x="181" y="1"/>
                      <a:pt x="14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37" name="Google Shape;2737;p28"/>
              <p:cNvSpPr/>
              <p:nvPr/>
            </p:nvSpPr>
            <p:spPr>
              <a:xfrm>
                <a:off x="4419251" y="1954746"/>
                <a:ext cx="97300" cy="61606"/>
              </a:xfrm>
              <a:custGeom>
                <a:avLst/>
                <a:gdLst/>
                <a:ahLst/>
                <a:cxnLst/>
                <a:rect l="l" t="t" r="r" b="b"/>
                <a:pathLst>
                  <a:path w="3650" h="2256" extrusionOk="0">
                    <a:moveTo>
                      <a:pt x="141" y="1"/>
                    </a:moveTo>
                    <a:cubicBezTo>
                      <a:pt x="72" y="1"/>
                      <a:pt x="1" y="78"/>
                      <a:pt x="41" y="173"/>
                    </a:cubicBezTo>
                    <a:cubicBezTo>
                      <a:pt x="689" y="1427"/>
                      <a:pt x="2053" y="2255"/>
                      <a:pt x="3463" y="2255"/>
                    </a:cubicBezTo>
                    <a:cubicBezTo>
                      <a:pt x="3479" y="2255"/>
                      <a:pt x="3495" y="2255"/>
                      <a:pt x="3511" y="2255"/>
                    </a:cubicBezTo>
                    <a:cubicBezTo>
                      <a:pt x="3649" y="2255"/>
                      <a:pt x="3649" y="2036"/>
                      <a:pt x="3511" y="2036"/>
                    </a:cubicBezTo>
                    <a:cubicBezTo>
                      <a:pt x="3494" y="2036"/>
                      <a:pt x="3476" y="2036"/>
                      <a:pt x="3459" y="2036"/>
                    </a:cubicBezTo>
                    <a:cubicBezTo>
                      <a:pt x="2109" y="2036"/>
                      <a:pt x="826" y="1248"/>
                      <a:pt x="221" y="54"/>
                    </a:cubicBezTo>
                    <a:cubicBezTo>
                      <a:pt x="202" y="17"/>
                      <a:pt x="172" y="1"/>
                      <a:pt x="14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38" name="Google Shape;2738;p28"/>
              <p:cNvSpPr/>
              <p:nvPr/>
            </p:nvSpPr>
            <p:spPr>
              <a:xfrm>
                <a:off x="4443590" y="1901170"/>
                <a:ext cx="99752" cy="66494"/>
              </a:xfrm>
              <a:custGeom>
                <a:avLst/>
                <a:gdLst/>
                <a:ahLst/>
                <a:cxnLst/>
                <a:rect l="l" t="t" r="r" b="b"/>
                <a:pathLst>
                  <a:path w="3742" h="2435" extrusionOk="0">
                    <a:moveTo>
                      <a:pt x="137" y="0"/>
                    </a:moveTo>
                    <a:cubicBezTo>
                      <a:pt x="70" y="0"/>
                      <a:pt x="0" y="72"/>
                      <a:pt x="40" y="152"/>
                    </a:cubicBezTo>
                    <a:cubicBezTo>
                      <a:pt x="397" y="826"/>
                      <a:pt x="854" y="1442"/>
                      <a:pt x="1488" y="1878"/>
                    </a:cubicBezTo>
                    <a:cubicBezTo>
                      <a:pt x="1963" y="2226"/>
                      <a:pt x="2550" y="2434"/>
                      <a:pt x="3151" y="2434"/>
                    </a:cubicBezTo>
                    <a:cubicBezTo>
                      <a:pt x="3303" y="2434"/>
                      <a:pt x="3456" y="2421"/>
                      <a:pt x="3608" y="2393"/>
                    </a:cubicBezTo>
                    <a:cubicBezTo>
                      <a:pt x="3741" y="2355"/>
                      <a:pt x="3693" y="2173"/>
                      <a:pt x="3568" y="2173"/>
                    </a:cubicBezTo>
                    <a:cubicBezTo>
                      <a:pt x="3562" y="2173"/>
                      <a:pt x="3556" y="2174"/>
                      <a:pt x="3550" y="2174"/>
                    </a:cubicBezTo>
                    <a:cubicBezTo>
                      <a:pt x="3402" y="2208"/>
                      <a:pt x="3253" y="2224"/>
                      <a:pt x="3104" y="2224"/>
                    </a:cubicBezTo>
                    <a:cubicBezTo>
                      <a:pt x="2551" y="2224"/>
                      <a:pt x="2000" y="2007"/>
                      <a:pt x="1547" y="1680"/>
                    </a:cubicBezTo>
                    <a:cubicBezTo>
                      <a:pt x="973" y="1263"/>
                      <a:pt x="556" y="668"/>
                      <a:pt x="219" y="54"/>
                    </a:cubicBezTo>
                    <a:cubicBezTo>
                      <a:pt x="200" y="16"/>
                      <a:pt x="169" y="0"/>
                      <a:pt x="13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39" name="Google Shape;2739;p28"/>
              <p:cNvSpPr/>
              <p:nvPr/>
            </p:nvSpPr>
            <p:spPr>
              <a:xfrm>
                <a:off x="4465769" y="1854066"/>
                <a:ext cx="117746" cy="63108"/>
              </a:xfrm>
              <a:custGeom>
                <a:avLst/>
                <a:gdLst/>
                <a:ahLst/>
                <a:cxnLst/>
                <a:rect l="l" t="t" r="r" b="b"/>
                <a:pathLst>
                  <a:path w="4417" h="2311" extrusionOk="0">
                    <a:moveTo>
                      <a:pt x="138" y="0"/>
                    </a:moveTo>
                    <a:cubicBezTo>
                      <a:pt x="71" y="0"/>
                      <a:pt x="1" y="73"/>
                      <a:pt x="41" y="154"/>
                    </a:cubicBezTo>
                    <a:cubicBezTo>
                      <a:pt x="418" y="886"/>
                      <a:pt x="992" y="1481"/>
                      <a:pt x="1706" y="1858"/>
                    </a:cubicBezTo>
                    <a:cubicBezTo>
                      <a:pt x="2272" y="2155"/>
                      <a:pt x="2898" y="2311"/>
                      <a:pt x="3534" y="2311"/>
                    </a:cubicBezTo>
                    <a:cubicBezTo>
                      <a:pt x="3790" y="2311"/>
                      <a:pt x="4048" y="2286"/>
                      <a:pt x="4303" y="2234"/>
                    </a:cubicBezTo>
                    <a:cubicBezTo>
                      <a:pt x="4417" y="2216"/>
                      <a:pt x="4367" y="2035"/>
                      <a:pt x="4259" y="2035"/>
                    </a:cubicBezTo>
                    <a:cubicBezTo>
                      <a:pt x="4254" y="2035"/>
                      <a:pt x="4249" y="2035"/>
                      <a:pt x="4243" y="2036"/>
                    </a:cubicBezTo>
                    <a:cubicBezTo>
                      <a:pt x="4012" y="2081"/>
                      <a:pt x="3780" y="2103"/>
                      <a:pt x="3550" y="2103"/>
                    </a:cubicBezTo>
                    <a:cubicBezTo>
                      <a:pt x="2167" y="2103"/>
                      <a:pt x="866" y="1312"/>
                      <a:pt x="220" y="54"/>
                    </a:cubicBezTo>
                    <a:cubicBezTo>
                      <a:pt x="201" y="16"/>
                      <a:pt x="170" y="0"/>
                      <a:pt x="13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40" name="Google Shape;2740;p28"/>
              <p:cNvSpPr/>
              <p:nvPr/>
            </p:nvSpPr>
            <p:spPr>
              <a:xfrm>
                <a:off x="4489148" y="1807617"/>
                <a:ext cx="118839" cy="54724"/>
              </a:xfrm>
              <a:custGeom>
                <a:avLst/>
                <a:gdLst/>
                <a:ahLst/>
                <a:cxnLst/>
                <a:rect l="l" t="t" r="r" b="b"/>
                <a:pathLst>
                  <a:path w="4458" h="2004" extrusionOk="0">
                    <a:moveTo>
                      <a:pt x="156" y="0"/>
                    </a:moveTo>
                    <a:cubicBezTo>
                      <a:pt x="82" y="0"/>
                      <a:pt x="1" y="80"/>
                      <a:pt x="57" y="150"/>
                    </a:cubicBezTo>
                    <a:cubicBezTo>
                      <a:pt x="512" y="824"/>
                      <a:pt x="1167" y="1300"/>
                      <a:pt x="1899" y="1617"/>
                    </a:cubicBezTo>
                    <a:cubicBezTo>
                      <a:pt x="2277" y="1775"/>
                      <a:pt x="2673" y="1874"/>
                      <a:pt x="3070" y="1953"/>
                    </a:cubicBezTo>
                    <a:cubicBezTo>
                      <a:pt x="3236" y="1985"/>
                      <a:pt x="3409" y="2004"/>
                      <a:pt x="3582" y="2004"/>
                    </a:cubicBezTo>
                    <a:cubicBezTo>
                      <a:pt x="3841" y="2004"/>
                      <a:pt x="4101" y="1961"/>
                      <a:pt x="4338" y="1855"/>
                    </a:cubicBezTo>
                    <a:cubicBezTo>
                      <a:pt x="4457" y="1803"/>
                      <a:pt x="4385" y="1664"/>
                      <a:pt x="4287" y="1664"/>
                    </a:cubicBezTo>
                    <a:cubicBezTo>
                      <a:pt x="4271" y="1664"/>
                      <a:pt x="4255" y="1667"/>
                      <a:pt x="4238" y="1675"/>
                    </a:cubicBezTo>
                    <a:cubicBezTo>
                      <a:pt x="4040" y="1765"/>
                      <a:pt x="3832" y="1800"/>
                      <a:pt x="3621" y="1800"/>
                    </a:cubicBezTo>
                    <a:cubicBezTo>
                      <a:pt x="3411" y="1800"/>
                      <a:pt x="3198" y="1765"/>
                      <a:pt x="2990" y="1715"/>
                    </a:cubicBezTo>
                    <a:cubicBezTo>
                      <a:pt x="2634" y="1656"/>
                      <a:pt x="2277" y="1538"/>
                      <a:pt x="1939" y="1398"/>
                    </a:cubicBezTo>
                    <a:cubicBezTo>
                      <a:pt x="1265" y="1101"/>
                      <a:pt x="651" y="665"/>
                      <a:pt x="234" y="50"/>
                    </a:cubicBezTo>
                    <a:cubicBezTo>
                      <a:pt x="217" y="15"/>
                      <a:pt x="187" y="0"/>
                      <a:pt x="15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41" name="Google Shape;2741;p28"/>
              <p:cNvSpPr/>
              <p:nvPr/>
            </p:nvSpPr>
            <p:spPr>
              <a:xfrm>
                <a:off x="4521350" y="1752376"/>
                <a:ext cx="107403" cy="57428"/>
              </a:xfrm>
              <a:custGeom>
                <a:avLst/>
                <a:gdLst/>
                <a:ahLst/>
                <a:cxnLst/>
                <a:rect l="l" t="t" r="r" b="b"/>
                <a:pathLst>
                  <a:path w="4029" h="2103" extrusionOk="0">
                    <a:moveTo>
                      <a:pt x="154" y="0"/>
                    </a:moveTo>
                    <a:cubicBezTo>
                      <a:pt x="78" y="0"/>
                      <a:pt x="0" y="113"/>
                      <a:pt x="78" y="191"/>
                    </a:cubicBezTo>
                    <a:cubicBezTo>
                      <a:pt x="533" y="785"/>
                      <a:pt x="1069" y="1380"/>
                      <a:pt x="1762" y="1756"/>
                    </a:cubicBezTo>
                    <a:cubicBezTo>
                      <a:pt x="2175" y="1969"/>
                      <a:pt x="2650" y="2102"/>
                      <a:pt x="3119" y="2102"/>
                    </a:cubicBezTo>
                    <a:cubicBezTo>
                      <a:pt x="3394" y="2102"/>
                      <a:pt x="3667" y="2057"/>
                      <a:pt x="3923" y="1954"/>
                    </a:cubicBezTo>
                    <a:cubicBezTo>
                      <a:pt x="4028" y="1919"/>
                      <a:pt x="4010" y="1746"/>
                      <a:pt x="3908" y="1746"/>
                    </a:cubicBezTo>
                    <a:cubicBezTo>
                      <a:pt x="3894" y="1746"/>
                      <a:pt x="3879" y="1749"/>
                      <a:pt x="3863" y="1756"/>
                    </a:cubicBezTo>
                    <a:cubicBezTo>
                      <a:pt x="3625" y="1847"/>
                      <a:pt x="3375" y="1889"/>
                      <a:pt x="3123" y="1889"/>
                    </a:cubicBezTo>
                    <a:cubicBezTo>
                      <a:pt x="2661" y="1889"/>
                      <a:pt x="2193" y="1749"/>
                      <a:pt x="1782" y="1518"/>
                    </a:cubicBezTo>
                    <a:cubicBezTo>
                      <a:pt x="1167" y="1161"/>
                      <a:pt x="672" y="606"/>
                      <a:pt x="216" y="32"/>
                    </a:cubicBezTo>
                    <a:cubicBezTo>
                      <a:pt x="198" y="10"/>
                      <a:pt x="176" y="0"/>
                      <a:pt x="15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42" name="Google Shape;2742;p28"/>
              <p:cNvSpPr/>
              <p:nvPr/>
            </p:nvSpPr>
            <p:spPr>
              <a:xfrm>
                <a:off x="4207910" y="2315849"/>
                <a:ext cx="41852" cy="10541"/>
              </a:xfrm>
              <a:custGeom>
                <a:avLst/>
                <a:gdLst/>
                <a:ahLst/>
                <a:cxnLst/>
                <a:rect l="l" t="t" r="r" b="b"/>
                <a:pathLst>
                  <a:path w="1570" h="386" extrusionOk="0">
                    <a:moveTo>
                      <a:pt x="1418" y="0"/>
                    </a:moveTo>
                    <a:cubicBezTo>
                      <a:pt x="1402" y="0"/>
                      <a:pt x="1386" y="4"/>
                      <a:pt x="1369" y="13"/>
                    </a:cubicBezTo>
                    <a:cubicBezTo>
                      <a:pt x="1171" y="123"/>
                      <a:pt x="943" y="177"/>
                      <a:pt x="714" y="177"/>
                    </a:cubicBezTo>
                    <a:cubicBezTo>
                      <a:pt x="531" y="177"/>
                      <a:pt x="347" y="142"/>
                      <a:pt x="180" y="71"/>
                    </a:cubicBezTo>
                    <a:cubicBezTo>
                      <a:pt x="158" y="64"/>
                      <a:pt x="136" y="60"/>
                      <a:pt x="117" y="60"/>
                    </a:cubicBezTo>
                    <a:cubicBezTo>
                      <a:pt x="82" y="60"/>
                      <a:pt x="53" y="74"/>
                      <a:pt x="40" y="111"/>
                    </a:cubicBezTo>
                    <a:cubicBezTo>
                      <a:pt x="1" y="151"/>
                      <a:pt x="21" y="230"/>
                      <a:pt x="61" y="251"/>
                    </a:cubicBezTo>
                    <a:cubicBezTo>
                      <a:pt x="267" y="341"/>
                      <a:pt x="486" y="385"/>
                      <a:pt x="704" y="385"/>
                    </a:cubicBezTo>
                    <a:cubicBezTo>
                      <a:pt x="967" y="385"/>
                      <a:pt x="1229" y="320"/>
                      <a:pt x="1467" y="190"/>
                    </a:cubicBezTo>
                    <a:cubicBezTo>
                      <a:pt x="1570" y="140"/>
                      <a:pt x="1511" y="0"/>
                      <a:pt x="141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43" name="Google Shape;2743;p28"/>
              <p:cNvSpPr/>
              <p:nvPr/>
            </p:nvSpPr>
            <p:spPr>
              <a:xfrm>
                <a:off x="4204125" y="2272541"/>
                <a:ext cx="59926" cy="11797"/>
              </a:xfrm>
              <a:custGeom>
                <a:avLst/>
                <a:gdLst/>
                <a:ahLst/>
                <a:cxnLst/>
                <a:rect l="l" t="t" r="r" b="b"/>
                <a:pathLst>
                  <a:path w="2248" h="432" extrusionOk="0">
                    <a:moveTo>
                      <a:pt x="154" y="1"/>
                    </a:moveTo>
                    <a:cubicBezTo>
                      <a:pt x="60" y="1"/>
                      <a:pt x="1" y="140"/>
                      <a:pt x="103" y="191"/>
                    </a:cubicBezTo>
                    <a:cubicBezTo>
                      <a:pt x="425" y="352"/>
                      <a:pt x="779" y="431"/>
                      <a:pt x="1134" y="431"/>
                    </a:cubicBezTo>
                    <a:cubicBezTo>
                      <a:pt x="1478" y="431"/>
                      <a:pt x="1824" y="357"/>
                      <a:pt x="2146" y="211"/>
                    </a:cubicBezTo>
                    <a:cubicBezTo>
                      <a:pt x="2248" y="159"/>
                      <a:pt x="2188" y="20"/>
                      <a:pt x="2093" y="20"/>
                    </a:cubicBezTo>
                    <a:cubicBezTo>
                      <a:pt x="2078" y="20"/>
                      <a:pt x="2062" y="24"/>
                      <a:pt x="2046" y="32"/>
                    </a:cubicBezTo>
                    <a:cubicBezTo>
                      <a:pt x="1764" y="159"/>
                      <a:pt x="1453" y="223"/>
                      <a:pt x="1141" y="223"/>
                    </a:cubicBezTo>
                    <a:cubicBezTo>
                      <a:pt x="818" y="223"/>
                      <a:pt x="495" y="154"/>
                      <a:pt x="203" y="13"/>
                    </a:cubicBezTo>
                    <a:cubicBezTo>
                      <a:pt x="186" y="4"/>
                      <a:pt x="170" y="1"/>
                      <a:pt x="15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44" name="Google Shape;2744;p28"/>
              <p:cNvSpPr/>
              <p:nvPr/>
            </p:nvSpPr>
            <p:spPr>
              <a:xfrm>
                <a:off x="4203565" y="2217928"/>
                <a:ext cx="66937" cy="11251"/>
              </a:xfrm>
              <a:custGeom>
                <a:avLst/>
                <a:gdLst/>
                <a:ahLst/>
                <a:cxnLst/>
                <a:rect l="l" t="t" r="r" b="b"/>
                <a:pathLst>
                  <a:path w="2511" h="412" extrusionOk="0">
                    <a:moveTo>
                      <a:pt x="124" y="0"/>
                    </a:moveTo>
                    <a:cubicBezTo>
                      <a:pt x="33" y="0"/>
                      <a:pt x="0" y="173"/>
                      <a:pt x="105" y="208"/>
                    </a:cubicBezTo>
                    <a:cubicBezTo>
                      <a:pt x="511" y="340"/>
                      <a:pt x="936" y="411"/>
                      <a:pt x="1362" y="411"/>
                    </a:cubicBezTo>
                    <a:cubicBezTo>
                      <a:pt x="1705" y="411"/>
                      <a:pt x="2048" y="365"/>
                      <a:pt x="2384" y="268"/>
                    </a:cubicBezTo>
                    <a:cubicBezTo>
                      <a:pt x="2511" y="232"/>
                      <a:pt x="2472" y="65"/>
                      <a:pt x="2360" y="65"/>
                    </a:cubicBezTo>
                    <a:cubicBezTo>
                      <a:pt x="2349" y="65"/>
                      <a:pt x="2338" y="67"/>
                      <a:pt x="2325" y="70"/>
                    </a:cubicBezTo>
                    <a:cubicBezTo>
                      <a:pt x="2001" y="160"/>
                      <a:pt x="1669" y="205"/>
                      <a:pt x="1339" y="205"/>
                    </a:cubicBezTo>
                    <a:cubicBezTo>
                      <a:pt x="940" y="205"/>
                      <a:pt x="543" y="140"/>
                      <a:pt x="164" y="10"/>
                    </a:cubicBezTo>
                    <a:cubicBezTo>
                      <a:pt x="150" y="3"/>
                      <a:pt x="136" y="0"/>
                      <a:pt x="12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45" name="Google Shape;2745;p28"/>
              <p:cNvSpPr/>
              <p:nvPr/>
            </p:nvSpPr>
            <p:spPr>
              <a:xfrm>
                <a:off x="4201939" y="2156215"/>
                <a:ext cx="78640" cy="12753"/>
              </a:xfrm>
              <a:custGeom>
                <a:avLst/>
                <a:gdLst/>
                <a:ahLst/>
                <a:cxnLst/>
                <a:rect l="l" t="t" r="r" b="b"/>
                <a:pathLst>
                  <a:path w="2950" h="467" extrusionOk="0">
                    <a:moveTo>
                      <a:pt x="121" y="0"/>
                    </a:moveTo>
                    <a:cubicBezTo>
                      <a:pt x="19" y="0"/>
                      <a:pt x="1" y="173"/>
                      <a:pt x="106" y="208"/>
                    </a:cubicBezTo>
                    <a:cubicBezTo>
                      <a:pt x="555" y="383"/>
                      <a:pt x="1032" y="467"/>
                      <a:pt x="1510" y="467"/>
                    </a:cubicBezTo>
                    <a:cubicBezTo>
                      <a:pt x="1959" y="467"/>
                      <a:pt x="2410" y="393"/>
                      <a:pt x="2841" y="248"/>
                    </a:cubicBezTo>
                    <a:cubicBezTo>
                      <a:pt x="2949" y="212"/>
                      <a:pt x="2911" y="45"/>
                      <a:pt x="2813" y="45"/>
                    </a:cubicBezTo>
                    <a:cubicBezTo>
                      <a:pt x="2803" y="45"/>
                      <a:pt x="2793" y="46"/>
                      <a:pt x="2783" y="50"/>
                    </a:cubicBezTo>
                    <a:cubicBezTo>
                      <a:pt x="2370" y="184"/>
                      <a:pt x="1940" y="253"/>
                      <a:pt x="1511" y="253"/>
                    </a:cubicBezTo>
                    <a:cubicBezTo>
                      <a:pt x="1053" y="253"/>
                      <a:pt x="596" y="174"/>
                      <a:pt x="166" y="10"/>
                    </a:cubicBezTo>
                    <a:cubicBezTo>
                      <a:pt x="150" y="3"/>
                      <a:pt x="134" y="0"/>
                      <a:pt x="12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46" name="Google Shape;2746;p28"/>
              <p:cNvSpPr/>
              <p:nvPr/>
            </p:nvSpPr>
            <p:spPr>
              <a:xfrm>
                <a:off x="4201512" y="2098789"/>
                <a:ext cx="90529" cy="15729"/>
              </a:xfrm>
              <a:custGeom>
                <a:avLst/>
                <a:gdLst/>
                <a:ahLst/>
                <a:cxnLst/>
                <a:rect l="l" t="t" r="r" b="b"/>
                <a:pathLst>
                  <a:path w="3396" h="576" extrusionOk="0">
                    <a:moveTo>
                      <a:pt x="3243" y="0"/>
                    </a:moveTo>
                    <a:cubicBezTo>
                      <a:pt x="3228" y="0"/>
                      <a:pt x="3211" y="4"/>
                      <a:pt x="3195" y="12"/>
                    </a:cubicBezTo>
                    <a:cubicBezTo>
                      <a:pt x="2764" y="260"/>
                      <a:pt x="2291" y="359"/>
                      <a:pt x="1813" y="359"/>
                    </a:cubicBezTo>
                    <a:cubicBezTo>
                      <a:pt x="1257" y="359"/>
                      <a:pt x="694" y="225"/>
                      <a:pt x="182" y="33"/>
                    </a:cubicBezTo>
                    <a:cubicBezTo>
                      <a:pt x="165" y="25"/>
                      <a:pt x="150" y="22"/>
                      <a:pt x="135" y="22"/>
                    </a:cubicBezTo>
                    <a:cubicBezTo>
                      <a:pt x="31" y="22"/>
                      <a:pt x="0" y="196"/>
                      <a:pt x="122" y="231"/>
                    </a:cubicBezTo>
                    <a:cubicBezTo>
                      <a:pt x="653" y="439"/>
                      <a:pt x="1233" y="576"/>
                      <a:pt x="1805" y="576"/>
                    </a:cubicBezTo>
                    <a:cubicBezTo>
                      <a:pt x="2322" y="576"/>
                      <a:pt x="2832" y="464"/>
                      <a:pt x="3293" y="191"/>
                    </a:cubicBezTo>
                    <a:cubicBezTo>
                      <a:pt x="3396" y="139"/>
                      <a:pt x="3337" y="0"/>
                      <a:pt x="324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47" name="Google Shape;2747;p28"/>
              <p:cNvSpPr/>
              <p:nvPr/>
            </p:nvSpPr>
            <p:spPr>
              <a:xfrm>
                <a:off x="4196234" y="2038714"/>
                <a:ext cx="96873" cy="18323"/>
              </a:xfrm>
              <a:custGeom>
                <a:avLst/>
                <a:gdLst/>
                <a:ahLst/>
                <a:cxnLst/>
                <a:rect l="l" t="t" r="r" b="b"/>
                <a:pathLst>
                  <a:path w="3634" h="671" extrusionOk="0">
                    <a:moveTo>
                      <a:pt x="153" y="0"/>
                    </a:moveTo>
                    <a:cubicBezTo>
                      <a:pt x="59" y="0"/>
                      <a:pt x="0" y="142"/>
                      <a:pt x="102" y="211"/>
                    </a:cubicBezTo>
                    <a:cubicBezTo>
                      <a:pt x="661" y="516"/>
                      <a:pt x="1286" y="670"/>
                      <a:pt x="1914" y="670"/>
                    </a:cubicBezTo>
                    <a:cubicBezTo>
                      <a:pt x="2467" y="670"/>
                      <a:pt x="3021" y="550"/>
                      <a:pt x="3531" y="309"/>
                    </a:cubicBezTo>
                    <a:cubicBezTo>
                      <a:pt x="3633" y="259"/>
                      <a:pt x="3575" y="119"/>
                      <a:pt x="3481" y="119"/>
                    </a:cubicBezTo>
                    <a:cubicBezTo>
                      <a:pt x="3466" y="119"/>
                      <a:pt x="3449" y="123"/>
                      <a:pt x="3433" y="131"/>
                    </a:cubicBezTo>
                    <a:cubicBezTo>
                      <a:pt x="2966" y="351"/>
                      <a:pt x="2452" y="461"/>
                      <a:pt x="1938" y="461"/>
                    </a:cubicBezTo>
                    <a:cubicBezTo>
                      <a:pt x="1337" y="461"/>
                      <a:pt x="734" y="311"/>
                      <a:pt x="201" y="12"/>
                    </a:cubicBezTo>
                    <a:cubicBezTo>
                      <a:pt x="184" y="4"/>
                      <a:pt x="168" y="0"/>
                      <a:pt x="15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48" name="Google Shape;2748;p28"/>
              <p:cNvSpPr/>
              <p:nvPr/>
            </p:nvSpPr>
            <p:spPr>
              <a:xfrm>
                <a:off x="4205298" y="1988142"/>
                <a:ext cx="99432" cy="22966"/>
              </a:xfrm>
              <a:custGeom>
                <a:avLst/>
                <a:gdLst/>
                <a:ahLst/>
                <a:cxnLst/>
                <a:rect l="l" t="t" r="r" b="b"/>
                <a:pathLst>
                  <a:path w="3730" h="841" extrusionOk="0">
                    <a:moveTo>
                      <a:pt x="139" y="0"/>
                    </a:moveTo>
                    <a:cubicBezTo>
                      <a:pt x="51" y="0"/>
                      <a:pt x="0" y="134"/>
                      <a:pt x="99" y="199"/>
                    </a:cubicBezTo>
                    <a:cubicBezTo>
                      <a:pt x="574" y="575"/>
                      <a:pt x="1169" y="794"/>
                      <a:pt x="1784" y="834"/>
                    </a:cubicBezTo>
                    <a:cubicBezTo>
                      <a:pt x="1863" y="838"/>
                      <a:pt x="1940" y="841"/>
                      <a:pt x="2016" y="841"/>
                    </a:cubicBezTo>
                    <a:cubicBezTo>
                      <a:pt x="2248" y="841"/>
                      <a:pt x="2472" y="819"/>
                      <a:pt x="2696" y="773"/>
                    </a:cubicBezTo>
                    <a:cubicBezTo>
                      <a:pt x="3032" y="694"/>
                      <a:pt x="3331" y="556"/>
                      <a:pt x="3627" y="377"/>
                    </a:cubicBezTo>
                    <a:cubicBezTo>
                      <a:pt x="3729" y="327"/>
                      <a:pt x="3671" y="187"/>
                      <a:pt x="3577" y="187"/>
                    </a:cubicBezTo>
                    <a:cubicBezTo>
                      <a:pt x="3562" y="187"/>
                      <a:pt x="3545" y="191"/>
                      <a:pt x="3529" y="199"/>
                    </a:cubicBezTo>
                    <a:cubicBezTo>
                      <a:pt x="3251" y="358"/>
                      <a:pt x="2953" y="496"/>
                      <a:pt x="2636" y="556"/>
                    </a:cubicBezTo>
                    <a:cubicBezTo>
                      <a:pt x="2423" y="617"/>
                      <a:pt x="2211" y="642"/>
                      <a:pt x="1990" y="642"/>
                    </a:cubicBezTo>
                    <a:cubicBezTo>
                      <a:pt x="1922" y="642"/>
                      <a:pt x="1854" y="640"/>
                      <a:pt x="1784" y="635"/>
                    </a:cubicBezTo>
                    <a:cubicBezTo>
                      <a:pt x="1209" y="596"/>
                      <a:pt x="654" y="377"/>
                      <a:pt x="199" y="20"/>
                    </a:cubicBezTo>
                    <a:cubicBezTo>
                      <a:pt x="178" y="6"/>
                      <a:pt x="158" y="0"/>
                      <a:pt x="13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49" name="Google Shape;2749;p28"/>
              <p:cNvSpPr/>
              <p:nvPr/>
            </p:nvSpPr>
            <p:spPr>
              <a:xfrm>
                <a:off x="4205831" y="1932819"/>
                <a:ext cx="108976" cy="27116"/>
              </a:xfrm>
              <a:custGeom>
                <a:avLst/>
                <a:gdLst/>
                <a:ahLst/>
                <a:cxnLst/>
                <a:rect l="l" t="t" r="r" b="b"/>
                <a:pathLst>
                  <a:path w="4088" h="993" extrusionOk="0">
                    <a:moveTo>
                      <a:pt x="171" y="1"/>
                    </a:moveTo>
                    <a:cubicBezTo>
                      <a:pt x="84" y="1"/>
                      <a:pt x="1" y="105"/>
                      <a:pt x="79" y="183"/>
                    </a:cubicBezTo>
                    <a:cubicBezTo>
                      <a:pt x="706" y="719"/>
                      <a:pt x="1497" y="992"/>
                      <a:pt x="2289" y="992"/>
                    </a:cubicBezTo>
                    <a:cubicBezTo>
                      <a:pt x="2875" y="992"/>
                      <a:pt x="3462" y="843"/>
                      <a:pt x="3984" y="540"/>
                    </a:cubicBezTo>
                    <a:cubicBezTo>
                      <a:pt x="4087" y="471"/>
                      <a:pt x="4027" y="330"/>
                      <a:pt x="3932" y="330"/>
                    </a:cubicBezTo>
                    <a:cubicBezTo>
                      <a:pt x="3917" y="330"/>
                      <a:pt x="3901" y="333"/>
                      <a:pt x="3885" y="341"/>
                    </a:cubicBezTo>
                    <a:cubicBezTo>
                      <a:pt x="3391" y="631"/>
                      <a:pt x="2835" y="774"/>
                      <a:pt x="2281" y="774"/>
                    </a:cubicBezTo>
                    <a:cubicBezTo>
                      <a:pt x="1546" y="774"/>
                      <a:pt x="814" y="522"/>
                      <a:pt x="237" y="24"/>
                    </a:cubicBezTo>
                    <a:cubicBezTo>
                      <a:pt x="217" y="8"/>
                      <a:pt x="194" y="1"/>
                      <a:pt x="17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50" name="Google Shape;2750;p28"/>
              <p:cNvSpPr/>
              <p:nvPr/>
            </p:nvSpPr>
            <p:spPr>
              <a:xfrm>
                <a:off x="4193595" y="1873372"/>
                <a:ext cx="135340" cy="33206"/>
              </a:xfrm>
              <a:custGeom>
                <a:avLst/>
                <a:gdLst/>
                <a:ahLst/>
                <a:cxnLst/>
                <a:rect l="l" t="t" r="r" b="b"/>
                <a:pathLst>
                  <a:path w="5077" h="1216" extrusionOk="0">
                    <a:moveTo>
                      <a:pt x="130" y="1"/>
                    </a:moveTo>
                    <a:cubicBezTo>
                      <a:pt x="54" y="1"/>
                      <a:pt x="0" y="134"/>
                      <a:pt x="82" y="200"/>
                    </a:cubicBezTo>
                    <a:cubicBezTo>
                      <a:pt x="796" y="734"/>
                      <a:pt x="1629" y="1112"/>
                      <a:pt x="2520" y="1191"/>
                    </a:cubicBezTo>
                    <a:cubicBezTo>
                      <a:pt x="2661" y="1207"/>
                      <a:pt x="2804" y="1216"/>
                      <a:pt x="2946" y="1216"/>
                    </a:cubicBezTo>
                    <a:cubicBezTo>
                      <a:pt x="3664" y="1216"/>
                      <a:pt x="4383" y="1009"/>
                      <a:pt x="4978" y="596"/>
                    </a:cubicBezTo>
                    <a:cubicBezTo>
                      <a:pt x="5076" y="531"/>
                      <a:pt x="5012" y="397"/>
                      <a:pt x="4932" y="397"/>
                    </a:cubicBezTo>
                    <a:cubicBezTo>
                      <a:pt x="4915" y="397"/>
                      <a:pt x="4897" y="403"/>
                      <a:pt x="4880" y="417"/>
                    </a:cubicBezTo>
                    <a:cubicBezTo>
                      <a:pt x="4290" y="821"/>
                      <a:pt x="3602" y="1011"/>
                      <a:pt x="2898" y="1011"/>
                    </a:cubicBezTo>
                    <a:cubicBezTo>
                      <a:pt x="2772" y="1011"/>
                      <a:pt x="2646" y="1005"/>
                      <a:pt x="2520" y="993"/>
                    </a:cubicBezTo>
                    <a:cubicBezTo>
                      <a:pt x="1668" y="893"/>
                      <a:pt x="875" y="517"/>
                      <a:pt x="181" y="21"/>
                    </a:cubicBezTo>
                    <a:cubicBezTo>
                      <a:pt x="164" y="7"/>
                      <a:pt x="146" y="1"/>
                      <a:pt x="13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51" name="Google Shape;2751;p28"/>
              <p:cNvSpPr/>
              <p:nvPr/>
            </p:nvSpPr>
            <p:spPr>
              <a:xfrm>
                <a:off x="4200633" y="1813461"/>
                <a:ext cx="129795" cy="37193"/>
              </a:xfrm>
              <a:custGeom>
                <a:avLst/>
                <a:gdLst/>
                <a:ahLst/>
                <a:cxnLst/>
                <a:rect l="l" t="t" r="r" b="b"/>
                <a:pathLst>
                  <a:path w="4869" h="1362" extrusionOk="0">
                    <a:moveTo>
                      <a:pt x="149" y="1"/>
                    </a:moveTo>
                    <a:cubicBezTo>
                      <a:pt x="75" y="1"/>
                      <a:pt x="1" y="102"/>
                      <a:pt x="75" y="193"/>
                    </a:cubicBezTo>
                    <a:cubicBezTo>
                      <a:pt x="511" y="729"/>
                      <a:pt x="1146" y="1046"/>
                      <a:pt x="1801" y="1205"/>
                    </a:cubicBezTo>
                    <a:cubicBezTo>
                      <a:pt x="2201" y="1302"/>
                      <a:pt x="2623" y="1361"/>
                      <a:pt x="3041" y="1361"/>
                    </a:cubicBezTo>
                    <a:cubicBezTo>
                      <a:pt x="3306" y="1361"/>
                      <a:pt x="3569" y="1337"/>
                      <a:pt x="3823" y="1284"/>
                    </a:cubicBezTo>
                    <a:cubicBezTo>
                      <a:pt x="4199" y="1184"/>
                      <a:pt x="4536" y="1025"/>
                      <a:pt x="4793" y="748"/>
                    </a:cubicBezTo>
                    <a:cubicBezTo>
                      <a:pt x="4869" y="673"/>
                      <a:pt x="4796" y="575"/>
                      <a:pt x="4722" y="575"/>
                    </a:cubicBezTo>
                    <a:cubicBezTo>
                      <a:pt x="4699" y="575"/>
                      <a:pt x="4675" y="586"/>
                      <a:pt x="4655" y="610"/>
                    </a:cubicBezTo>
                    <a:cubicBezTo>
                      <a:pt x="4256" y="1022"/>
                      <a:pt x="3677" y="1139"/>
                      <a:pt x="3101" y="1139"/>
                    </a:cubicBezTo>
                    <a:cubicBezTo>
                      <a:pt x="2847" y="1139"/>
                      <a:pt x="2593" y="1116"/>
                      <a:pt x="2356" y="1086"/>
                    </a:cubicBezTo>
                    <a:cubicBezTo>
                      <a:pt x="1563" y="986"/>
                      <a:pt x="749" y="689"/>
                      <a:pt x="215" y="34"/>
                    </a:cubicBezTo>
                    <a:cubicBezTo>
                      <a:pt x="196" y="11"/>
                      <a:pt x="173" y="1"/>
                      <a:pt x="14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52" name="Google Shape;2752;p28"/>
              <p:cNvSpPr/>
              <p:nvPr/>
            </p:nvSpPr>
            <p:spPr>
              <a:xfrm>
                <a:off x="4202739" y="1754260"/>
                <a:ext cx="128383" cy="35636"/>
              </a:xfrm>
              <a:custGeom>
                <a:avLst/>
                <a:gdLst/>
                <a:ahLst/>
                <a:cxnLst/>
                <a:rect l="l" t="t" r="r" b="b"/>
                <a:pathLst>
                  <a:path w="4816" h="1305" extrusionOk="0">
                    <a:moveTo>
                      <a:pt x="174" y="0"/>
                    </a:moveTo>
                    <a:cubicBezTo>
                      <a:pt x="85" y="0"/>
                      <a:pt x="0" y="116"/>
                      <a:pt x="96" y="180"/>
                    </a:cubicBezTo>
                    <a:cubicBezTo>
                      <a:pt x="810" y="735"/>
                      <a:pt x="1622" y="1192"/>
                      <a:pt x="2534" y="1290"/>
                    </a:cubicBezTo>
                    <a:cubicBezTo>
                      <a:pt x="2627" y="1300"/>
                      <a:pt x="2722" y="1304"/>
                      <a:pt x="2817" y="1304"/>
                    </a:cubicBezTo>
                    <a:cubicBezTo>
                      <a:pt x="3528" y="1304"/>
                      <a:pt x="4264" y="1043"/>
                      <a:pt x="4754" y="518"/>
                    </a:cubicBezTo>
                    <a:cubicBezTo>
                      <a:pt x="4815" y="441"/>
                      <a:pt x="4746" y="328"/>
                      <a:pt x="4665" y="328"/>
                    </a:cubicBezTo>
                    <a:cubicBezTo>
                      <a:pt x="4642" y="328"/>
                      <a:pt x="4618" y="337"/>
                      <a:pt x="4595" y="360"/>
                    </a:cubicBezTo>
                    <a:cubicBezTo>
                      <a:pt x="4148" y="858"/>
                      <a:pt x="3490" y="1089"/>
                      <a:pt x="2832" y="1089"/>
                    </a:cubicBezTo>
                    <a:cubicBezTo>
                      <a:pt x="2732" y="1089"/>
                      <a:pt x="2633" y="1084"/>
                      <a:pt x="2534" y="1073"/>
                    </a:cubicBezTo>
                    <a:cubicBezTo>
                      <a:pt x="1682" y="994"/>
                      <a:pt x="908" y="537"/>
                      <a:pt x="234" y="22"/>
                    </a:cubicBezTo>
                    <a:cubicBezTo>
                      <a:pt x="215" y="7"/>
                      <a:pt x="195" y="0"/>
                      <a:pt x="17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53" name="Google Shape;2753;p28"/>
              <p:cNvSpPr/>
              <p:nvPr/>
            </p:nvSpPr>
            <p:spPr>
              <a:xfrm>
                <a:off x="4207963" y="1687632"/>
                <a:ext cx="128542" cy="36428"/>
              </a:xfrm>
              <a:custGeom>
                <a:avLst/>
                <a:gdLst/>
                <a:ahLst/>
                <a:cxnLst/>
                <a:rect l="l" t="t" r="r" b="b"/>
                <a:pathLst>
                  <a:path w="4822" h="1334" extrusionOk="0">
                    <a:moveTo>
                      <a:pt x="170" y="1"/>
                    </a:moveTo>
                    <a:cubicBezTo>
                      <a:pt x="83" y="1"/>
                      <a:pt x="0" y="104"/>
                      <a:pt x="78" y="183"/>
                    </a:cubicBezTo>
                    <a:cubicBezTo>
                      <a:pt x="917" y="928"/>
                      <a:pt x="2023" y="1334"/>
                      <a:pt x="3128" y="1334"/>
                    </a:cubicBezTo>
                    <a:cubicBezTo>
                      <a:pt x="3668" y="1334"/>
                      <a:pt x="4208" y="1237"/>
                      <a:pt x="4716" y="1035"/>
                    </a:cubicBezTo>
                    <a:cubicBezTo>
                      <a:pt x="4821" y="1000"/>
                      <a:pt x="4803" y="826"/>
                      <a:pt x="4702" y="826"/>
                    </a:cubicBezTo>
                    <a:cubicBezTo>
                      <a:pt x="4689" y="826"/>
                      <a:pt x="4674" y="829"/>
                      <a:pt x="4658" y="836"/>
                    </a:cubicBezTo>
                    <a:cubicBezTo>
                      <a:pt x="4172" y="1027"/>
                      <a:pt x="3654" y="1120"/>
                      <a:pt x="3135" y="1120"/>
                    </a:cubicBezTo>
                    <a:cubicBezTo>
                      <a:pt x="2086" y="1120"/>
                      <a:pt x="1032" y="741"/>
                      <a:pt x="236" y="24"/>
                    </a:cubicBezTo>
                    <a:cubicBezTo>
                      <a:pt x="216" y="8"/>
                      <a:pt x="193" y="1"/>
                      <a:pt x="17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54" name="Google Shape;2754;p28"/>
              <p:cNvSpPr/>
              <p:nvPr/>
            </p:nvSpPr>
            <p:spPr>
              <a:xfrm>
                <a:off x="4216361" y="1625100"/>
                <a:ext cx="126863" cy="39104"/>
              </a:xfrm>
              <a:custGeom>
                <a:avLst/>
                <a:gdLst/>
                <a:ahLst/>
                <a:cxnLst/>
                <a:rect l="l" t="t" r="r" b="b"/>
                <a:pathLst>
                  <a:path w="4759" h="1432" extrusionOk="0">
                    <a:moveTo>
                      <a:pt x="136" y="0"/>
                    </a:moveTo>
                    <a:cubicBezTo>
                      <a:pt x="66" y="0"/>
                      <a:pt x="1" y="102"/>
                      <a:pt x="61" y="193"/>
                    </a:cubicBezTo>
                    <a:cubicBezTo>
                      <a:pt x="576" y="847"/>
                      <a:pt x="1369" y="1284"/>
                      <a:pt x="2202" y="1403"/>
                    </a:cubicBezTo>
                    <a:cubicBezTo>
                      <a:pt x="2342" y="1422"/>
                      <a:pt x="2483" y="1431"/>
                      <a:pt x="2624" y="1431"/>
                    </a:cubicBezTo>
                    <a:cubicBezTo>
                      <a:pt x="3356" y="1431"/>
                      <a:pt x="4077" y="1177"/>
                      <a:pt x="4660" y="729"/>
                    </a:cubicBezTo>
                    <a:cubicBezTo>
                      <a:pt x="4758" y="663"/>
                      <a:pt x="4694" y="530"/>
                      <a:pt x="4613" y="530"/>
                    </a:cubicBezTo>
                    <a:cubicBezTo>
                      <a:pt x="4595" y="530"/>
                      <a:pt x="4577" y="535"/>
                      <a:pt x="4560" y="549"/>
                    </a:cubicBezTo>
                    <a:cubicBezTo>
                      <a:pt x="4001" y="977"/>
                      <a:pt x="3319" y="1214"/>
                      <a:pt x="2627" y="1214"/>
                    </a:cubicBezTo>
                    <a:cubicBezTo>
                      <a:pt x="2485" y="1214"/>
                      <a:pt x="2343" y="1204"/>
                      <a:pt x="2202" y="1184"/>
                    </a:cubicBezTo>
                    <a:cubicBezTo>
                      <a:pt x="1428" y="1065"/>
                      <a:pt x="695" y="649"/>
                      <a:pt x="199" y="34"/>
                    </a:cubicBezTo>
                    <a:cubicBezTo>
                      <a:pt x="180" y="10"/>
                      <a:pt x="158" y="0"/>
                      <a:pt x="13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55" name="Google Shape;2755;p28"/>
              <p:cNvSpPr/>
              <p:nvPr/>
            </p:nvSpPr>
            <p:spPr>
              <a:xfrm>
                <a:off x="4150063" y="2333708"/>
                <a:ext cx="43158" cy="17941"/>
              </a:xfrm>
              <a:custGeom>
                <a:avLst/>
                <a:gdLst/>
                <a:ahLst/>
                <a:cxnLst/>
                <a:rect l="l" t="t" r="r" b="b"/>
                <a:pathLst>
                  <a:path w="1619" h="657" extrusionOk="0">
                    <a:moveTo>
                      <a:pt x="1468" y="1"/>
                    </a:moveTo>
                    <a:cubicBezTo>
                      <a:pt x="1444" y="1"/>
                      <a:pt x="1420" y="10"/>
                      <a:pt x="1398" y="33"/>
                    </a:cubicBezTo>
                    <a:cubicBezTo>
                      <a:pt x="1170" y="305"/>
                      <a:pt x="828" y="450"/>
                      <a:pt x="484" y="450"/>
                    </a:cubicBezTo>
                    <a:cubicBezTo>
                      <a:pt x="378" y="450"/>
                      <a:pt x="272" y="437"/>
                      <a:pt x="169" y="409"/>
                    </a:cubicBezTo>
                    <a:cubicBezTo>
                      <a:pt x="157" y="405"/>
                      <a:pt x="145" y="403"/>
                      <a:pt x="134" y="403"/>
                    </a:cubicBezTo>
                    <a:cubicBezTo>
                      <a:pt x="24" y="403"/>
                      <a:pt x="1" y="571"/>
                      <a:pt x="109" y="607"/>
                    </a:cubicBezTo>
                    <a:cubicBezTo>
                      <a:pt x="233" y="640"/>
                      <a:pt x="360" y="657"/>
                      <a:pt x="486" y="657"/>
                    </a:cubicBezTo>
                    <a:cubicBezTo>
                      <a:pt x="888" y="657"/>
                      <a:pt x="1286" y="493"/>
                      <a:pt x="1557" y="191"/>
                    </a:cubicBezTo>
                    <a:cubicBezTo>
                      <a:pt x="1618" y="114"/>
                      <a:pt x="1548" y="1"/>
                      <a:pt x="146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56" name="Google Shape;2756;p28"/>
              <p:cNvSpPr/>
              <p:nvPr/>
            </p:nvSpPr>
            <p:spPr>
              <a:xfrm>
                <a:off x="4121246" y="2282235"/>
                <a:ext cx="74055" cy="33697"/>
              </a:xfrm>
              <a:custGeom>
                <a:avLst/>
                <a:gdLst/>
                <a:ahLst/>
                <a:cxnLst/>
                <a:rect l="l" t="t" r="r" b="b"/>
                <a:pathLst>
                  <a:path w="2778" h="1234" extrusionOk="0">
                    <a:moveTo>
                      <a:pt x="2633" y="0"/>
                    </a:moveTo>
                    <a:cubicBezTo>
                      <a:pt x="2608" y="0"/>
                      <a:pt x="2582" y="10"/>
                      <a:pt x="2559" y="34"/>
                    </a:cubicBezTo>
                    <a:cubicBezTo>
                      <a:pt x="2016" y="648"/>
                      <a:pt x="1210" y="1016"/>
                      <a:pt x="381" y="1016"/>
                    </a:cubicBezTo>
                    <a:cubicBezTo>
                      <a:pt x="301" y="1016"/>
                      <a:pt x="221" y="1013"/>
                      <a:pt x="140" y="1006"/>
                    </a:cubicBezTo>
                    <a:cubicBezTo>
                      <a:pt x="1" y="1006"/>
                      <a:pt x="1" y="1204"/>
                      <a:pt x="140" y="1223"/>
                    </a:cubicBezTo>
                    <a:cubicBezTo>
                      <a:pt x="221" y="1230"/>
                      <a:pt x="301" y="1233"/>
                      <a:pt x="382" y="1233"/>
                    </a:cubicBezTo>
                    <a:cubicBezTo>
                      <a:pt x="1254" y="1233"/>
                      <a:pt x="2118" y="846"/>
                      <a:pt x="2717" y="192"/>
                    </a:cubicBezTo>
                    <a:cubicBezTo>
                      <a:pt x="2778" y="102"/>
                      <a:pt x="2711" y="0"/>
                      <a:pt x="263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57" name="Google Shape;2757;p28"/>
              <p:cNvSpPr/>
              <p:nvPr/>
            </p:nvSpPr>
            <p:spPr>
              <a:xfrm>
                <a:off x="4102239" y="2238380"/>
                <a:ext cx="79306" cy="39951"/>
              </a:xfrm>
              <a:custGeom>
                <a:avLst/>
                <a:gdLst/>
                <a:ahLst/>
                <a:cxnLst/>
                <a:rect l="l" t="t" r="r" b="b"/>
                <a:pathLst>
                  <a:path w="2975" h="1463" extrusionOk="0">
                    <a:moveTo>
                      <a:pt x="2837" y="0"/>
                    </a:moveTo>
                    <a:cubicBezTo>
                      <a:pt x="2806" y="0"/>
                      <a:pt x="2775" y="16"/>
                      <a:pt x="2756" y="54"/>
                    </a:cubicBezTo>
                    <a:cubicBezTo>
                      <a:pt x="2257" y="937"/>
                      <a:pt x="1201" y="1244"/>
                      <a:pt x="235" y="1244"/>
                    </a:cubicBezTo>
                    <a:cubicBezTo>
                      <a:pt x="203" y="1244"/>
                      <a:pt x="171" y="1244"/>
                      <a:pt x="140" y="1243"/>
                    </a:cubicBezTo>
                    <a:cubicBezTo>
                      <a:pt x="0" y="1243"/>
                      <a:pt x="0" y="1462"/>
                      <a:pt x="140" y="1462"/>
                    </a:cubicBezTo>
                    <a:cubicBezTo>
                      <a:pt x="168" y="1463"/>
                      <a:pt x="196" y="1463"/>
                      <a:pt x="225" y="1463"/>
                    </a:cubicBezTo>
                    <a:cubicBezTo>
                      <a:pt x="1272" y="1463"/>
                      <a:pt x="2394" y="1119"/>
                      <a:pt x="2934" y="154"/>
                    </a:cubicBezTo>
                    <a:cubicBezTo>
                      <a:pt x="2975" y="73"/>
                      <a:pt x="2905" y="0"/>
                      <a:pt x="283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58" name="Google Shape;2758;p28"/>
              <p:cNvSpPr/>
              <p:nvPr/>
            </p:nvSpPr>
            <p:spPr>
              <a:xfrm>
                <a:off x="4080034" y="2190484"/>
                <a:ext cx="90476" cy="42900"/>
              </a:xfrm>
              <a:custGeom>
                <a:avLst/>
                <a:gdLst/>
                <a:ahLst/>
                <a:cxnLst/>
                <a:rect l="l" t="t" r="r" b="b"/>
                <a:pathLst>
                  <a:path w="3394" h="1571" extrusionOk="0">
                    <a:moveTo>
                      <a:pt x="3237" y="0"/>
                    </a:moveTo>
                    <a:cubicBezTo>
                      <a:pt x="3215" y="0"/>
                      <a:pt x="3193" y="7"/>
                      <a:pt x="3172" y="24"/>
                    </a:cubicBezTo>
                    <a:cubicBezTo>
                      <a:pt x="2360" y="817"/>
                      <a:pt x="1269" y="1313"/>
                      <a:pt x="140" y="1353"/>
                    </a:cubicBezTo>
                    <a:cubicBezTo>
                      <a:pt x="1" y="1372"/>
                      <a:pt x="1" y="1570"/>
                      <a:pt x="140" y="1570"/>
                    </a:cubicBezTo>
                    <a:cubicBezTo>
                      <a:pt x="1329" y="1511"/>
                      <a:pt x="2479" y="1015"/>
                      <a:pt x="3331" y="182"/>
                    </a:cubicBezTo>
                    <a:cubicBezTo>
                      <a:pt x="3394" y="104"/>
                      <a:pt x="3320" y="0"/>
                      <a:pt x="323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59" name="Google Shape;2759;p28"/>
              <p:cNvSpPr/>
              <p:nvPr/>
            </p:nvSpPr>
            <p:spPr>
              <a:xfrm>
                <a:off x="4064199" y="2136636"/>
                <a:ext cx="87410" cy="48061"/>
              </a:xfrm>
              <a:custGeom>
                <a:avLst/>
                <a:gdLst/>
                <a:ahLst/>
                <a:cxnLst/>
                <a:rect l="l" t="t" r="r" b="b"/>
                <a:pathLst>
                  <a:path w="3279" h="1760" extrusionOk="0">
                    <a:moveTo>
                      <a:pt x="3140" y="0"/>
                    </a:moveTo>
                    <a:cubicBezTo>
                      <a:pt x="3111" y="0"/>
                      <a:pt x="3086" y="16"/>
                      <a:pt x="3073" y="53"/>
                    </a:cubicBezTo>
                    <a:cubicBezTo>
                      <a:pt x="2854" y="550"/>
                      <a:pt x="2478" y="946"/>
                      <a:pt x="1982" y="1144"/>
                    </a:cubicBezTo>
                    <a:cubicBezTo>
                      <a:pt x="1705" y="1263"/>
                      <a:pt x="1387" y="1322"/>
                      <a:pt x="1091" y="1382"/>
                    </a:cubicBezTo>
                    <a:cubicBezTo>
                      <a:pt x="774" y="1461"/>
                      <a:pt x="457" y="1520"/>
                      <a:pt x="139" y="1560"/>
                    </a:cubicBezTo>
                    <a:cubicBezTo>
                      <a:pt x="7" y="1579"/>
                      <a:pt x="0" y="1759"/>
                      <a:pt x="120" y="1759"/>
                    </a:cubicBezTo>
                    <a:cubicBezTo>
                      <a:pt x="126" y="1759"/>
                      <a:pt x="133" y="1759"/>
                      <a:pt x="139" y="1758"/>
                    </a:cubicBezTo>
                    <a:cubicBezTo>
                      <a:pt x="476" y="1718"/>
                      <a:pt x="813" y="1660"/>
                      <a:pt x="1150" y="1599"/>
                    </a:cubicBezTo>
                    <a:cubicBezTo>
                      <a:pt x="1467" y="1520"/>
                      <a:pt x="1804" y="1461"/>
                      <a:pt x="2101" y="1322"/>
                    </a:cubicBezTo>
                    <a:cubicBezTo>
                      <a:pt x="2616" y="1105"/>
                      <a:pt x="3034" y="688"/>
                      <a:pt x="3251" y="172"/>
                    </a:cubicBezTo>
                    <a:cubicBezTo>
                      <a:pt x="3278" y="77"/>
                      <a:pt x="3202" y="0"/>
                      <a:pt x="314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60" name="Google Shape;2760;p28"/>
              <p:cNvSpPr/>
              <p:nvPr/>
            </p:nvSpPr>
            <p:spPr>
              <a:xfrm>
                <a:off x="4043753" y="2084180"/>
                <a:ext cx="89116" cy="45003"/>
              </a:xfrm>
              <a:custGeom>
                <a:avLst/>
                <a:gdLst/>
                <a:ahLst/>
                <a:cxnLst/>
                <a:rect l="l" t="t" r="r" b="b"/>
                <a:pathLst>
                  <a:path w="3343" h="1648" extrusionOk="0">
                    <a:moveTo>
                      <a:pt x="3178" y="1"/>
                    </a:moveTo>
                    <a:cubicBezTo>
                      <a:pt x="3153" y="1"/>
                      <a:pt x="3128" y="10"/>
                      <a:pt x="3106" y="32"/>
                    </a:cubicBezTo>
                    <a:cubicBezTo>
                      <a:pt x="2470" y="738"/>
                      <a:pt x="1608" y="1429"/>
                      <a:pt x="626" y="1429"/>
                    </a:cubicBezTo>
                    <a:cubicBezTo>
                      <a:pt x="477" y="1429"/>
                      <a:pt x="326" y="1414"/>
                      <a:pt x="172" y="1380"/>
                    </a:cubicBezTo>
                    <a:cubicBezTo>
                      <a:pt x="167" y="1379"/>
                      <a:pt x="161" y="1378"/>
                      <a:pt x="156" y="1378"/>
                    </a:cubicBezTo>
                    <a:cubicBezTo>
                      <a:pt x="48" y="1378"/>
                      <a:pt x="1" y="1561"/>
                      <a:pt x="133" y="1598"/>
                    </a:cubicBezTo>
                    <a:cubicBezTo>
                      <a:pt x="295" y="1632"/>
                      <a:pt x="455" y="1648"/>
                      <a:pt x="611" y="1648"/>
                    </a:cubicBezTo>
                    <a:cubicBezTo>
                      <a:pt x="1656" y="1648"/>
                      <a:pt x="2558" y="949"/>
                      <a:pt x="3264" y="190"/>
                    </a:cubicBezTo>
                    <a:cubicBezTo>
                      <a:pt x="3342" y="114"/>
                      <a:pt x="3263" y="1"/>
                      <a:pt x="317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61" name="Google Shape;2761;p28"/>
              <p:cNvSpPr/>
              <p:nvPr/>
            </p:nvSpPr>
            <p:spPr>
              <a:xfrm>
                <a:off x="4021920" y="2023859"/>
                <a:ext cx="97193" cy="45658"/>
              </a:xfrm>
              <a:custGeom>
                <a:avLst/>
                <a:gdLst/>
                <a:ahLst/>
                <a:cxnLst/>
                <a:rect l="l" t="t" r="r" b="b"/>
                <a:pathLst>
                  <a:path w="3646" h="1672" extrusionOk="0">
                    <a:moveTo>
                      <a:pt x="3494" y="0"/>
                    </a:moveTo>
                    <a:cubicBezTo>
                      <a:pt x="3463" y="0"/>
                      <a:pt x="3432" y="12"/>
                      <a:pt x="3410" y="41"/>
                    </a:cubicBezTo>
                    <a:cubicBezTo>
                      <a:pt x="2744" y="934"/>
                      <a:pt x="1661" y="1456"/>
                      <a:pt x="570" y="1456"/>
                    </a:cubicBezTo>
                    <a:cubicBezTo>
                      <a:pt x="426" y="1456"/>
                      <a:pt x="283" y="1447"/>
                      <a:pt x="140" y="1429"/>
                    </a:cubicBezTo>
                    <a:cubicBezTo>
                      <a:pt x="133" y="1428"/>
                      <a:pt x="127" y="1427"/>
                      <a:pt x="122" y="1427"/>
                    </a:cubicBezTo>
                    <a:cubicBezTo>
                      <a:pt x="0" y="1427"/>
                      <a:pt x="6" y="1628"/>
                      <a:pt x="140" y="1646"/>
                    </a:cubicBezTo>
                    <a:cubicBezTo>
                      <a:pt x="280" y="1663"/>
                      <a:pt x="421" y="1671"/>
                      <a:pt x="562" y="1671"/>
                    </a:cubicBezTo>
                    <a:cubicBezTo>
                      <a:pt x="1731" y="1671"/>
                      <a:pt x="2881" y="1097"/>
                      <a:pt x="3589" y="160"/>
                    </a:cubicBezTo>
                    <a:cubicBezTo>
                      <a:pt x="3645" y="75"/>
                      <a:pt x="3570" y="0"/>
                      <a:pt x="349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62" name="Google Shape;2762;p28"/>
              <p:cNvSpPr/>
              <p:nvPr/>
            </p:nvSpPr>
            <p:spPr>
              <a:xfrm>
                <a:off x="3995156" y="1968399"/>
                <a:ext cx="102951" cy="50355"/>
              </a:xfrm>
              <a:custGeom>
                <a:avLst/>
                <a:gdLst/>
                <a:ahLst/>
                <a:cxnLst/>
                <a:rect l="l" t="t" r="r" b="b"/>
                <a:pathLst>
                  <a:path w="3862" h="1844" extrusionOk="0">
                    <a:moveTo>
                      <a:pt x="3715" y="1"/>
                    </a:moveTo>
                    <a:cubicBezTo>
                      <a:pt x="3686" y="1"/>
                      <a:pt x="3658" y="15"/>
                      <a:pt x="3641" y="50"/>
                    </a:cubicBezTo>
                    <a:cubicBezTo>
                      <a:pt x="3074" y="1037"/>
                      <a:pt x="2032" y="1628"/>
                      <a:pt x="936" y="1628"/>
                    </a:cubicBezTo>
                    <a:cubicBezTo>
                      <a:pt x="689" y="1628"/>
                      <a:pt x="440" y="1598"/>
                      <a:pt x="192" y="1536"/>
                    </a:cubicBezTo>
                    <a:cubicBezTo>
                      <a:pt x="186" y="1535"/>
                      <a:pt x="180" y="1535"/>
                      <a:pt x="174" y="1535"/>
                    </a:cubicBezTo>
                    <a:cubicBezTo>
                      <a:pt x="48" y="1535"/>
                      <a:pt x="0" y="1717"/>
                      <a:pt x="132" y="1755"/>
                    </a:cubicBezTo>
                    <a:cubicBezTo>
                      <a:pt x="386" y="1815"/>
                      <a:pt x="644" y="1844"/>
                      <a:pt x="900" y="1844"/>
                    </a:cubicBezTo>
                    <a:cubicBezTo>
                      <a:pt x="2079" y="1844"/>
                      <a:pt x="3217" y="1227"/>
                      <a:pt x="3819" y="169"/>
                    </a:cubicBezTo>
                    <a:cubicBezTo>
                      <a:pt x="3861" y="85"/>
                      <a:pt x="3784" y="1"/>
                      <a:pt x="371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63" name="Google Shape;2763;p28"/>
              <p:cNvSpPr/>
              <p:nvPr/>
            </p:nvSpPr>
            <p:spPr>
              <a:xfrm>
                <a:off x="3967672" y="1898439"/>
                <a:ext cx="128276" cy="66357"/>
              </a:xfrm>
              <a:custGeom>
                <a:avLst/>
                <a:gdLst/>
                <a:ahLst/>
                <a:cxnLst/>
                <a:rect l="l" t="t" r="r" b="b"/>
                <a:pathLst>
                  <a:path w="4812" h="2430" extrusionOk="0">
                    <a:moveTo>
                      <a:pt x="4674" y="1"/>
                    </a:moveTo>
                    <a:cubicBezTo>
                      <a:pt x="4642" y="1"/>
                      <a:pt x="4612" y="16"/>
                      <a:pt x="4593" y="54"/>
                    </a:cubicBezTo>
                    <a:cubicBezTo>
                      <a:pt x="3857" y="1388"/>
                      <a:pt x="2428" y="2220"/>
                      <a:pt x="918" y="2220"/>
                    </a:cubicBezTo>
                    <a:cubicBezTo>
                      <a:pt x="677" y="2220"/>
                      <a:pt x="435" y="2199"/>
                      <a:pt x="192" y="2155"/>
                    </a:cubicBezTo>
                    <a:cubicBezTo>
                      <a:pt x="186" y="2155"/>
                      <a:pt x="180" y="2154"/>
                      <a:pt x="174" y="2154"/>
                    </a:cubicBezTo>
                    <a:cubicBezTo>
                      <a:pt x="48" y="2154"/>
                      <a:pt x="0" y="2336"/>
                      <a:pt x="132" y="2354"/>
                    </a:cubicBezTo>
                    <a:cubicBezTo>
                      <a:pt x="402" y="2405"/>
                      <a:pt x="674" y="2430"/>
                      <a:pt x="945" y="2430"/>
                    </a:cubicBezTo>
                    <a:cubicBezTo>
                      <a:pt x="1627" y="2430"/>
                      <a:pt x="2303" y="2270"/>
                      <a:pt x="2928" y="1957"/>
                    </a:cubicBezTo>
                    <a:cubicBezTo>
                      <a:pt x="3700" y="1561"/>
                      <a:pt x="4355" y="926"/>
                      <a:pt x="4771" y="154"/>
                    </a:cubicBezTo>
                    <a:cubicBezTo>
                      <a:pt x="4812" y="73"/>
                      <a:pt x="4741" y="1"/>
                      <a:pt x="467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64" name="Google Shape;2764;p28"/>
              <p:cNvSpPr/>
              <p:nvPr/>
            </p:nvSpPr>
            <p:spPr>
              <a:xfrm>
                <a:off x="3943200" y="1854066"/>
                <a:ext cx="135847" cy="59039"/>
              </a:xfrm>
              <a:custGeom>
                <a:avLst/>
                <a:gdLst/>
                <a:ahLst/>
                <a:cxnLst/>
                <a:rect l="l" t="t" r="r" b="b"/>
                <a:pathLst>
                  <a:path w="5096" h="2162" extrusionOk="0">
                    <a:moveTo>
                      <a:pt x="4952" y="0"/>
                    </a:moveTo>
                    <a:cubicBezTo>
                      <a:pt x="4927" y="0"/>
                      <a:pt x="4901" y="10"/>
                      <a:pt x="4877" y="35"/>
                    </a:cubicBezTo>
                    <a:cubicBezTo>
                      <a:pt x="3965" y="1085"/>
                      <a:pt x="2675" y="1759"/>
                      <a:pt x="1288" y="1917"/>
                    </a:cubicBezTo>
                    <a:cubicBezTo>
                      <a:pt x="1066" y="1941"/>
                      <a:pt x="837" y="1950"/>
                      <a:pt x="608" y="1950"/>
                    </a:cubicBezTo>
                    <a:cubicBezTo>
                      <a:pt x="450" y="1950"/>
                      <a:pt x="293" y="1946"/>
                      <a:pt x="138" y="1938"/>
                    </a:cubicBezTo>
                    <a:cubicBezTo>
                      <a:pt x="132" y="1937"/>
                      <a:pt x="126" y="1936"/>
                      <a:pt x="120" y="1936"/>
                    </a:cubicBezTo>
                    <a:cubicBezTo>
                      <a:pt x="1" y="1936"/>
                      <a:pt x="6" y="2136"/>
                      <a:pt x="138" y="2136"/>
                    </a:cubicBezTo>
                    <a:cubicBezTo>
                      <a:pt x="316" y="2153"/>
                      <a:pt x="495" y="2162"/>
                      <a:pt x="674" y="2162"/>
                    </a:cubicBezTo>
                    <a:cubicBezTo>
                      <a:pt x="1912" y="2162"/>
                      <a:pt x="3156" y="1751"/>
                      <a:pt x="4142" y="1005"/>
                    </a:cubicBezTo>
                    <a:cubicBezTo>
                      <a:pt x="4460" y="767"/>
                      <a:pt x="4758" y="490"/>
                      <a:pt x="5035" y="173"/>
                    </a:cubicBezTo>
                    <a:cubicBezTo>
                      <a:pt x="5095" y="98"/>
                      <a:pt x="5030" y="0"/>
                      <a:pt x="495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65" name="Google Shape;2765;p28"/>
              <p:cNvSpPr/>
              <p:nvPr/>
            </p:nvSpPr>
            <p:spPr>
              <a:xfrm>
                <a:off x="3916782" y="1801637"/>
                <a:ext cx="151601" cy="62780"/>
              </a:xfrm>
              <a:custGeom>
                <a:avLst/>
                <a:gdLst/>
                <a:ahLst/>
                <a:cxnLst/>
                <a:rect l="l" t="t" r="r" b="b"/>
                <a:pathLst>
                  <a:path w="5687" h="2299" extrusionOk="0">
                    <a:moveTo>
                      <a:pt x="5532" y="0"/>
                    </a:moveTo>
                    <a:cubicBezTo>
                      <a:pt x="5510" y="0"/>
                      <a:pt x="5489" y="9"/>
                      <a:pt x="5471" y="31"/>
                    </a:cubicBezTo>
                    <a:cubicBezTo>
                      <a:pt x="4440" y="1201"/>
                      <a:pt x="2973" y="1934"/>
                      <a:pt x="1427" y="2074"/>
                    </a:cubicBezTo>
                    <a:cubicBezTo>
                      <a:pt x="1281" y="2088"/>
                      <a:pt x="1132" y="2094"/>
                      <a:pt x="981" y="2094"/>
                    </a:cubicBezTo>
                    <a:cubicBezTo>
                      <a:pt x="703" y="2094"/>
                      <a:pt x="421" y="2072"/>
                      <a:pt x="138" y="2034"/>
                    </a:cubicBezTo>
                    <a:cubicBezTo>
                      <a:pt x="132" y="2033"/>
                      <a:pt x="126" y="2033"/>
                      <a:pt x="120" y="2033"/>
                    </a:cubicBezTo>
                    <a:cubicBezTo>
                      <a:pt x="0" y="2033"/>
                      <a:pt x="6" y="2233"/>
                      <a:pt x="138" y="2251"/>
                    </a:cubicBezTo>
                    <a:cubicBezTo>
                      <a:pt x="387" y="2283"/>
                      <a:pt x="638" y="2298"/>
                      <a:pt x="890" y="2298"/>
                    </a:cubicBezTo>
                    <a:cubicBezTo>
                      <a:pt x="2218" y="2298"/>
                      <a:pt x="3551" y="1865"/>
                      <a:pt x="4618" y="1083"/>
                    </a:cubicBezTo>
                    <a:cubicBezTo>
                      <a:pt x="4995" y="824"/>
                      <a:pt x="5313" y="528"/>
                      <a:pt x="5609" y="190"/>
                    </a:cubicBezTo>
                    <a:cubicBezTo>
                      <a:pt x="5687" y="113"/>
                      <a:pt x="5608" y="0"/>
                      <a:pt x="553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66" name="Google Shape;2766;p28"/>
              <p:cNvSpPr/>
              <p:nvPr/>
            </p:nvSpPr>
            <p:spPr>
              <a:xfrm>
                <a:off x="3900921" y="1751830"/>
                <a:ext cx="151628" cy="59858"/>
              </a:xfrm>
              <a:custGeom>
                <a:avLst/>
                <a:gdLst/>
                <a:ahLst/>
                <a:cxnLst/>
                <a:rect l="l" t="t" r="r" b="b"/>
                <a:pathLst>
                  <a:path w="5688" h="2192" extrusionOk="0">
                    <a:moveTo>
                      <a:pt x="5540" y="0"/>
                    </a:moveTo>
                    <a:cubicBezTo>
                      <a:pt x="5517" y="0"/>
                      <a:pt x="5493" y="10"/>
                      <a:pt x="5471" y="31"/>
                    </a:cubicBezTo>
                    <a:cubicBezTo>
                      <a:pt x="4380" y="1083"/>
                      <a:pt x="2934" y="1757"/>
                      <a:pt x="1428" y="1934"/>
                    </a:cubicBezTo>
                    <a:cubicBezTo>
                      <a:pt x="1156" y="1959"/>
                      <a:pt x="892" y="1976"/>
                      <a:pt x="627" y="1976"/>
                    </a:cubicBezTo>
                    <a:cubicBezTo>
                      <a:pt x="465" y="1976"/>
                      <a:pt x="303" y="1970"/>
                      <a:pt x="138" y="1955"/>
                    </a:cubicBezTo>
                    <a:cubicBezTo>
                      <a:pt x="132" y="1954"/>
                      <a:pt x="126" y="1954"/>
                      <a:pt x="121" y="1954"/>
                    </a:cubicBezTo>
                    <a:cubicBezTo>
                      <a:pt x="1" y="1954"/>
                      <a:pt x="7" y="2154"/>
                      <a:pt x="138" y="2172"/>
                    </a:cubicBezTo>
                    <a:cubicBezTo>
                      <a:pt x="309" y="2185"/>
                      <a:pt x="479" y="2192"/>
                      <a:pt x="649" y="2192"/>
                    </a:cubicBezTo>
                    <a:cubicBezTo>
                      <a:pt x="2046" y="2192"/>
                      <a:pt x="3433" y="1763"/>
                      <a:pt x="4599" y="1004"/>
                    </a:cubicBezTo>
                    <a:cubicBezTo>
                      <a:pt x="4956" y="766"/>
                      <a:pt x="5292" y="488"/>
                      <a:pt x="5609" y="190"/>
                    </a:cubicBezTo>
                    <a:cubicBezTo>
                      <a:pt x="5687" y="114"/>
                      <a:pt x="5620" y="0"/>
                      <a:pt x="554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67" name="Google Shape;2767;p28"/>
              <p:cNvSpPr/>
              <p:nvPr/>
            </p:nvSpPr>
            <p:spPr>
              <a:xfrm>
                <a:off x="3881355" y="1699319"/>
                <a:ext cx="155840" cy="59530"/>
              </a:xfrm>
              <a:custGeom>
                <a:avLst/>
                <a:gdLst/>
                <a:ahLst/>
                <a:cxnLst/>
                <a:rect l="l" t="t" r="r" b="b"/>
                <a:pathLst>
                  <a:path w="5846" h="2180" extrusionOk="0">
                    <a:moveTo>
                      <a:pt x="5682" y="1"/>
                    </a:moveTo>
                    <a:cubicBezTo>
                      <a:pt x="5658" y="1"/>
                      <a:pt x="5633" y="10"/>
                      <a:pt x="5611" y="32"/>
                    </a:cubicBezTo>
                    <a:cubicBezTo>
                      <a:pt x="4480" y="1103"/>
                      <a:pt x="2994" y="1777"/>
                      <a:pt x="1448" y="1935"/>
                    </a:cubicBezTo>
                    <a:cubicBezTo>
                      <a:pt x="1230" y="1955"/>
                      <a:pt x="1012" y="1965"/>
                      <a:pt x="794" y="1965"/>
                    </a:cubicBezTo>
                    <a:cubicBezTo>
                      <a:pt x="576" y="1965"/>
                      <a:pt x="358" y="1955"/>
                      <a:pt x="140" y="1935"/>
                    </a:cubicBezTo>
                    <a:cubicBezTo>
                      <a:pt x="0" y="1935"/>
                      <a:pt x="0" y="2134"/>
                      <a:pt x="140" y="2153"/>
                    </a:cubicBezTo>
                    <a:cubicBezTo>
                      <a:pt x="341" y="2170"/>
                      <a:pt x="543" y="2179"/>
                      <a:pt x="744" y="2179"/>
                    </a:cubicBezTo>
                    <a:cubicBezTo>
                      <a:pt x="2133" y="2179"/>
                      <a:pt x="3522" y="1765"/>
                      <a:pt x="4699" y="1003"/>
                    </a:cubicBezTo>
                    <a:cubicBezTo>
                      <a:pt x="5075" y="765"/>
                      <a:pt x="5432" y="488"/>
                      <a:pt x="5769" y="191"/>
                    </a:cubicBezTo>
                    <a:cubicBezTo>
                      <a:pt x="5846" y="114"/>
                      <a:pt x="5767" y="1"/>
                      <a:pt x="568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68" name="Google Shape;2768;p28"/>
              <p:cNvSpPr/>
              <p:nvPr/>
            </p:nvSpPr>
            <p:spPr>
              <a:xfrm>
                <a:off x="3873944" y="1673105"/>
                <a:ext cx="127983" cy="39732"/>
              </a:xfrm>
              <a:custGeom>
                <a:avLst/>
                <a:gdLst/>
                <a:ahLst/>
                <a:cxnLst/>
                <a:rect l="l" t="t" r="r" b="b"/>
                <a:pathLst>
                  <a:path w="4801" h="1455" extrusionOk="0">
                    <a:moveTo>
                      <a:pt x="4659" y="1"/>
                    </a:moveTo>
                    <a:cubicBezTo>
                      <a:pt x="4640" y="1"/>
                      <a:pt x="4620" y="7"/>
                      <a:pt x="4600" y="20"/>
                    </a:cubicBezTo>
                    <a:cubicBezTo>
                      <a:pt x="3546" y="811"/>
                      <a:pt x="2246" y="1246"/>
                      <a:pt x="926" y="1246"/>
                    </a:cubicBezTo>
                    <a:cubicBezTo>
                      <a:pt x="658" y="1246"/>
                      <a:pt x="388" y="1227"/>
                      <a:pt x="120" y="1191"/>
                    </a:cubicBezTo>
                    <a:cubicBezTo>
                      <a:pt x="114" y="1190"/>
                      <a:pt x="109" y="1189"/>
                      <a:pt x="104" y="1189"/>
                    </a:cubicBezTo>
                    <a:cubicBezTo>
                      <a:pt x="1" y="1189"/>
                      <a:pt x="6" y="1390"/>
                      <a:pt x="120" y="1408"/>
                    </a:cubicBezTo>
                    <a:cubicBezTo>
                      <a:pt x="377" y="1439"/>
                      <a:pt x="635" y="1455"/>
                      <a:pt x="893" y="1455"/>
                    </a:cubicBezTo>
                    <a:cubicBezTo>
                      <a:pt x="2263" y="1455"/>
                      <a:pt x="3617" y="1017"/>
                      <a:pt x="4718" y="200"/>
                    </a:cubicBezTo>
                    <a:cubicBezTo>
                      <a:pt x="4801" y="134"/>
                      <a:pt x="4747" y="1"/>
                      <a:pt x="465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69" name="Google Shape;2769;p28"/>
              <p:cNvSpPr/>
              <p:nvPr/>
            </p:nvSpPr>
            <p:spPr>
              <a:xfrm>
                <a:off x="3866560" y="1618355"/>
                <a:ext cx="112041" cy="39569"/>
              </a:xfrm>
              <a:custGeom>
                <a:avLst/>
                <a:gdLst/>
                <a:ahLst/>
                <a:cxnLst/>
                <a:rect l="l" t="t" r="r" b="b"/>
                <a:pathLst>
                  <a:path w="4203" h="1449" extrusionOk="0">
                    <a:moveTo>
                      <a:pt x="4032" y="0"/>
                    </a:moveTo>
                    <a:cubicBezTo>
                      <a:pt x="4009" y="0"/>
                      <a:pt x="3985" y="8"/>
                      <a:pt x="3965" y="24"/>
                    </a:cubicBezTo>
                    <a:cubicBezTo>
                      <a:pt x="3010" y="802"/>
                      <a:pt x="1804" y="1233"/>
                      <a:pt x="570" y="1233"/>
                    </a:cubicBezTo>
                    <a:cubicBezTo>
                      <a:pt x="420" y="1233"/>
                      <a:pt x="269" y="1226"/>
                      <a:pt x="119" y="1213"/>
                    </a:cubicBezTo>
                    <a:cubicBezTo>
                      <a:pt x="0" y="1213"/>
                      <a:pt x="0" y="1412"/>
                      <a:pt x="119" y="1431"/>
                    </a:cubicBezTo>
                    <a:cubicBezTo>
                      <a:pt x="266" y="1443"/>
                      <a:pt x="413" y="1449"/>
                      <a:pt x="559" y="1449"/>
                    </a:cubicBezTo>
                    <a:cubicBezTo>
                      <a:pt x="1854" y="1449"/>
                      <a:pt x="3109" y="983"/>
                      <a:pt x="4123" y="183"/>
                    </a:cubicBezTo>
                    <a:cubicBezTo>
                      <a:pt x="4202" y="103"/>
                      <a:pt x="4119" y="0"/>
                      <a:pt x="403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70" name="Google Shape;2770;p28"/>
              <p:cNvSpPr/>
              <p:nvPr/>
            </p:nvSpPr>
            <p:spPr>
              <a:xfrm>
                <a:off x="4546328" y="1693148"/>
                <a:ext cx="112708" cy="59421"/>
              </a:xfrm>
              <a:custGeom>
                <a:avLst/>
                <a:gdLst/>
                <a:ahLst/>
                <a:cxnLst/>
                <a:rect l="l" t="t" r="r" b="b"/>
                <a:pathLst>
                  <a:path w="4228" h="2176" extrusionOk="0">
                    <a:moveTo>
                      <a:pt x="131" y="1"/>
                    </a:moveTo>
                    <a:cubicBezTo>
                      <a:pt x="67" y="1"/>
                      <a:pt x="0" y="55"/>
                      <a:pt x="13" y="140"/>
                    </a:cubicBezTo>
                    <a:cubicBezTo>
                      <a:pt x="111" y="555"/>
                      <a:pt x="409" y="893"/>
                      <a:pt x="706" y="1189"/>
                    </a:cubicBezTo>
                    <a:cubicBezTo>
                      <a:pt x="1023" y="1448"/>
                      <a:pt x="1361" y="1665"/>
                      <a:pt x="1718" y="1844"/>
                    </a:cubicBezTo>
                    <a:cubicBezTo>
                      <a:pt x="2233" y="2061"/>
                      <a:pt x="2785" y="2176"/>
                      <a:pt x="3336" y="2176"/>
                    </a:cubicBezTo>
                    <a:cubicBezTo>
                      <a:pt x="3591" y="2176"/>
                      <a:pt x="3846" y="2151"/>
                      <a:pt x="4096" y="2101"/>
                    </a:cubicBezTo>
                    <a:cubicBezTo>
                      <a:pt x="4227" y="2063"/>
                      <a:pt x="4181" y="1882"/>
                      <a:pt x="4056" y="1882"/>
                    </a:cubicBezTo>
                    <a:cubicBezTo>
                      <a:pt x="4050" y="1882"/>
                      <a:pt x="4043" y="1883"/>
                      <a:pt x="4036" y="1884"/>
                    </a:cubicBezTo>
                    <a:cubicBezTo>
                      <a:pt x="3792" y="1937"/>
                      <a:pt x="3543" y="1963"/>
                      <a:pt x="3294" y="1963"/>
                    </a:cubicBezTo>
                    <a:cubicBezTo>
                      <a:pt x="2796" y="1963"/>
                      <a:pt x="2298" y="1857"/>
                      <a:pt x="1836" y="1646"/>
                    </a:cubicBezTo>
                    <a:cubicBezTo>
                      <a:pt x="1499" y="1506"/>
                      <a:pt x="1182" y="1308"/>
                      <a:pt x="885" y="1051"/>
                    </a:cubicBezTo>
                    <a:cubicBezTo>
                      <a:pt x="607" y="793"/>
                      <a:pt x="309" y="476"/>
                      <a:pt x="230" y="79"/>
                    </a:cubicBezTo>
                    <a:cubicBezTo>
                      <a:pt x="214" y="24"/>
                      <a:pt x="173" y="1"/>
                      <a:pt x="13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71" name="Google Shape;2771;p28"/>
              <p:cNvSpPr/>
              <p:nvPr/>
            </p:nvSpPr>
            <p:spPr>
              <a:xfrm>
                <a:off x="4580952" y="1655183"/>
                <a:ext cx="107563" cy="52922"/>
              </a:xfrm>
              <a:custGeom>
                <a:avLst/>
                <a:gdLst/>
                <a:ahLst/>
                <a:cxnLst/>
                <a:rect l="l" t="t" r="r" b="b"/>
                <a:pathLst>
                  <a:path w="4035" h="1938" extrusionOk="0">
                    <a:moveTo>
                      <a:pt x="148" y="0"/>
                    </a:moveTo>
                    <a:cubicBezTo>
                      <a:pt x="76" y="0"/>
                      <a:pt x="1" y="73"/>
                      <a:pt x="55" y="154"/>
                    </a:cubicBezTo>
                    <a:cubicBezTo>
                      <a:pt x="769" y="1268"/>
                      <a:pt x="2063" y="1938"/>
                      <a:pt x="3374" y="1938"/>
                    </a:cubicBezTo>
                    <a:cubicBezTo>
                      <a:pt x="3557" y="1938"/>
                      <a:pt x="3739" y="1925"/>
                      <a:pt x="3921" y="1898"/>
                    </a:cubicBezTo>
                    <a:cubicBezTo>
                      <a:pt x="4034" y="1879"/>
                      <a:pt x="3985" y="1698"/>
                      <a:pt x="3878" y="1698"/>
                    </a:cubicBezTo>
                    <a:cubicBezTo>
                      <a:pt x="3872" y="1698"/>
                      <a:pt x="3867" y="1699"/>
                      <a:pt x="3861" y="1700"/>
                    </a:cubicBezTo>
                    <a:cubicBezTo>
                      <a:pt x="3699" y="1723"/>
                      <a:pt x="3536" y="1734"/>
                      <a:pt x="3373" y="1734"/>
                    </a:cubicBezTo>
                    <a:cubicBezTo>
                      <a:pt x="2137" y="1734"/>
                      <a:pt x="899" y="1088"/>
                      <a:pt x="234" y="54"/>
                    </a:cubicBezTo>
                    <a:cubicBezTo>
                      <a:pt x="215" y="16"/>
                      <a:pt x="182" y="0"/>
                      <a:pt x="14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grpSp>
        <p:nvGrpSpPr>
          <p:cNvPr id="2772" name="Google Shape;2772;p28"/>
          <p:cNvGrpSpPr/>
          <p:nvPr/>
        </p:nvGrpSpPr>
        <p:grpSpPr>
          <a:xfrm rot="4922613">
            <a:off x="859870" y="-679157"/>
            <a:ext cx="1611639" cy="2128525"/>
            <a:chOff x="4027650" y="2008513"/>
            <a:chExt cx="792200" cy="1046275"/>
          </a:xfrm>
        </p:grpSpPr>
        <p:sp>
          <p:nvSpPr>
            <p:cNvPr id="2773" name="Google Shape;2773;p28"/>
            <p:cNvSpPr/>
            <p:nvPr/>
          </p:nvSpPr>
          <p:spPr>
            <a:xfrm>
              <a:off x="4027675" y="2008513"/>
              <a:ext cx="792150" cy="1046275"/>
            </a:xfrm>
            <a:custGeom>
              <a:avLst/>
              <a:gdLst/>
              <a:ahLst/>
              <a:cxnLst/>
              <a:rect l="l" t="t" r="r" b="b"/>
              <a:pathLst>
                <a:path w="31686" h="41851" extrusionOk="0">
                  <a:moveTo>
                    <a:pt x="15787" y="27097"/>
                  </a:moveTo>
                  <a:cubicBezTo>
                    <a:pt x="15668" y="27316"/>
                    <a:pt x="15570" y="27533"/>
                    <a:pt x="15451" y="27752"/>
                  </a:cubicBezTo>
                  <a:cubicBezTo>
                    <a:pt x="15510" y="27554"/>
                    <a:pt x="15549" y="27335"/>
                    <a:pt x="15570" y="27097"/>
                  </a:cubicBezTo>
                  <a:close/>
                  <a:moveTo>
                    <a:pt x="10337" y="34471"/>
                  </a:moveTo>
                  <a:cubicBezTo>
                    <a:pt x="10514" y="34492"/>
                    <a:pt x="10713" y="34531"/>
                    <a:pt x="10911" y="34550"/>
                  </a:cubicBezTo>
                  <a:cubicBezTo>
                    <a:pt x="10752" y="34729"/>
                    <a:pt x="10594" y="34907"/>
                    <a:pt x="10416" y="35105"/>
                  </a:cubicBezTo>
                  <a:lnTo>
                    <a:pt x="10197" y="35324"/>
                  </a:lnTo>
                  <a:cubicBezTo>
                    <a:pt x="10258" y="35066"/>
                    <a:pt x="10297" y="34769"/>
                    <a:pt x="10337" y="34471"/>
                  </a:cubicBezTo>
                  <a:close/>
                  <a:moveTo>
                    <a:pt x="23003" y="0"/>
                  </a:moveTo>
                  <a:cubicBezTo>
                    <a:pt x="21536" y="1388"/>
                    <a:pt x="19990" y="2675"/>
                    <a:pt x="18900" y="4380"/>
                  </a:cubicBezTo>
                  <a:cubicBezTo>
                    <a:pt x="18385" y="5213"/>
                    <a:pt x="17949" y="6125"/>
                    <a:pt x="17830" y="7097"/>
                  </a:cubicBezTo>
                  <a:cubicBezTo>
                    <a:pt x="17592" y="9058"/>
                    <a:pt x="18900" y="11952"/>
                    <a:pt x="20407" y="13221"/>
                  </a:cubicBezTo>
                  <a:cubicBezTo>
                    <a:pt x="19990" y="15005"/>
                    <a:pt x="19535" y="16789"/>
                    <a:pt x="19038" y="18554"/>
                  </a:cubicBezTo>
                  <a:cubicBezTo>
                    <a:pt x="19038" y="18613"/>
                    <a:pt x="19019" y="18673"/>
                    <a:pt x="18999" y="18732"/>
                  </a:cubicBezTo>
                  <a:cubicBezTo>
                    <a:pt x="19336" y="16789"/>
                    <a:pt x="18821" y="14233"/>
                    <a:pt x="17671" y="12885"/>
                  </a:cubicBezTo>
                  <a:cubicBezTo>
                    <a:pt x="17037" y="12132"/>
                    <a:pt x="16184" y="11616"/>
                    <a:pt x="15293" y="11199"/>
                  </a:cubicBezTo>
                  <a:cubicBezTo>
                    <a:pt x="13448" y="10367"/>
                    <a:pt x="11447" y="10129"/>
                    <a:pt x="9484" y="9772"/>
                  </a:cubicBezTo>
                  <a:lnTo>
                    <a:pt x="9484" y="9772"/>
                  </a:lnTo>
                  <a:cubicBezTo>
                    <a:pt x="9742" y="11754"/>
                    <a:pt x="9861" y="13776"/>
                    <a:pt x="10614" y="15660"/>
                  </a:cubicBezTo>
                  <a:cubicBezTo>
                    <a:pt x="10971" y="16572"/>
                    <a:pt x="11447" y="17444"/>
                    <a:pt x="12161" y="18137"/>
                  </a:cubicBezTo>
                  <a:cubicBezTo>
                    <a:pt x="13280" y="19181"/>
                    <a:pt x="15411" y="19809"/>
                    <a:pt x="17199" y="19809"/>
                  </a:cubicBezTo>
                  <a:cubicBezTo>
                    <a:pt x="17720" y="19809"/>
                    <a:pt x="18212" y="19756"/>
                    <a:pt x="18642" y="19644"/>
                  </a:cubicBezTo>
                  <a:lnTo>
                    <a:pt x="18721" y="19723"/>
                  </a:lnTo>
                  <a:cubicBezTo>
                    <a:pt x="18702" y="19744"/>
                    <a:pt x="18702" y="19763"/>
                    <a:pt x="18702" y="19783"/>
                  </a:cubicBezTo>
                  <a:cubicBezTo>
                    <a:pt x="18483" y="19842"/>
                    <a:pt x="18285" y="19921"/>
                    <a:pt x="18068" y="19981"/>
                  </a:cubicBezTo>
                  <a:cubicBezTo>
                    <a:pt x="17959" y="20018"/>
                    <a:pt x="17983" y="20203"/>
                    <a:pt x="18094" y="20203"/>
                  </a:cubicBezTo>
                  <a:cubicBezTo>
                    <a:pt x="18104" y="20203"/>
                    <a:pt x="18115" y="20202"/>
                    <a:pt x="18126" y="20199"/>
                  </a:cubicBezTo>
                  <a:cubicBezTo>
                    <a:pt x="18285" y="20140"/>
                    <a:pt x="18464" y="20080"/>
                    <a:pt x="18623" y="20021"/>
                  </a:cubicBezTo>
                  <a:lnTo>
                    <a:pt x="18623" y="20021"/>
                  </a:lnTo>
                  <a:cubicBezTo>
                    <a:pt x="18425" y="20714"/>
                    <a:pt x="18206" y="21409"/>
                    <a:pt x="17968" y="22083"/>
                  </a:cubicBezTo>
                  <a:cubicBezTo>
                    <a:pt x="17492" y="23431"/>
                    <a:pt x="16897" y="24739"/>
                    <a:pt x="16303" y="26027"/>
                  </a:cubicBezTo>
                  <a:cubicBezTo>
                    <a:pt x="16165" y="26304"/>
                    <a:pt x="16025" y="26602"/>
                    <a:pt x="15887" y="26880"/>
                  </a:cubicBezTo>
                  <a:lnTo>
                    <a:pt x="15610" y="26880"/>
                  </a:lnTo>
                  <a:cubicBezTo>
                    <a:pt x="15808" y="25016"/>
                    <a:pt x="15272" y="22696"/>
                    <a:pt x="14222" y="21448"/>
                  </a:cubicBezTo>
                  <a:cubicBezTo>
                    <a:pt x="13588" y="20695"/>
                    <a:pt x="12735" y="20180"/>
                    <a:pt x="11843" y="19763"/>
                  </a:cubicBezTo>
                  <a:cubicBezTo>
                    <a:pt x="9999" y="18930"/>
                    <a:pt x="7998" y="18692"/>
                    <a:pt x="6035" y="18335"/>
                  </a:cubicBezTo>
                  <a:lnTo>
                    <a:pt x="6035" y="18335"/>
                  </a:lnTo>
                  <a:cubicBezTo>
                    <a:pt x="6272" y="20318"/>
                    <a:pt x="6412" y="22339"/>
                    <a:pt x="7145" y="24223"/>
                  </a:cubicBezTo>
                  <a:cubicBezTo>
                    <a:pt x="7501" y="25135"/>
                    <a:pt x="7977" y="26007"/>
                    <a:pt x="8711" y="26681"/>
                  </a:cubicBezTo>
                  <a:cubicBezTo>
                    <a:pt x="9832" y="27741"/>
                    <a:pt x="11964" y="28372"/>
                    <a:pt x="13753" y="28372"/>
                  </a:cubicBezTo>
                  <a:cubicBezTo>
                    <a:pt x="14273" y="28372"/>
                    <a:pt x="14764" y="28319"/>
                    <a:pt x="15193" y="28207"/>
                  </a:cubicBezTo>
                  <a:cubicBezTo>
                    <a:pt x="15193" y="28207"/>
                    <a:pt x="15213" y="28207"/>
                    <a:pt x="15213" y="28228"/>
                  </a:cubicBezTo>
                  <a:cubicBezTo>
                    <a:pt x="14043" y="30408"/>
                    <a:pt x="12716" y="32489"/>
                    <a:pt x="11090" y="34352"/>
                  </a:cubicBezTo>
                  <a:cubicBezTo>
                    <a:pt x="10832" y="34333"/>
                    <a:pt x="10594" y="34293"/>
                    <a:pt x="10337" y="34273"/>
                  </a:cubicBezTo>
                  <a:cubicBezTo>
                    <a:pt x="10456" y="32449"/>
                    <a:pt x="9940" y="30329"/>
                    <a:pt x="8949" y="29139"/>
                  </a:cubicBezTo>
                  <a:cubicBezTo>
                    <a:pt x="8294" y="28386"/>
                    <a:pt x="7443" y="27871"/>
                    <a:pt x="6571" y="27474"/>
                  </a:cubicBezTo>
                  <a:cubicBezTo>
                    <a:pt x="4726" y="26621"/>
                    <a:pt x="2704" y="26383"/>
                    <a:pt x="743" y="26027"/>
                  </a:cubicBezTo>
                  <a:lnTo>
                    <a:pt x="743" y="26027"/>
                  </a:lnTo>
                  <a:cubicBezTo>
                    <a:pt x="1000" y="28029"/>
                    <a:pt x="1139" y="30031"/>
                    <a:pt x="1872" y="31915"/>
                  </a:cubicBezTo>
                  <a:cubicBezTo>
                    <a:pt x="2229" y="32827"/>
                    <a:pt x="2704" y="33718"/>
                    <a:pt x="3418" y="34392"/>
                  </a:cubicBezTo>
                  <a:cubicBezTo>
                    <a:pt x="4556" y="35447"/>
                    <a:pt x="6695" y="36077"/>
                    <a:pt x="8488" y="36077"/>
                  </a:cubicBezTo>
                  <a:cubicBezTo>
                    <a:pt x="8851" y="36077"/>
                    <a:pt x="9200" y="36052"/>
                    <a:pt x="9523" y="35998"/>
                  </a:cubicBezTo>
                  <a:lnTo>
                    <a:pt x="9523" y="35998"/>
                  </a:lnTo>
                  <a:cubicBezTo>
                    <a:pt x="7184" y="38218"/>
                    <a:pt x="4409" y="39982"/>
                    <a:pt x="1396" y="41171"/>
                  </a:cubicBezTo>
                  <a:cubicBezTo>
                    <a:pt x="981" y="41330"/>
                    <a:pt x="544" y="41488"/>
                    <a:pt x="108" y="41647"/>
                  </a:cubicBezTo>
                  <a:cubicBezTo>
                    <a:pt x="0" y="41683"/>
                    <a:pt x="39" y="41850"/>
                    <a:pt x="136" y="41850"/>
                  </a:cubicBezTo>
                  <a:cubicBezTo>
                    <a:pt x="146" y="41850"/>
                    <a:pt x="156" y="41849"/>
                    <a:pt x="167" y="41845"/>
                  </a:cubicBezTo>
                  <a:cubicBezTo>
                    <a:pt x="3637" y="40695"/>
                    <a:pt x="6827" y="38792"/>
                    <a:pt x="9504" y="36295"/>
                  </a:cubicBezTo>
                  <a:cubicBezTo>
                    <a:pt x="9642" y="36176"/>
                    <a:pt x="9782" y="36038"/>
                    <a:pt x="9920" y="35919"/>
                  </a:cubicBezTo>
                  <a:cubicBezTo>
                    <a:pt x="10099" y="36117"/>
                    <a:pt x="10297" y="36315"/>
                    <a:pt x="10495" y="36514"/>
                  </a:cubicBezTo>
                  <a:cubicBezTo>
                    <a:pt x="10519" y="36537"/>
                    <a:pt x="10545" y="36547"/>
                    <a:pt x="10570" y="36547"/>
                  </a:cubicBezTo>
                  <a:cubicBezTo>
                    <a:pt x="10647" y="36547"/>
                    <a:pt x="10709" y="36450"/>
                    <a:pt x="10633" y="36374"/>
                  </a:cubicBezTo>
                  <a:cubicBezTo>
                    <a:pt x="10456" y="36176"/>
                    <a:pt x="10258" y="35978"/>
                    <a:pt x="10078" y="35779"/>
                  </a:cubicBezTo>
                  <a:lnTo>
                    <a:pt x="10078" y="35740"/>
                  </a:lnTo>
                  <a:cubicBezTo>
                    <a:pt x="10456" y="35383"/>
                    <a:pt x="10792" y="35007"/>
                    <a:pt x="11149" y="34611"/>
                  </a:cubicBezTo>
                  <a:cubicBezTo>
                    <a:pt x="11902" y="36434"/>
                    <a:pt x="14281" y="38515"/>
                    <a:pt x="16223" y="38872"/>
                  </a:cubicBezTo>
                  <a:cubicBezTo>
                    <a:pt x="16508" y="38918"/>
                    <a:pt x="16794" y="38939"/>
                    <a:pt x="17081" y="38939"/>
                  </a:cubicBezTo>
                  <a:cubicBezTo>
                    <a:pt x="17773" y="38939"/>
                    <a:pt x="18465" y="38817"/>
                    <a:pt x="19138" y="38634"/>
                  </a:cubicBezTo>
                  <a:cubicBezTo>
                    <a:pt x="21081" y="38099"/>
                    <a:pt x="22786" y="37008"/>
                    <a:pt x="24530" y="36017"/>
                  </a:cubicBezTo>
                  <a:cubicBezTo>
                    <a:pt x="23063" y="34650"/>
                    <a:pt x="21675" y="33183"/>
                    <a:pt x="19910" y="32211"/>
                  </a:cubicBezTo>
                  <a:cubicBezTo>
                    <a:pt x="19038" y="31735"/>
                    <a:pt x="18107" y="31360"/>
                    <a:pt x="17135" y="31299"/>
                  </a:cubicBezTo>
                  <a:cubicBezTo>
                    <a:pt x="17066" y="31296"/>
                    <a:pt x="16996" y="31294"/>
                    <a:pt x="16925" y="31294"/>
                  </a:cubicBezTo>
                  <a:cubicBezTo>
                    <a:pt x="15490" y="31294"/>
                    <a:pt x="13701" y="32045"/>
                    <a:pt x="12398" y="33083"/>
                  </a:cubicBezTo>
                  <a:cubicBezTo>
                    <a:pt x="13509" y="31598"/>
                    <a:pt x="14479" y="30012"/>
                    <a:pt x="15351" y="28386"/>
                  </a:cubicBezTo>
                  <a:cubicBezTo>
                    <a:pt x="15491" y="28524"/>
                    <a:pt x="15629" y="28683"/>
                    <a:pt x="15787" y="28822"/>
                  </a:cubicBezTo>
                  <a:cubicBezTo>
                    <a:pt x="15805" y="28844"/>
                    <a:pt x="15826" y="28853"/>
                    <a:pt x="15848" y="28853"/>
                  </a:cubicBezTo>
                  <a:cubicBezTo>
                    <a:pt x="15924" y="28853"/>
                    <a:pt x="16003" y="28740"/>
                    <a:pt x="15927" y="28664"/>
                  </a:cubicBezTo>
                  <a:cubicBezTo>
                    <a:pt x="15768" y="28505"/>
                    <a:pt x="15610" y="28347"/>
                    <a:pt x="15470" y="28188"/>
                  </a:cubicBezTo>
                  <a:cubicBezTo>
                    <a:pt x="15589" y="27950"/>
                    <a:pt x="15708" y="27712"/>
                    <a:pt x="15827" y="27493"/>
                  </a:cubicBezTo>
                  <a:cubicBezTo>
                    <a:pt x="15867" y="27374"/>
                    <a:pt x="15927" y="27276"/>
                    <a:pt x="15986" y="27176"/>
                  </a:cubicBezTo>
                  <a:cubicBezTo>
                    <a:pt x="17037" y="28841"/>
                    <a:pt x="19673" y="30506"/>
                    <a:pt x="21615" y="30546"/>
                  </a:cubicBezTo>
                  <a:cubicBezTo>
                    <a:pt x="21675" y="30548"/>
                    <a:pt x="21734" y="30550"/>
                    <a:pt x="21794" y="30550"/>
                  </a:cubicBezTo>
                  <a:cubicBezTo>
                    <a:pt x="22721" y="30550"/>
                    <a:pt x="23613" y="30265"/>
                    <a:pt x="24470" y="29893"/>
                  </a:cubicBezTo>
                  <a:cubicBezTo>
                    <a:pt x="26314" y="29060"/>
                    <a:pt x="27821" y="27712"/>
                    <a:pt x="29406" y="26483"/>
                  </a:cubicBezTo>
                  <a:cubicBezTo>
                    <a:pt x="27741" y="25353"/>
                    <a:pt x="26135" y="24105"/>
                    <a:pt x="24232" y="23410"/>
                  </a:cubicBezTo>
                  <a:cubicBezTo>
                    <a:pt x="23471" y="23129"/>
                    <a:pt x="22669" y="22930"/>
                    <a:pt x="21848" y="22930"/>
                  </a:cubicBezTo>
                  <a:cubicBezTo>
                    <a:pt x="21686" y="22930"/>
                    <a:pt x="21522" y="22938"/>
                    <a:pt x="21358" y="22955"/>
                  </a:cubicBezTo>
                  <a:cubicBezTo>
                    <a:pt x="19792" y="23093"/>
                    <a:pt x="17869" y="24303"/>
                    <a:pt x="16680" y="25730"/>
                  </a:cubicBezTo>
                  <a:cubicBezTo>
                    <a:pt x="17096" y="24837"/>
                    <a:pt x="17492" y="23925"/>
                    <a:pt x="17849" y="23013"/>
                  </a:cubicBezTo>
                  <a:cubicBezTo>
                    <a:pt x="18245" y="22003"/>
                    <a:pt x="18563" y="20973"/>
                    <a:pt x="18861" y="19942"/>
                  </a:cubicBezTo>
                  <a:lnTo>
                    <a:pt x="18919" y="19942"/>
                  </a:lnTo>
                  <a:cubicBezTo>
                    <a:pt x="19019" y="20040"/>
                    <a:pt x="19118" y="20159"/>
                    <a:pt x="19236" y="20259"/>
                  </a:cubicBezTo>
                  <a:cubicBezTo>
                    <a:pt x="19260" y="20282"/>
                    <a:pt x="19283" y="20292"/>
                    <a:pt x="19306" y="20292"/>
                  </a:cubicBezTo>
                  <a:cubicBezTo>
                    <a:pt x="19322" y="20292"/>
                    <a:pt x="19339" y="20287"/>
                    <a:pt x="19355" y="20278"/>
                  </a:cubicBezTo>
                  <a:cubicBezTo>
                    <a:pt x="20585" y="21166"/>
                    <a:pt x="22511" y="21796"/>
                    <a:pt x="24126" y="21796"/>
                  </a:cubicBezTo>
                  <a:cubicBezTo>
                    <a:pt x="24568" y="21796"/>
                    <a:pt x="24987" y="21749"/>
                    <a:pt x="25362" y="21646"/>
                  </a:cubicBezTo>
                  <a:cubicBezTo>
                    <a:pt x="26314" y="21409"/>
                    <a:pt x="27166" y="20854"/>
                    <a:pt x="27900" y="20219"/>
                  </a:cubicBezTo>
                  <a:cubicBezTo>
                    <a:pt x="29446" y="18911"/>
                    <a:pt x="30516" y="17186"/>
                    <a:pt x="31685" y="15560"/>
                  </a:cubicBezTo>
                  <a:cubicBezTo>
                    <a:pt x="29782" y="14946"/>
                    <a:pt x="27900" y="14212"/>
                    <a:pt x="25878" y="14074"/>
                  </a:cubicBezTo>
                  <a:cubicBezTo>
                    <a:pt x="25668" y="14061"/>
                    <a:pt x="25456" y="14054"/>
                    <a:pt x="25244" y="14054"/>
                  </a:cubicBezTo>
                  <a:cubicBezTo>
                    <a:pt x="24474" y="14054"/>
                    <a:pt x="23699" y="14151"/>
                    <a:pt x="22984" y="14431"/>
                  </a:cubicBezTo>
                  <a:cubicBezTo>
                    <a:pt x="21576" y="14986"/>
                    <a:pt x="20148" y="16551"/>
                    <a:pt x="19376" y="18158"/>
                  </a:cubicBezTo>
                  <a:cubicBezTo>
                    <a:pt x="19831" y="16551"/>
                    <a:pt x="20228" y="14926"/>
                    <a:pt x="20605" y="13300"/>
                  </a:cubicBezTo>
                  <a:cubicBezTo>
                    <a:pt x="22606" y="12666"/>
                    <a:pt x="24847" y="10427"/>
                    <a:pt x="25323" y="8464"/>
                  </a:cubicBezTo>
                  <a:cubicBezTo>
                    <a:pt x="25561" y="7493"/>
                    <a:pt x="25481" y="6502"/>
                    <a:pt x="25283" y="5550"/>
                  </a:cubicBezTo>
                  <a:cubicBezTo>
                    <a:pt x="24866" y="3568"/>
                    <a:pt x="23875" y="1803"/>
                    <a:pt x="23003" y="0"/>
                  </a:cubicBezTo>
                  <a:close/>
                </a:path>
              </a:pathLst>
            </a:custGeom>
            <a:solidFill>
              <a:schemeClr val="dk1"/>
            </a:solidFill>
            <a:ln w="152400" cap="flat" cmpd="sng">
              <a:solidFill>
                <a:schemeClr val="lt2"/>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nvGrpSpPr>
            <p:cNvPr id="2774" name="Google Shape;2774;p28"/>
            <p:cNvGrpSpPr/>
            <p:nvPr/>
          </p:nvGrpSpPr>
          <p:grpSpPr>
            <a:xfrm>
              <a:off x="4027650" y="2008763"/>
              <a:ext cx="792200" cy="1045800"/>
              <a:chOff x="5261600" y="1784375"/>
              <a:chExt cx="792200" cy="1045800"/>
            </a:xfrm>
          </p:grpSpPr>
          <p:sp>
            <p:nvSpPr>
              <p:cNvPr id="2775" name="Google Shape;2775;p28"/>
              <p:cNvSpPr/>
              <p:nvPr/>
            </p:nvSpPr>
            <p:spPr>
              <a:xfrm>
                <a:off x="5498750" y="2028200"/>
                <a:ext cx="249775" cy="251275"/>
              </a:xfrm>
              <a:custGeom>
                <a:avLst/>
                <a:gdLst/>
                <a:ahLst/>
                <a:cxnLst/>
                <a:rect l="l" t="t" r="r" b="b"/>
                <a:pathLst>
                  <a:path w="9991" h="10051" extrusionOk="0">
                    <a:moveTo>
                      <a:pt x="0" y="1"/>
                    </a:moveTo>
                    <a:lnTo>
                      <a:pt x="0" y="1"/>
                    </a:lnTo>
                    <a:cubicBezTo>
                      <a:pt x="257" y="2003"/>
                      <a:pt x="376" y="4025"/>
                      <a:pt x="1129" y="5908"/>
                    </a:cubicBezTo>
                    <a:cubicBezTo>
                      <a:pt x="1486" y="6820"/>
                      <a:pt x="1962" y="7692"/>
                      <a:pt x="2675" y="8366"/>
                    </a:cubicBezTo>
                    <a:cubicBezTo>
                      <a:pt x="3805" y="9419"/>
                      <a:pt x="5938" y="10050"/>
                      <a:pt x="7733" y="10050"/>
                    </a:cubicBezTo>
                    <a:cubicBezTo>
                      <a:pt x="8303" y="10050"/>
                      <a:pt x="8838" y="9987"/>
                      <a:pt x="9296" y="9853"/>
                    </a:cubicBezTo>
                    <a:cubicBezTo>
                      <a:pt x="9991" y="7890"/>
                      <a:pt x="9515" y="4699"/>
                      <a:pt x="8186" y="3133"/>
                    </a:cubicBezTo>
                    <a:cubicBezTo>
                      <a:pt x="7552" y="2379"/>
                      <a:pt x="6700" y="1845"/>
                      <a:pt x="5807" y="1448"/>
                    </a:cubicBezTo>
                    <a:cubicBezTo>
                      <a:pt x="3965" y="616"/>
                      <a:pt x="1962" y="357"/>
                      <a:pt x="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76" name="Google Shape;2776;p28"/>
              <p:cNvSpPr/>
              <p:nvPr/>
            </p:nvSpPr>
            <p:spPr>
              <a:xfrm>
                <a:off x="5570575" y="2105025"/>
                <a:ext cx="170500" cy="171325"/>
              </a:xfrm>
              <a:custGeom>
                <a:avLst/>
                <a:gdLst/>
                <a:ahLst/>
                <a:cxnLst/>
                <a:rect l="l" t="t" r="r" b="b"/>
                <a:pathLst>
                  <a:path w="6820" h="6853" extrusionOk="0">
                    <a:moveTo>
                      <a:pt x="1" y="1"/>
                    </a:moveTo>
                    <a:cubicBezTo>
                      <a:pt x="180" y="1349"/>
                      <a:pt x="259" y="2716"/>
                      <a:pt x="774" y="4005"/>
                    </a:cubicBezTo>
                    <a:cubicBezTo>
                      <a:pt x="1012" y="4639"/>
                      <a:pt x="1329" y="5234"/>
                      <a:pt x="1824" y="5689"/>
                    </a:cubicBezTo>
                    <a:cubicBezTo>
                      <a:pt x="2595" y="6414"/>
                      <a:pt x="4057" y="6852"/>
                      <a:pt x="5288" y="6852"/>
                    </a:cubicBezTo>
                    <a:cubicBezTo>
                      <a:pt x="5671" y="6852"/>
                      <a:pt x="6033" y="6810"/>
                      <a:pt x="6344" y="6720"/>
                    </a:cubicBezTo>
                    <a:cubicBezTo>
                      <a:pt x="6820" y="5372"/>
                      <a:pt x="6483" y="3192"/>
                      <a:pt x="5591" y="2121"/>
                    </a:cubicBezTo>
                    <a:cubicBezTo>
                      <a:pt x="5154" y="1606"/>
                      <a:pt x="4580" y="1249"/>
                      <a:pt x="3965" y="971"/>
                    </a:cubicBezTo>
                    <a:cubicBezTo>
                      <a:pt x="2717" y="397"/>
                      <a:pt x="1348" y="239"/>
                      <a:pt x="1" y="1"/>
                    </a:cubicBezTo>
                    <a:close/>
                  </a:path>
                </a:pathLst>
              </a:custGeom>
              <a:solidFill>
                <a:srgbClr val="191919">
                  <a:alpha val="128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77" name="Google Shape;2777;p28"/>
              <p:cNvSpPr/>
              <p:nvPr/>
            </p:nvSpPr>
            <p:spPr>
              <a:xfrm>
                <a:off x="5528400" y="2060625"/>
                <a:ext cx="219575" cy="231050"/>
              </a:xfrm>
              <a:custGeom>
                <a:avLst/>
                <a:gdLst/>
                <a:ahLst/>
                <a:cxnLst/>
                <a:rect l="l" t="t" r="r" b="b"/>
                <a:pathLst>
                  <a:path w="8783" h="9242" extrusionOk="0">
                    <a:moveTo>
                      <a:pt x="151" y="1"/>
                    </a:moveTo>
                    <a:cubicBezTo>
                      <a:pt x="71" y="1"/>
                      <a:pt x="1" y="114"/>
                      <a:pt x="62" y="191"/>
                    </a:cubicBezTo>
                    <a:cubicBezTo>
                      <a:pt x="1074" y="1341"/>
                      <a:pt x="2124" y="2451"/>
                      <a:pt x="3194" y="3561"/>
                    </a:cubicBezTo>
                    <a:cubicBezTo>
                      <a:pt x="4383" y="4849"/>
                      <a:pt x="5612" y="6117"/>
                      <a:pt x="6822" y="7386"/>
                    </a:cubicBezTo>
                    <a:cubicBezTo>
                      <a:pt x="7396" y="8001"/>
                      <a:pt x="7991" y="8596"/>
                      <a:pt x="8567" y="9210"/>
                    </a:cubicBezTo>
                    <a:cubicBezTo>
                      <a:pt x="8585" y="9232"/>
                      <a:pt x="8606" y="9241"/>
                      <a:pt x="8628" y="9241"/>
                    </a:cubicBezTo>
                    <a:cubicBezTo>
                      <a:pt x="8704" y="9241"/>
                      <a:pt x="8782" y="9129"/>
                      <a:pt x="8705" y="9051"/>
                    </a:cubicBezTo>
                    <a:cubicBezTo>
                      <a:pt x="7615" y="7901"/>
                      <a:pt x="6505" y="6752"/>
                      <a:pt x="5414" y="5602"/>
                    </a:cubicBezTo>
                    <a:cubicBezTo>
                      <a:pt x="4206" y="4333"/>
                      <a:pt x="2996" y="3065"/>
                      <a:pt x="1827" y="1796"/>
                    </a:cubicBezTo>
                    <a:cubicBezTo>
                      <a:pt x="1272" y="1222"/>
                      <a:pt x="736" y="627"/>
                      <a:pt x="221" y="32"/>
                    </a:cubicBezTo>
                    <a:cubicBezTo>
                      <a:pt x="199" y="10"/>
                      <a:pt x="175" y="1"/>
                      <a:pt x="15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78" name="Google Shape;2778;p28"/>
              <p:cNvSpPr/>
              <p:nvPr/>
            </p:nvSpPr>
            <p:spPr>
              <a:xfrm>
                <a:off x="5528475" y="2062425"/>
                <a:ext cx="40150" cy="35325"/>
              </a:xfrm>
              <a:custGeom>
                <a:avLst/>
                <a:gdLst/>
                <a:ahLst/>
                <a:cxnLst/>
                <a:rect l="l" t="t" r="r" b="b"/>
                <a:pathLst>
                  <a:path w="1606" h="1413" extrusionOk="0">
                    <a:moveTo>
                      <a:pt x="1447" y="0"/>
                    </a:moveTo>
                    <a:cubicBezTo>
                      <a:pt x="1407" y="0"/>
                      <a:pt x="1348" y="59"/>
                      <a:pt x="1348" y="119"/>
                    </a:cubicBezTo>
                    <a:cubicBezTo>
                      <a:pt x="1388" y="397"/>
                      <a:pt x="1269" y="693"/>
                      <a:pt x="1050" y="891"/>
                    </a:cubicBezTo>
                    <a:cubicBezTo>
                      <a:pt x="931" y="991"/>
                      <a:pt x="773" y="1071"/>
                      <a:pt x="635" y="1129"/>
                    </a:cubicBezTo>
                    <a:cubicBezTo>
                      <a:pt x="500" y="1175"/>
                      <a:pt x="366" y="1197"/>
                      <a:pt x="231" y="1197"/>
                    </a:cubicBezTo>
                    <a:cubicBezTo>
                      <a:pt x="187" y="1197"/>
                      <a:pt x="143" y="1194"/>
                      <a:pt x="99" y="1189"/>
                    </a:cubicBezTo>
                    <a:cubicBezTo>
                      <a:pt x="59" y="1189"/>
                      <a:pt x="0" y="1248"/>
                      <a:pt x="0" y="1288"/>
                    </a:cubicBezTo>
                    <a:cubicBezTo>
                      <a:pt x="0" y="1367"/>
                      <a:pt x="59" y="1388"/>
                      <a:pt x="99" y="1407"/>
                    </a:cubicBezTo>
                    <a:cubicBezTo>
                      <a:pt x="135" y="1410"/>
                      <a:pt x="172" y="1412"/>
                      <a:pt x="209" y="1412"/>
                    </a:cubicBezTo>
                    <a:cubicBezTo>
                      <a:pt x="375" y="1412"/>
                      <a:pt x="548" y="1377"/>
                      <a:pt x="693" y="1327"/>
                    </a:cubicBezTo>
                    <a:cubicBezTo>
                      <a:pt x="873" y="1248"/>
                      <a:pt x="1050" y="1169"/>
                      <a:pt x="1190" y="1050"/>
                    </a:cubicBezTo>
                    <a:cubicBezTo>
                      <a:pt x="1467" y="812"/>
                      <a:pt x="1605" y="455"/>
                      <a:pt x="1566" y="119"/>
                    </a:cubicBezTo>
                    <a:cubicBezTo>
                      <a:pt x="1547" y="59"/>
                      <a:pt x="1507" y="0"/>
                      <a:pt x="144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79" name="Google Shape;2779;p28"/>
              <p:cNvSpPr/>
              <p:nvPr/>
            </p:nvSpPr>
            <p:spPr>
              <a:xfrm>
                <a:off x="5532925" y="2070300"/>
                <a:ext cx="69900" cy="59650"/>
              </a:xfrm>
              <a:custGeom>
                <a:avLst/>
                <a:gdLst/>
                <a:ahLst/>
                <a:cxnLst/>
                <a:rect l="l" t="t" r="r" b="b"/>
                <a:pathLst>
                  <a:path w="2796" h="2386" extrusionOk="0">
                    <a:moveTo>
                      <a:pt x="2604" y="1"/>
                    </a:moveTo>
                    <a:cubicBezTo>
                      <a:pt x="2541" y="1"/>
                      <a:pt x="2474" y="51"/>
                      <a:pt x="2498" y="121"/>
                    </a:cubicBezTo>
                    <a:cubicBezTo>
                      <a:pt x="2577" y="438"/>
                      <a:pt x="2439" y="775"/>
                      <a:pt x="2260" y="1033"/>
                    </a:cubicBezTo>
                    <a:cubicBezTo>
                      <a:pt x="2122" y="1290"/>
                      <a:pt x="1924" y="1488"/>
                      <a:pt x="1705" y="1667"/>
                    </a:cubicBezTo>
                    <a:cubicBezTo>
                      <a:pt x="1290" y="2007"/>
                      <a:pt x="767" y="2184"/>
                      <a:pt x="223" y="2184"/>
                    </a:cubicBezTo>
                    <a:cubicBezTo>
                      <a:pt x="195" y="2184"/>
                      <a:pt x="167" y="2184"/>
                      <a:pt x="140" y="2183"/>
                    </a:cubicBezTo>
                    <a:cubicBezTo>
                      <a:pt x="0" y="2183"/>
                      <a:pt x="0" y="2381"/>
                      <a:pt x="140" y="2381"/>
                    </a:cubicBezTo>
                    <a:cubicBezTo>
                      <a:pt x="186" y="2384"/>
                      <a:pt x="231" y="2385"/>
                      <a:pt x="277" y="2385"/>
                    </a:cubicBezTo>
                    <a:cubicBezTo>
                      <a:pt x="862" y="2385"/>
                      <a:pt x="1424" y="2154"/>
                      <a:pt x="1884" y="1786"/>
                    </a:cubicBezTo>
                    <a:cubicBezTo>
                      <a:pt x="2122" y="1607"/>
                      <a:pt x="2339" y="1350"/>
                      <a:pt x="2479" y="1092"/>
                    </a:cubicBezTo>
                    <a:cubicBezTo>
                      <a:pt x="2656" y="775"/>
                      <a:pt x="2796" y="418"/>
                      <a:pt x="2696" y="82"/>
                    </a:cubicBezTo>
                    <a:cubicBezTo>
                      <a:pt x="2688" y="25"/>
                      <a:pt x="2647" y="1"/>
                      <a:pt x="260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80" name="Google Shape;2780;p28"/>
              <p:cNvSpPr/>
              <p:nvPr/>
            </p:nvSpPr>
            <p:spPr>
              <a:xfrm>
                <a:off x="5551275" y="2087200"/>
                <a:ext cx="81075" cy="75375"/>
              </a:xfrm>
              <a:custGeom>
                <a:avLst/>
                <a:gdLst/>
                <a:ahLst/>
                <a:cxnLst/>
                <a:rect l="l" t="t" r="r" b="b"/>
                <a:pathLst>
                  <a:path w="3243" h="3015" extrusionOk="0">
                    <a:moveTo>
                      <a:pt x="3116" y="0"/>
                    </a:moveTo>
                    <a:cubicBezTo>
                      <a:pt x="3077" y="0"/>
                      <a:pt x="3041" y="24"/>
                      <a:pt x="3032" y="80"/>
                    </a:cubicBezTo>
                    <a:cubicBezTo>
                      <a:pt x="2815" y="1546"/>
                      <a:pt x="1605" y="2696"/>
                      <a:pt x="119" y="2815"/>
                    </a:cubicBezTo>
                    <a:cubicBezTo>
                      <a:pt x="5" y="2815"/>
                      <a:pt x="0" y="3014"/>
                      <a:pt x="105" y="3014"/>
                    </a:cubicBezTo>
                    <a:cubicBezTo>
                      <a:pt x="109" y="3014"/>
                      <a:pt x="114" y="3014"/>
                      <a:pt x="119" y="3013"/>
                    </a:cubicBezTo>
                    <a:cubicBezTo>
                      <a:pt x="1705" y="2913"/>
                      <a:pt x="3013" y="1705"/>
                      <a:pt x="3231" y="138"/>
                    </a:cubicBezTo>
                    <a:cubicBezTo>
                      <a:pt x="3243" y="55"/>
                      <a:pt x="3176" y="0"/>
                      <a:pt x="311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81" name="Google Shape;2781;p28"/>
              <p:cNvSpPr/>
              <p:nvPr/>
            </p:nvSpPr>
            <p:spPr>
              <a:xfrm>
                <a:off x="5562325" y="2096475"/>
                <a:ext cx="98975" cy="103775"/>
              </a:xfrm>
              <a:custGeom>
                <a:avLst/>
                <a:gdLst/>
                <a:ahLst/>
                <a:cxnLst/>
                <a:rect l="l" t="t" r="r" b="b"/>
                <a:pathLst>
                  <a:path w="3959" h="4151" extrusionOk="0">
                    <a:moveTo>
                      <a:pt x="3832" y="0"/>
                    </a:moveTo>
                    <a:cubicBezTo>
                      <a:pt x="3780" y="0"/>
                      <a:pt x="3731" y="35"/>
                      <a:pt x="3740" y="105"/>
                    </a:cubicBezTo>
                    <a:cubicBezTo>
                      <a:pt x="3780" y="1651"/>
                      <a:pt x="2690" y="2920"/>
                      <a:pt x="1361" y="3534"/>
                    </a:cubicBezTo>
                    <a:cubicBezTo>
                      <a:pt x="965" y="3732"/>
                      <a:pt x="549" y="3851"/>
                      <a:pt x="132" y="3930"/>
                    </a:cubicBezTo>
                    <a:cubicBezTo>
                      <a:pt x="1" y="3968"/>
                      <a:pt x="48" y="4150"/>
                      <a:pt x="174" y="4150"/>
                    </a:cubicBezTo>
                    <a:cubicBezTo>
                      <a:pt x="180" y="4150"/>
                      <a:pt x="186" y="4150"/>
                      <a:pt x="193" y="4149"/>
                    </a:cubicBezTo>
                    <a:cubicBezTo>
                      <a:pt x="1718" y="3832"/>
                      <a:pt x="3145" y="2899"/>
                      <a:pt x="3721" y="1393"/>
                    </a:cubicBezTo>
                    <a:cubicBezTo>
                      <a:pt x="3880" y="977"/>
                      <a:pt x="3959" y="541"/>
                      <a:pt x="3938" y="105"/>
                    </a:cubicBezTo>
                    <a:cubicBezTo>
                      <a:pt x="3938" y="35"/>
                      <a:pt x="3884" y="0"/>
                      <a:pt x="383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82" name="Google Shape;2782;p28"/>
              <p:cNvSpPr/>
              <p:nvPr/>
            </p:nvSpPr>
            <p:spPr>
              <a:xfrm>
                <a:off x="5590675" y="2124075"/>
                <a:ext cx="94200" cy="98075"/>
              </a:xfrm>
              <a:custGeom>
                <a:avLst/>
                <a:gdLst/>
                <a:ahLst/>
                <a:cxnLst/>
                <a:rect l="l" t="t" r="r" b="b"/>
                <a:pathLst>
                  <a:path w="3768" h="3923" extrusionOk="0">
                    <a:moveTo>
                      <a:pt x="3640" y="1"/>
                    </a:moveTo>
                    <a:cubicBezTo>
                      <a:pt x="3597" y="1"/>
                      <a:pt x="3555" y="23"/>
                      <a:pt x="3538" y="71"/>
                    </a:cubicBezTo>
                    <a:cubicBezTo>
                      <a:pt x="3301" y="1438"/>
                      <a:pt x="2408" y="2628"/>
                      <a:pt x="1199" y="3302"/>
                    </a:cubicBezTo>
                    <a:cubicBezTo>
                      <a:pt x="862" y="3481"/>
                      <a:pt x="505" y="3619"/>
                      <a:pt x="108" y="3719"/>
                    </a:cubicBezTo>
                    <a:cubicBezTo>
                      <a:pt x="0" y="3755"/>
                      <a:pt x="40" y="3922"/>
                      <a:pt x="138" y="3922"/>
                    </a:cubicBezTo>
                    <a:cubicBezTo>
                      <a:pt x="148" y="3922"/>
                      <a:pt x="158" y="3921"/>
                      <a:pt x="169" y="3917"/>
                    </a:cubicBezTo>
                    <a:cubicBezTo>
                      <a:pt x="1556" y="3579"/>
                      <a:pt x="2746" y="2569"/>
                      <a:pt x="3359" y="1300"/>
                    </a:cubicBezTo>
                    <a:cubicBezTo>
                      <a:pt x="3538" y="923"/>
                      <a:pt x="3676" y="527"/>
                      <a:pt x="3756" y="130"/>
                    </a:cubicBezTo>
                    <a:cubicBezTo>
                      <a:pt x="3768" y="48"/>
                      <a:pt x="3703" y="1"/>
                      <a:pt x="364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83" name="Google Shape;2783;p28"/>
              <p:cNvSpPr/>
              <p:nvPr/>
            </p:nvSpPr>
            <p:spPr>
              <a:xfrm>
                <a:off x="5623625" y="2168600"/>
                <a:ext cx="78825" cy="71775"/>
              </a:xfrm>
              <a:custGeom>
                <a:avLst/>
                <a:gdLst/>
                <a:ahLst/>
                <a:cxnLst/>
                <a:rect l="l" t="t" r="r" b="b"/>
                <a:pathLst>
                  <a:path w="3153" h="2871" extrusionOk="0">
                    <a:moveTo>
                      <a:pt x="3015" y="0"/>
                    </a:moveTo>
                    <a:cubicBezTo>
                      <a:pt x="2984" y="0"/>
                      <a:pt x="2953" y="16"/>
                      <a:pt x="2934" y="54"/>
                    </a:cubicBezTo>
                    <a:cubicBezTo>
                      <a:pt x="2657" y="649"/>
                      <a:pt x="2279" y="1185"/>
                      <a:pt x="1803" y="1660"/>
                    </a:cubicBezTo>
                    <a:cubicBezTo>
                      <a:pt x="1348" y="2115"/>
                      <a:pt x="793" y="2572"/>
                      <a:pt x="138" y="2651"/>
                    </a:cubicBezTo>
                    <a:cubicBezTo>
                      <a:pt x="7" y="2670"/>
                      <a:pt x="1" y="2870"/>
                      <a:pt x="121" y="2870"/>
                    </a:cubicBezTo>
                    <a:cubicBezTo>
                      <a:pt x="126" y="2870"/>
                      <a:pt x="132" y="2870"/>
                      <a:pt x="138" y="2869"/>
                    </a:cubicBezTo>
                    <a:cubicBezTo>
                      <a:pt x="833" y="2770"/>
                      <a:pt x="1407" y="2353"/>
                      <a:pt x="1903" y="1878"/>
                    </a:cubicBezTo>
                    <a:cubicBezTo>
                      <a:pt x="2398" y="1383"/>
                      <a:pt x="2815" y="788"/>
                      <a:pt x="3112" y="154"/>
                    </a:cubicBezTo>
                    <a:cubicBezTo>
                      <a:pt x="3153" y="73"/>
                      <a:pt x="3083" y="0"/>
                      <a:pt x="301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84" name="Google Shape;2784;p28"/>
              <p:cNvSpPr/>
              <p:nvPr/>
            </p:nvSpPr>
            <p:spPr>
              <a:xfrm>
                <a:off x="5661550" y="2202650"/>
                <a:ext cx="48725" cy="48700"/>
              </a:xfrm>
              <a:custGeom>
                <a:avLst/>
                <a:gdLst/>
                <a:ahLst/>
                <a:cxnLst/>
                <a:rect l="l" t="t" r="r" b="b"/>
                <a:pathLst>
                  <a:path w="1949" h="1948" extrusionOk="0">
                    <a:moveTo>
                      <a:pt x="1817" y="1"/>
                    </a:moveTo>
                    <a:cubicBezTo>
                      <a:pt x="1773" y="1"/>
                      <a:pt x="1729" y="25"/>
                      <a:pt x="1714" y="79"/>
                    </a:cubicBezTo>
                    <a:cubicBezTo>
                      <a:pt x="1476" y="853"/>
                      <a:pt x="881" y="1488"/>
                      <a:pt x="109" y="1745"/>
                    </a:cubicBezTo>
                    <a:cubicBezTo>
                      <a:pt x="1" y="1781"/>
                      <a:pt x="39" y="1948"/>
                      <a:pt x="137" y="1948"/>
                    </a:cubicBezTo>
                    <a:cubicBezTo>
                      <a:pt x="147" y="1948"/>
                      <a:pt x="157" y="1946"/>
                      <a:pt x="167" y="1943"/>
                    </a:cubicBezTo>
                    <a:cubicBezTo>
                      <a:pt x="1000" y="1665"/>
                      <a:pt x="1655" y="972"/>
                      <a:pt x="1912" y="140"/>
                    </a:cubicBezTo>
                    <a:cubicBezTo>
                      <a:pt x="1948" y="56"/>
                      <a:pt x="1883" y="1"/>
                      <a:pt x="181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85" name="Google Shape;2785;p28"/>
              <p:cNvSpPr/>
              <p:nvPr/>
            </p:nvSpPr>
            <p:spPr>
              <a:xfrm>
                <a:off x="5693000" y="2239825"/>
                <a:ext cx="24875" cy="22350"/>
              </a:xfrm>
              <a:custGeom>
                <a:avLst/>
                <a:gdLst/>
                <a:ahLst/>
                <a:cxnLst/>
                <a:rect l="l" t="t" r="r" b="b"/>
                <a:pathLst>
                  <a:path w="995" h="894" extrusionOk="0">
                    <a:moveTo>
                      <a:pt x="862" y="1"/>
                    </a:moveTo>
                    <a:cubicBezTo>
                      <a:pt x="820" y="1"/>
                      <a:pt x="781" y="24"/>
                      <a:pt x="773" y="80"/>
                    </a:cubicBezTo>
                    <a:cubicBezTo>
                      <a:pt x="754" y="159"/>
                      <a:pt x="714" y="199"/>
                      <a:pt x="675" y="278"/>
                    </a:cubicBezTo>
                    <a:cubicBezTo>
                      <a:pt x="635" y="318"/>
                      <a:pt x="575" y="397"/>
                      <a:pt x="516" y="437"/>
                    </a:cubicBezTo>
                    <a:cubicBezTo>
                      <a:pt x="376" y="535"/>
                      <a:pt x="218" y="614"/>
                      <a:pt x="80" y="694"/>
                    </a:cubicBezTo>
                    <a:cubicBezTo>
                      <a:pt x="20" y="714"/>
                      <a:pt x="1" y="794"/>
                      <a:pt x="40" y="833"/>
                    </a:cubicBezTo>
                    <a:cubicBezTo>
                      <a:pt x="53" y="871"/>
                      <a:pt x="82" y="893"/>
                      <a:pt x="118" y="893"/>
                    </a:cubicBezTo>
                    <a:cubicBezTo>
                      <a:pt x="137" y="893"/>
                      <a:pt x="158" y="887"/>
                      <a:pt x="178" y="873"/>
                    </a:cubicBezTo>
                    <a:cubicBezTo>
                      <a:pt x="516" y="714"/>
                      <a:pt x="873" y="516"/>
                      <a:pt x="971" y="139"/>
                    </a:cubicBezTo>
                    <a:cubicBezTo>
                      <a:pt x="995" y="55"/>
                      <a:pt x="926" y="1"/>
                      <a:pt x="86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86" name="Google Shape;2786;p28"/>
              <p:cNvSpPr/>
              <p:nvPr/>
            </p:nvSpPr>
            <p:spPr>
              <a:xfrm>
                <a:off x="5412500" y="2242275"/>
                <a:ext cx="249800" cy="251275"/>
              </a:xfrm>
              <a:custGeom>
                <a:avLst/>
                <a:gdLst/>
                <a:ahLst/>
                <a:cxnLst/>
                <a:rect l="l" t="t" r="r" b="b"/>
                <a:pathLst>
                  <a:path w="9992" h="10051" extrusionOk="0">
                    <a:moveTo>
                      <a:pt x="1" y="1"/>
                    </a:moveTo>
                    <a:cubicBezTo>
                      <a:pt x="239" y="2004"/>
                      <a:pt x="377" y="4005"/>
                      <a:pt x="1111" y="5889"/>
                    </a:cubicBezTo>
                    <a:cubicBezTo>
                      <a:pt x="1468" y="6801"/>
                      <a:pt x="1944" y="7692"/>
                      <a:pt x="2676" y="8366"/>
                    </a:cubicBezTo>
                    <a:cubicBezTo>
                      <a:pt x="3790" y="9420"/>
                      <a:pt x="5932" y="10051"/>
                      <a:pt x="7723" y="10051"/>
                    </a:cubicBezTo>
                    <a:cubicBezTo>
                      <a:pt x="8291" y="10051"/>
                      <a:pt x="8824" y="9987"/>
                      <a:pt x="9278" y="9854"/>
                    </a:cubicBezTo>
                    <a:cubicBezTo>
                      <a:pt x="9992" y="7890"/>
                      <a:pt x="9516" y="4679"/>
                      <a:pt x="8187" y="3133"/>
                    </a:cubicBezTo>
                    <a:cubicBezTo>
                      <a:pt x="7553" y="2361"/>
                      <a:pt x="6701" y="1845"/>
                      <a:pt x="5808" y="1449"/>
                    </a:cubicBezTo>
                    <a:cubicBezTo>
                      <a:pt x="3965" y="596"/>
                      <a:pt x="1963" y="358"/>
                      <a:pt x="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87" name="Google Shape;2787;p28"/>
              <p:cNvSpPr/>
              <p:nvPr/>
            </p:nvSpPr>
            <p:spPr>
              <a:xfrm>
                <a:off x="5484350" y="2318600"/>
                <a:ext cx="170500" cy="171400"/>
              </a:xfrm>
              <a:custGeom>
                <a:avLst/>
                <a:gdLst/>
                <a:ahLst/>
                <a:cxnLst/>
                <a:rect l="l" t="t" r="r" b="b"/>
                <a:pathLst>
                  <a:path w="6820" h="6856" extrusionOk="0">
                    <a:moveTo>
                      <a:pt x="0" y="1"/>
                    </a:moveTo>
                    <a:lnTo>
                      <a:pt x="0" y="1"/>
                    </a:lnTo>
                    <a:cubicBezTo>
                      <a:pt x="159" y="1369"/>
                      <a:pt x="259" y="2736"/>
                      <a:pt x="754" y="4025"/>
                    </a:cubicBezTo>
                    <a:cubicBezTo>
                      <a:pt x="1012" y="4660"/>
                      <a:pt x="1329" y="5254"/>
                      <a:pt x="1824" y="5710"/>
                    </a:cubicBezTo>
                    <a:cubicBezTo>
                      <a:pt x="2591" y="6431"/>
                      <a:pt x="4040" y="6856"/>
                      <a:pt x="5266" y="6856"/>
                    </a:cubicBezTo>
                    <a:cubicBezTo>
                      <a:pt x="5658" y="6856"/>
                      <a:pt x="6027" y="6812"/>
                      <a:pt x="6344" y="6721"/>
                    </a:cubicBezTo>
                    <a:cubicBezTo>
                      <a:pt x="6819" y="5373"/>
                      <a:pt x="6483" y="3212"/>
                      <a:pt x="5590" y="2141"/>
                    </a:cubicBezTo>
                    <a:cubicBezTo>
                      <a:pt x="5154" y="1626"/>
                      <a:pt x="4580" y="1269"/>
                      <a:pt x="3965" y="992"/>
                    </a:cubicBezTo>
                    <a:cubicBezTo>
                      <a:pt x="2696" y="418"/>
                      <a:pt x="1348" y="259"/>
                      <a:pt x="0" y="1"/>
                    </a:cubicBezTo>
                    <a:close/>
                  </a:path>
                </a:pathLst>
              </a:custGeom>
              <a:solidFill>
                <a:srgbClr val="191919">
                  <a:alpha val="128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88" name="Google Shape;2788;p28"/>
              <p:cNvSpPr/>
              <p:nvPr/>
            </p:nvSpPr>
            <p:spPr>
              <a:xfrm>
                <a:off x="5441800" y="2274725"/>
                <a:ext cx="219900" cy="230600"/>
              </a:xfrm>
              <a:custGeom>
                <a:avLst/>
                <a:gdLst/>
                <a:ahLst/>
                <a:cxnLst/>
                <a:rect l="l" t="t" r="r" b="b"/>
                <a:pathLst>
                  <a:path w="8796" h="9224" extrusionOk="0">
                    <a:moveTo>
                      <a:pt x="155" y="0"/>
                    </a:moveTo>
                    <a:cubicBezTo>
                      <a:pt x="79" y="0"/>
                      <a:pt x="1" y="113"/>
                      <a:pt x="77" y="190"/>
                    </a:cubicBezTo>
                    <a:cubicBezTo>
                      <a:pt x="1089" y="1320"/>
                      <a:pt x="2138" y="2450"/>
                      <a:pt x="3190" y="3560"/>
                    </a:cubicBezTo>
                    <a:cubicBezTo>
                      <a:pt x="4398" y="4829"/>
                      <a:pt x="5627" y="6117"/>
                      <a:pt x="6837" y="7385"/>
                    </a:cubicBezTo>
                    <a:cubicBezTo>
                      <a:pt x="7411" y="7980"/>
                      <a:pt x="7987" y="8595"/>
                      <a:pt x="8582" y="9190"/>
                    </a:cubicBezTo>
                    <a:cubicBezTo>
                      <a:pt x="8601" y="9214"/>
                      <a:pt x="8625" y="9224"/>
                      <a:pt x="8648" y="9224"/>
                    </a:cubicBezTo>
                    <a:cubicBezTo>
                      <a:pt x="8723" y="9224"/>
                      <a:pt x="8795" y="9126"/>
                      <a:pt x="8720" y="9050"/>
                    </a:cubicBezTo>
                    <a:cubicBezTo>
                      <a:pt x="7630" y="7901"/>
                      <a:pt x="6520" y="6751"/>
                      <a:pt x="5410" y="5582"/>
                    </a:cubicBezTo>
                    <a:cubicBezTo>
                      <a:pt x="4221" y="4333"/>
                      <a:pt x="3011" y="3064"/>
                      <a:pt x="1821" y="1795"/>
                    </a:cubicBezTo>
                    <a:cubicBezTo>
                      <a:pt x="1287" y="1221"/>
                      <a:pt x="751" y="627"/>
                      <a:pt x="216" y="32"/>
                    </a:cubicBezTo>
                    <a:cubicBezTo>
                      <a:pt x="199" y="9"/>
                      <a:pt x="177" y="0"/>
                      <a:pt x="15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89" name="Google Shape;2789;p28"/>
              <p:cNvSpPr/>
              <p:nvPr/>
            </p:nvSpPr>
            <p:spPr>
              <a:xfrm>
                <a:off x="5442250" y="2276500"/>
                <a:ext cx="40150" cy="35325"/>
              </a:xfrm>
              <a:custGeom>
                <a:avLst/>
                <a:gdLst/>
                <a:ahLst/>
                <a:cxnLst/>
                <a:rect l="l" t="t" r="r" b="b"/>
                <a:pathLst>
                  <a:path w="1606" h="1413" extrusionOk="0">
                    <a:moveTo>
                      <a:pt x="1447" y="1"/>
                    </a:moveTo>
                    <a:cubicBezTo>
                      <a:pt x="1388" y="1"/>
                      <a:pt x="1328" y="59"/>
                      <a:pt x="1348" y="99"/>
                    </a:cubicBezTo>
                    <a:cubicBezTo>
                      <a:pt x="1388" y="397"/>
                      <a:pt x="1269" y="694"/>
                      <a:pt x="1050" y="892"/>
                    </a:cubicBezTo>
                    <a:cubicBezTo>
                      <a:pt x="931" y="992"/>
                      <a:pt x="773" y="1071"/>
                      <a:pt x="635" y="1111"/>
                    </a:cubicBezTo>
                    <a:cubicBezTo>
                      <a:pt x="486" y="1159"/>
                      <a:pt x="339" y="1195"/>
                      <a:pt x="191" y="1195"/>
                    </a:cubicBezTo>
                    <a:cubicBezTo>
                      <a:pt x="160" y="1195"/>
                      <a:pt x="129" y="1193"/>
                      <a:pt x="99" y="1190"/>
                    </a:cubicBezTo>
                    <a:cubicBezTo>
                      <a:pt x="40" y="1190"/>
                      <a:pt x="0" y="1249"/>
                      <a:pt x="0" y="1288"/>
                    </a:cubicBezTo>
                    <a:cubicBezTo>
                      <a:pt x="0" y="1348"/>
                      <a:pt x="40" y="1388"/>
                      <a:pt x="99" y="1407"/>
                    </a:cubicBezTo>
                    <a:cubicBezTo>
                      <a:pt x="134" y="1411"/>
                      <a:pt x="169" y="1413"/>
                      <a:pt x="205" y="1413"/>
                    </a:cubicBezTo>
                    <a:cubicBezTo>
                      <a:pt x="373" y="1413"/>
                      <a:pt x="547" y="1374"/>
                      <a:pt x="693" y="1309"/>
                    </a:cubicBezTo>
                    <a:cubicBezTo>
                      <a:pt x="872" y="1249"/>
                      <a:pt x="1050" y="1169"/>
                      <a:pt x="1190" y="1031"/>
                    </a:cubicBezTo>
                    <a:cubicBezTo>
                      <a:pt x="1467" y="812"/>
                      <a:pt x="1605" y="456"/>
                      <a:pt x="1546" y="99"/>
                    </a:cubicBezTo>
                    <a:cubicBezTo>
                      <a:pt x="1546" y="59"/>
                      <a:pt x="1507" y="1"/>
                      <a:pt x="144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90" name="Google Shape;2790;p28"/>
              <p:cNvSpPr/>
              <p:nvPr/>
            </p:nvSpPr>
            <p:spPr>
              <a:xfrm>
                <a:off x="5446700" y="2284125"/>
                <a:ext cx="69900" cy="59900"/>
              </a:xfrm>
              <a:custGeom>
                <a:avLst/>
                <a:gdLst/>
                <a:ahLst/>
                <a:cxnLst/>
                <a:rect l="l" t="t" r="r" b="b"/>
                <a:pathLst>
                  <a:path w="2796" h="2396" extrusionOk="0">
                    <a:moveTo>
                      <a:pt x="2605" y="1"/>
                    </a:moveTo>
                    <a:cubicBezTo>
                      <a:pt x="2542" y="1"/>
                      <a:pt x="2474" y="49"/>
                      <a:pt x="2498" y="132"/>
                    </a:cubicBezTo>
                    <a:cubicBezTo>
                      <a:pt x="2577" y="449"/>
                      <a:pt x="2418" y="785"/>
                      <a:pt x="2260" y="1043"/>
                    </a:cubicBezTo>
                    <a:cubicBezTo>
                      <a:pt x="2122" y="1281"/>
                      <a:pt x="1923" y="1499"/>
                      <a:pt x="1705" y="1678"/>
                    </a:cubicBezTo>
                    <a:cubicBezTo>
                      <a:pt x="1270" y="1999"/>
                      <a:pt x="743" y="2194"/>
                      <a:pt x="213" y="2194"/>
                    </a:cubicBezTo>
                    <a:cubicBezTo>
                      <a:pt x="188" y="2194"/>
                      <a:pt x="164" y="2194"/>
                      <a:pt x="139" y="2193"/>
                    </a:cubicBezTo>
                    <a:cubicBezTo>
                      <a:pt x="133" y="2192"/>
                      <a:pt x="127" y="2192"/>
                      <a:pt x="121" y="2192"/>
                    </a:cubicBezTo>
                    <a:cubicBezTo>
                      <a:pt x="0" y="2192"/>
                      <a:pt x="6" y="2391"/>
                      <a:pt x="139" y="2391"/>
                    </a:cubicBezTo>
                    <a:cubicBezTo>
                      <a:pt x="185" y="2394"/>
                      <a:pt x="231" y="2396"/>
                      <a:pt x="277" y="2396"/>
                    </a:cubicBezTo>
                    <a:cubicBezTo>
                      <a:pt x="862" y="2396"/>
                      <a:pt x="1423" y="2164"/>
                      <a:pt x="1884" y="1797"/>
                    </a:cubicBezTo>
                    <a:cubicBezTo>
                      <a:pt x="2122" y="1598"/>
                      <a:pt x="2339" y="1361"/>
                      <a:pt x="2478" y="1102"/>
                    </a:cubicBezTo>
                    <a:cubicBezTo>
                      <a:pt x="2656" y="785"/>
                      <a:pt x="2796" y="428"/>
                      <a:pt x="2696" y="71"/>
                    </a:cubicBezTo>
                    <a:cubicBezTo>
                      <a:pt x="2688" y="23"/>
                      <a:pt x="2647" y="1"/>
                      <a:pt x="260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91" name="Google Shape;2791;p28"/>
              <p:cNvSpPr/>
              <p:nvPr/>
            </p:nvSpPr>
            <p:spPr>
              <a:xfrm>
                <a:off x="5464525" y="2301275"/>
                <a:ext cx="81600" cy="75375"/>
              </a:xfrm>
              <a:custGeom>
                <a:avLst/>
                <a:gdLst/>
                <a:ahLst/>
                <a:cxnLst/>
                <a:rect l="l" t="t" r="r" b="b"/>
                <a:pathLst>
                  <a:path w="3264" h="3015" extrusionOk="0">
                    <a:moveTo>
                      <a:pt x="3137" y="1"/>
                    </a:moveTo>
                    <a:cubicBezTo>
                      <a:pt x="3098" y="1"/>
                      <a:pt x="3061" y="24"/>
                      <a:pt x="3053" y="80"/>
                    </a:cubicBezTo>
                    <a:cubicBezTo>
                      <a:pt x="2836" y="1547"/>
                      <a:pt x="1626" y="2697"/>
                      <a:pt x="140" y="2795"/>
                    </a:cubicBezTo>
                    <a:cubicBezTo>
                      <a:pt x="6" y="2815"/>
                      <a:pt x="1" y="3015"/>
                      <a:pt x="123" y="3015"/>
                    </a:cubicBezTo>
                    <a:cubicBezTo>
                      <a:pt x="129" y="3015"/>
                      <a:pt x="134" y="3014"/>
                      <a:pt x="140" y="3014"/>
                    </a:cubicBezTo>
                    <a:cubicBezTo>
                      <a:pt x="1726" y="2914"/>
                      <a:pt x="3034" y="1705"/>
                      <a:pt x="3251" y="139"/>
                    </a:cubicBezTo>
                    <a:cubicBezTo>
                      <a:pt x="3264" y="55"/>
                      <a:pt x="3197" y="1"/>
                      <a:pt x="313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92" name="Google Shape;2792;p28"/>
              <p:cNvSpPr/>
              <p:nvPr/>
            </p:nvSpPr>
            <p:spPr>
              <a:xfrm>
                <a:off x="5476250" y="2310550"/>
                <a:ext cx="98825" cy="103350"/>
              </a:xfrm>
              <a:custGeom>
                <a:avLst/>
                <a:gdLst/>
                <a:ahLst/>
                <a:cxnLst/>
                <a:rect l="l" t="t" r="r" b="b"/>
                <a:pathLst>
                  <a:path w="3953" h="4134" extrusionOk="0">
                    <a:moveTo>
                      <a:pt x="3823" y="1"/>
                    </a:moveTo>
                    <a:cubicBezTo>
                      <a:pt x="3769" y="1"/>
                      <a:pt x="3715" y="36"/>
                      <a:pt x="3715" y="105"/>
                    </a:cubicBezTo>
                    <a:cubicBezTo>
                      <a:pt x="3755" y="1631"/>
                      <a:pt x="2684" y="2920"/>
                      <a:pt x="1336" y="3534"/>
                    </a:cubicBezTo>
                    <a:cubicBezTo>
                      <a:pt x="959" y="3713"/>
                      <a:pt x="543" y="3851"/>
                      <a:pt x="126" y="3930"/>
                    </a:cubicBezTo>
                    <a:cubicBezTo>
                      <a:pt x="1" y="3966"/>
                      <a:pt x="38" y="4134"/>
                      <a:pt x="135" y="4134"/>
                    </a:cubicBezTo>
                    <a:cubicBezTo>
                      <a:pt x="145" y="4134"/>
                      <a:pt x="155" y="4132"/>
                      <a:pt x="166" y="4129"/>
                    </a:cubicBezTo>
                    <a:cubicBezTo>
                      <a:pt x="1693" y="3811"/>
                      <a:pt x="3139" y="2900"/>
                      <a:pt x="3715" y="1393"/>
                    </a:cubicBezTo>
                    <a:cubicBezTo>
                      <a:pt x="3873" y="978"/>
                      <a:pt x="3953" y="541"/>
                      <a:pt x="3932" y="105"/>
                    </a:cubicBezTo>
                    <a:cubicBezTo>
                      <a:pt x="3932" y="36"/>
                      <a:pt x="3878" y="1"/>
                      <a:pt x="382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93" name="Google Shape;2793;p28"/>
              <p:cNvSpPr/>
              <p:nvPr/>
            </p:nvSpPr>
            <p:spPr>
              <a:xfrm>
                <a:off x="5504425" y="2337950"/>
                <a:ext cx="94050" cy="98275"/>
              </a:xfrm>
              <a:custGeom>
                <a:avLst/>
                <a:gdLst/>
                <a:ahLst/>
                <a:cxnLst/>
                <a:rect l="l" t="t" r="r" b="b"/>
                <a:pathLst>
                  <a:path w="3762" h="3931" extrusionOk="0">
                    <a:moveTo>
                      <a:pt x="3628" y="0"/>
                    </a:moveTo>
                    <a:cubicBezTo>
                      <a:pt x="3586" y="0"/>
                      <a:pt x="3547" y="24"/>
                      <a:pt x="3539" y="80"/>
                    </a:cubicBezTo>
                    <a:cubicBezTo>
                      <a:pt x="3281" y="1428"/>
                      <a:pt x="2409" y="2636"/>
                      <a:pt x="1200" y="3291"/>
                    </a:cubicBezTo>
                    <a:cubicBezTo>
                      <a:pt x="862" y="3489"/>
                      <a:pt x="487" y="3627"/>
                      <a:pt x="109" y="3727"/>
                    </a:cubicBezTo>
                    <a:cubicBezTo>
                      <a:pt x="0" y="3745"/>
                      <a:pt x="24" y="3930"/>
                      <a:pt x="137" y="3930"/>
                    </a:cubicBezTo>
                    <a:cubicBezTo>
                      <a:pt x="147" y="3930"/>
                      <a:pt x="158" y="3929"/>
                      <a:pt x="169" y="3925"/>
                    </a:cubicBezTo>
                    <a:cubicBezTo>
                      <a:pt x="1557" y="3588"/>
                      <a:pt x="2746" y="2577"/>
                      <a:pt x="3360" y="1288"/>
                    </a:cubicBezTo>
                    <a:cubicBezTo>
                      <a:pt x="3539" y="931"/>
                      <a:pt x="3677" y="535"/>
                      <a:pt x="3738" y="138"/>
                    </a:cubicBezTo>
                    <a:cubicBezTo>
                      <a:pt x="3761" y="55"/>
                      <a:pt x="3692" y="0"/>
                      <a:pt x="362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94" name="Google Shape;2794;p28"/>
              <p:cNvSpPr/>
              <p:nvPr/>
            </p:nvSpPr>
            <p:spPr>
              <a:xfrm>
                <a:off x="5537400" y="2382475"/>
                <a:ext cx="78825" cy="71950"/>
              </a:xfrm>
              <a:custGeom>
                <a:avLst/>
                <a:gdLst/>
                <a:ahLst/>
                <a:cxnLst/>
                <a:rect l="l" t="t" r="r" b="b"/>
                <a:pathLst>
                  <a:path w="3153" h="2878" extrusionOk="0">
                    <a:moveTo>
                      <a:pt x="3015" y="0"/>
                    </a:moveTo>
                    <a:cubicBezTo>
                      <a:pt x="2984" y="0"/>
                      <a:pt x="2953" y="18"/>
                      <a:pt x="2934" y="62"/>
                    </a:cubicBezTo>
                    <a:cubicBezTo>
                      <a:pt x="2656" y="657"/>
                      <a:pt x="2279" y="1193"/>
                      <a:pt x="1803" y="1669"/>
                    </a:cubicBezTo>
                    <a:cubicBezTo>
                      <a:pt x="1348" y="2124"/>
                      <a:pt x="793" y="2560"/>
                      <a:pt x="138" y="2660"/>
                    </a:cubicBezTo>
                    <a:cubicBezTo>
                      <a:pt x="0" y="2679"/>
                      <a:pt x="0" y="2877"/>
                      <a:pt x="138" y="2877"/>
                    </a:cubicBezTo>
                    <a:cubicBezTo>
                      <a:pt x="833" y="2779"/>
                      <a:pt x="1407" y="2362"/>
                      <a:pt x="1903" y="1886"/>
                    </a:cubicBezTo>
                    <a:cubicBezTo>
                      <a:pt x="2398" y="1391"/>
                      <a:pt x="2815" y="796"/>
                      <a:pt x="3112" y="162"/>
                    </a:cubicBezTo>
                    <a:cubicBezTo>
                      <a:pt x="3153" y="81"/>
                      <a:pt x="3083" y="0"/>
                      <a:pt x="301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95" name="Google Shape;2795;p28"/>
              <p:cNvSpPr/>
              <p:nvPr/>
            </p:nvSpPr>
            <p:spPr>
              <a:xfrm>
                <a:off x="5575325" y="2416750"/>
                <a:ext cx="48400" cy="48700"/>
              </a:xfrm>
              <a:custGeom>
                <a:avLst/>
                <a:gdLst/>
                <a:ahLst/>
                <a:cxnLst/>
                <a:rect l="l" t="t" r="r" b="b"/>
                <a:pathLst>
                  <a:path w="1936" h="1948" extrusionOk="0">
                    <a:moveTo>
                      <a:pt x="1811" y="0"/>
                    </a:moveTo>
                    <a:cubicBezTo>
                      <a:pt x="1770" y="0"/>
                      <a:pt x="1729" y="24"/>
                      <a:pt x="1714" y="79"/>
                    </a:cubicBezTo>
                    <a:cubicBezTo>
                      <a:pt x="1476" y="832"/>
                      <a:pt x="862" y="1466"/>
                      <a:pt x="109" y="1744"/>
                    </a:cubicBezTo>
                    <a:cubicBezTo>
                      <a:pt x="0" y="1780"/>
                      <a:pt x="24" y="1947"/>
                      <a:pt x="132" y="1947"/>
                    </a:cubicBezTo>
                    <a:cubicBezTo>
                      <a:pt x="143" y="1947"/>
                      <a:pt x="155" y="1946"/>
                      <a:pt x="167" y="1942"/>
                    </a:cubicBezTo>
                    <a:cubicBezTo>
                      <a:pt x="1000" y="1646"/>
                      <a:pt x="1655" y="972"/>
                      <a:pt x="1912" y="139"/>
                    </a:cubicBezTo>
                    <a:cubicBezTo>
                      <a:pt x="1936" y="55"/>
                      <a:pt x="1873" y="0"/>
                      <a:pt x="181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96" name="Google Shape;2796;p28"/>
              <p:cNvSpPr/>
              <p:nvPr/>
            </p:nvSpPr>
            <p:spPr>
              <a:xfrm>
                <a:off x="5606775" y="2453875"/>
                <a:ext cx="24600" cy="22150"/>
              </a:xfrm>
              <a:custGeom>
                <a:avLst/>
                <a:gdLst/>
                <a:ahLst/>
                <a:cxnLst/>
                <a:rect l="l" t="t" r="r" b="b"/>
                <a:pathLst>
                  <a:path w="984" h="886" extrusionOk="0">
                    <a:moveTo>
                      <a:pt x="856" y="1"/>
                    </a:moveTo>
                    <a:cubicBezTo>
                      <a:pt x="812" y="1"/>
                      <a:pt x="770" y="24"/>
                      <a:pt x="754" y="81"/>
                    </a:cubicBezTo>
                    <a:cubicBezTo>
                      <a:pt x="733" y="140"/>
                      <a:pt x="714" y="200"/>
                      <a:pt x="674" y="280"/>
                    </a:cubicBezTo>
                    <a:lnTo>
                      <a:pt x="516" y="438"/>
                    </a:lnTo>
                    <a:cubicBezTo>
                      <a:pt x="376" y="536"/>
                      <a:pt x="218" y="616"/>
                      <a:pt x="59" y="695"/>
                    </a:cubicBezTo>
                    <a:cubicBezTo>
                      <a:pt x="19" y="716"/>
                      <a:pt x="0" y="795"/>
                      <a:pt x="40" y="835"/>
                    </a:cubicBezTo>
                    <a:cubicBezTo>
                      <a:pt x="52" y="872"/>
                      <a:pt x="81" y="886"/>
                      <a:pt x="116" y="886"/>
                    </a:cubicBezTo>
                    <a:cubicBezTo>
                      <a:pt x="135" y="886"/>
                      <a:pt x="157" y="881"/>
                      <a:pt x="178" y="874"/>
                    </a:cubicBezTo>
                    <a:cubicBezTo>
                      <a:pt x="495" y="716"/>
                      <a:pt x="852" y="517"/>
                      <a:pt x="971" y="121"/>
                    </a:cubicBezTo>
                    <a:cubicBezTo>
                      <a:pt x="983" y="51"/>
                      <a:pt x="919" y="1"/>
                      <a:pt x="85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97" name="Google Shape;2797;p28"/>
              <p:cNvSpPr/>
              <p:nvPr/>
            </p:nvSpPr>
            <p:spPr>
              <a:xfrm>
                <a:off x="5280175" y="2435075"/>
                <a:ext cx="249800" cy="250975"/>
              </a:xfrm>
              <a:custGeom>
                <a:avLst/>
                <a:gdLst/>
                <a:ahLst/>
                <a:cxnLst/>
                <a:rect l="l" t="t" r="r" b="b"/>
                <a:pathLst>
                  <a:path w="9992" h="10039" extrusionOk="0">
                    <a:moveTo>
                      <a:pt x="0" y="1"/>
                    </a:moveTo>
                    <a:cubicBezTo>
                      <a:pt x="259" y="1983"/>
                      <a:pt x="397" y="4005"/>
                      <a:pt x="1131" y="5887"/>
                    </a:cubicBezTo>
                    <a:cubicBezTo>
                      <a:pt x="1488" y="6799"/>
                      <a:pt x="1964" y="7671"/>
                      <a:pt x="2677" y="8345"/>
                    </a:cubicBezTo>
                    <a:cubicBezTo>
                      <a:pt x="3813" y="9406"/>
                      <a:pt x="5968" y="10038"/>
                      <a:pt x="7771" y="10038"/>
                    </a:cubicBezTo>
                    <a:cubicBezTo>
                      <a:pt x="8327" y="10038"/>
                      <a:pt x="8849" y="9978"/>
                      <a:pt x="9298" y="9852"/>
                    </a:cubicBezTo>
                    <a:cubicBezTo>
                      <a:pt x="9991" y="7870"/>
                      <a:pt x="9515" y="4679"/>
                      <a:pt x="8207" y="3112"/>
                    </a:cubicBezTo>
                    <a:cubicBezTo>
                      <a:pt x="7554" y="2359"/>
                      <a:pt x="6700" y="1843"/>
                      <a:pt x="5828" y="1428"/>
                    </a:cubicBezTo>
                    <a:cubicBezTo>
                      <a:pt x="3986" y="595"/>
                      <a:pt x="1964" y="358"/>
                      <a:pt x="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98" name="Google Shape;2798;p28"/>
              <p:cNvSpPr/>
              <p:nvPr/>
            </p:nvSpPr>
            <p:spPr>
              <a:xfrm>
                <a:off x="5352050" y="2511400"/>
                <a:ext cx="170500" cy="171300"/>
              </a:xfrm>
              <a:custGeom>
                <a:avLst/>
                <a:gdLst/>
                <a:ahLst/>
                <a:cxnLst/>
                <a:rect l="l" t="t" r="r" b="b"/>
                <a:pathLst>
                  <a:path w="6820" h="6852" extrusionOk="0">
                    <a:moveTo>
                      <a:pt x="1" y="0"/>
                    </a:moveTo>
                    <a:lnTo>
                      <a:pt x="1" y="0"/>
                    </a:lnTo>
                    <a:cubicBezTo>
                      <a:pt x="178" y="1348"/>
                      <a:pt x="257" y="2736"/>
                      <a:pt x="773" y="4024"/>
                    </a:cubicBezTo>
                    <a:cubicBezTo>
                      <a:pt x="1011" y="4639"/>
                      <a:pt x="1328" y="5234"/>
                      <a:pt x="1824" y="5689"/>
                    </a:cubicBezTo>
                    <a:cubicBezTo>
                      <a:pt x="2594" y="6414"/>
                      <a:pt x="4067" y="6852"/>
                      <a:pt x="5295" y="6852"/>
                    </a:cubicBezTo>
                    <a:cubicBezTo>
                      <a:pt x="5678" y="6852"/>
                      <a:pt x="6037" y="6809"/>
                      <a:pt x="6344" y="6720"/>
                    </a:cubicBezTo>
                    <a:cubicBezTo>
                      <a:pt x="6820" y="5372"/>
                      <a:pt x="6502" y="3191"/>
                      <a:pt x="5591" y="2121"/>
                    </a:cubicBezTo>
                    <a:cubicBezTo>
                      <a:pt x="5154" y="1605"/>
                      <a:pt x="4579" y="1249"/>
                      <a:pt x="3965" y="971"/>
                    </a:cubicBezTo>
                    <a:cubicBezTo>
                      <a:pt x="2715" y="397"/>
                      <a:pt x="1348" y="238"/>
                      <a:pt x="1" y="0"/>
                    </a:cubicBezTo>
                    <a:close/>
                  </a:path>
                </a:pathLst>
              </a:custGeom>
              <a:solidFill>
                <a:srgbClr val="191919">
                  <a:alpha val="128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99" name="Google Shape;2799;p28"/>
              <p:cNvSpPr/>
              <p:nvPr/>
            </p:nvSpPr>
            <p:spPr>
              <a:xfrm>
                <a:off x="5309925" y="2467200"/>
                <a:ext cx="219500" cy="230825"/>
              </a:xfrm>
              <a:custGeom>
                <a:avLst/>
                <a:gdLst/>
                <a:ahLst/>
                <a:cxnLst/>
                <a:rect l="l" t="t" r="r" b="b"/>
                <a:pathLst>
                  <a:path w="8780" h="9233" extrusionOk="0">
                    <a:moveTo>
                      <a:pt x="140" y="1"/>
                    </a:moveTo>
                    <a:cubicBezTo>
                      <a:pt x="63" y="1"/>
                      <a:pt x="1" y="108"/>
                      <a:pt x="60" y="183"/>
                    </a:cubicBezTo>
                    <a:cubicBezTo>
                      <a:pt x="1091" y="1332"/>
                      <a:pt x="2141" y="2442"/>
                      <a:pt x="3192" y="3553"/>
                    </a:cubicBezTo>
                    <a:cubicBezTo>
                      <a:pt x="4400" y="4840"/>
                      <a:pt x="5610" y="6109"/>
                      <a:pt x="6819" y="7378"/>
                    </a:cubicBezTo>
                    <a:cubicBezTo>
                      <a:pt x="7413" y="7993"/>
                      <a:pt x="7989" y="8587"/>
                      <a:pt x="8563" y="9201"/>
                    </a:cubicBezTo>
                    <a:cubicBezTo>
                      <a:pt x="8586" y="9224"/>
                      <a:pt x="8610" y="9233"/>
                      <a:pt x="8633" y="9233"/>
                    </a:cubicBezTo>
                    <a:cubicBezTo>
                      <a:pt x="8713" y="9233"/>
                      <a:pt x="8779" y="9120"/>
                      <a:pt x="8703" y="9043"/>
                    </a:cubicBezTo>
                    <a:cubicBezTo>
                      <a:pt x="7612" y="7893"/>
                      <a:pt x="6502" y="6743"/>
                      <a:pt x="5412" y="5593"/>
                    </a:cubicBezTo>
                    <a:cubicBezTo>
                      <a:pt x="4202" y="4325"/>
                      <a:pt x="3013" y="3077"/>
                      <a:pt x="1823" y="1788"/>
                    </a:cubicBezTo>
                    <a:cubicBezTo>
                      <a:pt x="1268" y="1213"/>
                      <a:pt x="734" y="619"/>
                      <a:pt x="219" y="43"/>
                    </a:cubicBezTo>
                    <a:cubicBezTo>
                      <a:pt x="193" y="13"/>
                      <a:pt x="166" y="1"/>
                      <a:pt x="14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00" name="Google Shape;2800;p28"/>
              <p:cNvSpPr/>
              <p:nvPr/>
            </p:nvSpPr>
            <p:spPr>
              <a:xfrm>
                <a:off x="5309900" y="2468775"/>
                <a:ext cx="40200" cy="35325"/>
              </a:xfrm>
              <a:custGeom>
                <a:avLst/>
                <a:gdLst/>
                <a:ahLst/>
                <a:cxnLst/>
                <a:rect l="l" t="t" r="r" b="b"/>
                <a:pathLst>
                  <a:path w="1608" h="1413" extrusionOk="0">
                    <a:moveTo>
                      <a:pt x="1449" y="1"/>
                    </a:moveTo>
                    <a:cubicBezTo>
                      <a:pt x="1409" y="1"/>
                      <a:pt x="1349" y="59"/>
                      <a:pt x="1349" y="120"/>
                    </a:cubicBezTo>
                    <a:cubicBezTo>
                      <a:pt x="1388" y="416"/>
                      <a:pt x="1290" y="694"/>
                      <a:pt x="1052" y="892"/>
                    </a:cubicBezTo>
                    <a:cubicBezTo>
                      <a:pt x="933" y="992"/>
                      <a:pt x="775" y="1071"/>
                      <a:pt x="635" y="1130"/>
                    </a:cubicBezTo>
                    <a:cubicBezTo>
                      <a:pt x="507" y="1173"/>
                      <a:pt x="389" y="1206"/>
                      <a:pt x="266" y="1206"/>
                    </a:cubicBezTo>
                    <a:cubicBezTo>
                      <a:pt x="218" y="1206"/>
                      <a:pt x="170" y="1201"/>
                      <a:pt x="120" y="1190"/>
                    </a:cubicBezTo>
                    <a:cubicBezTo>
                      <a:pt x="61" y="1190"/>
                      <a:pt x="1" y="1249"/>
                      <a:pt x="1" y="1309"/>
                    </a:cubicBezTo>
                    <a:cubicBezTo>
                      <a:pt x="1" y="1368"/>
                      <a:pt x="61" y="1407"/>
                      <a:pt x="120" y="1407"/>
                    </a:cubicBezTo>
                    <a:cubicBezTo>
                      <a:pt x="156" y="1411"/>
                      <a:pt x="192" y="1413"/>
                      <a:pt x="228" y="1413"/>
                    </a:cubicBezTo>
                    <a:cubicBezTo>
                      <a:pt x="389" y="1413"/>
                      <a:pt x="549" y="1377"/>
                      <a:pt x="695" y="1328"/>
                    </a:cubicBezTo>
                    <a:cubicBezTo>
                      <a:pt x="873" y="1249"/>
                      <a:pt x="1052" y="1169"/>
                      <a:pt x="1211" y="1051"/>
                    </a:cubicBezTo>
                    <a:cubicBezTo>
                      <a:pt x="1468" y="813"/>
                      <a:pt x="1607" y="456"/>
                      <a:pt x="1568" y="120"/>
                    </a:cubicBezTo>
                    <a:cubicBezTo>
                      <a:pt x="1547" y="59"/>
                      <a:pt x="1528" y="1"/>
                      <a:pt x="144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01" name="Google Shape;2801;p28"/>
              <p:cNvSpPr/>
              <p:nvPr/>
            </p:nvSpPr>
            <p:spPr>
              <a:xfrm>
                <a:off x="5314875" y="2476700"/>
                <a:ext cx="69400" cy="60000"/>
              </a:xfrm>
              <a:custGeom>
                <a:avLst/>
                <a:gdLst/>
                <a:ahLst/>
                <a:cxnLst/>
                <a:rect l="l" t="t" r="r" b="b"/>
                <a:pathLst>
                  <a:path w="2776" h="2400" extrusionOk="0">
                    <a:moveTo>
                      <a:pt x="2597" y="1"/>
                    </a:moveTo>
                    <a:cubicBezTo>
                      <a:pt x="2533" y="1"/>
                      <a:pt x="2466" y="56"/>
                      <a:pt x="2479" y="139"/>
                    </a:cubicBezTo>
                    <a:cubicBezTo>
                      <a:pt x="2558" y="437"/>
                      <a:pt x="2418" y="773"/>
                      <a:pt x="2260" y="1051"/>
                    </a:cubicBezTo>
                    <a:cubicBezTo>
                      <a:pt x="2101" y="1289"/>
                      <a:pt x="1903" y="1507"/>
                      <a:pt x="1686" y="1666"/>
                    </a:cubicBezTo>
                    <a:cubicBezTo>
                      <a:pt x="1271" y="2006"/>
                      <a:pt x="748" y="2183"/>
                      <a:pt x="220" y="2183"/>
                    </a:cubicBezTo>
                    <a:cubicBezTo>
                      <a:pt x="193" y="2183"/>
                      <a:pt x="166" y="2182"/>
                      <a:pt x="140" y="2181"/>
                    </a:cubicBezTo>
                    <a:cubicBezTo>
                      <a:pt x="0" y="2181"/>
                      <a:pt x="0" y="2380"/>
                      <a:pt x="140" y="2399"/>
                    </a:cubicBezTo>
                    <a:cubicBezTo>
                      <a:pt x="166" y="2400"/>
                      <a:pt x="193" y="2400"/>
                      <a:pt x="219" y="2400"/>
                    </a:cubicBezTo>
                    <a:cubicBezTo>
                      <a:pt x="808" y="2400"/>
                      <a:pt x="1408" y="2183"/>
                      <a:pt x="1863" y="1804"/>
                    </a:cubicBezTo>
                    <a:cubicBezTo>
                      <a:pt x="2101" y="1606"/>
                      <a:pt x="2320" y="1368"/>
                      <a:pt x="2479" y="1090"/>
                    </a:cubicBezTo>
                    <a:cubicBezTo>
                      <a:pt x="2637" y="794"/>
                      <a:pt x="2775" y="416"/>
                      <a:pt x="2696" y="80"/>
                    </a:cubicBezTo>
                    <a:cubicBezTo>
                      <a:pt x="2680" y="25"/>
                      <a:pt x="2639" y="1"/>
                      <a:pt x="259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02" name="Google Shape;2802;p28"/>
              <p:cNvSpPr/>
              <p:nvPr/>
            </p:nvSpPr>
            <p:spPr>
              <a:xfrm>
                <a:off x="5332700" y="2493925"/>
                <a:ext cx="81125" cy="75450"/>
              </a:xfrm>
              <a:custGeom>
                <a:avLst/>
                <a:gdLst/>
                <a:ahLst/>
                <a:cxnLst/>
                <a:rect l="l" t="t" r="r" b="b"/>
                <a:pathLst>
                  <a:path w="3245" h="3018" extrusionOk="0">
                    <a:moveTo>
                      <a:pt x="3113" y="0"/>
                    </a:moveTo>
                    <a:cubicBezTo>
                      <a:pt x="3075" y="0"/>
                      <a:pt x="3042" y="20"/>
                      <a:pt x="3034" y="65"/>
                    </a:cubicBezTo>
                    <a:cubicBezTo>
                      <a:pt x="2836" y="1551"/>
                      <a:pt x="1626" y="2701"/>
                      <a:pt x="140" y="2801"/>
                    </a:cubicBezTo>
                    <a:cubicBezTo>
                      <a:pt x="1" y="2801"/>
                      <a:pt x="1" y="3018"/>
                      <a:pt x="140" y="3018"/>
                    </a:cubicBezTo>
                    <a:cubicBezTo>
                      <a:pt x="1705" y="2899"/>
                      <a:pt x="3014" y="1691"/>
                      <a:pt x="3233" y="124"/>
                    </a:cubicBezTo>
                    <a:cubicBezTo>
                      <a:pt x="3244" y="50"/>
                      <a:pt x="3173" y="0"/>
                      <a:pt x="311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03" name="Google Shape;2803;p28"/>
              <p:cNvSpPr/>
              <p:nvPr/>
            </p:nvSpPr>
            <p:spPr>
              <a:xfrm>
                <a:off x="5343775" y="2502825"/>
                <a:ext cx="98975" cy="103775"/>
              </a:xfrm>
              <a:custGeom>
                <a:avLst/>
                <a:gdLst/>
                <a:ahLst/>
                <a:cxnLst/>
                <a:rect l="l" t="t" r="r" b="b"/>
                <a:pathLst>
                  <a:path w="3959" h="4151" extrusionOk="0">
                    <a:moveTo>
                      <a:pt x="3840" y="1"/>
                    </a:moveTo>
                    <a:cubicBezTo>
                      <a:pt x="3791" y="1"/>
                      <a:pt x="3741" y="36"/>
                      <a:pt x="3741" y="106"/>
                    </a:cubicBezTo>
                    <a:cubicBezTo>
                      <a:pt x="3781" y="1652"/>
                      <a:pt x="2690" y="2920"/>
                      <a:pt x="1362" y="3555"/>
                    </a:cubicBezTo>
                    <a:cubicBezTo>
                      <a:pt x="966" y="3732"/>
                      <a:pt x="549" y="3851"/>
                      <a:pt x="133" y="3951"/>
                    </a:cubicBezTo>
                    <a:cubicBezTo>
                      <a:pt x="0" y="3969"/>
                      <a:pt x="49" y="4151"/>
                      <a:pt x="174" y="4151"/>
                    </a:cubicBezTo>
                    <a:cubicBezTo>
                      <a:pt x="180" y="4151"/>
                      <a:pt x="186" y="4150"/>
                      <a:pt x="192" y="4149"/>
                    </a:cubicBezTo>
                    <a:cubicBezTo>
                      <a:pt x="1719" y="3832"/>
                      <a:pt x="3146" y="2900"/>
                      <a:pt x="3720" y="1393"/>
                    </a:cubicBezTo>
                    <a:cubicBezTo>
                      <a:pt x="3879" y="978"/>
                      <a:pt x="3958" y="542"/>
                      <a:pt x="3939" y="106"/>
                    </a:cubicBezTo>
                    <a:cubicBezTo>
                      <a:pt x="3939" y="36"/>
                      <a:pt x="3890" y="1"/>
                      <a:pt x="384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04" name="Google Shape;2804;p28"/>
              <p:cNvSpPr/>
              <p:nvPr/>
            </p:nvSpPr>
            <p:spPr>
              <a:xfrm>
                <a:off x="5372175" y="2530575"/>
                <a:ext cx="94175" cy="97925"/>
              </a:xfrm>
              <a:custGeom>
                <a:avLst/>
                <a:gdLst/>
                <a:ahLst/>
                <a:cxnLst/>
                <a:rect l="l" t="t" r="r" b="b"/>
                <a:pathLst>
                  <a:path w="3767" h="3917" extrusionOk="0">
                    <a:moveTo>
                      <a:pt x="3630" y="1"/>
                    </a:moveTo>
                    <a:cubicBezTo>
                      <a:pt x="3590" y="1"/>
                      <a:pt x="3551" y="20"/>
                      <a:pt x="3536" y="66"/>
                    </a:cubicBezTo>
                    <a:cubicBezTo>
                      <a:pt x="3298" y="1433"/>
                      <a:pt x="2407" y="2622"/>
                      <a:pt x="1197" y="3296"/>
                    </a:cubicBezTo>
                    <a:cubicBezTo>
                      <a:pt x="861" y="3476"/>
                      <a:pt x="504" y="3614"/>
                      <a:pt x="126" y="3713"/>
                    </a:cubicBezTo>
                    <a:cubicBezTo>
                      <a:pt x="1" y="3749"/>
                      <a:pt x="38" y="3917"/>
                      <a:pt x="135" y="3917"/>
                    </a:cubicBezTo>
                    <a:cubicBezTo>
                      <a:pt x="145" y="3917"/>
                      <a:pt x="155" y="3915"/>
                      <a:pt x="166" y="3912"/>
                    </a:cubicBezTo>
                    <a:cubicBezTo>
                      <a:pt x="1554" y="3574"/>
                      <a:pt x="2764" y="2583"/>
                      <a:pt x="3377" y="1295"/>
                    </a:cubicBezTo>
                    <a:cubicBezTo>
                      <a:pt x="3536" y="918"/>
                      <a:pt x="3675" y="542"/>
                      <a:pt x="3755" y="125"/>
                    </a:cubicBezTo>
                    <a:cubicBezTo>
                      <a:pt x="3766" y="51"/>
                      <a:pt x="3696" y="1"/>
                      <a:pt x="363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05" name="Google Shape;2805;p28"/>
              <p:cNvSpPr/>
              <p:nvPr/>
            </p:nvSpPr>
            <p:spPr>
              <a:xfrm>
                <a:off x="5405075" y="2574950"/>
                <a:ext cx="78825" cy="71775"/>
              </a:xfrm>
              <a:custGeom>
                <a:avLst/>
                <a:gdLst/>
                <a:ahLst/>
                <a:cxnLst/>
                <a:rect l="l" t="t" r="r" b="b"/>
                <a:pathLst>
                  <a:path w="3153" h="2871" extrusionOk="0">
                    <a:moveTo>
                      <a:pt x="3015" y="1"/>
                    </a:moveTo>
                    <a:cubicBezTo>
                      <a:pt x="2984" y="1"/>
                      <a:pt x="2953" y="17"/>
                      <a:pt x="2934" y="54"/>
                    </a:cubicBezTo>
                    <a:cubicBezTo>
                      <a:pt x="2656" y="649"/>
                      <a:pt x="2280" y="1204"/>
                      <a:pt x="1823" y="1661"/>
                    </a:cubicBezTo>
                    <a:cubicBezTo>
                      <a:pt x="1368" y="2116"/>
                      <a:pt x="793" y="2573"/>
                      <a:pt x="139" y="2652"/>
                    </a:cubicBezTo>
                    <a:cubicBezTo>
                      <a:pt x="6" y="2670"/>
                      <a:pt x="0" y="2871"/>
                      <a:pt x="121" y="2871"/>
                    </a:cubicBezTo>
                    <a:cubicBezTo>
                      <a:pt x="127" y="2871"/>
                      <a:pt x="133" y="2870"/>
                      <a:pt x="139" y="2869"/>
                    </a:cubicBezTo>
                    <a:cubicBezTo>
                      <a:pt x="832" y="2771"/>
                      <a:pt x="1408" y="2354"/>
                      <a:pt x="1903" y="1878"/>
                    </a:cubicBezTo>
                    <a:cubicBezTo>
                      <a:pt x="2399" y="1383"/>
                      <a:pt x="2815" y="808"/>
                      <a:pt x="3113" y="154"/>
                    </a:cubicBezTo>
                    <a:cubicBezTo>
                      <a:pt x="3153" y="73"/>
                      <a:pt x="3083" y="1"/>
                      <a:pt x="301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06" name="Google Shape;2806;p28"/>
              <p:cNvSpPr/>
              <p:nvPr/>
            </p:nvSpPr>
            <p:spPr>
              <a:xfrm>
                <a:off x="5443075" y="2609225"/>
                <a:ext cx="48825" cy="48625"/>
              </a:xfrm>
              <a:custGeom>
                <a:avLst/>
                <a:gdLst/>
                <a:ahLst/>
                <a:cxnLst/>
                <a:rect l="l" t="t" r="r" b="b"/>
                <a:pathLst>
                  <a:path w="1953" h="1945" extrusionOk="0">
                    <a:moveTo>
                      <a:pt x="1818" y="1"/>
                    </a:moveTo>
                    <a:cubicBezTo>
                      <a:pt x="1773" y="1"/>
                      <a:pt x="1728" y="23"/>
                      <a:pt x="1712" y="71"/>
                    </a:cubicBezTo>
                    <a:cubicBezTo>
                      <a:pt x="1493" y="845"/>
                      <a:pt x="879" y="1479"/>
                      <a:pt x="105" y="1736"/>
                    </a:cubicBezTo>
                    <a:cubicBezTo>
                      <a:pt x="1" y="1771"/>
                      <a:pt x="35" y="1945"/>
                      <a:pt x="125" y="1945"/>
                    </a:cubicBezTo>
                    <a:cubicBezTo>
                      <a:pt x="138" y="1945"/>
                      <a:pt x="151" y="1942"/>
                      <a:pt x="165" y="1934"/>
                    </a:cubicBezTo>
                    <a:cubicBezTo>
                      <a:pt x="998" y="1657"/>
                      <a:pt x="1672" y="964"/>
                      <a:pt x="1929" y="131"/>
                    </a:cubicBezTo>
                    <a:cubicBezTo>
                      <a:pt x="1952" y="48"/>
                      <a:pt x="1885" y="1"/>
                      <a:pt x="181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07" name="Google Shape;2807;p28"/>
              <p:cNvSpPr/>
              <p:nvPr/>
            </p:nvSpPr>
            <p:spPr>
              <a:xfrm>
                <a:off x="5474950" y="2646200"/>
                <a:ext cx="24400" cy="22500"/>
              </a:xfrm>
              <a:custGeom>
                <a:avLst/>
                <a:gdLst/>
                <a:ahLst/>
                <a:cxnLst/>
                <a:rect l="l" t="t" r="r" b="b"/>
                <a:pathLst>
                  <a:path w="976" h="900" extrusionOk="0">
                    <a:moveTo>
                      <a:pt x="842" y="0"/>
                    </a:moveTo>
                    <a:cubicBezTo>
                      <a:pt x="801" y="0"/>
                      <a:pt x="761" y="24"/>
                      <a:pt x="754" y="80"/>
                    </a:cubicBezTo>
                    <a:cubicBezTo>
                      <a:pt x="733" y="159"/>
                      <a:pt x="694" y="218"/>
                      <a:pt x="654" y="278"/>
                    </a:cubicBezTo>
                    <a:cubicBezTo>
                      <a:pt x="614" y="336"/>
                      <a:pt x="556" y="397"/>
                      <a:pt x="495" y="436"/>
                    </a:cubicBezTo>
                    <a:cubicBezTo>
                      <a:pt x="376" y="555"/>
                      <a:pt x="218" y="614"/>
                      <a:pt x="59" y="693"/>
                    </a:cubicBezTo>
                    <a:cubicBezTo>
                      <a:pt x="1" y="733"/>
                      <a:pt x="1" y="793"/>
                      <a:pt x="20" y="852"/>
                    </a:cubicBezTo>
                    <a:cubicBezTo>
                      <a:pt x="35" y="881"/>
                      <a:pt x="81" y="900"/>
                      <a:pt x="120" y="900"/>
                    </a:cubicBezTo>
                    <a:cubicBezTo>
                      <a:pt x="135" y="900"/>
                      <a:pt x="148" y="897"/>
                      <a:pt x="159" y="891"/>
                    </a:cubicBezTo>
                    <a:cubicBezTo>
                      <a:pt x="495" y="714"/>
                      <a:pt x="852" y="516"/>
                      <a:pt x="952" y="138"/>
                    </a:cubicBezTo>
                    <a:cubicBezTo>
                      <a:pt x="976" y="55"/>
                      <a:pt x="906" y="0"/>
                      <a:pt x="84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08" name="Google Shape;2808;p28"/>
              <p:cNvSpPr/>
              <p:nvPr/>
            </p:nvSpPr>
            <p:spPr>
              <a:xfrm>
                <a:off x="5732650" y="2135475"/>
                <a:ext cx="321150" cy="193650"/>
              </a:xfrm>
              <a:custGeom>
                <a:avLst/>
                <a:gdLst/>
                <a:ahLst/>
                <a:cxnLst/>
                <a:rect l="l" t="t" r="r" b="b"/>
                <a:pathLst>
                  <a:path w="12846" h="7746" extrusionOk="0">
                    <a:moveTo>
                      <a:pt x="6315" y="0"/>
                    </a:moveTo>
                    <a:cubicBezTo>
                      <a:pt x="5574" y="0"/>
                      <a:pt x="4830" y="104"/>
                      <a:pt x="4143" y="388"/>
                    </a:cubicBezTo>
                    <a:cubicBezTo>
                      <a:pt x="2240" y="1141"/>
                      <a:pt x="318" y="3718"/>
                      <a:pt x="0" y="5800"/>
                    </a:cubicBezTo>
                    <a:cubicBezTo>
                      <a:pt x="1142" y="6910"/>
                      <a:pt x="3434" y="7745"/>
                      <a:pt x="5305" y="7745"/>
                    </a:cubicBezTo>
                    <a:cubicBezTo>
                      <a:pt x="5740" y="7745"/>
                      <a:pt x="6152" y="7700"/>
                      <a:pt x="6521" y="7603"/>
                    </a:cubicBezTo>
                    <a:cubicBezTo>
                      <a:pt x="7473" y="7346"/>
                      <a:pt x="8326" y="6810"/>
                      <a:pt x="9059" y="6176"/>
                    </a:cubicBezTo>
                    <a:cubicBezTo>
                      <a:pt x="10605" y="4849"/>
                      <a:pt x="11675" y="3144"/>
                      <a:pt x="12845" y="1498"/>
                    </a:cubicBezTo>
                    <a:cubicBezTo>
                      <a:pt x="10942" y="884"/>
                      <a:pt x="9059" y="150"/>
                      <a:pt x="7037" y="31"/>
                    </a:cubicBezTo>
                    <a:cubicBezTo>
                      <a:pt x="6798" y="11"/>
                      <a:pt x="6557" y="0"/>
                      <a:pt x="631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09" name="Google Shape;2809;p28"/>
              <p:cNvSpPr/>
              <p:nvPr/>
            </p:nvSpPr>
            <p:spPr>
              <a:xfrm>
                <a:off x="5735100" y="2180725"/>
                <a:ext cx="219075" cy="132450"/>
              </a:xfrm>
              <a:custGeom>
                <a:avLst/>
                <a:gdLst/>
                <a:ahLst/>
                <a:cxnLst/>
                <a:rect l="l" t="t" r="r" b="b"/>
                <a:pathLst>
                  <a:path w="8763" h="5298" extrusionOk="0">
                    <a:moveTo>
                      <a:pt x="4280" y="1"/>
                    </a:moveTo>
                    <a:cubicBezTo>
                      <a:pt x="3787" y="1"/>
                      <a:pt x="3290" y="72"/>
                      <a:pt x="2836" y="263"/>
                    </a:cubicBezTo>
                    <a:cubicBezTo>
                      <a:pt x="1528" y="779"/>
                      <a:pt x="220" y="2542"/>
                      <a:pt x="1" y="3950"/>
                    </a:cubicBezTo>
                    <a:cubicBezTo>
                      <a:pt x="772" y="4722"/>
                      <a:pt x="2339" y="5297"/>
                      <a:pt x="3623" y="5297"/>
                    </a:cubicBezTo>
                    <a:cubicBezTo>
                      <a:pt x="3922" y="5297"/>
                      <a:pt x="4207" y="5266"/>
                      <a:pt x="4462" y="5198"/>
                    </a:cubicBezTo>
                    <a:cubicBezTo>
                      <a:pt x="5115" y="5021"/>
                      <a:pt x="5670" y="4643"/>
                      <a:pt x="6185" y="4207"/>
                    </a:cubicBezTo>
                    <a:cubicBezTo>
                      <a:pt x="7237" y="3316"/>
                      <a:pt x="7969" y="2146"/>
                      <a:pt x="8762" y="1036"/>
                    </a:cubicBezTo>
                    <a:cubicBezTo>
                      <a:pt x="7475" y="600"/>
                      <a:pt x="6185" y="105"/>
                      <a:pt x="4798" y="26"/>
                    </a:cubicBezTo>
                    <a:cubicBezTo>
                      <a:pt x="4627" y="10"/>
                      <a:pt x="4454" y="1"/>
                      <a:pt x="4280" y="1"/>
                    </a:cubicBezTo>
                    <a:close/>
                  </a:path>
                </a:pathLst>
              </a:custGeom>
              <a:solidFill>
                <a:srgbClr val="191919">
                  <a:alpha val="128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10" name="Google Shape;2810;p28"/>
              <p:cNvSpPr/>
              <p:nvPr/>
            </p:nvSpPr>
            <p:spPr>
              <a:xfrm>
                <a:off x="5710600" y="2185650"/>
                <a:ext cx="300800" cy="103375"/>
              </a:xfrm>
              <a:custGeom>
                <a:avLst/>
                <a:gdLst/>
                <a:ahLst/>
                <a:cxnLst/>
                <a:rect l="l" t="t" r="r" b="b"/>
                <a:pathLst>
                  <a:path w="12032" h="4135" extrusionOk="0">
                    <a:moveTo>
                      <a:pt x="11895" y="1"/>
                    </a:moveTo>
                    <a:cubicBezTo>
                      <a:pt x="11885" y="1"/>
                      <a:pt x="11875" y="3"/>
                      <a:pt x="11864" y="6"/>
                    </a:cubicBezTo>
                    <a:cubicBezTo>
                      <a:pt x="10416" y="542"/>
                      <a:pt x="8970" y="1018"/>
                      <a:pt x="7522" y="1513"/>
                    </a:cubicBezTo>
                    <a:cubicBezTo>
                      <a:pt x="5838" y="2068"/>
                      <a:pt x="4173" y="2604"/>
                      <a:pt x="2508" y="3138"/>
                    </a:cubicBezTo>
                    <a:cubicBezTo>
                      <a:pt x="1694" y="3416"/>
                      <a:pt x="901" y="3674"/>
                      <a:pt x="108" y="3931"/>
                    </a:cubicBezTo>
                    <a:cubicBezTo>
                      <a:pt x="0" y="3967"/>
                      <a:pt x="23" y="4134"/>
                      <a:pt x="133" y="4134"/>
                    </a:cubicBezTo>
                    <a:cubicBezTo>
                      <a:pt x="144" y="4134"/>
                      <a:pt x="156" y="4133"/>
                      <a:pt x="169" y="4129"/>
                    </a:cubicBezTo>
                    <a:cubicBezTo>
                      <a:pt x="1675" y="3635"/>
                      <a:pt x="3201" y="3138"/>
                      <a:pt x="4707" y="2643"/>
                    </a:cubicBezTo>
                    <a:cubicBezTo>
                      <a:pt x="6372" y="2107"/>
                      <a:pt x="8019" y="1573"/>
                      <a:pt x="9684" y="997"/>
                    </a:cubicBezTo>
                    <a:cubicBezTo>
                      <a:pt x="10416" y="740"/>
                      <a:pt x="11170" y="482"/>
                      <a:pt x="11923" y="204"/>
                    </a:cubicBezTo>
                    <a:cubicBezTo>
                      <a:pt x="12031" y="168"/>
                      <a:pt x="11992" y="1"/>
                      <a:pt x="1189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11" name="Google Shape;2811;p28"/>
              <p:cNvSpPr/>
              <p:nvPr/>
            </p:nvSpPr>
            <p:spPr>
              <a:xfrm>
                <a:off x="5969525" y="2171900"/>
                <a:ext cx="27500" cy="47275"/>
              </a:xfrm>
              <a:custGeom>
                <a:avLst/>
                <a:gdLst/>
                <a:ahLst/>
                <a:cxnLst/>
                <a:rect l="l" t="t" r="r" b="b"/>
                <a:pathLst>
                  <a:path w="1100" h="1891" extrusionOk="0">
                    <a:moveTo>
                      <a:pt x="344" y="0"/>
                    </a:moveTo>
                    <a:cubicBezTo>
                      <a:pt x="312" y="0"/>
                      <a:pt x="281" y="12"/>
                      <a:pt x="258" y="41"/>
                    </a:cubicBezTo>
                    <a:cubicBezTo>
                      <a:pt x="40" y="358"/>
                      <a:pt x="1" y="754"/>
                      <a:pt x="159" y="1092"/>
                    </a:cubicBezTo>
                    <a:cubicBezTo>
                      <a:pt x="297" y="1428"/>
                      <a:pt x="595" y="1746"/>
                      <a:pt x="931" y="1885"/>
                    </a:cubicBezTo>
                    <a:cubicBezTo>
                      <a:pt x="944" y="1889"/>
                      <a:pt x="956" y="1890"/>
                      <a:pt x="967" y="1890"/>
                    </a:cubicBezTo>
                    <a:cubicBezTo>
                      <a:pt x="1077" y="1890"/>
                      <a:pt x="1100" y="1723"/>
                      <a:pt x="992" y="1687"/>
                    </a:cubicBezTo>
                    <a:cubicBezTo>
                      <a:pt x="714" y="1568"/>
                      <a:pt x="476" y="1290"/>
                      <a:pt x="337" y="1013"/>
                    </a:cubicBezTo>
                    <a:cubicBezTo>
                      <a:pt x="218" y="735"/>
                      <a:pt x="258" y="398"/>
                      <a:pt x="437" y="141"/>
                    </a:cubicBezTo>
                    <a:cubicBezTo>
                      <a:pt x="493" y="70"/>
                      <a:pt x="419" y="0"/>
                      <a:pt x="34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12" name="Google Shape;2812;p28"/>
              <p:cNvSpPr/>
              <p:nvPr/>
            </p:nvSpPr>
            <p:spPr>
              <a:xfrm>
                <a:off x="5932350" y="2162650"/>
                <a:ext cx="45200" cy="82450"/>
              </a:xfrm>
              <a:custGeom>
                <a:avLst/>
                <a:gdLst/>
                <a:ahLst/>
                <a:cxnLst/>
                <a:rect l="l" t="t" r="r" b="b"/>
                <a:pathLst>
                  <a:path w="1808" h="3298" extrusionOk="0">
                    <a:moveTo>
                      <a:pt x="512" y="0"/>
                    </a:moveTo>
                    <a:cubicBezTo>
                      <a:pt x="487" y="0"/>
                      <a:pt x="461" y="11"/>
                      <a:pt x="436" y="35"/>
                    </a:cubicBezTo>
                    <a:cubicBezTo>
                      <a:pt x="0" y="511"/>
                      <a:pt x="100" y="1343"/>
                      <a:pt x="338" y="1898"/>
                    </a:cubicBezTo>
                    <a:cubicBezTo>
                      <a:pt x="576" y="2493"/>
                      <a:pt x="1012" y="3008"/>
                      <a:pt x="1586" y="3286"/>
                    </a:cubicBezTo>
                    <a:cubicBezTo>
                      <a:pt x="1602" y="3294"/>
                      <a:pt x="1619" y="3298"/>
                      <a:pt x="1635" y="3298"/>
                    </a:cubicBezTo>
                    <a:cubicBezTo>
                      <a:pt x="1733" y="3298"/>
                      <a:pt x="1807" y="3159"/>
                      <a:pt x="1705" y="3107"/>
                    </a:cubicBezTo>
                    <a:cubicBezTo>
                      <a:pt x="1189" y="2850"/>
                      <a:pt x="774" y="2414"/>
                      <a:pt x="555" y="1878"/>
                    </a:cubicBezTo>
                    <a:cubicBezTo>
                      <a:pt x="436" y="1621"/>
                      <a:pt x="378" y="1343"/>
                      <a:pt x="357" y="1045"/>
                    </a:cubicBezTo>
                    <a:cubicBezTo>
                      <a:pt x="357" y="749"/>
                      <a:pt x="378" y="411"/>
                      <a:pt x="595" y="173"/>
                    </a:cubicBezTo>
                    <a:cubicBezTo>
                      <a:pt x="655" y="98"/>
                      <a:pt x="590" y="0"/>
                      <a:pt x="51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13" name="Google Shape;2813;p28"/>
              <p:cNvSpPr/>
              <p:nvPr/>
            </p:nvSpPr>
            <p:spPr>
              <a:xfrm>
                <a:off x="5899150" y="2162975"/>
                <a:ext cx="46750" cy="102425"/>
              </a:xfrm>
              <a:custGeom>
                <a:avLst/>
                <a:gdLst/>
                <a:ahLst/>
                <a:cxnLst/>
                <a:rect l="l" t="t" r="r" b="b"/>
                <a:pathLst>
                  <a:path w="1870" h="4097" extrusionOk="0">
                    <a:moveTo>
                      <a:pt x="415" y="1"/>
                    </a:moveTo>
                    <a:cubicBezTo>
                      <a:pt x="370" y="1"/>
                      <a:pt x="322" y="24"/>
                      <a:pt x="297" y="81"/>
                    </a:cubicBezTo>
                    <a:cubicBezTo>
                      <a:pt x="20" y="834"/>
                      <a:pt x="20" y="1687"/>
                      <a:pt x="318" y="2440"/>
                    </a:cubicBezTo>
                    <a:cubicBezTo>
                      <a:pt x="575" y="3114"/>
                      <a:pt x="1051" y="3688"/>
                      <a:pt x="1666" y="4085"/>
                    </a:cubicBezTo>
                    <a:cubicBezTo>
                      <a:pt x="1683" y="4093"/>
                      <a:pt x="1699" y="4097"/>
                      <a:pt x="1714" y="4097"/>
                    </a:cubicBezTo>
                    <a:cubicBezTo>
                      <a:pt x="1809" y="4097"/>
                      <a:pt x="1869" y="3958"/>
                      <a:pt x="1785" y="3907"/>
                    </a:cubicBezTo>
                    <a:cubicBezTo>
                      <a:pt x="516" y="3114"/>
                      <a:pt x="1" y="1528"/>
                      <a:pt x="516" y="120"/>
                    </a:cubicBezTo>
                    <a:cubicBezTo>
                      <a:pt x="540" y="50"/>
                      <a:pt x="480" y="1"/>
                      <a:pt x="41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14" name="Google Shape;2814;p28"/>
              <p:cNvSpPr/>
              <p:nvPr/>
            </p:nvSpPr>
            <p:spPr>
              <a:xfrm>
                <a:off x="5857025" y="2157200"/>
                <a:ext cx="60900" cy="135475"/>
              </a:xfrm>
              <a:custGeom>
                <a:avLst/>
                <a:gdLst/>
                <a:ahLst/>
                <a:cxnLst/>
                <a:rect l="l" t="t" r="r" b="b"/>
                <a:pathLst>
                  <a:path w="2436" h="5419" extrusionOk="0">
                    <a:moveTo>
                      <a:pt x="908" y="1"/>
                    </a:moveTo>
                    <a:cubicBezTo>
                      <a:pt x="874" y="1"/>
                      <a:pt x="839" y="17"/>
                      <a:pt x="814" y="55"/>
                    </a:cubicBezTo>
                    <a:cubicBezTo>
                      <a:pt x="0" y="1461"/>
                      <a:pt x="357" y="3206"/>
                      <a:pt x="1308" y="4455"/>
                    </a:cubicBezTo>
                    <a:cubicBezTo>
                      <a:pt x="1586" y="4792"/>
                      <a:pt x="1884" y="5109"/>
                      <a:pt x="2220" y="5386"/>
                    </a:cubicBezTo>
                    <a:cubicBezTo>
                      <a:pt x="2243" y="5409"/>
                      <a:pt x="2267" y="5418"/>
                      <a:pt x="2291" y="5418"/>
                    </a:cubicBezTo>
                    <a:cubicBezTo>
                      <a:pt x="2371" y="5418"/>
                      <a:pt x="2436" y="5310"/>
                      <a:pt x="2360" y="5248"/>
                    </a:cubicBezTo>
                    <a:cubicBezTo>
                      <a:pt x="1229" y="4297"/>
                      <a:pt x="417" y="2909"/>
                      <a:pt x="595" y="1382"/>
                    </a:cubicBezTo>
                    <a:cubicBezTo>
                      <a:pt x="655" y="946"/>
                      <a:pt x="793" y="530"/>
                      <a:pt x="991" y="153"/>
                    </a:cubicBezTo>
                    <a:cubicBezTo>
                      <a:pt x="1045" y="72"/>
                      <a:pt x="980" y="1"/>
                      <a:pt x="90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15" name="Google Shape;2815;p28"/>
              <p:cNvSpPr/>
              <p:nvPr/>
            </p:nvSpPr>
            <p:spPr>
              <a:xfrm>
                <a:off x="5832225" y="2170450"/>
                <a:ext cx="50575" cy="128475"/>
              </a:xfrm>
              <a:custGeom>
                <a:avLst/>
                <a:gdLst/>
                <a:ahLst/>
                <a:cxnLst/>
                <a:rect l="l" t="t" r="r" b="b"/>
                <a:pathLst>
                  <a:path w="2023" h="5139" extrusionOk="0">
                    <a:moveTo>
                      <a:pt x="542" y="0"/>
                    </a:moveTo>
                    <a:cubicBezTo>
                      <a:pt x="497" y="0"/>
                      <a:pt x="453" y="24"/>
                      <a:pt x="437" y="80"/>
                    </a:cubicBezTo>
                    <a:cubicBezTo>
                      <a:pt x="1" y="1447"/>
                      <a:pt x="239" y="2993"/>
                      <a:pt x="1013" y="4182"/>
                    </a:cubicBezTo>
                    <a:cubicBezTo>
                      <a:pt x="1230" y="4520"/>
                      <a:pt x="1488" y="4837"/>
                      <a:pt x="1806" y="5115"/>
                    </a:cubicBezTo>
                    <a:cubicBezTo>
                      <a:pt x="1826" y="5131"/>
                      <a:pt x="1848" y="5138"/>
                      <a:pt x="1869" y="5138"/>
                    </a:cubicBezTo>
                    <a:cubicBezTo>
                      <a:pt x="1951" y="5138"/>
                      <a:pt x="2023" y="5034"/>
                      <a:pt x="1944" y="4956"/>
                    </a:cubicBezTo>
                    <a:cubicBezTo>
                      <a:pt x="933" y="4044"/>
                      <a:pt x="378" y="2657"/>
                      <a:pt x="437" y="1269"/>
                    </a:cubicBezTo>
                    <a:cubicBezTo>
                      <a:pt x="458" y="892"/>
                      <a:pt x="537" y="495"/>
                      <a:pt x="656" y="138"/>
                    </a:cubicBezTo>
                    <a:cubicBezTo>
                      <a:pt x="680" y="55"/>
                      <a:pt x="610" y="0"/>
                      <a:pt x="54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16" name="Google Shape;2816;p28"/>
              <p:cNvSpPr/>
              <p:nvPr/>
            </p:nvSpPr>
            <p:spPr>
              <a:xfrm>
                <a:off x="5806000" y="2201525"/>
                <a:ext cx="39225" cy="97775"/>
              </a:xfrm>
              <a:custGeom>
                <a:avLst/>
                <a:gdLst/>
                <a:ahLst/>
                <a:cxnLst/>
                <a:rect l="l" t="t" r="r" b="b"/>
                <a:pathLst>
                  <a:path w="1569" h="3911" extrusionOk="0">
                    <a:moveTo>
                      <a:pt x="146" y="1"/>
                    </a:moveTo>
                    <a:cubicBezTo>
                      <a:pt x="94" y="1"/>
                      <a:pt x="40" y="36"/>
                      <a:pt x="40" y="105"/>
                    </a:cubicBezTo>
                    <a:cubicBezTo>
                      <a:pt x="0" y="838"/>
                      <a:pt x="98" y="1591"/>
                      <a:pt x="336" y="2286"/>
                    </a:cubicBezTo>
                    <a:cubicBezTo>
                      <a:pt x="535" y="2900"/>
                      <a:pt x="833" y="3515"/>
                      <a:pt x="1367" y="3891"/>
                    </a:cubicBezTo>
                    <a:cubicBezTo>
                      <a:pt x="1388" y="3905"/>
                      <a:pt x="1408" y="3911"/>
                      <a:pt x="1427" y="3911"/>
                    </a:cubicBezTo>
                    <a:cubicBezTo>
                      <a:pt x="1515" y="3911"/>
                      <a:pt x="1568" y="3778"/>
                      <a:pt x="1486" y="3713"/>
                    </a:cubicBezTo>
                    <a:cubicBezTo>
                      <a:pt x="971" y="3336"/>
                      <a:pt x="693" y="2741"/>
                      <a:pt x="495" y="2146"/>
                    </a:cubicBezTo>
                    <a:cubicBezTo>
                      <a:pt x="297" y="1493"/>
                      <a:pt x="198" y="798"/>
                      <a:pt x="238" y="105"/>
                    </a:cubicBezTo>
                    <a:cubicBezTo>
                      <a:pt x="248" y="36"/>
                      <a:pt x="198" y="1"/>
                      <a:pt x="14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17" name="Google Shape;2817;p28"/>
              <p:cNvSpPr/>
              <p:nvPr/>
            </p:nvSpPr>
            <p:spPr>
              <a:xfrm>
                <a:off x="5779700" y="2227900"/>
                <a:ext cx="26700" cy="63350"/>
              </a:xfrm>
              <a:custGeom>
                <a:avLst/>
                <a:gdLst/>
                <a:ahLst/>
                <a:cxnLst/>
                <a:rect l="l" t="t" r="r" b="b"/>
                <a:pathLst>
                  <a:path w="1068" h="2534" extrusionOk="0">
                    <a:moveTo>
                      <a:pt x="261" y="1"/>
                    </a:moveTo>
                    <a:cubicBezTo>
                      <a:pt x="218" y="1"/>
                      <a:pt x="175" y="24"/>
                      <a:pt x="159" y="81"/>
                    </a:cubicBezTo>
                    <a:cubicBezTo>
                      <a:pt x="1" y="933"/>
                      <a:pt x="259" y="1845"/>
                      <a:pt x="854" y="2500"/>
                    </a:cubicBezTo>
                    <a:cubicBezTo>
                      <a:pt x="873" y="2523"/>
                      <a:pt x="897" y="2533"/>
                      <a:pt x="921" y="2533"/>
                    </a:cubicBezTo>
                    <a:cubicBezTo>
                      <a:pt x="995" y="2533"/>
                      <a:pt x="1068" y="2436"/>
                      <a:pt x="992" y="2360"/>
                    </a:cubicBezTo>
                    <a:cubicBezTo>
                      <a:pt x="457" y="1765"/>
                      <a:pt x="220" y="914"/>
                      <a:pt x="378" y="121"/>
                    </a:cubicBezTo>
                    <a:cubicBezTo>
                      <a:pt x="389" y="50"/>
                      <a:pt x="325" y="1"/>
                      <a:pt x="26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18" name="Google Shape;2818;p28"/>
              <p:cNvSpPr/>
              <p:nvPr/>
            </p:nvSpPr>
            <p:spPr>
              <a:xfrm>
                <a:off x="5757425" y="2257025"/>
                <a:ext cx="15875" cy="28925"/>
              </a:xfrm>
              <a:custGeom>
                <a:avLst/>
                <a:gdLst/>
                <a:ahLst/>
                <a:cxnLst/>
                <a:rect l="l" t="t" r="r" b="b"/>
                <a:pathLst>
                  <a:path w="635" h="1157" extrusionOk="0">
                    <a:moveTo>
                      <a:pt x="174" y="1"/>
                    </a:moveTo>
                    <a:cubicBezTo>
                      <a:pt x="133" y="1"/>
                      <a:pt x="95" y="20"/>
                      <a:pt x="80" y="66"/>
                    </a:cubicBezTo>
                    <a:cubicBezTo>
                      <a:pt x="0" y="462"/>
                      <a:pt x="218" y="799"/>
                      <a:pt x="437" y="1097"/>
                    </a:cubicBezTo>
                    <a:cubicBezTo>
                      <a:pt x="449" y="1135"/>
                      <a:pt x="479" y="1157"/>
                      <a:pt x="514" y="1157"/>
                    </a:cubicBezTo>
                    <a:cubicBezTo>
                      <a:pt x="533" y="1157"/>
                      <a:pt x="554" y="1150"/>
                      <a:pt x="575" y="1136"/>
                    </a:cubicBezTo>
                    <a:cubicBezTo>
                      <a:pt x="614" y="1116"/>
                      <a:pt x="635" y="1036"/>
                      <a:pt x="614" y="997"/>
                    </a:cubicBezTo>
                    <a:cubicBezTo>
                      <a:pt x="437" y="759"/>
                      <a:pt x="218" y="462"/>
                      <a:pt x="297" y="125"/>
                    </a:cubicBezTo>
                    <a:cubicBezTo>
                      <a:pt x="310" y="51"/>
                      <a:pt x="239" y="1"/>
                      <a:pt x="17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19" name="Google Shape;2819;p28"/>
              <p:cNvSpPr/>
              <p:nvPr/>
            </p:nvSpPr>
            <p:spPr>
              <a:xfrm>
                <a:off x="5658300" y="2357375"/>
                <a:ext cx="338500" cy="190750"/>
              </a:xfrm>
              <a:custGeom>
                <a:avLst/>
                <a:gdLst/>
                <a:ahLst/>
                <a:cxnLst/>
                <a:rect l="l" t="t" r="r" b="b"/>
                <a:pathLst>
                  <a:path w="13540" h="7630" extrusionOk="0">
                    <a:moveTo>
                      <a:pt x="5905" y="0"/>
                    </a:moveTo>
                    <a:cubicBezTo>
                      <a:pt x="5767" y="0"/>
                      <a:pt x="5629" y="5"/>
                      <a:pt x="5491" y="16"/>
                    </a:cubicBezTo>
                    <a:cubicBezTo>
                      <a:pt x="3469" y="215"/>
                      <a:pt x="873" y="2157"/>
                      <a:pt x="1" y="4060"/>
                    </a:cubicBezTo>
                    <a:cubicBezTo>
                      <a:pt x="952" y="5784"/>
                      <a:pt x="3728" y="7568"/>
                      <a:pt x="5750" y="7628"/>
                    </a:cubicBezTo>
                    <a:cubicBezTo>
                      <a:pt x="5780" y="7629"/>
                      <a:pt x="5810" y="7629"/>
                      <a:pt x="5840" y="7629"/>
                    </a:cubicBezTo>
                    <a:cubicBezTo>
                      <a:pt x="6799" y="7629"/>
                      <a:pt x="7720" y="7339"/>
                      <a:pt x="8604" y="6954"/>
                    </a:cubicBezTo>
                    <a:cubicBezTo>
                      <a:pt x="10447" y="6141"/>
                      <a:pt x="11953" y="4793"/>
                      <a:pt x="13539" y="3545"/>
                    </a:cubicBezTo>
                    <a:cubicBezTo>
                      <a:pt x="11874" y="2414"/>
                      <a:pt x="10269" y="1185"/>
                      <a:pt x="8366" y="492"/>
                    </a:cubicBezTo>
                    <a:cubicBezTo>
                      <a:pt x="7581" y="202"/>
                      <a:pt x="6752" y="0"/>
                      <a:pt x="590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20" name="Google Shape;2820;p28"/>
              <p:cNvSpPr/>
              <p:nvPr/>
            </p:nvSpPr>
            <p:spPr>
              <a:xfrm>
                <a:off x="5660775" y="2389650"/>
                <a:ext cx="230950" cy="130225"/>
              </a:xfrm>
              <a:custGeom>
                <a:avLst/>
                <a:gdLst/>
                <a:ahLst/>
                <a:cxnLst/>
                <a:rect l="l" t="t" r="r" b="b"/>
                <a:pathLst>
                  <a:path w="9238" h="5209" extrusionOk="0">
                    <a:moveTo>
                      <a:pt x="4047" y="1"/>
                    </a:moveTo>
                    <a:cubicBezTo>
                      <a:pt x="3954" y="1"/>
                      <a:pt x="3860" y="5"/>
                      <a:pt x="3767" y="13"/>
                    </a:cubicBezTo>
                    <a:cubicBezTo>
                      <a:pt x="2379" y="153"/>
                      <a:pt x="595" y="1461"/>
                      <a:pt x="0" y="2769"/>
                    </a:cubicBezTo>
                    <a:cubicBezTo>
                      <a:pt x="655" y="3938"/>
                      <a:pt x="2558" y="5167"/>
                      <a:pt x="3925" y="5207"/>
                    </a:cubicBezTo>
                    <a:cubicBezTo>
                      <a:pt x="3957" y="5208"/>
                      <a:pt x="3990" y="5208"/>
                      <a:pt x="4022" y="5208"/>
                    </a:cubicBezTo>
                    <a:cubicBezTo>
                      <a:pt x="4662" y="5208"/>
                      <a:pt x="5283" y="5016"/>
                      <a:pt x="5868" y="4752"/>
                    </a:cubicBezTo>
                    <a:cubicBezTo>
                      <a:pt x="7136" y="4176"/>
                      <a:pt x="8167" y="3264"/>
                      <a:pt x="9238" y="2412"/>
                    </a:cubicBezTo>
                    <a:cubicBezTo>
                      <a:pt x="8109" y="1639"/>
                      <a:pt x="7018" y="806"/>
                      <a:pt x="5730" y="330"/>
                    </a:cubicBezTo>
                    <a:cubicBezTo>
                      <a:pt x="5186" y="144"/>
                      <a:pt x="4613" y="1"/>
                      <a:pt x="4047" y="1"/>
                    </a:cubicBezTo>
                    <a:close/>
                  </a:path>
                </a:pathLst>
              </a:custGeom>
              <a:solidFill>
                <a:srgbClr val="191919">
                  <a:alpha val="128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21" name="Google Shape;2821;p28"/>
              <p:cNvSpPr/>
              <p:nvPr/>
            </p:nvSpPr>
            <p:spPr>
              <a:xfrm>
                <a:off x="5635525" y="2445000"/>
                <a:ext cx="316175" cy="16900"/>
              </a:xfrm>
              <a:custGeom>
                <a:avLst/>
                <a:gdLst/>
                <a:ahLst/>
                <a:cxnLst/>
                <a:rect l="l" t="t" r="r" b="b"/>
                <a:pathLst>
                  <a:path w="12647" h="676" extrusionOk="0">
                    <a:moveTo>
                      <a:pt x="12507" y="0"/>
                    </a:moveTo>
                    <a:cubicBezTo>
                      <a:pt x="10982" y="99"/>
                      <a:pt x="9455" y="159"/>
                      <a:pt x="7909" y="217"/>
                    </a:cubicBezTo>
                    <a:cubicBezTo>
                      <a:pt x="6164" y="278"/>
                      <a:pt x="4401" y="336"/>
                      <a:pt x="2636" y="397"/>
                    </a:cubicBezTo>
                    <a:cubicBezTo>
                      <a:pt x="1803" y="416"/>
                      <a:pt x="971" y="436"/>
                      <a:pt x="138" y="476"/>
                    </a:cubicBezTo>
                    <a:cubicBezTo>
                      <a:pt x="6" y="476"/>
                      <a:pt x="0" y="675"/>
                      <a:pt x="121" y="675"/>
                    </a:cubicBezTo>
                    <a:cubicBezTo>
                      <a:pt x="127" y="675"/>
                      <a:pt x="132" y="675"/>
                      <a:pt x="138" y="674"/>
                    </a:cubicBezTo>
                    <a:cubicBezTo>
                      <a:pt x="1724" y="635"/>
                      <a:pt x="3310" y="574"/>
                      <a:pt x="4916" y="535"/>
                    </a:cubicBezTo>
                    <a:cubicBezTo>
                      <a:pt x="6661" y="476"/>
                      <a:pt x="8384" y="416"/>
                      <a:pt x="10129" y="336"/>
                    </a:cubicBezTo>
                    <a:cubicBezTo>
                      <a:pt x="10922" y="317"/>
                      <a:pt x="11715" y="278"/>
                      <a:pt x="12507" y="217"/>
                    </a:cubicBezTo>
                    <a:cubicBezTo>
                      <a:pt x="12647" y="198"/>
                      <a:pt x="12647" y="0"/>
                      <a:pt x="1250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22" name="Google Shape;2822;p28"/>
              <p:cNvSpPr/>
              <p:nvPr/>
            </p:nvSpPr>
            <p:spPr>
              <a:xfrm>
                <a:off x="5911050" y="2423375"/>
                <a:ext cx="19275" cy="50075"/>
              </a:xfrm>
              <a:custGeom>
                <a:avLst/>
                <a:gdLst/>
                <a:ahLst/>
                <a:cxnLst/>
                <a:rect l="l" t="t" r="r" b="b"/>
                <a:pathLst>
                  <a:path w="771" h="2003" extrusionOk="0">
                    <a:moveTo>
                      <a:pt x="507" y="1"/>
                    </a:moveTo>
                    <a:cubicBezTo>
                      <a:pt x="483" y="1"/>
                      <a:pt x="459" y="10"/>
                      <a:pt x="437" y="33"/>
                    </a:cubicBezTo>
                    <a:cubicBezTo>
                      <a:pt x="138" y="250"/>
                      <a:pt x="1" y="627"/>
                      <a:pt x="40" y="984"/>
                    </a:cubicBezTo>
                    <a:cubicBezTo>
                      <a:pt x="80" y="1360"/>
                      <a:pt x="278" y="1756"/>
                      <a:pt x="575" y="1975"/>
                    </a:cubicBezTo>
                    <a:cubicBezTo>
                      <a:pt x="594" y="1994"/>
                      <a:pt x="614" y="2002"/>
                      <a:pt x="632" y="2002"/>
                    </a:cubicBezTo>
                    <a:cubicBezTo>
                      <a:pt x="711" y="2002"/>
                      <a:pt x="771" y="1860"/>
                      <a:pt x="675" y="1796"/>
                    </a:cubicBezTo>
                    <a:cubicBezTo>
                      <a:pt x="437" y="1618"/>
                      <a:pt x="278" y="1262"/>
                      <a:pt x="238" y="964"/>
                    </a:cubicBezTo>
                    <a:cubicBezTo>
                      <a:pt x="199" y="667"/>
                      <a:pt x="337" y="369"/>
                      <a:pt x="575" y="171"/>
                    </a:cubicBezTo>
                    <a:cubicBezTo>
                      <a:pt x="652" y="109"/>
                      <a:pt x="586" y="1"/>
                      <a:pt x="50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23" name="Google Shape;2823;p28"/>
              <p:cNvSpPr/>
              <p:nvPr/>
            </p:nvSpPr>
            <p:spPr>
              <a:xfrm>
                <a:off x="5876825" y="2405325"/>
                <a:ext cx="27275" cy="87350"/>
              </a:xfrm>
              <a:custGeom>
                <a:avLst/>
                <a:gdLst/>
                <a:ahLst/>
                <a:cxnLst/>
                <a:rect l="l" t="t" r="r" b="b"/>
                <a:pathLst>
                  <a:path w="1091" h="3494" extrusionOk="0">
                    <a:moveTo>
                      <a:pt x="715" y="1"/>
                    </a:moveTo>
                    <a:cubicBezTo>
                      <a:pt x="697" y="1"/>
                      <a:pt x="677" y="7"/>
                      <a:pt x="656" y="20"/>
                    </a:cubicBezTo>
                    <a:cubicBezTo>
                      <a:pt x="378" y="200"/>
                      <a:pt x="220" y="517"/>
                      <a:pt x="120" y="813"/>
                    </a:cubicBezTo>
                    <a:cubicBezTo>
                      <a:pt x="22" y="1131"/>
                      <a:pt x="1" y="1448"/>
                      <a:pt x="22" y="1785"/>
                    </a:cubicBezTo>
                    <a:cubicBezTo>
                      <a:pt x="101" y="2420"/>
                      <a:pt x="378" y="3033"/>
                      <a:pt x="854" y="3470"/>
                    </a:cubicBezTo>
                    <a:cubicBezTo>
                      <a:pt x="875" y="3486"/>
                      <a:pt x="898" y="3493"/>
                      <a:pt x="920" y="3493"/>
                    </a:cubicBezTo>
                    <a:cubicBezTo>
                      <a:pt x="1007" y="3493"/>
                      <a:pt x="1091" y="3390"/>
                      <a:pt x="1013" y="3311"/>
                    </a:cubicBezTo>
                    <a:cubicBezTo>
                      <a:pt x="577" y="2935"/>
                      <a:pt x="318" y="2380"/>
                      <a:pt x="239" y="1804"/>
                    </a:cubicBezTo>
                    <a:cubicBezTo>
                      <a:pt x="220" y="1527"/>
                      <a:pt x="220" y="1249"/>
                      <a:pt x="299" y="972"/>
                    </a:cubicBezTo>
                    <a:cubicBezTo>
                      <a:pt x="378" y="675"/>
                      <a:pt x="497" y="358"/>
                      <a:pt x="754" y="200"/>
                    </a:cubicBezTo>
                    <a:cubicBezTo>
                      <a:pt x="852" y="134"/>
                      <a:pt x="803" y="1"/>
                      <a:pt x="71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24" name="Google Shape;2824;p28"/>
              <p:cNvSpPr/>
              <p:nvPr/>
            </p:nvSpPr>
            <p:spPr>
              <a:xfrm>
                <a:off x="5840175" y="2395650"/>
                <a:ext cx="27800" cy="107700"/>
              </a:xfrm>
              <a:custGeom>
                <a:avLst/>
                <a:gdLst/>
                <a:ahLst/>
                <a:cxnLst/>
                <a:rect l="l" t="t" r="r" b="b"/>
                <a:pathLst>
                  <a:path w="1112" h="4308" extrusionOk="0">
                    <a:moveTo>
                      <a:pt x="802" y="1"/>
                    </a:moveTo>
                    <a:cubicBezTo>
                      <a:pt x="770" y="1"/>
                      <a:pt x="737" y="15"/>
                      <a:pt x="714" y="51"/>
                    </a:cubicBezTo>
                    <a:cubicBezTo>
                      <a:pt x="238" y="666"/>
                      <a:pt x="0" y="1459"/>
                      <a:pt x="40" y="2231"/>
                    </a:cubicBezTo>
                    <a:cubicBezTo>
                      <a:pt x="79" y="2984"/>
                      <a:pt x="397" y="3719"/>
                      <a:pt x="893" y="4274"/>
                    </a:cubicBezTo>
                    <a:cubicBezTo>
                      <a:pt x="917" y="4297"/>
                      <a:pt x="943" y="4307"/>
                      <a:pt x="968" y="4307"/>
                    </a:cubicBezTo>
                    <a:cubicBezTo>
                      <a:pt x="1046" y="4307"/>
                      <a:pt x="1112" y="4210"/>
                      <a:pt x="1051" y="4134"/>
                    </a:cubicBezTo>
                    <a:cubicBezTo>
                      <a:pt x="60" y="3005"/>
                      <a:pt x="0" y="1340"/>
                      <a:pt x="893" y="151"/>
                    </a:cubicBezTo>
                    <a:cubicBezTo>
                      <a:pt x="949" y="80"/>
                      <a:pt x="877" y="1"/>
                      <a:pt x="80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25" name="Google Shape;2825;p28"/>
              <p:cNvSpPr/>
              <p:nvPr/>
            </p:nvSpPr>
            <p:spPr>
              <a:xfrm>
                <a:off x="5798525" y="2381750"/>
                <a:ext cx="38650" cy="139925"/>
              </a:xfrm>
              <a:custGeom>
                <a:avLst/>
                <a:gdLst/>
                <a:ahLst/>
                <a:cxnLst/>
                <a:rect l="l" t="t" r="r" b="b"/>
                <a:pathLst>
                  <a:path w="1546" h="5597" extrusionOk="0">
                    <a:moveTo>
                      <a:pt x="1382" y="1"/>
                    </a:moveTo>
                    <a:cubicBezTo>
                      <a:pt x="1357" y="1"/>
                      <a:pt x="1332" y="10"/>
                      <a:pt x="1309" y="33"/>
                    </a:cubicBezTo>
                    <a:cubicBezTo>
                      <a:pt x="180" y="1143"/>
                      <a:pt x="1" y="2866"/>
                      <a:pt x="516" y="4294"/>
                    </a:cubicBezTo>
                    <a:cubicBezTo>
                      <a:pt x="675" y="4750"/>
                      <a:pt x="894" y="5166"/>
                      <a:pt x="1171" y="5543"/>
                    </a:cubicBezTo>
                    <a:cubicBezTo>
                      <a:pt x="1190" y="5581"/>
                      <a:pt x="1223" y="5597"/>
                      <a:pt x="1256" y="5597"/>
                    </a:cubicBezTo>
                    <a:cubicBezTo>
                      <a:pt x="1328" y="5597"/>
                      <a:pt x="1403" y="5525"/>
                      <a:pt x="1349" y="5443"/>
                    </a:cubicBezTo>
                    <a:cubicBezTo>
                      <a:pt x="516" y="4195"/>
                      <a:pt x="120" y="2570"/>
                      <a:pt x="775" y="1162"/>
                    </a:cubicBezTo>
                    <a:cubicBezTo>
                      <a:pt x="933" y="786"/>
                      <a:pt x="1171" y="469"/>
                      <a:pt x="1468" y="191"/>
                    </a:cubicBezTo>
                    <a:cubicBezTo>
                      <a:pt x="1545" y="114"/>
                      <a:pt x="1467" y="1"/>
                      <a:pt x="138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26" name="Google Shape;2826;p28"/>
              <p:cNvSpPr/>
              <p:nvPr/>
            </p:nvSpPr>
            <p:spPr>
              <a:xfrm>
                <a:off x="5769325" y="2385175"/>
                <a:ext cx="31250" cy="132550"/>
              </a:xfrm>
              <a:custGeom>
                <a:avLst/>
                <a:gdLst/>
                <a:ahLst/>
                <a:cxnLst/>
                <a:rect l="l" t="t" r="r" b="b"/>
                <a:pathLst>
                  <a:path w="1250" h="5302" extrusionOk="0">
                    <a:moveTo>
                      <a:pt x="1106" y="0"/>
                    </a:moveTo>
                    <a:cubicBezTo>
                      <a:pt x="1071" y="0"/>
                      <a:pt x="1036" y="16"/>
                      <a:pt x="1010" y="54"/>
                    </a:cubicBezTo>
                    <a:cubicBezTo>
                      <a:pt x="217" y="1223"/>
                      <a:pt x="0" y="2769"/>
                      <a:pt x="416" y="4138"/>
                    </a:cubicBezTo>
                    <a:cubicBezTo>
                      <a:pt x="535" y="4534"/>
                      <a:pt x="693" y="4910"/>
                      <a:pt x="912" y="5248"/>
                    </a:cubicBezTo>
                    <a:cubicBezTo>
                      <a:pt x="931" y="5286"/>
                      <a:pt x="963" y="5301"/>
                      <a:pt x="997" y="5301"/>
                    </a:cubicBezTo>
                    <a:cubicBezTo>
                      <a:pt x="1069" y="5301"/>
                      <a:pt x="1144" y="5229"/>
                      <a:pt x="1090" y="5148"/>
                    </a:cubicBezTo>
                    <a:cubicBezTo>
                      <a:pt x="376" y="3979"/>
                      <a:pt x="238" y="2492"/>
                      <a:pt x="674" y="1183"/>
                    </a:cubicBezTo>
                    <a:cubicBezTo>
                      <a:pt x="812" y="826"/>
                      <a:pt x="991" y="470"/>
                      <a:pt x="1209" y="152"/>
                    </a:cubicBezTo>
                    <a:cubicBezTo>
                      <a:pt x="1250" y="72"/>
                      <a:pt x="1180" y="0"/>
                      <a:pt x="110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27" name="Google Shape;2827;p28"/>
              <p:cNvSpPr/>
              <p:nvPr/>
            </p:nvSpPr>
            <p:spPr>
              <a:xfrm>
                <a:off x="5742050" y="2404700"/>
                <a:ext cx="19875" cy="103100"/>
              </a:xfrm>
              <a:custGeom>
                <a:avLst/>
                <a:gdLst/>
                <a:ahLst/>
                <a:cxnLst/>
                <a:rect l="l" t="t" r="r" b="b"/>
                <a:pathLst>
                  <a:path w="795" h="4124" extrusionOk="0">
                    <a:moveTo>
                      <a:pt x="450" y="1"/>
                    </a:moveTo>
                    <a:cubicBezTo>
                      <a:pt x="411" y="1"/>
                      <a:pt x="372" y="20"/>
                      <a:pt x="357" y="66"/>
                    </a:cubicBezTo>
                    <a:cubicBezTo>
                      <a:pt x="100" y="759"/>
                      <a:pt x="0" y="1512"/>
                      <a:pt x="21" y="2247"/>
                    </a:cubicBezTo>
                    <a:cubicBezTo>
                      <a:pt x="40" y="2900"/>
                      <a:pt x="159" y="3574"/>
                      <a:pt x="576" y="4089"/>
                    </a:cubicBezTo>
                    <a:cubicBezTo>
                      <a:pt x="595" y="4114"/>
                      <a:pt x="619" y="4124"/>
                      <a:pt x="643" y="4124"/>
                    </a:cubicBezTo>
                    <a:cubicBezTo>
                      <a:pt x="718" y="4124"/>
                      <a:pt x="794" y="4026"/>
                      <a:pt x="734" y="3951"/>
                    </a:cubicBezTo>
                    <a:cubicBezTo>
                      <a:pt x="338" y="3436"/>
                      <a:pt x="238" y="2762"/>
                      <a:pt x="238" y="2147"/>
                    </a:cubicBezTo>
                    <a:cubicBezTo>
                      <a:pt x="219" y="1454"/>
                      <a:pt x="338" y="780"/>
                      <a:pt x="555" y="125"/>
                    </a:cubicBezTo>
                    <a:cubicBezTo>
                      <a:pt x="580" y="51"/>
                      <a:pt x="514" y="1"/>
                      <a:pt x="45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28" name="Google Shape;2828;p28"/>
              <p:cNvSpPr/>
              <p:nvPr/>
            </p:nvSpPr>
            <p:spPr>
              <a:xfrm>
                <a:off x="5711325" y="2423325"/>
                <a:ext cx="15900" cy="65650"/>
              </a:xfrm>
              <a:custGeom>
                <a:avLst/>
                <a:gdLst/>
                <a:ahLst/>
                <a:cxnLst/>
                <a:rect l="l" t="t" r="r" b="b"/>
                <a:pathLst>
                  <a:path w="636" h="2626" extrusionOk="0">
                    <a:moveTo>
                      <a:pt x="498" y="0"/>
                    </a:moveTo>
                    <a:cubicBezTo>
                      <a:pt x="467" y="0"/>
                      <a:pt x="436" y="16"/>
                      <a:pt x="417" y="54"/>
                    </a:cubicBezTo>
                    <a:cubicBezTo>
                      <a:pt x="0" y="847"/>
                      <a:pt x="0" y="1779"/>
                      <a:pt x="397" y="2572"/>
                    </a:cubicBezTo>
                    <a:cubicBezTo>
                      <a:pt x="416" y="2610"/>
                      <a:pt x="447" y="2625"/>
                      <a:pt x="478" y="2625"/>
                    </a:cubicBezTo>
                    <a:cubicBezTo>
                      <a:pt x="546" y="2625"/>
                      <a:pt x="616" y="2553"/>
                      <a:pt x="576" y="2472"/>
                    </a:cubicBezTo>
                    <a:cubicBezTo>
                      <a:pt x="219" y="1739"/>
                      <a:pt x="219" y="867"/>
                      <a:pt x="595" y="154"/>
                    </a:cubicBezTo>
                    <a:cubicBezTo>
                      <a:pt x="636" y="72"/>
                      <a:pt x="566" y="0"/>
                      <a:pt x="49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29" name="Google Shape;2829;p28"/>
              <p:cNvSpPr/>
              <p:nvPr/>
            </p:nvSpPr>
            <p:spPr>
              <a:xfrm>
                <a:off x="5685550" y="2444625"/>
                <a:ext cx="11525" cy="30250"/>
              </a:xfrm>
              <a:custGeom>
                <a:avLst/>
                <a:gdLst/>
                <a:ahLst/>
                <a:cxnLst/>
                <a:rect l="l" t="t" r="r" b="b"/>
                <a:pathLst>
                  <a:path w="461" h="1210" extrusionOk="0">
                    <a:moveTo>
                      <a:pt x="275" y="1"/>
                    </a:moveTo>
                    <a:cubicBezTo>
                      <a:pt x="240" y="1"/>
                      <a:pt x="205" y="17"/>
                      <a:pt x="180" y="55"/>
                    </a:cubicBezTo>
                    <a:cubicBezTo>
                      <a:pt x="0" y="391"/>
                      <a:pt x="100" y="788"/>
                      <a:pt x="219" y="1144"/>
                    </a:cubicBezTo>
                    <a:cubicBezTo>
                      <a:pt x="234" y="1190"/>
                      <a:pt x="276" y="1209"/>
                      <a:pt x="319" y="1209"/>
                    </a:cubicBezTo>
                    <a:cubicBezTo>
                      <a:pt x="388" y="1209"/>
                      <a:pt x="461" y="1159"/>
                      <a:pt x="437" y="1086"/>
                    </a:cubicBezTo>
                    <a:cubicBezTo>
                      <a:pt x="318" y="788"/>
                      <a:pt x="199" y="451"/>
                      <a:pt x="378" y="153"/>
                    </a:cubicBezTo>
                    <a:cubicBezTo>
                      <a:pt x="418" y="72"/>
                      <a:pt x="348" y="1"/>
                      <a:pt x="27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30" name="Google Shape;2830;p28"/>
              <p:cNvSpPr/>
              <p:nvPr/>
            </p:nvSpPr>
            <p:spPr>
              <a:xfrm>
                <a:off x="5538850" y="2566750"/>
                <a:ext cx="336025" cy="191000"/>
              </a:xfrm>
              <a:custGeom>
                <a:avLst/>
                <a:gdLst/>
                <a:ahLst/>
                <a:cxnLst/>
                <a:rect l="l" t="t" r="r" b="b"/>
                <a:pathLst>
                  <a:path w="13441" h="7640" extrusionOk="0">
                    <a:moveTo>
                      <a:pt x="5819" y="0"/>
                    </a:moveTo>
                    <a:cubicBezTo>
                      <a:pt x="3798" y="0"/>
                      <a:pt x="1108" y="1477"/>
                      <a:pt x="1" y="3158"/>
                    </a:cubicBezTo>
                    <a:cubicBezTo>
                      <a:pt x="675" y="5002"/>
                      <a:pt x="3133" y="7201"/>
                      <a:pt x="5136" y="7558"/>
                    </a:cubicBezTo>
                    <a:cubicBezTo>
                      <a:pt x="5438" y="7614"/>
                      <a:pt x="5743" y="7639"/>
                      <a:pt x="6048" y="7639"/>
                    </a:cubicBezTo>
                    <a:cubicBezTo>
                      <a:pt x="6721" y="7639"/>
                      <a:pt x="7394" y="7518"/>
                      <a:pt x="8049" y="7341"/>
                    </a:cubicBezTo>
                    <a:cubicBezTo>
                      <a:pt x="9992" y="6805"/>
                      <a:pt x="11696" y="5695"/>
                      <a:pt x="13441" y="4704"/>
                    </a:cubicBezTo>
                    <a:cubicBezTo>
                      <a:pt x="11974" y="3356"/>
                      <a:pt x="10586" y="1889"/>
                      <a:pt x="8823" y="898"/>
                    </a:cubicBezTo>
                    <a:cubicBezTo>
                      <a:pt x="7951" y="443"/>
                      <a:pt x="7018" y="65"/>
                      <a:pt x="6048" y="7"/>
                    </a:cubicBezTo>
                    <a:cubicBezTo>
                      <a:pt x="5973" y="2"/>
                      <a:pt x="5896" y="0"/>
                      <a:pt x="581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31" name="Google Shape;2831;p28"/>
              <p:cNvSpPr/>
              <p:nvPr/>
            </p:nvSpPr>
            <p:spPr>
              <a:xfrm>
                <a:off x="5541350" y="2592050"/>
                <a:ext cx="229450" cy="130300"/>
              </a:xfrm>
              <a:custGeom>
                <a:avLst/>
                <a:gdLst/>
                <a:ahLst/>
                <a:cxnLst/>
                <a:rect l="l" t="t" r="r" b="b"/>
                <a:pathLst>
                  <a:path w="9178" h="5212" extrusionOk="0">
                    <a:moveTo>
                      <a:pt x="3971" y="0"/>
                    </a:moveTo>
                    <a:cubicBezTo>
                      <a:pt x="2597" y="0"/>
                      <a:pt x="765" y="1000"/>
                      <a:pt x="1" y="2166"/>
                    </a:cubicBezTo>
                    <a:cubicBezTo>
                      <a:pt x="477" y="3414"/>
                      <a:pt x="2142" y="4921"/>
                      <a:pt x="3509" y="5159"/>
                    </a:cubicBezTo>
                    <a:cubicBezTo>
                      <a:pt x="3710" y="5195"/>
                      <a:pt x="3916" y="5211"/>
                      <a:pt x="4122" y="5211"/>
                    </a:cubicBezTo>
                    <a:cubicBezTo>
                      <a:pt x="4585" y="5211"/>
                      <a:pt x="5052" y="5130"/>
                      <a:pt x="5491" y="5021"/>
                    </a:cubicBezTo>
                    <a:cubicBezTo>
                      <a:pt x="6820" y="4643"/>
                      <a:pt x="7989" y="3890"/>
                      <a:pt x="9178" y="3216"/>
                    </a:cubicBezTo>
                    <a:cubicBezTo>
                      <a:pt x="8168" y="2285"/>
                      <a:pt x="7235" y="1294"/>
                      <a:pt x="6006" y="620"/>
                    </a:cubicBezTo>
                    <a:cubicBezTo>
                      <a:pt x="5432" y="303"/>
                      <a:pt x="4798" y="44"/>
                      <a:pt x="4124" y="5"/>
                    </a:cubicBezTo>
                    <a:cubicBezTo>
                      <a:pt x="4074" y="2"/>
                      <a:pt x="4023" y="0"/>
                      <a:pt x="3971" y="0"/>
                    </a:cubicBezTo>
                    <a:close/>
                  </a:path>
                </a:pathLst>
              </a:custGeom>
              <a:solidFill>
                <a:srgbClr val="191919">
                  <a:alpha val="128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32" name="Google Shape;2832;p28"/>
              <p:cNvSpPr/>
              <p:nvPr/>
            </p:nvSpPr>
            <p:spPr>
              <a:xfrm>
                <a:off x="5516075" y="2640700"/>
                <a:ext cx="314200" cy="40725"/>
              </a:xfrm>
              <a:custGeom>
                <a:avLst/>
                <a:gdLst/>
                <a:ahLst/>
                <a:cxnLst/>
                <a:rect l="l" t="t" r="r" b="b"/>
                <a:pathLst>
                  <a:path w="12568" h="1629" extrusionOk="0">
                    <a:moveTo>
                      <a:pt x="123" y="0"/>
                    </a:moveTo>
                    <a:cubicBezTo>
                      <a:pt x="0" y="0"/>
                      <a:pt x="6" y="201"/>
                      <a:pt x="140" y="220"/>
                    </a:cubicBezTo>
                    <a:cubicBezTo>
                      <a:pt x="1705" y="398"/>
                      <a:pt x="3291" y="596"/>
                      <a:pt x="4876" y="794"/>
                    </a:cubicBezTo>
                    <a:cubicBezTo>
                      <a:pt x="6602" y="993"/>
                      <a:pt x="8326" y="1211"/>
                      <a:pt x="10070" y="1389"/>
                    </a:cubicBezTo>
                    <a:cubicBezTo>
                      <a:pt x="10863" y="1489"/>
                      <a:pt x="11656" y="1568"/>
                      <a:pt x="12430" y="1627"/>
                    </a:cubicBezTo>
                    <a:cubicBezTo>
                      <a:pt x="12436" y="1628"/>
                      <a:pt x="12442" y="1628"/>
                      <a:pt x="12447" y="1628"/>
                    </a:cubicBezTo>
                    <a:cubicBezTo>
                      <a:pt x="12567" y="1628"/>
                      <a:pt x="12561" y="1429"/>
                      <a:pt x="12430" y="1429"/>
                    </a:cubicBezTo>
                    <a:cubicBezTo>
                      <a:pt x="10903" y="1291"/>
                      <a:pt x="9396" y="1111"/>
                      <a:pt x="7870" y="934"/>
                    </a:cubicBezTo>
                    <a:cubicBezTo>
                      <a:pt x="6126" y="736"/>
                      <a:pt x="4382" y="517"/>
                      <a:pt x="2617" y="300"/>
                    </a:cubicBezTo>
                    <a:cubicBezTo>
                      <a:pt x="1784" y="200"/>
                      <a:pt x="972" y="101"/>
                      <a:pt x="140" y="1"/>
                    </a:cubicBezTo>
                    <a:cubicBezTo>
                      <a:pt x="134" y="1"/>
                      <a:pt x="128" y="0"/>
                      <a:pt x="12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33" name="Google Shape;2833;p28"/>
              <p:cNvSpPr/>
              <p:nvPr/>
            </p:nvSpPr>
            <p:spPr>
              <a:xfrm>
                <a:off x="5790600" y="2650850"/>
                <a:ext cx="19425" cy="50150"/>
              </a:xfrm>
              <a:custGeom>
                <a:avLst/>
                <a:gdLst/>
                <a:ahLst/>
                <a:cxnLst/>
                <a:rect l="l" t="t" r="r" b="b"/>
                <a:pathLst>
                  <a:path w="777" h="2006" extrusionOk="0">
                    <a:moveTo>
                      <a:pt x="605" y="0"/>
                    </a:moveTo>
                    <a:cubicBezTo>
                      <a:pt x="589" y="0"/>
                      <a:pt x="573" y="4"/>
                      <a:pt x="556" y="12"/>
                    </a:cubicBezTo>
                    <a:cubicBezTo>
                      <a:pt x="239" y="190"/>
                      <a:pt x="40" y="528"/>
                      <a:pt x="21" y="885"/>
                    </a:cubicBezTo>
                    <a:cubicBezTo>
                      <a:pt x="1" y="1261"/>
                      <a:pt x="120" y="1697"/>
                      <a:pt x="397" y="1974"/>
                    </a:cubicBezTo>
                    <a:cubicBezTo>
                      <a:pt x="415" y="1997"/>
                      <a:pt x="437" y="2006"/>
                      <a:pt x="459" y="2006"/>
                    </a:cubicBezTo>
                    <a:cubicBezTo>
                      <a:pt x="535" y="2006"/>
                      <a:pt x="613" y="1893"/>
                      <a:pt x="537" y="1816"/>
                    </a:cubicBezTo>
                    <a:cubicBezTo>
                      <a:pt x="318" y="1598"/>
                      <a:pt x="220" y="1221"/>
                      <a:pt x="220" y="924"/>
                    </a:cubicBezTo>
                    <a:cubicBezTo>
                      <a:pt x="239" y="626"/>
                      <a:pt x="418" y="349"/>
                      <a:pt x="675" y="190"/>
                    </a:cubicBezTo>
                    <a:cubicBezTo>
                      <a:pt x="777" y="140"/>
                      <a:pt x="704" y="0"/>
                      <a:pt x="60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34" name="Google Shape;2834;p28"/>
              <p:cNvSpPr/>
              <p:nvPr/>
            </p:nvSpPr>
            <p:spPr>
              <a:xfrm>
                <a:off x="5755925" y="2628700"/>
                <a:ext cx="27500" cy="87450"/>
              </a:xfrm>
              <a:custGeom>
                <a:avLst/>
                <a:gdLst/>
                <a:ahLst/>
                <a:cxnLst/>
                <a:rect l="l" t="t" r="r" b="b"/>
                <a:pathLst>
                  <a:path w="1100" h="3498" extrusionOk="0">
                    <a:moveTo>
                      <a:pt x="963" y="0"/>
                    </a:moveTo>
                    <a:cubicBezTo>
                      <a:pt x="954" y="0"/>
                      <a:pt x="943" y="2"/>
                      <a:pt x="933" y="6"/>
                    </a:cubicBezTo>
                    <a:cubicBezTo>
                      <a:pt x="338" y="264"/>
                      <a:pt x="80" y="1057"/>
                      <a:pt x="40" y="1652"/>
                    </a:cubicBezTo>
                    <a:cubicBezTo>
                      <a:pt x="0" y="2305"/>
                      <a:pt x="198" y="2960"/>
                      <a:pt x="595" y="3455"/>
                    </a:cubicBezTo>
                    <a:cubicBezTo>
                      <a:pt x="620" y="3485"/>
                      <a:pt x="648" y="3497"/>
                      <a:pt x="674" y="3497"/>
                    </a:cubicBezTo>
                    <a:cubicBezTo>
                      <a:pt x="751" y="3497"/>
                      <a:pt x="813" y="3390"/>
                      <a:pt x="753" y="3317"/>
                    </a:cubicBezTo>
                    <a:cubicBezTo>
                      <a:pt x="397" y="2860"/>
                      <a:pt x="219" y="2286"/>
                      <a:pt x="238" y="1731"/>
                    </a:cubicBezTo>
                    <a:cubicBezTo>
                      <a:pt x="259" y="1454"/>
                      <a:pt x="317" y="1176"/>
                      <a:pt x="417" y="918"/>
                    </a:cubicBezTo>
                    <a:cubicBezTo>
                      <a:pt x="516" y="640"/>
                      <a:pt x="695" y="323"/>
                      <a:pt x="991" y="204"/>
                    </a:cubicBezTo>
                    <a:cubicBezTo>
                      <a:pt x="1100" y="168"/>
                      <a:pt x="1061" y="0"/>
                      <a:pt x="96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35" name="Google Shape;2835;p28"/>
              <p:cNvSpPr/>
              <p:nvPr/>
            </p:nvSpPr>
            <p:spPr>
              <a:xfrm>
                <a:off x="5712300" y="2613675"/>
                <a:ext cx="38650" cy="107375"/>
              </a:xfrm>
              <a:custGeom>
                <a:avLst/>
                <a:gdLst/>
                <a:ahLst/>
                <a:cxnLst/>
                <a:rect l="l" t="t" r="r" b="b"/>
                <a:pathLst>
                  <a:path w="1546" h="4295" extrusionOk="0">
                    <a:moveTo>
                      <a:pt x="1399" y="1"/>
                    </a:moveTo>
                    <a:cubicBezTo>
                      <a:pt x="1376" y="1"/>
                      <a:pt x="1352" y="10"/>
                      <a:pt x="1330" y="33"/>
                    </a:cubicBezTo>
                    <a:cubicBezTo>
                      <a:pt x="199" y="1143"/>
                      <a:pt x="1" y="2927"/>
                      <a:pt x="854" y="4254"/>
                    </a:cubicBezTo>
                    <a:cubicBezTo>
                      <a:pt x="877" y="4283"/>
                      <a:pt x="908" y="4295"/>
                      <a:pt x="938" y="4295"/>
                    </a:cubicBezTo>
                    <a:cubicBezTo>
                      <a:pt x="1014" y="4295"/>
                      <a:pt x="1088" y="4220"/>
                      <a:pt x="1032" y="4135"/>
                    </a:cubicBezTo>
                    <a:cubicBezTo>
                      <a:pt x="635" y="3521"/>
                      <a:pt x="458" y="2787"/>
                      <a:pt x="556" y="2055"/>
                    </a:cubicBezTo>
                    <a:cubicBezTo>
                      <a:pt x="635" y="1341"/>
                      <a:pt x="973" y="686"/>
                      <a:pt x="1468" y="191"/>
                    </a:cubicBezTo>
                    <a:cubicBezTo>
                      <a:pt x="1545" y="114"/>
                      <a:pt x="1479" y="1"/>
                      <a:pt x="139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36" name="Google Shape;2836;p28"/>
              <p:cNvSpPr/>
              <p:nvPr/>
            </p:nvSpPr>
            <p:spPr>
              <a:xfrm>
                <a:off x="5678125" y="2596150"/>
                <a:ext cx="48550" cy="138100"/>
              </a:xfrm>
              <a:custGeom>
                <a:avLst/>
                <a:gdLst/>
                <a:ahLst/>
                <a:cxnLst/>
                <a:rect l="l" t="t" r="r" b="b"/>
                <a:pathLst>
                  <a:path w="1942" h="5524" extrusionOk="0">
                    <a:moveTo>
                      <a:pt x="1798" y="0"/>
                    </a:moveTo>
                    <a:cubicBezTo>
                      <a:pt x="1780" y="0"/>
                      <a:pt x="1763" y="6"/>
                      <a:pt x="1745" y="20"/>
                    </a:cubicBezTo>
                    <a:cubicBezTo>
                      <a:pt x="437" y="932"/>
                      <a:pt x="1" y="2597"/>
                      <a:pt x="297" y="4103"/>
                    </a:cubicBezTo>
                    <a:cubicBezTo>
                      <a:pt x="377" y="4579"/>
                      <a:pt x="535" y="5034"/>
                      <a:pt x="754" y="5470"/>
                    </a:cubicBezTo>
                    <a:cubicBezTo>
                      <a:pt x="767" y="5508"/>
                      <a:pt x="795" y="5524"/>
                      <a:pt x="825" y="5524"/>
                    </a:cubicBezTo>
                    <a:cubicBezTo>
                      <a:pt x="893" y="5524"/>
                      <a:pt x="973" y="5447"/>
                      <a:pt x="932" y="5352"/>
                    </a:cubicBezTo>
                    <a:cubicBezTo>
                      <a:pt x="496" y="4440"/>
                      <a:pt x="297" y="3390"/>
                      <a:pt x="477" y="2399"/>
                    </a:cubicBezTo>
                    <a:cubicBezTo>
                      <a:pt x="654" y="1527"/>
                      <a:pt x="1111" y="713"/>
                      <a:pt x="1844" y="198"/>
                    </a:cubicBezTo>
                    <a:cubicBezTo>
                      <a:pt x="1942" y="132"/>
                      <a:pt x="1878" y="0"/>
                      <a:pt x="179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37" name="Google Shape;2837;p28"/>
              <p:cNvSpPr/>
              <p:nvPr/>
            </p:nvSpPr>
            <p:spPr>
              <a:xfrm>
                <a:off x="5649400" y="2593800"/>
                <a:ext cx="41025" cy="130850"/>
              </a:xfrm>
              <a:custGeom>
                <a:avLst/>
                <a:gdLst/>
                <a:ahLst/>
                <a:cxnLst/>
                <a:rect l="l" t="t" r="r" b="b"/>
                <a:pathLst>
                  <a:path w="1641" h="5234" extrusionOk="0">
                    <a:moveTo>
                      <a:pt x="1486" y="0"/>
                    </a:moveTo>
                    <a:cubicBezTo>
                      <a:pt x="1459" y="0"/>
                      <a:pt x="1431" y="10"/>
                      <a:pt x="1407" y="35"/>
                    </a:cubicBezTo>
                    <a:cubicBezTo>
                      <a:pt x="436" y="1085"/>
                      <a:pt x="0" y="2572"/>
                      <a:pt x="178" y="3999"/>
                    </a:cubicBezTo>
                    <a:cubicBezTo>
                      <a:pt x="238" y="4396"/>
                      <a:pt x="336" y="4792"/>
                      <a:pt x="495" y="5168"/>
                    </a:cubicBezTo>
                    <a:cubicBezTo>
                      <a:pt x="518" y="5214"/>
                      <a:pt x="561" y="5233"/>
                      <a:pt x="604" y="5233"/>
                    </a:cubicBezTo>
                    <a:cubicBezTo>
                      <a:pt x="672" y="5233"/>
                      <a:pt x="738" y="5183"/>
                      <a:pt x="714" y="5109"/>
                    </a:cubicBezTo>
                    <a:cubicBezTo>
                      <a:pt x="178" y="3841"/>
                      <a:pt x="257" y="2353"/>
                      <a:pt x="891" y="1145"/>
                    </a:cubicBezTo>
                    <a:cubicBezTo>
                      <a:pt x="1071" y="788"/>
                      <a:pt x="1308" y="471"/>
                      <a:pt x="1565" y="173"/>
                    </a:cubicBezTo>
                    <a:cubicBezTo>
                      <a:pt x="1641" y="98"/>
                      <a:pt x="1569" y="0"/>
                      <a:pt x="148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38" name="Google Shape;2838;p28"/>
              <p:cNvSpPr/>
              <p:nvPr/>
            </p:nvSpPr>
            <p:spPr>
              <a:xfrm>
                <a:off x="5619650" y="2606300"/>
                <a:ext cx="24375" cy="103075"/>
              </a:xfrm>
              <a:custGeom>
                <a:avLst/>
                <a:gdLst/>
                <a:ahLst/>
                <a:cxnLst/>
                <a:rect l="l" t="t" r="r" b="b"/>
                <a:pathLst>
                  <a:path w="975" h="4123" extrusionOk="0">
                    <a:moveTo>
                      <a:pt x="828" y="1"/>
                    </a:moveTo>
                    <a:cubicBezTo>
                      <a:pt x="799" y="1"/>
                      <a:pt x="771" y="15"/>
                      <a:pt x="754" y="50"/>
                    </a:cubicBezTo>
                    <a:cubicBezTo>
                      <a:pt x="416" y="684"/>
                      <a:pt x="178" y="1377"/>
                      <a:pt x="99" y="2091"/>
                    </a:cubicBezTo>
                    <a:cubicBezTo>
                      <a:pt x="1" y="2746"/>
                      <a:pt x="1" y="3460"/>
                      <a:pt x="337" y="4073"/>
                    </a:cubicBezTo>
                    <a:cubicBezTo>
                      <a:pt x="360" y="4108"/>
                      <a:pt x="392" y="4123"/>
                      <a:pt x="424" y="4123"/>
                    </a:cubicBezTo>
                    <a:cubicBezTo>
                      <a:pt x="501" y="4123"/>
                      <a:pt x="578" y="4038"/>
                      <a:pt x="535" y="3954"/>
                    </a:cubicBezTo>
                    <a:cubicBezTo>
                      <a:pt x="199" y="3380"/>
                      <a:pt x="218" y="2686"/>
                      <a:pt x="297" y="2072"/>
                    </a:cubicBezTo>
                    <a:cubicBezTo>
                      <a:pt x="397" y="1398"/>
                      <a:pt x="614" y="764"/>
                      <a:pt x="932" y="169"/>
                    </a:cubicBezTo>
                    <a:cubicBezTo>
                      <a:pt x="974" y="85"/>
                      <a:pt x="897" y="1"/>
                      <a:pt x="82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39" name="Google Shape;2839;p28"/>
              <p:cNvSpPr/>
              <p:nvPr/>
            </p:nvSpPr>
            <p:spPr>
              <a:xfrm>
                <a:off x="5589925" y="2620875"/>
                <a:ext cx="22250" cy="64500"/>
              </a:xfrm>
              <a:custGeom>
                <a:avLst/>
                <a:gdLst/>
                <a:ahLst/>
                <a:cxnLst/>
                <a:rect l="l" t="t" r="r" b="b"/>
                <a:pathLst>
                  <a:path w="890" h="2580" extrusionOk="0">
                    <a:moveTo>
                      <a:pt x="740" y="0"/>
                    </a:moveTo>
                    <a:cubicBezTo>
                      <a:pt x="709" y="0"/>
                      <a:pt x="677" y="12"/>
                      <a:pt x="654" y="41"/>
                    </a:cubicBezTo>
                    <a:cubicBezTo>
                      <a:pt x="138" y="736"/>
                      <a:pt x="0" y="1687"/>
                      <a:pt x="257" y="2499"/>
                    </a:cubicBezTo>
                    <a:cubicBezTo>
                      <a:pt x="273" y="2556"/>
                      <a:pt x="316" y="2580"/>
                      <a:pt x="358" y="2580"/>
                    </a:cubicBezTo>
                    <a:cubicBezTo>
                      <a:pt x="419" y="2580"/>
                      <a:pt x="479" y="2530"/>
                      <a:pt x="456" y="2460"/>
                    </a:cubicBezTo>
                    <a:cubicBezTo>
                      <a:pt x="218" y="1667"/>
                      <a:pt x="357" y="815"/>
                      <a:pt x="833" y="141"/>
                    </a:cubicBezTo>
                    <a:cubicBezTo>
                      <a:pt x="889" y="70"/>
                      <a:pt x="816" y="0"/>
                      <a:pt x="74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40" name="Google Shape;2840;p28"/>
              <p:cNvSpPr/>
              <p:nvPr/>
            </p:nvSpPr>
            <p:spPr>
              <a:xfrm>
                <a:off x="5566125" y="2636700"/>
                <a:ext cx="10950" cy="30450"/>
              </a:xfrm>
              <a:custGeom>
                <a:avLst/>
                <a:gdLst/>
                <a:ahLst/>
                <a:cxnLst/>
                <a:rect l="l" t="t" r="r" b="b"/>
                <a:pathLst>
                  <a:path w="438" h="1218" extrusionOk="0">
                    <a:moveTo>
                      <a:pt x="309" y="0"/>
                    </a:moveTo>
                    <a:cubicBezTo>
                      <a:pt x="286" y="0"/>
                      <a:pt x="267" y="7"/>
                      <a:pt x="258" y="23"/>
                    </a:cubicBezTo>
                    <a:cubicBezTo>
                      <a:pt x="1" y="360"/>
                      <a:pt x="60" y="756"/>
                      <a:pt x="120" y="1134"/>
                    </a:cubicBezTo>
                    <a:cubicBezTo>
                      <a:pt x="120" y="1182"/>
                      <a:pt x="174" y="1218"/>
                      <a:pt x="215" y="1218"/>
                    </a:cubicBezTo>
                    <a:cubicBezTo>
                      <a:pt x="224" y="1218"/>
                      <a:pt x="232" y="1216"/>
                      <a:pt x="239" y="1213"/>
                    </a:cubicBezTo>
                    <a:cubicBezTo>
                      <a:pt x="297" y="1192"/>
                      <a:pt x="337" y="1134"/>
                      <a:pt x="318" y="1073"/>
                    </a:cubicBezTo>
                    <a:cubicBezTo>
                      <a:pt x="278" y="796"/>
                      <a:pt x="199" y="439"/>
                      <a:pt x="397" y="182"/>
                    </a:cubicBezTo>
                    <a:cubicBezTo>
                      <a:pt x="437" y="142"/>
                      <a:pt x="437" y="82"/>
                      <a:pt x="397" y="23"/>
                    </a:cubicBezTo>
                    <a:cubicBezTo>
                      <a:pt x="375" y="12"/>
                      <a:pt x="339" y="0"/>
                      <a:pt x="30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41" name="Google Shape;2841;p28"/>
              <p:cNvSpPr/>
              <p:nvPr/>
            </p:nvSpPr>
            <p:spPr>
              <a:xfrm>
                <a:off x="5701400" y="1784375"/>
                <a:ext cx="199250" cy="332575"/>
              </a:xfrm>
              <a:custGeom>
                <a:avLst/>
                <a:gdLst/>
                <a:ahLst/>
                <a:cxnLst/>
                <a:rect l="l" t="t" r="r" b="b"/>
                <a:pathLst>
                  <a:path w="7970" h="13303" extrusionOk="0">
                    <a:moveTo>
                      <a:pt x="5413" y="1"/>
                    </a:moveTo>
                    <a:cubicBezTo>
                      <a:pt x="3946" y="1369"/>
                      <a:pt x="2400" y="2678"/>
                      <a:pt x="1309" y="4382"/>
                    </a:cubicBezTo>
                    <a:cubicBezTo>
                      <a:pt x="794" y="5215"/>
                      <a:pt x="358" y="6106"/>
                      <a:pt x="239" y="7097"/>
                    </a:cubicBezTo>
                    <a:cubicBezTo>
                      <a:pt x="1" y="9100"/>
                      <a:pt x="1388" y="12113"/>
                      <a:pt x="2955" y="13303"/>
                    </a:cubicBezTo>
                    <a:cubicBezTo>
                      <a:pt x="4956" y="12708"/>
                      <a:pt x="7256" y="10427"/>
                      <a:pt x="7732" y="8445"/>
                    </a:cubicBezTo>
                    <a:cubicBezTo>
                      <a:pt x="7969" y="7494"/>
                      <a:pt x="7890" y="6503"/>
                      <a:pt x="7692" y="5532"/>
                    </a:cubicBezTo>
                    <a:cubicBezTo>
                      <a:pt x="7276" y="3550"/>
                      <a:pt x="6285" y="1785"/>
                      <a:pt x="541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42" name="Google Shape;2842;p28"/>
              <p:cNvSpPr/>
              <p:nvPr/>
            </p:nvSpPr>
            <p:spPr>
              <a:xfrm>
                <a:off x="5726175" y="1882025"/>
                <a:ext cx="138800" cy="230450"/>
              </a:xfrm>
              <a:custGeom>
                <a:avLst/>
                <a:gdLst/>
                <a:ahLst/>
                <a:cxnLst/>
                <a:rect l="l" t="t" r="r" b="b"/>
                <a:pathLst>
                  <a:path w="5552" h="9218" extrusionOk="0">
                    <a:moveTo>
                      <a:pt x="3827" y="1"/>
                    </a:moveTo>
                    <a:cubicBezTo>
                      <a:pt x="2797" y="952"/>
                      <a:pt x="1726" y="1843"/>
                      <a:pt x="952" y="3014"/>
                    </a:cubicBezTo>
                    <a:cubicBezTo>
                      <a:pt x="577" y="3588"/>
                      <a:pt x="278" y="4203"/>
                      <a:pt x="180" y="4877"/>
                    </a:cubicBezTo>
                    <a:cubicBezTo>
                      <a:pt x="1" y="6284"/>
                      <a:pt x="933" y="8366"/>
                      <a:pt x="2023" y="9217"/>
                    </a:cubicBezTo>
                    <a:cubicBezTo>
                      <a:pt x="3410" y="8821"/>
                      <a:pt x="5017" y="7256"/>
                      <a:pt x="5374" y="5887"/>
                    </a:cubicBezTo>
                    <a:cubicBezTo>
                      <a:pt x="5551" y="5213"/>
                      <a:pt x="5493" y="4520"/>
                      <a:pt x="5374" y="3865"/>
                    </a:cubicBezTo>
                    <a:cubicBezTo>
                      <a:pt x="5096" y="2478"/>
                      <a:pt x="4422" y="1249"/>
                      <a:pt x="3827" y="1"/>
                    </a:cubicBezTo>
                    <a:close/>
                  </a:path>
                </a:pathLst>
              </a:custGeom>
              <a:solidFill>
                <a:srgbClr val="191919">
                  <a:alpha val="128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43" name="Google Shape;2843;p28"/>
              <p:cNvSpPr/>
              <p:nvPr/>
            </p:nvSpPr>
            <p:spPr>
              <a:xfrm>
                <a:off x="5261600" y="1822400"/>
                <a:ext cx="573950" cy="1007775"/>
              </a:xfrm>
              <a:custGeom>
                <a:avLst/>
                <a:gdLst/>
                <a:ahLst/>
                <a:cxnLst/>
                <a:rect l="l" t="t" r="r" b="b"/>
                <a:pathLst>
                  <a:path w="22958" h="40311" extrusionOk="0">
                    <a:moveTo>
                      <a:pt x="22825" y="1"/>
                    </a:moveTo>
                    <a:cubicBezTo>
                      <a:pt x="22788" y="1"/>
                      <a:pt x="22754" y="20"/>
                      <a:pt x="22747" y="66"/>
                    </a:cubicBezTo>
                    <a:cubicBezTo>
                      <a:pt x="22311" y="2801"/>
                      <a:pt x="21776" y="5497"/>
                      <a:pt x="21200" y="8193"/>
                    </a:cubicBezTo>
                    <a:cubicBezTo>
                      <a:pt x="20547" y="11166"/>
                      <a:pt x="19873" y="14121"/>
                      <a:pt x="19041" y="17034"/>
                    </a:cubicBezTo>
                    <a:cubicBezTo>
                      <a:pt x="18723" y="18223"/>
                      <a:pt x="18367" y="19394"/>
                      <a:pt x="17970" y="20562"/>
                    </a:cubicBezTo>
                    <a:cubicBezTo>
                      <a:pt x="17494" y="21910"/>
                      <a:pt x="16900" y="23219"/>
                      <a:pt x="16305" y="24508"/>
                    </a:cubicBezTo>
                    <a:cubicBezTo>
                      <a:pt x="14759" y="27778"/>
                      <a:pt x="12896" y="30930"/>
                      <a:pt x="10417" y="33566"/>
                    </a:cubicBezTo>
                    <a:cubicBezTo>
                      <a:pt x="7919" y="36222"/>
                      <a:pt x="4808" y="38304"/>
                      <a:pt x="1398" y="39652"/>
                    </a:cubicBezTo>
                    <a:cubicBezTo>
                      <a:pt x="981" y="39811"/>
                      <a:pt x="545" y="39970"/>
                      <a:pt x="109" y="40107"/>
                    </a:cubicBezTo>
                    <a:cubicBezTo>
                      <a:pt x="1" y="40144"/>
                      <a:pt x="41" y="40311"/>
                      <a:pt x="139" y="40311"/>
                    </a:cubicBezTo>
                    <a:cubicBezTo>
                      <a:pt x="148" y="40311"/>
                      <a:pt x="159" y="40309"/>
                      <a:pt x="169" y="40306"/>
                    </a:cubicBezTo>
                    <a:cubicBezTo>
                      <a:pt x="3638" y="39156"/>
                      <a:pt x="6830" y="37274"/>
                      <a:pt x="9505" y="34776"/>
                    </a:cubicBezTo>
                    <a:cubicBezTo>
                      <a:pt x="12161" y="32278"/>
                      <a:pt x="14183" y="29205"/>
                      <a:pt x="15829" y="25954"/>
                    </a:cubicBezTo>
                    <a:cubicBezTo>
                      <a:pt x="16562" y="24508"/>
                      <a:pt x="17257" y="23001"/>
                      <a:pt x="17851" y="21474"/>
                    </a:cubicBezTo>
                    <a:cubicBezTo>
                      <a:pt x="18267" y="20385"/>
                      <a:pt x="18624" y="19275"/>
                      <a:pt x="18941" y="18165"/>
                    </a:cubicBezTo>
                    <a:cubicBezTo>
                      <a:pt x="19794" y="15289"/>
                      <a:pt x="20487" y="12376"/>
                      <a:pt x="21142" y="9462"/>
                    </a:cubicBezTo>
                    <a:cubicBezTo>
                      <a:pt x="21755" y="6647"/>
                      <a:pt x="22331" y="3832"/>
                      <a:pt x="22807" y="977"/>
                    </a:cubicBezTo>
                    <a:cubicBezTo>
                      <a:pt x="22847" y="700"/>
                      <a:pt x="22905" y="422"/>
                      <a:pt x="22945" y="126"/>
                    </a:cubicBezTo>
                    <a:cubicBezTo>
                      <a:pt x="22958" y="52"/>
                      <a:pt x="22886" y="1"/>
                      <a:pt x="2282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44" name="Google Shape;2844;p28"/>
              <p:cNvSpPr/>
              <p:nvPr/>
            </p:nvSpPr>
            <p:spPr>
              <a:xfrm>
                <a:off x="5728250" y="2002150"/>
                <a:ext cx="132325" cy="38725"/>
              </a:xfrm>
              <a:custGeom>
                <a:avLst/>
                <a:gdLst/>
                <a:ahLst/>
                <a:cxnLst/>
                <a:rect l="l" t="t" r="r" b="b"/>
                <a:pathLst>
                  <a:path w="5293" h="1549" extrusionOk="0">
                    <a:moveTo>
                      <a:pt x="163" y="0"/>
                    </a:moveTo>
                    <a:cubicBezTo>
                      <a:pt x="78" y="0"/>
                      <a:pt x="0" y="109"/>
                      <a:pt x="76" y="170"/>
                    </a:cubicBezTo>
                    <a:cubicBezTo>
                      <a:pt x="692" y="805"/>
                      <a:pt x="1504" y="1261"/>
                      <a:pt x="2357" y="1439"/>
                    </a:cubicBezTo>
                    <a:cubicBezTo>
                      <a:pt x="2678" y="1513"/>
                      <a:pt x="3003" y="1548"/>
                      <a:pt x="3328" y="1548"/>
                    </a:cubicBezTo>
                    <a:cubicBezTo>
                      <a:pt x="3966" y="1548"/>
                      <a:pt x="4600" y="1412"/>
                      <a:pt x="5191" y="1161"/>
                    </a:cubicBezTo>
                    <a:cubicBezTo>
                      <a:pt x="5293" y="1111"/>
                      <a:pt x="5219" y="972"/>
                      <a:pt x="5121" y="972"/>
                    </a:cubicBezTo>
                    <a:cubicBezTo>
                      <a:pt x="5105" y="972"/>
                      <a:pt x="5089" y="975"/>
                      <a:pt x="5072" y="984"/>
                    </a:cubicBezTo>
                    <a:cubicBezTo>
                      <a:pt x="4524" y="1222"/>
                      <a:pt x="3942" y="1336"/>
                      <a:pt x="3365" y="1336"/>
                    </a:cubicBezTo>
                    <a:cubicBezTo>
                      <a:pt x="2209" y="1336"/>
                      <a:pt x="1068" y="878"/>
                      <a:pt x="235" y="32"/>
                    </a:cubicBezTo>
                    <a:cubicBezTo>
                      <a:pt x="213" y="10"/>
                      <a:pt x="187" y="0"/>
                      <a:pt x="16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45" name="Google Shape;2845;p28"/>
              <p:cNvSpPr/>
              <p:nvPr/>
            </p:nvSpPr>
            <p:spPr>
              <a:xfrm>
                <a:off x="5731275" y="1966675"/>
                <a:ext cx="137350" cy="35775"/>
              </a:xfrm>
              <a:custGeom>
                <a:avLst/>
                <a:gdLst/>
                <a:ahLst/>
                <a:cxnLst/>
                <a:rect l="l" t="t" r="r" b="b"/>
                <a:pathLst>
                  <a:path w="5494" h="1431" extrusionOk="0">
                    <a:moveTo>
                      <a:pt x="167" y="1"/>
                    </a:moveTo>
                    <a:cubicBezTo>
                      <a:pt x="81" y="1"/>
                      <a:pt x="1" y="104"/>
                      <a:pt x="95" y="183"/>
                    </a:cubicBezTo>
                    <a:cubicBezTo>
                      <a:pt x="1041" y="994"/>
                      <a:pt x="2290" y="1431"/>
                      <a:pt x="3535" y="1431"/>
                    </a:cubicBezTo>
                    <a:cubicBezTo>
                      <a:pt x="3750" y="1431"/>
                      <a:pt x="3965" y="1418"/>
                      <a:pt x="4178" y="1391"/>
                    </a:cubicBezTo>
                    <a:cubicBezTo>
                      <a:pt x="4594" y="1332"/>
                      <a:pt x="4990" y="1233"/>
                      <a:pt x="5368" y="1095"/>
                    </a:cubicBezTo>
                    <a:cubicBezTo>
                      <a:pt x="5493" y="1040"/>
                      <a:pt x="5456" y="871"/>
                      <a:pt x="5343" y="871"/>
                    </a:cubicBezTo>
                    <a:cubicBezTo>
                      <a:pt x="5332" y="871"/>
                      <a:pt x="5320" y="872"/>
                      <a:pt x="5308" y="876"/>
                    </a:cubicBezTo>
                    <a:cubicBezTo>
                      <a:pt x="4732" y="1102"/>
                      <a:pt x="4119" y="1214"/>
                      <a:pt x="3505" y="1214"/>
                    </a:cubicBezTo>
                    <a:cubicBezTo>
                      <a:pt x="2724" y="1214"/>
                      <a:pt x="1944" y="1033"/>
                      <a:pt x="1245" y="677"/>
                    </a:cubicBezTo>
                    <a:cubicBezTo>
                      <a:pt x="888" y="500"/>
                      <a:pt x="550" y="281"/>
                      <a:pt x="233" y="24"/>
                    </a:cubicBezTo>
                    <a:cubicBezTo>
                      <a:pt x="213" y="8"/>
                      <a:pt x="189" y="1"/>
                      <a:pt x="16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46" name="Google Shape;2846;p28"/>
              <p:cNvSpPr/>
              <p:nvPr/>
            </p:nvSpPr>
            <p:spPr>
              <a:xfrm>
                <a:off x="5733075" y="1931575"/>
                <a:ext cx="143525" cy="33050"/>
              </a:xfrm>
              <a:custGeom>
                <a:avLst/>
                <a:gdLst/>
                <a:ahLst/>
                <a:cxnLst/>
                <a:rect l="l" t="t" r="r" b="b"/>
                <a:pathLst>
                  <a:path w="5741" h="1322" extrusionOk="0">
                    <a:moveTo>
                      <a:pt x="141" y="0"/>
                    </a:moveTo>
                    <a:cubicBezTo>
                      <a:pt x="53" y="0"/>
                      <a:pt x="1" y="134"/>
                      <a:pt x="82" y="199"/>
                    </a:cubicBezTo>
                    <a:cubicBezTo>
                      <a:pt x="1097" y="935"/>
                      <a:pt x="2343" y="1321"/>
                      <a:pt x="3595" y="1321"/>
                    </a:cubicBezTo>
                    <a:cubicBezTo>
                      <a:pt x="3859" y="1321"/>
                      <a:pt x="4122" y="1304"/>
                      <a:pt x="4384" y="1270"/>
                    </a:cubicBezTo>
                    <a:cubicBezTo>
                      <a:pt x="4820" y="1209"/>
                      <a:pt x="5236" y="1090"/>
                      <a:pt x="5632" y="952"/>
                    </a:cubicBezTo>
                    <a:cubicBezTo>
                      <a:pt x="5740" y="898"/>
                      <a:pt x="5717" y="728"/>
                      <a:pt x="5608" y="728"/>
                    </a:cubicBezTo>
                    <a:cubicBezTo>
                      <a:pt x="5597" y="728"/>
                      <a:pt x="5586" y="730"/>
                      <a:pt x="5573" y="734"/>
                    </a:cubicBezTo>
                    <a:cubicBezTo>
                      <a:pt x="4938" y="982"/>
                      <a:pt x="4255" y="1103"/>
                      <a:pt x="3572" y="1103"/>
                    </a:cubicBezTo>
                    <a:cubicBezTo>
                      <a:pt x="2783" y="1103"/>
                      <a:pt x="1993" y="943"/>
                      <a:pt x="1271" y="635"/>
                    </a:cubicBezTo>
                    <a:cubicBezTo>
                      <a:pt x="895" y="456"/>
                      <a:pt x="538" y="258"/>
                      <a:pt x="201" y="20"/>
                    </a:cubicBezTo>
                    <a:cubicBezTo>
                      <a:pt x="180" y="6"/>
                      <a:pt x="160" y="0"/>
                      <a:pt x="14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47" name="Google Shape;2847;p28"/>
              <p:cNvSpPr/>
              <p:nvPr/>
            </p:nvSpPr>
            <p:spPr>
              <a:xfrm>
                <a:off x="5753575" y="1903725"/>
                <a:ext cx="118975" cy="30625"/>
              </a:xfrm>
              <a:custGeom>
                <a:avLst/>
                <a:gdLst/>
                <a:ahLst/>
                <a:cxnLst/>
                <a:rect l="l" t="t" r="r" b="b"/>
                <a:pathLst>
                  <a:path w="4759" h="1225" extrusionOk="0">
                    <a:moveTo>
                      <a:pt x="167" y="0"/>
                    </a:moveTo>
                    <a:cubicBezTo>
                      <a:pt x="80" y="0"/>
                      <a:pt x="0" y="101"/>
                      <a:pt x="94" y="163"/>
                    </a:cubicBezTo>
                    <a:cubicBezTo>
                      <a:pt x="922" y="859"/>
                      <a:pt x="1985" y="1225"/>
                      <a:pt x="3052" y="1225"/>
                    </a:cubicBezTo>
                    <a:cubicBezTo>
                      <a:pt x="3595" y="1225"/>
                      <a:pt x="4139" y="1130"/>
                      <a:pt x="4653" y="936"/>
                    </a:cubicBezTo>
                    <a:cubicBezTo>
                      <a:pt x="4758" y="901"/>
                      <a:pt x="4725" y="727"/>
                      <a:pt x="4634" y="727"/>
                    </a:cubicBezTo>
                    <a:cubicBezTo>
                      <a:pt x="4622" y="727"/>
                      <a:pt x="4609" y="731"/>
                      <a:pt x="4595" y="737"/>
                    </a:cubicBezTo>
                    <a:cubicBezTo>
                      <a:pt x="4100" y="921"/>
                      <a:pt x="3575" y="1011"/>
                      <a:pt x="3050" y="1011"/>
                    </a:cubicBezTo>
                    <a:cubicBezTo>
                      <a:pt x="2039" y="1011"/>
                      <a:pt x="1029" y="676"/>
                      <a:pt x="234" y="24"/>
                    </a:cubicBezTo>
                    <a:cubicBezTo>
                      <a:pt x="213" y="7"/>
                      <a:pt x="189" y="0"/>
                      <a:pt x="16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48" name="Google Shape;2848;p28"/>
              <p:cNvSpPr/>
              <p:nvPr/>
            </p:nvSpPr>
            <p:spPr>
              <a:xfrm>
                <a:off x="5770475" y="1878250"/>
                <a:ext cx="96325" cy="23825"/>
              </a:xfrm>
              <a:custGeom>
                <a:avLst/>
                <a:gdLst/>
                <a:ahLst/>
                <a:cxnLst/>
                <a:rect l="l" t="t" r="r" b="b"/>
                <a:pathLst>
                  <a:path w="3853" h="953" extrusionOk="0">
                    <a:moveTo>
                      <a:pt x="159" y="1"/>
                    </a:moveTo>
                    <a:cubicBezTo>
                      <a:pt x="74" y="1"/>
                      <a:pt x="0" y="109"/>
                      <a:pt x="92" y="171"/>
                    </a:cubicBezTo>
                    <a:cubicBezTo>
                      <a:pt x="748" y="774"/>
                      <a:pt x="1585" y="952"/>
                      <a:pt x="2433" y="952"/>
                    </a:cubicBezTo>
                    <a:cubicBezTo>
                      <a:pt x="2867" y="952"/>
                      <a:pt x="3304" y="905"/>
                      <a:pt x="3721" y="845"/>
                    </a:cubicBezTo>
                    <a:cubicBezTo>
                      <a:pt x="3852" y="826"/>
                      <a:pt x="3805" y="645"/>
                      <a:pt x="3697" y="645"/>
                    </a:cubicBezTo>
                    <a:cubicBezTo>
                      <a:pt x="3692" y="645"/>
                      <a:pt x="3686" y="646"/>
                      <a:pt x="3681" y="646"/>
                    </a:cubicBezTo>
                    <a:cubicBezTo>
                      <a:pt x="3273" y="702"/>
                      <a:pt x="2844" y="747"/>
                      <a:pt x="2418" y="747"/>
                    </a:cubicBezTo>
                    <a:cubicBezTo>
                      <a:pt x="1622" y="747"/>
                      <a:pt x="838" y="588"/>
                      <a:pt x="232" y="33"/>
                    </a:cubicBezTo>
                    <a:cubicBezTo>
                      <a:pt x="209" y="10"/>
                      <a:pt x="183" y="1"/>
                      <a:pt x="15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49" name="Google Shape;2849;p28"/>
              <p:cNvSpPr/>
              <p:nvPr/>
            </p:nvSpPr>
            <p:spPr>
              <a:xfrm>
                <a:off x="5795000" y="1859725"/>
                <a:ext cx="60425" cy="16125"/>
              </a:xfrm>
              <a:custGeom>
                <a:avLst/>
                <a:gdLst/>
                <a:ahLst/>
                <a:cxnLst/>
                <a:rect l="l" t="t" r="r" b="b"/>
                <a:pathLst>
                  <a:path w="2417" h="645" extrusionOk="0">
                    <a:moveTo>
                      <a:pt x="142" y="0"/>
                    </a:moveTo>
                    <a:cubicBezTo>
                      <a:pt x="54" y="0"/>
                      <a:pt x="1" y="133"/>
                      <a:pt x="83" y="198"/>
                    </a:cubicBezTo>
                    <a:cubicBezTo>
                      <a:pt x="517" y="524"/>
                      <a:pt x="1044" y="645"/>
                      <a:pt x="1575" y="645"/>
                    </a:cubicBezTo>
                    <a:cubicBezTo>
                      <a:pt x="1820" y="645"/>
                      <a:pt x="2066" y="619"/>
                      <a:pt x="2303" y="575"/>
                    </a:cubicBezTo>
                    <a:cubicBezTo>
                      <a:pt x="2417" y="538"/>
                      <a:pt x="2386" y="355"/>
                      <a:pt x="2262" y="355"/>
                    </a:cubicBezTo>
                    <a:cubicBezTo>
                      <a:pt x="2256" y="355"/>
                      <a:pt x="2250" y="356"/>
                      <a:pt x="2243" y="357"/>
                    </a:cubicBezTo>
                    <a:cubicBezTo>
                      <a:pt x="2018" y="402"/>
                      <a:pt x="1784" y="428"/>
                      <a:pt x="1551" y="428"/>
                    </a:cubicBezTo>
                    <a:cubicBezTo>
                      <a:pt x="1068" y="428"/>
                      <a:pt x="590" y="315"/>
                      <a:pt x="202" y="20"/>
                    </a:cubicBezTo>
                    <a:cubicBezTo>
                      <a:pt x="181" y="6"/>
                      <a:pt x="161" y="0"/>
                      <a:pt x="14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50" name="Google Shape;2850;p28"/>
              <p:cNvSpPr/>
              <p:nvPr/>
            </p:nvSpPr>
            <p:spPr>
              <a:xfrm>
                <a:off x="5814900" y="1839600"/>
                <a:ext cx="32225" cy="9800"/>
              </a:xfrm>
              <a:custGeom>
                <a:avLst/>
                <a:gdLst/>
                <a:ahLst/>
                <a:cxnLst/>
                <a:rect l="l" t="t" r="r" b="b"/>
                <a:pathLst>
                  <a:path w="1289" h="392" extrusionOk="0">
                    <a:moveTo>
                      <a:pt x="110" y="1"/>
                    </a:moveTo>
                    <a:cubicBezTo>
                      <a:pt x="79" y="1"/>
                      <a:pt x="45" y="14"/>
                      <a:pt x="20" y="52"/>
                    </a:cubicBezTo>
                    <a:cubicBezTo>
                      <a:pt x="1" y="91"/>
                      <a:pt x="1" y="170"/>
                      <a:pt x="60" y="191"/>
                    </a:cubicBezTo>
                    <a:cubicBezTo>
                      <a:pt x="327" y="324"/>
                      <a:pt x="616" y="391"/>
                      <a:pt x="912" y="391"/>
                    </a:cubicBezTo>
                    <a:cubicBezTo>
                      <a:pt x="1010" y="391"/>
                      <a:pt x="1110" y="384"/>
                      <a:pt x="1209" y="369"/>
                    </a:cubicBezTo>
                    <a:cubicBezTo>
                      <a:pt x="1270" y="369"/>
                      <a:pt x="1289" y="289"/>
                      <a:pt x="1270" y="231"/>
                    </a:cubicBezTo>
                    <a:cubicBezTo>
                      <a:pt x="1270" y="185"/>
                      <a:pt x="1235" y="163"/>
                      <a:pt x="1194" y="163"/>
                    </a:cubicBezTo>
                    <a:cubicBezTo>
                      <a:pt x="1180" y="163"/>
                      <a:pt x="1165" y="166"/>
                      <a:pt x="1151" y="170"/>
                    </a:cubicBezTo>
                    <a:cubicBezTo>
                      <a:pt x="1081" y="179"/>
                      <a:pt x="1012" y="183"/>
                      <a:pt x="943" y="183"/>
                    </a:cubicBezTo>
                    <a:cubicBezTo>
                      <a:pt x="676" y="183"/>
                      <a:pt x="412" y="123"/>
                      <a:pt x="160" y="12"/>
                    </a:cubicBezTo>
                    <a:cubicBezTo>
                      <a:pt x="145" y="5"/>
                      <a:pt x="128" y="1"/>
                      <a:pt x="11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51" name="Google Shape;2851;p28"/>
              <p:cNvSpPr/>
              <p:nvPr/>
            </p:nvSpPr>
            <p:spPr>
              <a:xfrm>
                <a:off x="5752025" y="2054675"/>
                <a:ext cx="65875" cy="17600"/>
              </a:xfrm>
              <a:custGeom>
                <a:avLst/>
                <a:gdLst/>
                <a:ahLst/>
                <a:cxnLst/>
                <a:rect l="l" t="t" r="r" b="b"/>
                <a:pathLst>
                  <a:path w="2635" h="704" extrusionOk="0">
                    <a:moveTo>
                      <a:pt x="163" y="1"/>
                    </a:moveTo>
                    <a:cubicBezTo>
                      <a:pt x="78" y="1"/>
                      <a:pt x="1" y="109"/>
                      <a:pt x="77" y="171"/>
                    </a:cubicBezTo>
                    <a:cubicBezTo>
                      <a:pt x="595" y="613"/>
                      <a:pt x="1254" y="703"/>
                      <a:pt x="1909" y="703"/>
                    </a:cubicBezTo>
                    <a:cubicBezTo>
                      <a:pt x="2106" y="703"/>
                      <a:pt x="2303" y="695"/>
                      <a:pt x="2495" y="686"/>
                    </a:cubicBezTo>
                    <a:cubicBezTo>
                      <a:pt x="2629" y="686"/>
                      <a:pt x="2635" y="487"/>
                      <a:pt x="2512" y="487"/>
                    </a:cubicBezTo>
                    <a:cubicBezTo>
                      <a:pt x="2507" y="487"/>
                      <a:pt x="2501" y="487"/>
                      <a:pt x="2495" y="488"/>
                    </a:cubicBezTo>
                    <a:cubicBezTo>
                      <a:pt x="2321" y="492"/>
                      <a:pt x="2142" y="498"/>
                      <a:pt x="1962" y="498"/>
                    </a:cubicBezTo>
                    <a:cubicBezTo>
                      <a:pt x="1343" y="498"/>
                      <a:pt x="712" y="432"/>
                      <a:pt x="236" y="33"/>
                    </a:cubicBezTo>
                    <a:cubicBezTo>
                      <a:pt x="213" y="10"/>
                      <a:pt x="188" y="1"/>
                      <a:pt x="16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sp>
        <p:nvSpPr>
          <p:cNvPr id="2852" name="Google Shape;2852;p28"/>
          <p:cNvSpPr/>
          <p:nvPr/>
        </p:nvSpPr>
        <p:spPr>
          <a:xfrm>
            <a:off x="500133" y="1444767"/>
            <a:ext cx="334400" cy="334400"/>
          </a:xfrm>
          <a:prstGeom prst="ellipse">
            <a:avLst/>
          </a:prstGeom>
          <a:solidFill>
            <a:schemeClr val="accent4"/>
          </a:solidFill>
          <a:ln w="38100" cap="flat" cmpd="sng">
            <a:solidFill>
              <a:schemeClr val="lt2"/>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853" name="Google Shape;2853;p28"/>
          <p:cNvSpPr/>
          <p:nvPr/>
        </p:nvSpPr>
        <p:spPr>
          <a:xfrm>
            <a:off x="11241200" y="1444767"/>
            <a:ext cx="220000" cy="220000"/>
          </a:xfrm>
          <a:prstGeom prst="ellipse">
            <a:avLst/>
          </a:prstGeom>
          <a:solidFill>
            <a:schemeClr val="accent3"/>
          </a:solidFill>
          <a:ln w="38100" cap="flat" cmpd="sng">
            <a:solidFill>
              <a:schemeClr val="lt2"/>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854" name="Google Shape;2854;p28"/>
          <p:cNvSpPr/>
          <p:nvPr/>
        </p:nvSpPr>
        <p:spPr>
          <a:xfrm>
            <a:off x="9140700" y="6138800"/>
            <a:ext cx="202000" cy="202000"/>
          </a:xfrm>
          <a:prstGeom prst="ellipse">
            <a:avLst/>
          </a:prstGeom>
          <a:solidFill>
            <a:schemeClr val="accent2"/>
          </a:solidFill>
          <a:ln w="38100" cap="flat" cmpd="sng">
            <a:solidFill>
              <a:schemeClr val="lt2"/>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855" name="Google Shape;2855;p28"/>
          <p:cNvSpPr/>
          <p:nvPr/>
        </p:nvSpPr>
        <p:spPr>
          <a:xfrm>
            <a:off x="9739000" y="284100"/>
            <a:ext cx="202000" cy="202000"/>
          </a:xfrm>
          <a:prstGeom prst="ellipse">
            <a:avLst/>
          </a:prstGeom>
          <a:solidFill>
            <a:schemeClr val="accent2"/>
          </a:solidFill>
          <a:ln w="38100" cap="flat" cmpd="sng">
            <a:solidFill>
              <a:schemeClr val="lt2"/>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856" name="Google Shape;2856;p28"/>
          <p:cNvSpPr/>
          <p:nvPr/>
        </p:nvSpPr>
        <p:spPr>
          <a:xfrm>
            <a:off x="298133" y="1014833"/>
            <a:ext cx="202000" cy="202000"/>
          </a:xfrm>
          <a:prstGeom prst="ellipse">
            <a:avLst/>
          </a:prstGeom>
          <a:solidFill>
            <a:schemeClr val="accent2"/>
          </a:solidFill>
          <a:ln w="38100" cap="flat" cmpd="sng">
            <a:solidFill>
              <a:schemeClr val="lt2"/>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Tree>
    <p:extLst>
      <p:ext uri="{BB962C8B-B14F-4D97-AF65-F5344CB8AC3E}">
        <p14:creationId xmlns:p14="http://schemas.microsoft.com/office/powerpoint/2010/main" val="97199911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a:extLst>
              <a:ext uri="{FF2B5EF4-FFF2-40B4-BE49-F238E27FC236}">
                <a16:creationId xmlns:a16="http://schemas.microsoft.com/office/drawing/2014/main" id="{B3C52E95-D305-403B-A701-832EE488E07D}"/>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FCE56A25-9EE0-419E-8EC7-1BF5DF5B2664}"/>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FE45D9A2-F021-42F3-8FF7-CB60687FEF56}"/>
              </a:ext>
            </a:extLst>
          </p:cNvPr>
          <p:cNvSpPr>
            <a:spLocks noGrp="1" noChangeArrowheads="1"/>
          </p:cNvSpPr>
          <p:nvPr>
            <p:ph type="sldNum" sz="quarter" idx="12"/>
          </p:nvPr>
        </p:nvSpPr>
        <p:spPr>
          <a:ln/>
        </p:spPr>
        <p:txBody>
          <a:bodyPr/>
          <a:lstStyle>
            <a:lvl1pPr>
              <a:defRPr/>
            </a:lvl1pPr>
          </a:lstStyle>
          <a:p>
            <a:pPr>
              <a:defRPr/>
            </a:pPr>
            <a:fld id="{E86243F8-78A7-4190-B331-E93D0FB61710}" type="slidenum">
              <a:rPr lang="en-US" altLang="en-US"/>
              <a:pPr>
                <a:defRPr/>
              </a:pPr>
              <a:t>‹#›</a:t>
            </a:fld>
            <a:endParaRPr lang="en-US" altLang="en-US"/>
          </a:p>
        </p:txBody>
      </p:sp>
    </p:spTree>
    <p:extLst>
      <p:ext uri="{BB962C8B-B14F-4D97-AF65-F5344CB8AC3E}">
        <p14:creationId xmlns:p14="http://schemas.microsoft.com/office/powerpoint/2010/main" val="128339916"/>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matchingName="Background">
  <p:cSld name="Background">
    <p:spTree>
      <p:nvGrpSpPr>
        <p:cNvPr id="1" name="Shape 2857"/>
        <p:cNvGrpSpPr/>
        <p:nvPr/>
      </p:nvGrpSpPr>
      <p:grpSpPr>
        <a:xfrm>
          <a:off x="0" y="0"/>
          <a:ext cx="0" cy="0"/>
          <a:chOff x="0" y="0"/>
          <a:chExt cx="0" cy="0"/>
        </a:xfrm>
      </p:grpSpPr>
      <p:grpSp>
        <p:nvGrpSpPr>
          <p:cNvPr id="2858" name="Google Shape;2858;p29"/>
          <p:cNvGrpSpPr/>
          <p:nvPr/>
        </p:nvGrpSpPr>
        <p:grpSpPr>
          <a:xfrm rot="-3780242">
            <a:off x="1092816" y="5382654"/>
            <a:ext cx="681504" cy="2240855"/>
            <a:chOff x="2643963" y="1509025"/>
            <a:chExt cx="330600" cy="1087047"/>
          </a:xfrm>
        </p:grpSpPr>
        <p:sp>
          <p:nvSpPr>
            <p:cNvPr id="2859" name="Google Shape;2859;p29"/>
            <p:cNvSpPr/>
            <p:nvPr/>
          </p:nvSpPr>
          <p:spPr>
            <a:xfrm>
              <a:off x="2643963" y="1509273"/>
              <a:ext cx="330600" cy="1086550"/>
            </a:xfrm>
            <a:custGeom>
              <a:avLst/>
              <a:gdLst/>
              <a:ahLst/>
              <a:cxnLst/>
              <a:rect l="l" t="t" r="r" b="b"/>
              <a:pathLst>
                <a:path w="13224" h="43462" extrusionOk="0">
                  <a:moveTo>
                    <a:pt x="6622" y="0"/>
                  </a:moveTo>
                  <a:cubicBezTo>
                    <a:pt x="4065" y="614"/>
                    <a:pt x="4462" y="9237"/>
                    <a:pt x="4639" y="9713"/>
                  </a:cubicBezTo>
                  <a:cubicBezTo>
                    <a:pt x="4690" y="9837"/>
                    <a:pt x="4711" y="9891"/>
                    <a:pt x="4710" y="9891"/>
                  </a:cubicBezTo>
                  <a:cubicBezTo>
                    <a:pt x="4699" y="9891"/>
                    <a:pt x="3834" y="7899"/>
                    <a:pt x="3391" y="7235"/>
                  </a:cubicBezTo>
                  <a:cubicBezTo>
                    <a:pt x="3197" y="6928"/>
                    <a:pt x="2898" y="6608"/>
                    <a:pt x="2589" y="6608"/>
                  </a:cubicBezTo>
                  <a:cubicBezTo>
                    <a:pt x="2519" y="6608"/>
                    <a:pt x="2449" y="6624"/>
                    <a:pt x="2379" y="6661"/>
                  </a:cubicBezTo>
                  <a:cubicBezTo>
                    <a:pt x="952" y="7572"/>
                    <a:pt x="2678" y="14291"/>
                    <a:pt x="3629" y="18018"/>
                  </a:cubicBezTo>
                  <a:cubicBezTo>
                    <a:pt x="3014" y="16612"/>
                    <a:pt x="2261" y="15303"/>
                    <a:pt x="1349" y="14114"/>
                  </a:cubicBezTo>
                  <a:cubicBezTo>
                    <a:pt x="1181" y="13879"/>
                    <a:pt x="944" y="13630"/>
                    <a:pt x="694" y="13630"/>
                  </a:cubicBezTo>
                  <a:cubicBezTo>
                    <a:pt x="648" y="13630"/>
                    <a:pt x="602" y="13639"/>
                    <a:pt x="556" y="13657"/>
                  </a:cubicBezTo>
                  <a:cubicBezTo>
                    <a:pt x="299" y="13757"/>
                    <a:pt x="220" y="14093"/>
                    <a:pt x="180" y="14371"/>
                  </a:cubicBezTo>
                  <a:cubicBezTo>
                    <a:pt x="1" y="15700"/>
                    <a:pt x="239" y="17048"/>
                    <a:pt x="556" y="18335"/>
                  </a:cubicBezTo>
                  <a:cubicBezTo>
                    <a:pt x="1211" y="20992"/>
                    <a:pt x="2162" y="23549"/>
                    <a:pt x="3371" y="25968"/>
                  </a:cubicBezTo>
                  <a:cubicBezTo>
                    <a:pt x="2955" y="25334"/>
                    <a:pt x="2459" y="24758"/>
                    <a:pt x="1904" y="24282"/>
                  </a:cubicBezTo>
                  <a:cubicBezTo>
                    <a:pt x="1658" y="24070"/>
                    <a:pt x="1358" y="23856"/>
                    <a:pt x="1048" y="23856"/>
                  </a:cubicBezTo>
                  <a:cubicBezTo>
                    <a:pt x="984" y="23856"/>
                    <a:pt x="919" y="23865"/>
                    <a:pt x="854" y="23886"/>
                  </a:cubicBezTo>
                  <a:cubicBezTo>
                    <a:pt x="378" y="24025"/>
                    <a:pt x="220" y="24679"/>
                    <a:pt x="259" y="25215"/>
                  </a:cubicBezTo>
                  <a:cubicBezTo>
                    <a:pt x="318" y="26008"/>
                    <a:pt x="595" y="26761"/>
                    <a:pt x="913" y="27474"/>
                  </a:cubicBezTo>
                  <a:cubicBezTo>
                    <a:pt x="2360" y="31003"/>
                    <a:pt x="4243" y="34333"/>
                    <a:pt x="6463" y="37365"/>
                  </a:cubicBezTo>
                  <a:lnTo>
                    <a:pt x="6463" y="43372"/>
                  </a:lnTo>
                  <a:cubicBezTo>
                    <a:pt x="6463" y="43432"/>
                    <a:pt x="6518" y="43461"/>
                    <a:pt x="6572" y="43461"/>
                  </a:cubicBezTo>
                  <a:cubicBezTo>
                    <a:pt x="6627" y="43461"/>
                    <a:pt x="6682" y="43432"/>
                    <a:pt x="6682" y="43372"/>
                  </a:cubicBezTo>
                  <a:lnTo>
                    <a:pt x="6682" y="37465"/>
                  </a:lnTo>
                  <a:cubicBezTo>
                    <a:pt x="8942" y="34412"/>
                    <a:pt x="10845" y="31042"/>
                    <a:pt x="12330" y="27474"/>
                  </a:cubicBezTo>
                  <a:cubicBezTo>
                    <a:pt x="12629" y="26761"/>
                    <a:pt x="12925" y="26008"/>
                    <a:pt x="12965" y="25215"/>
                  </a:cubicBezTo>
                  <a:cubicBezTo>
                    <a:pt x="13004" y="24679"/>
                    <a:pt x="12846" y="24025"/>
                    <a:pt x="12370" y="23886"/>
                  </a:cubicBezTo>
                  <a:cubicBezTo>
                    <a:pt x="12309" y="23865"/>
                    <a:pt x="12246" y="23856"/>
                    <a:pt x="12184" y="23856"/>
                  </a:cubicBezTo>
                  <a:cubicBezTo>
                    <a:pt x="11886" y="23856"/>
                    <a:pt x="11586" y="24070"/>
                    <a:pt x="11339" y="24282"/>
                  </a:cubicBezTo>
                  <a:cubicBezTo>
                    <a:pt x="10765" y="24758"/>
                    <a:pt x="10269" y="25334"/>
                    <a:pt x="9853" y="25968"/>
                  </a:cubicBezTo>
                  <a:cubicBezTo>
                    <a:pt x="11082" y="23549"/>
                    <a:pt x="12013" y="20992"/>
                    <a:pt x="12668" y="18335"/>
                  </a:cubicBezTo>
                  <a:cubicBezTo>
                    <a:pt x="12985" y="17048"/>
                    <a:pt x="13223" y="15700"/>
                    <a:pt x="13065" y="14371"/>
                  </a:cubicBezTo>
                  <a:cubicBezTo>
                    <a:pt x="13025" y="14093"/>
                    <a:pt x="12925" y="13757"/>
                    <a:pt x="12687" y="13657"/>
                  </a:cubicBezTo>
                  <a:cubicBezTo>
                    <a:pt x="12638" y="13639"/>
                    <a:pt x="12589" y="13630"/>
                    <a:pt x="12541" y="13630"/>
                  </a:cubicBezTo>
                  <a:cubicBezTo>
                    <a:pt x="12280" y="13630"/>
                    <a:pt x="12043" y="13879"/>
                    <a:pt x="11875" y="14114"/>
                  </a:cubicBezTo>
                  <a:cubicBezTo>
                    <a:pt x="10983" y="15303"/>
                    <a:pt x="10210" y="16612"/>
                    <a:pt x="9595" y="18018"/>
                  </a:cubicBezTo>
                  <a:cubicBezTo>
                    <a:pt x="10546" y="14291"/>
                    <a:pt x="12291" y="7572"/>
                    <a:pt x="10864" y="6661"/>
                  </a:cubicBezTo>
                  <a:cubicBezTo>
                    <a:pt x="10791" y="6624"/>
                    <a:pt x="10718" y="6608"/>
                    <a:pt x="10645" y="6608"/>
                  </a:cubicBezTo>
                  <a:cubicBezTo>
                    <a:pt x="10326" y="6608"/>
                    <a:pt x="10027" y="6928"/>
                    <a:pt x="9833" y="7235"/>
                  </a:cubicBezTo>
                  <a:cubicBezTo>
                    <a:pt x="9408" y="7899"/>
                    <a:pt x="8544" y="9891"/>
                    <a:pt x="8521" y="9891"/>
                  </a:cubicBezTo>
                  <a:cubicBezTo>
                    <a:pt x="8518" y="9891"/>
                    <a:pt x="8537" y="9837"/>
                    <a:pt x="8585" y="9713"/>
                  </a:cubicBezTo>
                  <a:cubicBezTo>
                    <a:pt x="8783" y="9237"/>
                    <a:pt x="9179" y="614"/>
                    <a:pt x="6622" y="0"/>
                  </a:cubicBezTo>
                  <a:close/>
                </a:path>
              </a:pathLst>
            </a:custGeom>
            <a:solidFill>
              <a:schemeClr val="dk1"/>
            </a:solidFill>
            <a:ln w="152400" cap="flat" cmpd="sng">
              <a:solidFill>
                <a:schemeClr val="lt2"/>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nvGrpSpPr>
            <p:cNvPr id="2860" name="Google Shape;2860;p29"/>
            <p:cNvGrpSpPr/>
            <p:nvPr/>
          </p:nvGrpSpPr>
          <p:grpSpPr>
            <a:xfrm>
              <a:off x="2643988" y="1509025"/>
              <a:ext cx="330550" cy="1087047"/>
              <a:chOff x="5683100" y="2795850"/>
              <a:chExt cx="330550" cy="1087047"/>
            </a:xfrm>
          </p:grpSpPr>
          <p:sp>
            <p:nvSpPr>
              <p:cNvPr id="2861" name="Google Shape;2861;p29"/>
              <p:cNvSpPr/>
              <p:nvPr/>
            </p:nvSpPr>
            <p:spPr>
              <a:xfrm>
                <a:off x="5683100" y="2795850"/>
                <a:ext cx="330550" cy="939100"/>
              </a:xfrm>
              <a:custGeom>
                <a:avLst/>
                <a:gdLst/>
                <a:ahLst/>
                <a:cxnLst/>
                <a:rect l="l" t="t" r="r" b="b"/>
                <a:pathLst>
                  <a:path w="13222" h="37564" extrusionOk="0">
                    <a:moveTo>
                      <a:pt x="6621" y="1"/>
                    </a:moveTo>
                    <a:cubicBezTo>
                      <a:pt x="4063" y="614"/>
                      <a:pt x="4459" y="9257"/>
                      <a:pt x="4639" y="9733"/>
                    </a:cubicBezTo>
                    <a:cubicBezTo>
                      <a:pt x="4689" y="9852"/>
                      <a:pt x="4710" y="9905"/>
                      <a:pt x="4709" y="9905"/>
                    </a:cubicBezTo>
                    <a:cubicBezTo>
                      <a:pt x="4701" y="9905"/>
                      <a:pt x="3832" y="7920"/>
                      <a:pt x="3389" y="7256"/>
                    </a:cubicBezTo>
                    <a:cubicBezTo>
                      <a:pt x="3192" y="6943"/>
                      <a:pt x="2885" y="6617"/>
                      <a:pt x="2572" y="6617"/>
                    </a:cubicBezTo>
                    <a:cubicBezTo>
                      <a:pt x="2508" y="6617"/>
                      <a:pt x="2443" y="6631"/>
                      <a:pt x="2379" y="6661"/>
                    </a:cubicBezTo>
                    <a:cubicBezTo>
                      <a:pt x="952" y="7592"/>
                      <a:pt x="2675" y="14313"/>
                      <a:pt x="3627" y="18019"/>
                    </a:cubicBezTo>
                    <a:cubicBezTo>
                      <a:pt x="3013" y="16631"/>
                      <a:pt x="2260" y="15323"/>
                      <a:pt x="1348" y="14115"/>
                    </a:cubicBezTo>
                    <a:cubicBezTo>
                      <a:pt x="1185" y="13886"/>
                      <a:pt x="953" y="13643"/>
                      <a:pt x="711" y="13643"/>
                    </a:cubicBezTo>
                    <a:cubicBezTo>
                      <a:pt x="659" y="13643"/>
                      <a:pt x="607" y="13654"/>
                      <a:pt x="555" y="13678"/>
                    </a:cubicBezTo>
                    <a:cubicBezTo>
                      <a:pt x="297" y="13777"/>
                      <a:pt x="217" y="14094"/>
                      <a:pt x="178" y="14392"/>
                    </a:cubicBezTo>
                    <a:cubicBezTo>
                      <a:pt x="0" y="15700"/>
                      <a:pt x="238" y="17048"/>
                      <a:pt x="555" y="18336"/>
                    </a:cubicBezTo>
                    <a:cubicBezTo>
                      <a:pt x="1208" y="20992"/>
                      <a:pt x="2160" y="23569"/>
                      <a:pt x="3370" y="25968"/>
                    </a:cubicBezTo>
                    <a:cubicBezTo>
                      <a:pt x="2953" y="25334"/>
                      <a:pt x="2458" y="24779"/>
                      <a:pt x="1903" y="24283"/>
                    </a:cubicBezTo>
                    <a:cubicBezTo>
                      <a:pt x="1659" y="24073"/>
                      <a:pt x="1364" y="23875"/>
                      <a:pt x="1058" y="23875"/>
                    </a:cubicBezTo>
                    <a:cubicBezTo>
                      <a:pt x="989" y="23875"/>
                      <a:pt x="921" y="23885"/>
                      <a:pt x="852" y="23907"/>
                    </a:cubicBezTo>
                    <a:cubicBezTo>
                      <a:pt x="376" y="24045"/>
                      <a:pt x="217" y="24700"/>
                      <a:pt x="257" y="25234"/>
                    </a:cubicBezTo>
                    <a:cubicBezTo>
                      <a:pt x="317" y="26027"/>
                      <a:pt x="595" y="26761"/>
                      <a:pt x="912" y="27494"/>
                    </a:cubicBezTo>
                    <a:cubicBezTo>
                      <a:pt x="2398" y="31102"/>
                      <a:pt x="4321" y="34492"/>
                      <a:pt x="6621" y="37564"/>
                    </a:cubicBezTo>
                    <a:cubicBezTo>
                      <a:pt x="8920" y="34492"/>
                      <a:pt x="10842" y="31102"/>
                      <a:pt x="12330" y="27494"/>
                    </a:cubicBezTo>
                    <a:cubicBezTo>
                      <a:pt x="12626" y="26761"/>
                      <a:pt x="12924" y="26027"/>
                      <a:pt x="12964" y="25234"/>
                    </a:cubicBezTo>
                    <a:cubicBezTo>
                      <a:pt x="13004" y="24700"/>
                      <a:pt x="12845" y="24045"/>
                      <a:pt x="12369" y="23907"/>
                    </a:cubicBezTo>
                    <a:cubicBezTo>
                      <a:pt x="12304" y="23885"/>
                      <a:pt x="12239" y="23875"/>
                      <a:pt x="12173" y="23875"/>
                    </a:cubicBezTo>
                    <a:cubicBezTo>
                      <a:pt x="11878" y="23875"/>
                      <a:pt x="11581" y="24073"/>
                      <a:pt x="11339" y="24283"/>
                    </a:cubicBezTo>
                    <a:cubicBezTo>
                      <a:pt x="10763" y="24779"/>
                      <a:pt x="10268" y="25334"/>
                      <a:pt x="9851" y="25968"/>
                    </a:cubicBezTo>
                    <a:cubicBezTo>
                      <a:pt x="11080" y="23569"/>
                      <a:pt x="12013" y="20992"/>
                      <a:pt x="12666" y="18336"/>
                    </a:cubicBezTo>
                    <a:cubicBezTo>
                      <a:pt x="12983" y="17048"/>
                      <a:pt x="13221" y="15700"/>
                      <a:pt x="13062" y="14392"/>
                    </a:cubicBezTo>
                    <a:cubicBezTo>
                      <a:pt x="13023" y="14094"/>
                      <a:pt x="12924" y="13777"/>
                      <a:pt x="12687" y="13678"/>
                    </a:cubicBezTo>
                    <a:cubicBezTo>
                      <a:pt x="12631" y="13654"/>
                      <a:pt x="12576" y="13643"/>
                      <a:pt x="12522" y="13643"/>
                    </a:cubicBezTo>
                    <a:cubicBezTo>
                      <a:pt x="12268" y="13643"/>
                      <a:pt x="12037" y="13886"/>
                      <a:pt x="11873" y="14115"/>
                    </a:cubicBezTo>
                    <a:cubicBezTo>
                      <a:pt x="10982" y="15323"/>
                      <a:pt x="10208" y="16631"/>
                      <a:pt x="9594" y="18019"/>
                    </a:cubicBezTo>
                    <a:cubicBezTo>
                      <a:pt x="10546" y="14313"/>
                      <a:pt x="12290" y="7592"/>
                      <a:pt x="10863" y="6661"/>
                    </a:cubicBezTo>
                    <a:cubicBezTo>
                      <a:pt x="10795" y="6631"/>
                      <a:pt x="10728" y="6617"/>
                      <a:pt x="10661" y="6617"/>
                    </a:cubicBezTo>
                    <a:cubicBezTo>
                      <a:pt x="10336" y="6617"/>
                      <a:pt x="10029" y="6943"/>
                      <a:pt x="9832" y="7256"/>
                    </a:cubicBezTo>
                    <a:cubicBezTo>
                      <a:pt x="9405" y="7920"/>
                      <a:pt x="8540" y="9905"/>
                      <a:pt x="8520" y="9905"/>
                    </a:cubicBezTo>
                    <a:cubicBezTo>
                      <a:pt x="8516" y="9905"/>
                      <a:pt x="8535" y="9852"/>
                      <a:pt x="8583" y="9733"/>
                    </a:cubicBezTo>
                    <a:cubicBezTo>
                      <a:pt x="8781" y="9257"/>
                      <a:pt x="9177" y="614"/>
                      <a:pt x="662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62" name="Google Shape;2862;p29"/>
              <p:cNvSpPr/>
              <p:nvPr/>
            </p:nvSpPr>
            <p:spPr>
              <a:xfrm>
                <a:off x="5759400" y="2990350"/>
                <a:ext cx="178425" cy="703986"/>
              </a:xfrm>
              <a:custGeom>
                <a:avLst/>
                <a:gdLst/>
                <a:ahLst/>
                <a:cxnLst/>
                <a:rect l="l" t="t" r="r" b="b"/>
                <a:pathLst>
                  <a:path w="7137" h="26563" extrusionOk="0">
                    <a:moveTo>
                      <a:pt x="3569" y="0"/>
                    </a:moveTo>
                    <a:cubicBezTo>
                      <a:pt x="2181" y="436"/>
                      <a:pt x="2399" y="6542"/>
                      <a:pt x="2498" y="6879"/>
                    </a:cubicBezTo>
                    <a:cubicBezTo>
                      <a:pt x="2524" y="6966"/>
                      <a:pt x="2534" y="7004"/>
                      <a:pt x="2532" y="7004"/>
                    </a:cubicBezTo>
                    <a:cubicBezTo>
                      <a:pt x="2520" y="7004"/>
                      <a:pt x="2063" y="5594"/>
                      <a:pt x="1824" y="5135"/>
                    </a:cubicBezTo>
                    <a:cubicBezTo>
                      <a:pt x="1727" y="4908"/>
                      <a:pt x="1563" y="4681"/>
                      <a:pt x="1388" y="4681"/>
                    </a:cubicBezTo>
                    <a:cubicBezTo>
                      <a:pt x="1349" y="4681"/>
                      <a:pt x="1309" y="4693"/>
                      <a:pt x="1269" y="4718"/>
                    </a:cubicBezTo>
                    <a:cubicBezTo>
                      <a:pt x="496" y="5373"/>
                      <a:pt x="1447" y="10110"/>
                      <a:pt x="1962" y="12747"/>
                    </a:cubicBezTo>
                    <a:cubicBezTo>
                      <a:pt x="1626" y="11756"/>
                      <a:pt x="1209" y="10823"/>
                      <a:pt x="733" y="9972"/>
                    </a:cubicBezTo>
                    <a:cubicBezTo>
                      <a:pt x="632" y="9819"/>
                      <a:pt x="501" y="9638"/>
                      <a:pt x="367" y="9638"/>
                    </a:cubicBezTo>
                    <a:cubicBezTo>
                      <a:pt x="344" y="9638"/>
                      <a:pt x="320" y="9643"/>
                      <a:pt x="297" y="9655"/>
                    </a:cubicBezTo>
                    <a:cubicBezTo>
                      <a:pt x="159" y="9734"/>
                      <a:pt x="99" y="9972"/>
                      <a:pt x="80" y="10170"/>
                    </a:cubicBezTo>
                    <a:cubicBezTo>
                      <a:pt x="1" y="11101"/>
                      <a:pt x="120" y="12052"/>
                      <a:pt x="297" y="12964"/>
                    </a:cubicBezTo>
                    <a:cubicBezTo>
                      <a:pt x="654" y="14848"/>
                      <a:pt x="1150" y="16651"/>
                      <a:pt x="1824" y="18356"/>
                    </a:cubicBezTo>
                    <a:cubicBezTo>
                      <a:pt x="1587" y="17920"/>
                      <a:pt x="1328" y="17504"/>
                      <a:pt x="1011" y="17167"/>
                    </a:cubicBezTo>
                    <a:cubicBezTo>
                      <a:pt x="879" y="17019"/>
                      <a:pt x="719" y="16870"/>
                      <a:pt x="555" y="16870"/>
                    </a:cubicBezTo>
                    <a:cubicBezTo>
                      <a:pt x="522" y="16870"/>
                      <a:pt x="489" y="16876"/>
                      <a:pt x="456" y="16889"/>
                    </a:cubicBezTo>
                    <a:cubicBezTo>
                      <a:pt x="199" y="16989"/>
                      <a:pt x="120" y="17465"/>
                      <a:pt x="139" y="17841"/>
                    </a:cubicBezTo>
                    <a:cubicBezTo>
                      <a:pt x="159" y="18396"/>
                      <a:pt x="318" y="18932"/>
                      <a:pt x="477" y="19426"/>
                    </a:cubicBezTo>
                    <a:cubicBezTo>
                      <a:pt x="1288" y="21984"/>
                      <a:pt x="2319" y="24382"/>
                      <a:pt x="3569" y="26563"/>
                    </a:cubicBezTo>
                    <a:cubicBezTo>
                      <a:pt x="4798" y="24382"/>
                      <a:pt x="5848" y="21984"/>
                      <a:pt x="6641" y="19426"/>
                    </a:cubicBezTo>
                    <a:cubicBezTo>
                      <a:pt x="6799" y="18932"/>
                      <a:pt x="6958" y="18396"/>
                      <a:pt x="6997" y="17841"/>
                    </a:cubicBezTo>
                    <a:cubicBezTo>
                      <a:pt x="7018" y="17465"/>
                      <a:pt x="6918" y="16989"/>
                      <a:pt x="6680" y="16889"/>
                    </a:cubicBezTo>
                    <a:cubicBezTo>
                      <a:pt x="6647" y="16876"/>
                      <a:pt x="6613" y="16870"/>
                      <a:pt x="6579" y="16870"/>
                    </a:cubicBezTo>
                    <a:cubicBezTo>
                      <a:pt x="6411" y="16870"/>
                      <a:pt x="6238" y="17019"/>
                      <a:pt x="6106" y="17167"/>
                    </a:cubicBezTo>
                    <a:cubicBezTo>
                      <a:pt x="5808" y="17504"/>
                      <a:pt x="5531" y="17920"/>
                      <a:pt x="5313" y="18356"/>
                    </a:cubicBezTo>
                    <a:cubicBezTo>
                      <a:pt x="5967" y="16651"/>
                      <a:pt x="6482" y="14848"/>
                      <a:pt x="6839" y="12964"/>
                    </a:cubicBezTo>
                    <a:cubicBezTo>
                      <a:pt x="6997" y="12052"/>
                      <a:pt x="7137" y="11101"/>
                      <a:pt x="7037" y="10170"/>
                    </a:cubicBezTo>
                    <a:cubicBezTo>
                      <a:pt x="7018" y="9972"/>
                      <a:pt x="6978" y="9734"/>
                      <a:pt x="6839" y="9655"/>
                    </a:cubicBezTo>
                    <a:cubicBezTo>
                      <a:pt x="6816" y="9643"/>
                      <a:pt x="6792" y="9638"/>
                      <a:pt x="6769" y="9638"/>
                    </a:cubicBezTo>
                    <a:cubicBezTo>
                      <a:pt x="6630" y="9638"/>
                      <a:pt x="6488" y="9819"/>
                      <a:pt x="6403" y="9972"/>
                    </a:cubicBezTo>
                    <a:cubicBezTo>
                      <a:pt x="5908" y="10823"/>
                      <a:pt x="5511" y="11756"/>
                      <a:pt x="5174" y="12747"/>
                    </a:cubicBezTo>
                    <a:cubicBezTo>
                      <a:pt x="5689" y="10110"/>
                      <a:pt x="6622" y="5373"/>
                      <a:pt x="5848" y="4718"/>
                    </a:cubicBezTo>
                    <a:cubicBezTo>
                      <a:pt x="5811" y="4693"/>
                      <a:pt x="5775" y="4681"/>
                      <a:pt x="5738" y="4681"/>
                    </a:cubicBezTo>
                    <a:cubicBezTo>
                      <a:pt x="5573" y="4681"/>
                      <a:pt x="5407" y="4908"/>
                      <a:pt x="5293" y="5135"/>
                    </a:cubicBezTo>
                    <a:cubicBezTo>
                      <a:pt x="5072" y="5594"/>
                      <a:pt x="4602" y="7004"/>
                      <a:pt x="4587" y="7004"/>
                    </a:cubicBezTo>
                    <a:cubicBezTo>
                      <a:pt x="4584" y="7004"/>
                      <a:pt x="4594" y="6966"/>
                      <a:pt x="4619" y="6879"/>
                    </a:cubicBezTo>
                    <a:cubicBezTo>
                      <a:pt x="4738" y="6542"/>
                      <a:pt x="4936" y="436"/>
                      <a:pt x="3569" y="0"/>
                    </a:cubicBezTo>
                    <a:close/>
                  </a:path>
                </a:pathLst>
              </a:custGeom>
              <a:solidFill>
                <a:srgbClr val="191919">
                  <a:alpha val="128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63" name="Google Shape;2863;p29"/>
              <p:cNvSpPr/>
              <p:nvPr/>
            </p:nvSpPr>
            <p:spPr>
              <a:xfrm>
                <a:off x="5725918" y="3408154"/>
                <a:ext cx="120741" cy="278783"/>
              </a:xfrm>
              <a:custGeom>
                <a:avLst/>
                <a:gdLst/>
                <a:ahLst/>
                <a:cxnLst/>
                <a:rect l="l" t="t" r="r" b="b"/>
                <a:pathLst>
                  <a:path w="6176" h="11910" extrusionOk="0">
                    <a:moveTo>
                      <a:pt x="144" y="0"/>
                    </a:moveTo>
                    <a:cubicBezTo>
                      <a:pt x="75" y="0"/>
                      <a:pt x="0" y="73"/>
                      <a:pt x="28" y="154"/>
                    </a:cubicBezTo>
                    <a:cubicBezTo>
                      <a:pt x="722" y="1740"/>
                      <a:pt x="1396" y="3345"/>
                      <a:pt x="2110" y="4930"/>
                    </a:cubicBezTo>
                    <a:cubicBezTo>
                      <a:pt x="2803" y="6458"/>
                      <a:pt x="3635" y="7924"/>
                      <a:pt x="4488" y="9371"/>
                    </a:cubicBezTo>
                    <a:cubicBezTo>
                      <a:pt x="4964" y="10203"/>
                      <a:pt x="5459" y="11036"/>
                      <a:pt x="5935" y="11868"/>
                    </a:cubicBezTo>
                    <a:cubicBezTo>
                      <a:pt x="5957" y="11897"/>
                      <a:pt x="5988" y="11909"/>
                      <a:pt x="6020" y="11909"/>
                    </a:cubicBezTo>
                    <a:cubicBezTo>
                      <a:pt x="6097" y="11909"/>
                      <a:pt x="6176" y="11834"/>
                      <a:pt x="6133" y="11749"/>
                    </a:cubicBezTo>
                    <a:cubicBezTo>
                      <a:pt x="5261" y="10283"/>
                      <a:pt x="4369" y="8816"/>
                      <a:pt x="3556" y="7309"/>
                    </a:cubicBezTo>
                    <a:cubicBezTo>
                      <a:pt x="2744" y="5842"/>
                      <a:pt x="2049" y="4296"/>
                      <a:pt x="1375" y="2750"/>
                    </a:cubicBezTo>
                    <a:cubicBezTo>
                      <a:pt x="1000" y="1838"/>
                      <a:pt x="603" y="947"/>
                      <a:pt x="226" y="54"/>
                    </a:cubicBezTo>
                    <a:cubicBezTo>
                      <a:pt x="207" y="16"/>
                      <a:pt x="176" y="0"/>
                      <a:pt x="14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64" name="Google Shape;2864;p29"/>
              <p:cNvSpPr/>
              <p:nvPr/>
            </p:nvSpPr>
            <p:spPr>
              <a:xfrm>
                <a:off x="5843926" y="3418358"/>
                <a:ext cx="149968" cy="209895"/>
              </a:xfrm>
              <a:custGeom>
                <a:avLst/>
                <a:gdLst/>
                <a:ahLst/>
                <a:cxnLst/>
                <a:rect l="l" t="t" r="r" b="b"/>
                <a:pathLst>
                  <a:path w="7671" h="8967" extrusionOk="0">
                    <a:moveTo>
                      <a:pt x="7533" y="1"/>
                    </a:moveTo>
                    <a:cubicBezTo>
                      <a:pt x="7501" y="1"/>
                      <a:pt x="7471" y="16"/>
                      <a:pt x="7452" y="54"/>
                    </a:cubicBezTo>
                    <a:cubicBezTo>
                      <a:pt x="5945" y="2631"/>
                      <a:pt x="4101" y="4991"/>
                      <a:pt x="1960" y="7071"/>
                    </a:cubicBezTo>
                    <a:cubicBezTo>
                      <a:pt x="1366" y="7666"/>
                      <a:pt x="731" y="8242"/>
                      <a:pt x="78" y="8797"/>
                    </a:cubicBezTo>
                    <a:cubicBezTo>
                      <a:pt x="1" y="8858"/>
                      <a:pt x="78" y="8967"/>
                      <a:pt x="163" y="8967"/>
                    </a:cubicBezTo>
                    <a:cubicBezTo>
                      <a:pt x="188" y="8967"/>
                      <a:pt x="214" y="8957"/>
                      <a:pt x="236" y="8935"/>
                    </a:cubicBezTo>
                    <a:cubicBezTo>
                      <a:pt x="2536" y="6992"/>
                      <a:pt x="4577" y="4772"/>
                      <a:pt x="6282" y="2295"/>
                    </a:cubicBezTo>
                    <a:cubicBezTo>
                      <a:pt x="6757" y="1600"/>
                      <a:pt x="7214" y="887"/>
                      <a:pt x="7630" y="154"/>
                    </a:cubicBezTo>
                    <a:cubicBezTo>
                      <a:pt x="7671" y="73"/>
                      <a:pt x="7600" y="1"/>
                      <a:pt x="753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65" name="Google Shape;2865;p29"/>
              <p:cNvSpPr/>
              <p:nvPr/>
            </p:nvSpPr>
            <p:spPr>
              <a:xfrm>
                <a:off x="5841638" y="3353504"/>
                <a:ext cx="128522" cy="169026"/>
              </a:xfrm>
              <a:custGeom>
                <a:avLst/>
                <a:gdLst/>
                <a:ahLst/>
                <a:cxnLst/>
                <a:rect l="l" t="t" r="r" b="b"/>
                <a:pathLst>
                  <a:path w="6574" h="7221" extrusionOk="0">
                    <a:moveTo>
                      <a:pt x="6428" y="0"/>
                    </a:moveTo>
                    <a:cubicBezTo>
                      <a:pt x="6396" y="0"/>
                      <a:pt x="6364" y="14"/>
                      <a:pt x="6340" y="50"/>
                    </a:cubicBezTo>
                    <a:cubicBezTo>
                      <a:pt x="4932" y="2053"/>
                      <a:pt x="3208" y="3777"/>
                      <a:pt x="1503" y="5542"/>
                    </a:cubicBezTo>
                    <a:cubicBezTo>
                      <a:pt x="1027" y="6036"/>
                      <a:pt x="531" y="6533"/>
                      <a:pt x="76" y="7048"/>
                    </a:cubicBezTo>
                    <a:cubicBezTo>
                      <a:pt x="0" y="7123"/>
                      <a:pt x="73" y="7221"/>
                      <a:pt x="147" y="7221"/>
                    </a:cubicBezTo>
                    <a:cubicBezTo>
                      <a:pt x="171" y="7221"/>
                      <a:pt x="195" y="7210"/>
                      <a:pt x="214" y="7186"/>
                    </a:cubicBezTo>
                    <a:cubicBezTo>
                      <a:pt x="1900" y="5383"/>
                      <a:pt x="3684" y="3678"/>
                      <a:pt x="5269" y="1775"/>
                    </a:cubicBezTo>
                    <a:cubicBezTo>
                      <a:pt x="5706" y="1260"/>
                      <a:pt x="6121" y="724"/>
                      <a:pt x="6518" y="150"/>
                    </a:cubicBezTo>
                    <a:cubicBezTo>
                      <a:pt x="6573" y="80"/>
                      <a:pt x="6502" y="0"/>
                      <a:pt x="642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66" name="Google Shape;2866;p29"/>
              <p:cNvSpPr/>
              <p:nvPr/>
            </p:nvSpPr>
            <p:spPr>
              <a:xfrm>
                <a:off x="5843965" y="3224896"/>
                <a:ext cx="141014" cy="199291"/>
              </a:xfrm>
              <a:custGeom>
                <a:avLst/>
                <a:gdLst/>
                <a:ahLst/>
                <a:cxnLst/>
                <a:rect l="l" t="t" r="r" b="b"/>
                <a:pathLst>
                  <a:path w="7213" h="8514" extrusionOk="0">
                    <a:moveTo>
                      <a:pt x="7070" y="1"/>
                    </a:moveTo>
                    <a:cubicBezTo>
                      <a:pt x="7035" y="1"/>
                      <a:pt x="7000" y="17"/>
                      <a:pt x="6974" y="55"/>
                    </a:cubicBezTo>
                    <a:cubicBezTo>
                      <a:pt x="5566" y="2434"/>
                      <a:pt x="3684" y="4495"/>
                      <a:pt x="1781" y="6517"/>
                    </a:cubicBezTo>
                    <a:cubicBezTo>
                      <a:pt x="1205" y="7112"/>
                      <a:pt x="650" y="7725"/>
                      <a:pt x="76" y="8341"/>
                    </a:cubicBezTo>
                    <a:cubicBezTo>
                      <a:pt x="0" y="8415"/>
                      <a:pt x="73" y="8513"/>
                      <a:pt x="147" y="8513"/>
                    </a:cubicBezTo>
                    <a:cubicBezTo>
                      <a:pt x="171" y="8513"/>
                      <a:pt x="195" y="8503"/>
                      <a:pt x="214" y="8479"/>
                    </a:cubicBezTo>
                    <a:cubicBezTo>
                      <a:pt x="2177" y="6417"/>
                      <a:pt x="4178" y="4376"/>
                      <a:pt x="5864" y="2096"/>
                    </a:cubicBezTo>
                    <a:cubicBezTo>
                      <a:pt x="6340" y="1461"/>
                      <a:pt x="6776" y="827"/>
                      <a:pt x="7172" y="153"/>
                    </a:cubicBezTo>
                    <a:cubicBezTo>
                      <a:pt x="7212" y="72"/>
                      <a:pt x="7143" y="1"/>
                      <a:pt x="707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67" name="Google Shape;2867;p29"/>
              <p:cNvSpPr/>
              <p:nvPr/>
            </p:nvSpPr>
            <p:spPr>
              <a:xfrm>
                <a:off x="5706250" y="3179070"/>
                <a:ext cx="141464" cy="285642"/>
              </a:xfrm>
              <a:custGeom>
                <a:avLst/>
                <a:gdLst/>
                <a:ahLst/>
                <a:cxnLst/>
                <a:rect l="l" t="t" r="r" b="b"/>
                <a:pathLst>
                  <a:path w="7236" h="12203" extrusionOk="0">
                    <a:moveTo>
                      <a:pt x="154" y="0"/>
                    </a:moveTo>
                    <a:cubicBezTo>
                      <a:pt x="78" y="0"/>
                      <a:pt x="1" y="84"/>
                      <a:pt x="42" y="168"/>
                    </a:cubicBezTo>
                    <a:cubicBezTo>
                      <a:pt x="975" y="1696"/>
                      <a:pt x="1747" y="3281"/>
                      <a:pt x="2561" y="4867"/>
                    </a:cubicBezTo>
                    <a:cubicBezTo>
                      <a:pt x="3393" y="6493"/>
                      <a:pt x="4265" y="8058"/>
                      <a:pt x="5257" y="9564"/>
                    </a:cubicBezTo>
                    <a:cubicBezTo>
                      <a:pt x="5831" y="10437"/>
                      <a:pt x="6425" y="11290"/>
                      <a:pt x="7001" y="12162"/>
                    </a:cubicBezTo>
                    <a:cubicBezTo>
                      <a:pt x="7024" y="12190"/>
                      <a:pt x="7055" y="12202"/>
                      <a:pt x="7085" y="12202"/>
                    </a:cubicBezTo>
                    <a:cubicBezTo>
                      <a:pt x="7161" y="12202"/>
                      <a:pt x="7235" y="12128"/>
                      <a:pt x="7179" y="12043"/>
                    </a:cubicBezTo>
                    <a:cubicBezTo>
                      <a:pt x="6168" y="10537"/>
                      <a:pt x="5117" y="9030"/>
                      <a:pt x="4186" y="7444"/>
                    </a:cubicBezTo>
                    <a:cubicBezTo>
                      <a:pt x="3293" y="5898"/>
                      <a:pt x="2521" y="4292"/>
                      <a:pt x="1688" y="2706"/>
                    </a:cubicBezTo>
                    <a:cubicBezTo>
                      <a:pt x="1232" y="1815"/>
                      <a:pt x="756" y="922"/>
                      <a:pt x="241" y="50"/>
                    </a:cubicBezTo>
                    <a:cubicBezTo>
                      <a:pt x="217" y="15"/>
                      <a:pt x="186" y="0"/>
                      <a:pt x="15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68" name="Google Shape;2868;p29"/>
              <p:cNvSpPr/>
              <p:nvPr/>
            </p:nvSpPr>
            <p:spPr>
              <a:xfrm>
                <a:off x="5748851" y="3051725"/>
                <a:ext cx="97379" cy="277824"/>
              </a:xfrm>
              <a:custGeom>
                <a:avLst/>
                <a:gdLst/>
                <a:ahLst/>
                <a:cxnLst/>
                <a:rect l="l" t="t" r="r" b="b"/>
                <a:pathLst>
                  <a:path w="4981" h="11869" extrusionOk="0">
                    <a:moveTo>
                      <a:pt x="126" y="0"/>
                    </a:moveTo>
                    <a:cubicBezTo>
                      <a:pt x="63" y="0"/>
                      <a:pt x="1" y="55"/>
                      <a:pt x="25" y="138"/>
                    </a:cubicBezTo>
                    <a:cubicBezTo>
                      <a:pt x="1035" y="3251"/>
                      <a:pt x="2285" y="6264"/>
                      <a:pt x="3612" y="9257"/>
                    </a:cubicBezTo>
                    <a:cubicBezTo>
                      <a:pt x="3989" y="10110"/>
                      <a:pt x="4386" y="10962"/>
                      <a:pt x="4762" y="11815"/>
                    </a:cubicBezTo>
                    <a:cubicBezTo>
                      <a:pt x="4781" y="11853"/>
                      <a:pt x="4812" y="11868"/>
                      <a:pt x="4843" y="11868"/>
                    </a:cubicBezTo>
                    <a:cubicBezTo>
                      <a:pt x="4911" y="11868"/>
                      <a:pt x="4981" y="11796"/>
                      <a:pt x="4941" y="11715"/>
                    </a:cubicBezTo>
                    <a:cubicBezTo>
                      <a:pt x="3593" y="8722"/>
                      <a:pt x="2245" y="5728"/>
                      <a:pt x="1114" y="2636"/>
                    </a:cubicBezTo>
                    <a:cubicBezTo>
                      <a:pt x="797" y="1785"/>
                      <a:pt x="520" y="931"/>
                      <a:pt x="223" y="80"/>
                    </a:cubicBezTo>
                    <a:cubicBezTo>
                      <a:pt x="207" y="24"/>
                      <a:pt x="166" y="0"/>
                      <a:pt x="12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69" name="Google Shape;2869;p29"/>
              <p:cNvSpPr/>
              <p:nvPr/>
            </p:nvSpPr>
            <p:spPr>
              <a:xfrm>
                <a:off x="5843476" y="3059355"/>
                <a:ext cx="119333" cy="199643"/>
              </a:xfrm>
              <a:custGeom>
                <a:avLst/>
                <a:gdLst/>
                <a:ahLst/>
                <a:cxnLst/>
                <a:rect l="l" t="t" r="r" b="b"/>
                <a:pathLst>
                  <a:path w="6104" h="8529" extrusionOk="0">
                    <a:moveTo>
                      <a:pt x="5948" y="1"/>
                    </a:moveTo>
                    <a:cubicBezTo>
                      <a:pt x="5917" y="1"/>
                      <a:pt x="5886" y="15"/>
                      <a:pt x="5868" y="50"/>
                    </a:cubicBezTo>
                    <a:cubicBezTo>
                      <a:pt x="4441" y="2251"/>
                      <a:pt x="3035" y="4451"/>
                      <a:pt x="1468" y="6552"/>
                    </a:cubicBezTo>
                    <a:cubicBezTo>
                      <a:pt x="1013" y="7167"/>
                      <a:pt x="537" y="7762"/>
                      <a:pt x="61" y="8336"/>
                    </a:cubicBezTo>
                    <a:cubicBezTo>
                      <a:pt x="1" y="8427"/>
                      <a:pt x="66" y="8529"/>
                      <a:pt x="145" y="8529"/>
                    </a:cubicBezTo>
                    <a:cubicBezTo>
                      <a:pt x="170" y="8529"/>
                      <a:pt x="196" y="8519"/>
                      <a:pt x="220" y="8495"/>
                    </a:cubicBezTo>
                    <a:cubicBezTo>
                      <a:pt x="1904" y="6454"/>
                      <a:pt x="3391" y="4253"/>
                      <a:pt x="4838" y="2033"/>
                    </a:cubicBezTo>
                    <a:cubicBezTo>
                      <a:pt x="5234" y="1419"/>
                      <a:pt x="5651" y="785"/>
                      <a:pt x="6048" y="150"/>
                    </a:cubicBezTo>
                    <a:cubicBezTo>
                      <a:pt x="6103" y="80"/>
                      <a:pt x="6022" y="1"/>
                      <a:pt x="594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70" name="Google Shape;2870;p29"/>
              <p:cNvSpPr/>
              <p:nvPr/>
            </p:nvSpPr>
            <p:spPr>
              <a:xfrm>
                <a:off x="5842349" y="2975202"/>
                <a:ext cx="56049" cy="93803"/>
              </a:xfrm>
              <a:custGeom>
                <a:avLst/>
                <a:gdLst/>
                <a:ahLst/>
                <a:cxnLst/>
                <a:rect l="l" t="t" r="r" b="b"/>
                <a:pathLst>
                  <a:path w="3427" h="4803" extrusionOk="0">
                    <a:moveTo>
                      <a:pt x="3275" y="0"/>
                    </a:moveTo>
                    <a:cubicBezTo>
                      <a:pt x="3245" y="0"/>
                      <a:pt x="3214" y="12"/>
                      <a:pt x="3191" y="41"/>
                    </a:cubicBezTo>
                    <a:cubicBezTo>
                      <a:pt x="2339" y="1190"/>
                      <a:pt x="1784" y="2538"/>
                      <a:pt x="912" y="3688"/>
                    </a:cubicBezTo>
                    <a:cubicBezTo>
                      <a:pt x="674" y="4026"/>
                      <a:pt x="397" y="4343"/>
                      <a:pt x="80" y="4620"/>
                    </a:cubicBezTo>
                    <a:cubicBezTo>
                      <a:pt x="0" y="4699"/>
                      <a:pt x="84" y="4802"/>
                      <a:pt x="172" y="4802"/>
                    </a:cubicBezTo>
                    <a:cubicBezTo>
                      <a:pt x="194" y="4802"/>
                      <a:pt x="218" y="4795"/>
                      <a:pt x="238" y="4779"/>
                    </a:cubicBezTo>
                    <a:cubicBezTo>
                      <a:pt x="1309" y="3767"/>
                      <a:pt x="1943" y="2440"/>
                      <a:pt x="2676" y="1211"/>
                    </a:cubicBezTo>
                    <a:cubicBezTo>
                      <a:pt x="2894" y="834"/>
                      <a:pt x="3112" y="497"/>
                      <a:pt x="3370" y="160"/>
                    </a:cubicBezTo>
                    <a:cubicBezTo>
                      <a:pt x="3427" y="75"/>
                      <a:pt x="3352" y="0"/>
                      <a:pt x="327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71" name="Google Shape;2871;p29"/>
              <p:cNvSpPr/>
              <p:nvPr/>
            </p:nvSpPr>
            <p:spPr>
              <a:xfrm>
                <a:off x="5797825" y="2921315"/>
                <a:ext cx="47956" cy="79890"/>
              </a:xfrm>
              <a:custGeom>
                <a:avLst/>
                <a:gdLst/>
                <a:ahLst/>
                <a:cxnLst/>
                <a:rect l="l" t="t" r="r" b="b"/>
                <a:pathLst>
                  <a:path w="2453" h="3413" extrusionOk="0">
                    <a:moveTo>
                      <a:pt x="160" y="1"/>
                    </a:moveTo>
                    <a:cubicBezTo>
                      <a:pt x="85" y="1"/>
                      <a:pt x="1" y="75"/>
                      <a:pt x="57" y="160"/>
                    </a:cubicBezTo>
                    <a:cubicBezTo>
                      <a:pt x="771" y="1230"/>
                      <a:pt x="1503" y="2301"/>
                      <a:pt x="2217" y="3371"/>
                    </a:cubicBezTo>
                    <a:cubicBezTo>
                      <a:pt x="2240" y="3400"/>
                      <a:pt x="2271" y="3412"/>
                      <a:pt x="2302" y="3412"/>
                    </a:cubicBezTo>
                    <a:cubicBezTo>
                      <a:pt x="2378" y="3412"/>
                      <a:pt x="2453" y="3337"/>
                      <a:pt x="2396" y="3252"/>
                    </a:cubicBezTo>
                    <a:cubicBezTo>
                      <a:pt x="1683" y="2182"/>
                      <a:pt x="969" y="1112"/>
                      <a:pt x="235" y="41"/>
                    </a:cubicBezTo>
                    <a:cubicBezTo>
                      <a:pt x="218" y="13"/>
                      <a:pt x="190" y="1"/>
                      <a:pt x="16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72" name="Google Shape;2872;p29"/>
              <p:cNvSpPr/>
              <p:nvPr/>
            </p:nvSpPr>
            <p:spPr>
              <a:xfrm>
                <a:off x="5842342" y="2908700"/>
                <a:ext cx="4262" cy="974197"/>
              </a:xfrm>
              <a:custGeom>
                <a:avLst/>
                <a:gdLst/>
                <a:ahLst/>
                <a:cxnLst/>
                <a:rect l="l" t="t" r="r" b="b"/>
                <a:pathLst>
                  <a:path w="218" h="41619" extrusionOk="0">
                    <a:moveTo>
                      <a:pt x="109" y="1"/>
                    </a:moveTo>
                    <a:cubicBezTo>
                      <a:pt x="55" y="1"/>
                      <a:pt x="0" y="35"/>
                      <a:pt x="0" y="104"/>
                    </a:cubicBezTo>
                    <a:lnTo>
                      <a:pt x="0" y="16300"/>
                    </a:lnTo>
                    <a:lnTo>
                      <a:pt x="0" y="32415"/>
                    </a:lnTo>
                    <a:lnTo>
                      <a:pt x="0" y="41515"/>
                    </a:lnTo>
                    <a:cubicBezTo>
                      <a:pt x="0" y="41584"/>
                      <a:pt x="55" y="41618"/>
                      <a:pt x="109" y="41618"/>
                    </a:cubicBezTo>
                    <a:cubicBezTo>
                      <a:pt x="163" y="41618"/>
                      <a:pt x="218" y="41584"/>
                      <a:pt x="218" y="41515"/>
                    </a:cubicBezTo>
                    <a:lnTo>
                      <a:pt x="218" y="25319"/>
                    </a:lnTo>
                    <a:lnTo>
                      <a:pt x="218" y="9204"/>
                    </a:lnTo>
                    <a:lnTo>
                      <a:pt x="218" y="104"/>
                    </a:lnTo>
                    <a:cubicBezTo>
                      <a:pt x="218" y="35"/>
                      <a:pt x="163" y="1"/>
                      <a:pt x="10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grpSp>
        <p:nvGrpSpPr>
          <p:cNvPr id="2873" name="Google Shape;2873;p29"/>
          <p:cNvGrpSpPr/>
          <p:nvPr/>
        </p:nvGrpSpPr>
        <p:grpSpPr>
          <a:xfrm rot="6827663">
            <a:off x="10270578" y="5515242"/>
            <a:ext cx="1604577" cy="1450309"/>
            <a:chOff x="2401900" y="1895088"/>
            <a:chExt cx="1203300" cy="1087613"/>
          </a:xfrm>
        </p:grpSpPr>
        <p:sp>
          <p:nvSpPr>
            <p:cNvPr id="2874" name="Google Shape;2874;p29"/>
            <p:cNvSpPr/>
            <p:nvPr/>
          </p:nvSpPr>
          <p:spPr>
            <a:xfrm>
              <a:off x="2401900" y="1899500"/>
              <a:ext cx="1203300" cy="1083200"/>
            </a:xfrm>
            <a:custGeom>
              <a:avLst/>
              <a:gdLst/>
              <a:ahLst/>
              <a:cxnLst/>
              <a:rect l="l" t="t" r="r" b="b"/>
              <a:pathLst>
                <a:path w="48132" h="43328" extrusionOk="0">
                  <a:moveTo>
                    <a:pt x="0" y="1"/>
                  </a:moveTo>
                  <a:lnTo>
                    <a:pt x="0" y="1"/>
                  </a:lnTo>
                  <a:cubicBezTo>
                    <a:pt x="21" y="576"/>
                    <a:pt x="40" y="1131"/>
                    <a:pt x="60" y="1705"/>
                  </a:cubicBezTo>
                  <a:cubicBezTo>
                    <a:pt x="238" y="6661"/>
                    <a:pt x="555" y="11637"/>
                    <a:pt x="2141" y="16316"/>
                  </a:cubicBezTo>
                  <a:cubicBezTo>
                    <a:pt x="2141" y="16316"/>
                    <a:pt x="2954" y="16453"/>
                    <a:pt x="4087" y="16453"/>
                  </a:cubicBezTo>
                  <a:cubicBezTo>
                    <a:pt x="4923" y="16453"/>
                    <a:pt x="5933" y="16378"/>
                    <a:pt x="6919" y="16117"/>
                  </a:cubicBezTo>
                  <a:lnTo>
                    <a:pt x="6919" y="16117"/>
                  </a:lnTo>
                  <a:cubicBezTo>
                    <a:pt x="6919" y="16117"/>
                    <a:pt x="4718" y="17841"/>
                    <a:pt x="3192" y="18475"/>
                  </a:cubicBezTo>
                  <a:cubicBezTo>
                    <a:pt x="3192" y="18475"/>
                    <a:pt x="5590" y="22123"/>
                    <a:pt x="7672" y="24919"/>
                  </a:cubicBezTo>
                  <a:cubicBezTo>
                    <a:pt x="7672" y="24919"/>
                    <a:pt x="8603" y="24641"/>
                    <a:pt x="10427" y="23412"/>
                  </a:cubicBezTo>
                  <a:lnTo>
                    <a:pt x="10427" y="23412"/>
                  </a:lnTo>
                  <a:cubicBezTo>
                    <a:pt x="10427" y="23412"/>
                    <a:pt x="10249" y="24562"/>
                    <a:pt x="9396" y="26465"/>
                  </a:cubicBezTo>
                  <a:cubicBezTo>
                    <a:pt x="9396" y="26465"/>
                    <a:pt x="12409" y="29616"/>
                    <a:pt x="14808" y="31936"/>
                  </a:cubicBezTo>
                  <a:lnTo>
                    <a:pt x="17861" y="29655"/>
                  </a:lnTo>
                  <a:lnTo>
                    <a:pt x="17861" y="29655"/>
                  </a:lnTo>
                  <a:cubicBezTo>
                    <a:pt x="17861" y="29656"/>
                    <a:pt x="18139" y="31043"/>
                    <a:pt x="17385" y="33105"/>
                  </a:cubicBezTo>
                  <a:cubicBezTo>
                    <a:pt x="17385" y="33105"/>
                    <a:pt x="25198" y="37212"/>
                    <a:pt x="34368" y="37212"/>
                  </a:cubicBezTo>
                  <a:cubicBezTo>
                    <a:pt x="37081" y="37212"/>
                    <a:pt x="39914" y="36852"/>
                    <a:pt x="42698" y="35919"/>
                  </a:cubicBezTo>
                  <a:cubicBezTo>
                    <a:pt x="43015" y="36237"/>
                    <a:pt x="43313" y="36574"/>
                    <a:pt x="43631" y="36911"/>
                  </a:cubicBezTo>
                  <a:cubicBezTo>
                    <a:pt x="44979" y="38457"/>
                    <a:pt x="46287" y="40103"/>
                    <a:pt x="47257" y="41906"/>
                  </a:cubicBezTo>
                  <a:cubicBezTo>
                    <a:pt x="47495" y="42342"/>
                    <a:pt x="47714" y="42799"/>
                    <a:pt x="47912" y="43274"/>
                  </a:cubicBezTo>
                  <a:cubicBezTo>
                    <a:pt x="47931" y="43312"/>
                    <a:pt x="47961" y="43327"/>
                    <a:pt x="47991" y="43327"/>
                  </a:cubicBezTo>
                  <a:cubicBezTo>
                    <a:pt x="48059" y="43327"/>
                    <a:pt x="48131" y="43250"/>
                    <a:pt x="48090" y="43156"/>
                  </a:cubicBezTo>
                  <a:cubicBezTo>
                    <a:pt x="47297" y="41272"/>
                    <a:pt x="46108" y="39587"/>
                    <a:pt x="44820" y="38002"/>
                  </a:cubicBezTo>
                  <a:cubicBezTo>
                    <a:pt x="44186" y="37228"/>
                    <a:pt x="43531" y="36474"/>
                    <a:pt x="42838" y="35742"/>
                  </a:cubicBezTo>
                  <a:cubicBezTo>
                    <a:pt x="44384" y="25830"/>
                    <a:pt x="38139" y="19704"/>
                    <a:pt x="38139" y="19704"/>
                  </a:cubicBezTo>
                  <a:cubicBezTo>
                    <a:pt x="37049" y="20973"/>
                    <a:pt x="35345" y="21330"/>
                    <a:pt x="35345" y="21330"/>
                  </a:cubicBezTo>
                  <a:cubicBezTo>
                    <a:pt x="36257" y="20042"/>
                    <a:pt x="36851" y="18100"/>
                    <a:pt x="36851" y="18100"/>
                  </a:cubicBezTo>
                  <a:cubicBezTo>
                    <a:pt x="33957" y="14254"/>
                    <a:pt x="29893" y="11974"/>
                    <a:pt x="29893" y="11974"/>
                  </a:cubicBezTo>
                  <a:cubicBezTo>
                    <a:pt x="28584" y="13639"/>
                    <a:pt x="26919" y="15145"/>
                    <a:pt x="26919" y="15145"/>
                  </a:cubicBezTo>
                  <a:cubicBezTo>
                    <a:pt x="27316" y="13421"/>
                    <a:pt x="27376" y="10527"/>
                    <a:pt x="27376" y="10527"/>
                  </a:cubicBezTo>
                  <a:cubicBezTo>
                    <a:pt x="25135" y="8802"/>
                    <a:pt x="19407" y="6682"/>
                    <a:pt x="19407" y="6682"/>
                  </a:cubicBezTo>
                  <a:cubicBezTo>
                    <a:pt x="18514" y="8228"/>
                    <a:pt x="16434" y="9853"/>
                    <a:pt x="16434" y="9853"/>
                  </a:cubicBezTo>
                  <a:cubicBezTo>
                    <a:pt x="16989" y="7771"/>
                    <a:pt x="17246" y="5392"/>
                    <a:pt x="17246" y="5392"/>
                  </a:cubicBezTo>
                  <a:cubicBezTo>
                    <a:pt x="17246" y="5392"/>
                    <a:pt x="12528" y="2538"/>
                    <a:pt x="8286" y="2221"/>
                  </a:cubicBezTo>
                  <a:cubicBezTo>
                    <a:pt x="4025" y="1924"/>
                    <a:pt x="0" y="1"/>
                    <a:pt x="0" y="1"/>
                  </a:cubicBezTo>
                  <a:close/>
                </a:path>
              </a:pathLst>
            </a:custGeom>
            <a:solidFill>
              <a:schemeClr val="dk1"/>
            </a:solidFill>
            <a:ln w="152400" cap="flat" cmpd="sng">
              <a:solidFill>
                <a:schemeClr val="lt2"/>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nvGrpSpPr>
            <p:cNvPr id="2875" name="Google Shape;2875;p29"/>
            <p:cNvGrpSpPr/>
            <p:nvPr/>
          </p:nvGrpSpPr>
          <p:grpSpPr>
            <a:xfrm>
              <a:off x="2402050" y="1895088"/>
              <a:ext cx="1156651" cy="1051648"/>
              <a:chOff x="3295800" y="1931075"/>
              <a:chExt cx="1156651" cy="1051648"/>
            </a:xfrm>
          </p:grpSpPr>
          <p:sp>
            <p:nvSpPr>
              <p:cNvPr id="2876" name="Google Shape;2876;p29"/>
              <p:cNvSpPr/>
              <p:nvPr/>
            </p:nvSpPr>
            <p:spPr>
              <a:xfrm>
                <a:off x="3295800" y="1931075"/>
                <a:ext cx="1111075" cy="930525"/>
              </a:xfrm>
              <a:custGeom>
                <a:avLst/>
                <a:gdLst/>
                <a:ahLst/>
                <a:cxnLst/>
                <a:rect l="l" t="t" r="r" b="b"/>
                <a:pathLst>
                  <a:path w="44443" h="37221" extrusionOk="0">
                    <a:moveTo>
                      <a:pt x="0" y="0"/>
                    </a:moveTo>
                    <a:lnTo>
                      <a:pt x="59" y="1726"/>
                    </a:lnTo>
                    <a:cubicBezTo>
                      <a:pt x="238" y="6661"/>
                      <a:pt x="555" y="11656"/>
                      <a:pt x="2141" y="16334"/>
                    </a:cubicBezTo>
                    <a:cubicBezTo>
                      <a:pt x="2141" y="16334"/>
                      <a:pt x="2944" y="16464"/>
                      <a:pt x="4064" y="16464"/>
                    </a:cubicBezTo>
                    <a:cubicBezTo>
                      <a:pt x="4905" y="16464"/>
                      <a:pt x="5924" y="16391"/>
                      <a:pt x="6918" y="16136"/>
                    </a:cubicBezTo>
                    <a:lnTo>
                      <a:pt x="6918" y="16136"/>
                    </a:lnTo>
                    <a:cubicBezTo>
                      <a:pt x="6918" y="16136"/>
                      <a:pt x="4718" y="17841"/>
                      <a:pt x="3191" y="18475"/>
                    </a:cubicBezTo>
                    <a:cubicBezTo>
                      <a:pt x="3191" y="18475"/>
                      <a:pt x="5590" y="22143"/>
                      <a:pt x="7671" y="24937"/>
                    </a:cubicBezTo>
                    <a:cubicBezTo>
                      <a:pt x="7671" y="24937"/>
                      <a:pt x="8603" y="24660"/>
                      <a:pt x="10427" y="23431"/>
                    </a:cubicBezTo>
                    <a:lnTo>
                      <a:pt x="10427" y="23431"/>
                    </a:lnTo>
                    <a:cubicBezTo>
                      <a:pt x="10427" y="23431"/>
                      <a:pt x="10248" y="24561"/>
                      <a:pt x="9396" y="26483"/>
                    </a:cubicBezTo>
                    <a:cubicBezTo>
                      <a:pt x="9396" y="26483"/>
                      <a:pt x="12409" y="29636"/>
                      <a:pt x="14807" y="31955"/>
                    </a:cubicBezTo>
                    <a:lnTo>
                      <a:pt x="17860" y="29655"/>
                    </a:lnTo>
                    <a:lnTo>
                      <a:pt x="17860" y="29655"/>
                    </a:lnTo>
                    <a:cubicBezTo>
                      <a:pt x="17860" y="29655"/>
                      <a:pt x="18137" y="31063"/>
                      <a:pt x="17384" y="33125"/>
                    </a:cubicBezTo>
                    <a:cubicBezTo>
                      <a:pt x="17384" y="33125"/>
                      <a:pt x="25178" y="37221"/>
                      <a:pt x="34337" y="37221"/>
                    </a:cubicBezTo>
                    <a:cubicBezTo>
                      <a:pt x="37099" y="37221"/>
                      <a:pt x="39984" y="36848"/>
                      <a:pt x="42817" y="35879"/>
                    </a:cubicBezTo>
                    <a:cubicBezTo>
                      <a:pt x="44443" y="25889"/>
                      <a:pt x="38139" y="19704"/>
                      <a:pt x="38139" y="19704"/>
                    </a:cubicBezTo>
                    <a:cubicBezTo>
                      <a:pt x="37048" y="20993"/>
                      <a:pt x="35343" y="21350"/>
                      <a:pt x="35343" y="21350"/>
                    </a:cubicBezTo>
                    <a:cubicBezTo>
                      <a:pt x="36255" y="20061"/>
                      <a:pt x="36850" y="18099"/>
                      <a:pt x="36850" y="18099"/>
                    </a:cubicBezTo>
                    <a:cubicBezTo>
                      <a:pt x="33956" y="14273"/>
                      <a:pt x="29893" y="11994"/>
                      <a:pt x="29893" y="11994"/>
                    </a:cubicBezTo>
                    <a:cubicBezTo>
                      <a:pt x="28585" y="13638"/>
                      <a:pt x="26920" y="15145"/>
                      <a:pt x="26920" y="15145"/>
                    </a:cubicBezTo>
                    <a:cubicBezTo>
                      <a:pt x="27316" y="13440"/>
                      <a:pt x="27375" y="10546"/>
                      <a:pt x="27375" y="10546"/>
                    </a:cubicBezTo>
                    <a:cubicBezTo>
                      <a:pt x="25136" y="8822"/>
                      <a:pt x="19406" y="6700"/>
                      <a:pt x="19406" y="6700"/>
                    </a:cubicBezTo>
                    <a:cubicBezTo>
                      <a:pt x="18515" y="8227"/>
                      <a:pt x="16433" y="9853"/>
                      <a:pt x="16433" y="9853"/>
                    </a:cubicBezTo>
                    <a:cubicBezTo>
                      <a:pt x="16988" y="7791"/>
                      <a:pt x="17246" y="5413"/>
                      <a:pt x="17246" y="5413"/>
                    </a:cubicBezTo>
                    <a:cubicBezTo>
                      <a:pt x="17246" y="5413"/>
                      <a:pt x="12528" y="2538"/>
                      <a:pt x="8286" y="2241"/>
                    </a:cubicBezTo>
                    <a:cubicBezTo>
                      <a:pt x="4024" y="1924"/>
                      <a:pt x="0" y="0"/>
                      <a:pt x="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77" name="Google Shape;2877;p29"/>
              <p:cNvSpPr/>
              <p:nvPr/>
            </p:nvSpPr>
            <p:spPr>
              <a:xfrm>
                <a:off x="3371377" y="2028475"/>
                <a:ext cx="989373" cy="786271"/>
              </a:xfrm>
              <a:custGeom>
                <a:avLst/>
                <a:gdLst/>
                <a:ahLst/>
                <a:cxnLst/>
                <a:rect l="l" t="t" r="r" b="b"/>
                <a:pathLst>
                  <a:path w="37494" h="29487" extrusionOk="0">
                    <a:moveTo>
                      <a:pt x="1" y="1"/>
                    </a:moveTo>
                    <a:lnTo>
                      <a:pt x="1" y="1"/>
                    </a:lnTo>
                    <a:cubicBezTo>
                      <a:pt x="9247" y="27141"/>
                      <a:pt x="30385" y="29486"/>
                      <a:pt x="36060" y="29486"/>
                    </a:cubicBezTo>
                    <a:cubicBezTo>
                      <a:pt x="36980" y="29486"/>
                      <a:pt x="37493" y="29425"/>
                      <a:pt x="37485" y="29397"/>
                    </a:cubicBezTo>
                    <a:cubicBezTo>
                      <a:pt x="30726" y="10348"/>
                      <a:pt x="1" y="1"/>
                      <a:pt x="1" y="1"/>
                    </a:cubicBezTo>
                    <a:close/>
                  </a:path>
                </a:pathLst>
              </a:custGeom>
              <a:solidFill>
                <a:srgbClr val="191919">
                  <a:alpha val="128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78" name="Google Shape;2878;p29"/>
              <p:cNvSpPr/>
              <p:nvPr/>
            </p:nvSpPr>
            <p:spPr>
              <a:xfrm>
                <a:off x="3601474" y="2047537"/>
                <a:ext cx="54905" cy="195530"/>
              </a:xfrm>
              <a:custGeom>
                <a:avLst/>
                <a:gdLst/>
                <a:ahLst/>
                <a:cxnLst/>
                <a:rect l="l" t="t" r="r" b="b"/>
                <a:pathLst>
                  <a:path w="2924" h="10413" extrusionOk="0">
                    <a:moveTo>
                      <a:pt x="2785" y="1"/>
                    </a:moveTo>
                    <a:cubicBezTo>
                      <a:pt x="2745" y="1"/>
                      <a:pt x="2708" y="20"/>
                      <a:pt x="2701" y="66"/>
                    </a:cubicBezTo>
                    <a:cubicBezTo>
                      <a:pt x="2205" y="2762"/>
                      <a:pt x="1551" y="5437"/>
                      <a:pt x="738" y="8054"/>
                    </a:cubicBezTo>
                    <a:cubicBezTo>
                      <a:pt x="521" y="8807"/>
                      <a:pt x="283" y="9541"/>
                      <a:pt x="24" y="10274"/>
                    </a:cubicBezTo>
                    <a:cubicBezTo>
                      <a:pt x="0" y="10358"/>
                      <a:pt x="63" y="10413"/>
                      <a:pt x="125" y="10413"/>
                    </a:cubicBezTo>
                    <a:cubicBezTo>
                      <a:pt x="166" y="10413"/>
                      <a:pt x="207" y="10389"/>
                      <a:pt x="222" y="10334"/>
                    </a:cubicBezTo>
                    <a:cubicBezTo>
                      <a:pt x="1115" y="7737"/>
                      <a:pt x="1848" y="5101"/>
                      <a:pt x="2443" y="2424"/>
                    </a:cubicBezTo>
                    <a:cubicBezTo>
                      <a:pt x="2622" y="1652"/>
                      <a:pt x="2760" y="898"/>
                      <a:pt x="2899" y="125"/>
                    </a:cubicBezTo>
                    <a:cubicBezTo>
                      <a:pt x="2924" y="51"/>
                      <a:pt x="2850" y="1"/>
                      <a:pt x="278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79" name="Google Shape;2879;p29"/>
              <p:cNvSpPr/>
              <p:nvPr/>
            </p:nvSpPr>
            <p:spPr>
              <a:xfrm>
                <a:off x="3566492" y="2035275"/>
                <a:ext cx="38813" cy="173917"/>
              </a:xfrm>
              <a:custGeom>
                <a:avLst/>
                <a:gdLst/>
                <a:ahLst/>
                <a:cxnLst/>
                <a:rect l="l" t="t" r="r" b="b"/>
                <a:pathLst>
                  <a:path w="2067" h="9262" extrusionOk="0">
                    <a:moveTo>
                      <a:pt x="1965" y="0"/>
                    </a:moveTo>
                    <a:cubicBezTo>
                      <a:pt x="1913" y="0"/>
                      <a:pt x="1858" y="35"/>
                      <a:pt x="1848" y="104"/>
                    </a:cubicBezTo>
                    <a:cubicBezTo>
                      <a:pt x="1630" y="2482"/>
                      <a:pt x="1213" y="4861"/>
                      <a:pt x="600" y="7181"/>
                    </a:cubicBezTo>
                    <a:cubicBezTo>
                      <a:pt x="420" y="7834"/>
                      <a:pt x="222" y="8489"/>
                      <a:pt x="24" y="9124"/>
                    </a:cubicBezTo>
                    <a:cubicBezTo>
                      <a:pt x="0" y="9207"/>
                      <a:pt x="63" y="9262"/>
                      <a:pt x="125" y="9262"/>
                    </a:cubicBezTo>
                    <a:cubicBezTo>
                      <a:pt x="166" y="9262"/>
                      <a:pt x="206" y="9238"/>
                      <a:pt x="222" y="9182"/>
                    </a:cubicBezTo>
                    <a:cubicBezTo>
                      <a:pt x="956" y="6883"/>
                      <a:pt x="1491" y="4504"/>
                      <a:pt x="1829" y="2107"/>
                    </a:cubicBezTo>
                    <a:cubicBezTo>
                      <a:pt x="1927" y="1433"/>
                      <a:pt x="1987" y="759"/>
                      <a:pt x="2066" y="104"/>
                    </a:cubicBezTo>
                    <a:cubicBezTo>
                      <a:pt x="2066" y="35"/>
                      <a:pt x="2017" y="0"/>
                      <a:pt x="196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80" name="Google Shape;2880;p29"/>
              <p:cNvSpPr/>
              <p:nvPr/>
            </p:nvSpPr>
            <p:spPr>
              <a:xfrm>
                <a:off x="3440775" y="2290111"/>
                <a:ext cx="216054" cy="20993"/>
              </a:xfrm>
              <a:custGeom>
                <a:avLst/>
                <a:gdLst/>
                <a:ahLst/>
                <a:cxnLst/>
                <a:rect l="l" t="t" r="r" b="b"/>
                <a:pathLst>
                  <a:path w="11506" h="1118" extrusionOk="0">
                    <a:moveTo>
                      <a:pt x="11373" y="1"/>
                    </a:moveTo>
                    <a:cubicBezTo>
                      <a:pt x="11362" y="1"/>
                      <a:pt x="11351" y="2"/>
                      <a:pt x="11338" y="6"/>
                    </a:cubicBezTo>
                    <a:cubicBezTo>
                      <a:pt x="8652" y="622"/>
                      <a:pt x="5895" y="921"/>
                      <a:pt x="3134" y="921"/>
                    </a:cubicBezTo>
                    <a:cubicBezTo>
                      <a:pt x="2962" y="921"/>
                      <a:pt x="2789" y="920"/>
                      <a:pt x="2616" y="918"/>
                    </a:cubicBezTo>
                    <a:cubicBezTo>
                      <a:pt x="1784" y="899"/>
                      <a:pt x="951" y="839"/>
                      <a:pt x="138" y="780"/>
                    </a:cubicBezTo>
                    <a:cubicBezTo>
                      <a:pt x="132" y="779"/>
                      <a:pt x="126" y="779"/>
                      <a:pt x="120" y="779"/>
                    </a:cubicBezTo>
                    <a:cubicBezTo>
                      <a:pt x="0" y="779"/>
                      <a:pt x="6" y="978"/>
                      <a:pt x="138" y="978"/>
                    </a:cubicBezTo>
                    <a:cubicBezTo>
                      <a:pt x="1197" y="1071"/>
                      <a:pt x="2259" y="1117"/>
                      <a:pt x="3320" y="1117"/>
                    </a:cubicBezTo>
                    <a:cubicBezTo>
                      <a:pt x="5199" y="1117"/>
                      <a:pt x="7078" y="972"/>
                      <a:pt x="8939" y="680"/>
                    </a:cubicBezTo>
                    <a:cubicBezTo>
                      <a:pt x="9772" y="542"/>
                      <a:pt x="10585" y="383"/>
                      <a:pt x="11397" y="204"/>
                    </a:cubicBezTo>
                    <a:cubicBezTo>
                      <a:pt x="11505" y="168"/>
                      <a:pt x="11482" y="1"/>
                      <a:pt x="1137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81" name="Google Shape;2881;p29"/>
              <p:cNvSpPr/>
              <p:nvPr/>
            </p:nvSpPr>
            <p:spPr>
              <a:xfrm>
                <a:off x="3437790" y="2269090"/>
                <a:ext cx="195324" cy="17163"/>
              </a:xfrm>
              <a:custGeom>
                <a:avLst/>
                <a:gdLst/>
                <a:ahLst/>
                <a:cxnLst/>
                <a:rect l="l" t="t" r="r" b="b"/>
                <a:pathLst>
                  <a:path w="10402" h="914" extrusionOk="0">
                    <a:moveTo>
                      <a:pt x="10244" y="1"/>
                    </a:moveTo>
                    <a:cubicBezTo>
                      <a:pt x="10239" y="1"/>
                      <a:pt x="10234" y="1"/>
                      <a:pt x="10229" y="2"/>
                    </a:cubicBezTo>
                    <a:cubicBezTo>
                      <a:pt x="7612" y="378"/>
                      <a:pt x="4996" y="597"/>
                      <a:pt x="2379" y="676"/>
                    </a:cubicBezTo>
                    <a:cubicBezTo>
                      <a:pt x="1626" y="695"/>
                      <a:pt x="891" y="716"/>
                      <a:pt x="138" y="716"/>
                    </a:cubicBezTo>
                    <a:cubicBezTo>
                      <a:pt x="0" y="716"/>
                      <a:pt x="0" y="914"/>
                      <a:pt x="138" y="914"/>
                    </a:cubicBezTo>
                    <a:cubicBezTo>
                      <a:pt x="2794" y="914"/>
                      <a:pt x="5451" y="774"/>
                      <a:pt x="8088" y="478"/>
                    </a:cubicBezTo>
                    <a:cubicBezTo>
                      <a:pt x="8821" y="398"/>
                      <a:pt x="9555" y="319"/>
                      <a:pt x="10287" y="219"/>
                    </a:cubicBezTo>
                    <a:cubicBezTo>
                      <a:pt x="10401" y="201"/>
                      <a:pt x="10353" y="1"/>
                      <a:pt x="1024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82" name="Google Shape;2882;p29"/>
              <p:cNvSpPr/>
              <p:nvPr/>
            </p:nvSpPr>
            <p:spPr>
              <a:xfrm>
                <a:off x="3423462" y="2177081"/>
                <a:ext cx="122636" cy="9783"/>
              </a:xfrm>
              <a:custGeom>
                <a:avLst/>
                <a:gdLst/>
                <a:ahLst/>
                <a:cxnLst/>
                <a:rect l="l" t="t" r="r" b="b"/>
                <a:pathLst>
                  <a:path w="6531" h="521" extrusionOk="0">
                    <a:moveTo>
                      <a:pt x="140" y="0"/>
                    </a:moveTo>
                    <a:cubicBezTo>
                      <a:pt x="41" y="0"/>
                      <a:pt x="1" y="186"/>
                      <a:pt x="129" y="203"/>
                    </a:cubicBezTo>
                    <a:cubicBezTo>
                      <a:pt x="1139" y="382"/>
                      <a:pt x="2170" y="462"/>
                      <a:pt x="3221" y="481"/>
                    </a:cubicBezTo>
                    <a:cubicBezTo>
                      <a:pt x="4271" y="501"/>
                      <a:pt x="5322" y="501"/>
                      <a:pt x="6393" y="520"/>
                    </a:cubicBezTo>
                    <a:cubicBezTo>
                      <a:pt x="6531" y="520"/>
                      <a:pt x="6531" y="303"/>
                      <a:pt x="6393" y="303"/>
                    </a:cubicBezTo>
                    <a:cubicBezTo>
                      <a:pt x="5341" y="303"/>
                      <a:pt x="4311" y="282"/>
                      <a:pt x="3261" y="263"/>
                    </a:cubicBezTo>
                    <a:cubicBezTo>
                      <a:pt x="2230" y="263"/>
                      <a:pt x="1199" y="184"/>
                      <a:pt x="169" y="5"/>
                    </a:cubicBezTo>
                    <a:cubicBezTo>
                      <a:pt x="159" y="2"/>
                      <a:pt x="149" y="0"/>
                      <a:pt x="14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83" name="Google Shape;2883;p29"/>
              <p:cNvSpPr/>
              <p:nvPr/>
            </p:nvSpPr>
            <p:spPr>
              <a:xfrm>
                <a:off x="3732945" y="2143563"/>
                <a:ext cx="30213" cy="211904"/>
              </a:xfrm>
              <a:custGeom>
                <a:avLst/>
                <a:gdLst/>
                <a:ahLst/>
                <a:cxnLst/>
                <a:rect l="l" t="t" r="r" b="b"/>
                <a:pathLst>
                  <a:path w="1609" h="11285" extrusionOk="0">
                    <a:moveTo>
                      <a:pt x="1507" y="1"/>
                    </a:moveTo>
                    <a:cubicBezTo>
                      <a:pt x="1455" y="1"/>
                      <a:pt x="1400" y="36"/>
                      <a:pt x="1400" y="105"/>
                    </a:cubicBezTo>
                    <a:cubicBezTo>
                      <a:pt x="1341" y="2999"/>
                      <a:pt x="1064" y="5894"/>
                      <a:pt x="528" y="8748"/>
                    </a:cubicBezTo>
                    <a:cubicBezTo>
                      <a:pt x="369" y="9541"/>
                      <a:pt x="210" y="10353"/>
                      <a:pt x="12" y="11146"/>
                    </a:cubicBezTo>
                    <a:cubicBezTo>
                      <a:pt x="1" y="11230"/>
                      <a:pt x="68" y="11285"/>
                      <a:pt x="132" y="11285"/>
                    </a:cubicBezTo>
                    <a:cubicBezTo>
                      <a:pt x="175" y="11285"/>
                      <a:pt x="215" y="11261"/>
                      <a:pt x="231" y="11206"/>
                    </a:cubicBezTo>
                    <a:cubicBezTo>
                      <a:pt x="884" y="8371"/>
                      <a:pt x="1321" y="5477"/>
                      <a:pt x="1500" y="2563"/>
                    </a:cubicBezTo>
                    <a:cubicBezTo>
                      <a:pt x="1558" y="1750"/>
                      <a:pt x="1598" y="938"/>
                      <a:pt x="1598" y="105"/>
                    </a:cubicBezTo>
                    <a:cubicBezTo>
                      <a:pt x="1608" y="36"/>
                      <a:pt x="1559" y="1"/>
                      <a:pt x="150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84" name="Google Shape;2884;p29"/>
              <p:cNvSpPr/>
              <p:nvPr/>
            </p:nvSpPr>
            <p:spPr>
              <a:xfrm>
                <a:off x="3759732" y="2141620"/>
                <a:ext cx="95146" cy="229668"/>
              </a:xfrm>
              <a:custGeom>
                <a:avLst/>
                <a:gdLst/>
                <a:ahLst/>
                <a:cxnLst/>
                <a:rect l="l" t="t" r="r" b="b"/>
                <a:pathLst>
                  <a:path w="5067" h="12231" extrusionOk="0">
                    <a:moveTo>
                      <a:pt x="4962" y="0"/>
                    </a:moveTo>
                    <a:cubicBezTo>
                      <a:pt x="4908" y="0"/>
                      <a:pt x="4848" y="35"/>
                      <a:pt x="4838" y="104"/>
                    </a:cubicBezTo>
                    <a:cubicBezTo>
                      <a:pt x="4719" y="1729"/>
                      <a:pt x="4164" y="3296"/>
                      <a:pt x="3511" y="4782"/>
                    </a:cubicBezTo>
                    <a:cubicBezTo>
                      <a:pt x="2837" y="6349"/>
                      <a:pt x="2083" y="7874"/>
                      <a:pt x="1330" y="9421"/>
                    </a:cubicBezTo>
                    <a:cubicBezTo>
                      <a:pt x="913" y="10313"/>
                      <a:pt x="477" y="11186"/>
                      <a:pt x="41" y="12077"/>
                    </a:cubicBezTo>
                    <a:cubicBezTo>
                      <a:pt x="1" y="12158"/>
                      <a:pt x="71" y="12230"/>
                      <a:pt x="138" y="12230"/>
                    </a:cubicBezTo>
                    <a:cubicBezTo>
                      <a:pt x="170" y="12230"/>
                      <a:pt x="201" y="12214"/>
                      <a:pt x="220" y="12177"/>
                    </a:cubicBezTo>
                    <a:cubicBezTo>
                      <a:pt x="1013" y="10591"/>
                      <a:pt x="1785" y="8984"/>
                      <a:pt x="2538" y="7380"/>
                    </a:cubicBezTo>
                    <a:cubicBezTo>
                      <a:pt x="3252" y="5892"/>
                      <a:pt x="3986" y="4386"/>
                      <a:pt x="4502" y="2800"/>
                    </a:cubicBezTo>
                    <a:cubicBezTo>
                      <a:pt x="4779" y="1928"/>
                      <a:pt x="4977" y="1016"/>
                      <a:pt x="5057" y="104"/>
                    </a:cubicBezTo>
                    <a:cubicBezTo>
                      <a:pt x="5066" y="35"/>
                      <a:pt x="5017" y="0"/>
                      <a:pt x="496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85" name="Google Shape;2885;p29"/>
              <p:cNvSpPr/>
              <p:nvPr/>
            </p:nvSpPr>
            <p:spPr>
              <a:xfrm>
                <a:off x="3790246" y="2166162"/>
                <a:ext cx="114637" cy="227396"/>
              </a:xfrm>
              <a:custGeom>
                <a:avLst/>
                <a:gdLst/>
                <a:ahLst/>
                <a:cxnLst/>
                <a:rect l="l" t="t" r="r" b="b"/>
                <a:pathLst>
                  <a:path w="6105" h="12110" extrusionOk="0">
                    <a:moveTo>
                      <a:pt x="5976" y="1"/>
                    </a:moveTo>
                    <a:cubicBezTo>
                      <a:pt x="5935" y="1"/>
                      <a:pt x="5892" y="20"/>
                      <a:pt x="5869" y="66"/>
                    </a:cubicBezTo>
                    <a:cubicBezTo>
                      <a:pt x="5176" y="1731"/>
                      <a:pt x="4462" y="3396"/>
                      <a:pt x="3749" y="5042"/>
                    </a:cubicBezTo>
                    <a:cubicBezTo>
                      <a:pt x="3392" y="5854"/>
                      <a:pt x="3015" y="6686"/>
                      <a:pt x="2639" y="7500"/>
                    </a:cubicBezTo>
                    <a:cubicBezTo>
                      <a:pt x="2301" y="8232"/>
                      <a:pt x="1965" y="8967"/>
                      <a:pt x="1587" y="9680"/>
                    </a:cubicBezTo>
                    <a:cubicBezTo>
                      <a:pt x="1151" y="10473"/>
                      <a:pt x="676" y="11246"/>
                      <a:pt x="62" y="11919"/>
                    </a:cubicBezTo>
                    <a:cubicBezTo>
                      <a:pt x="0" y="11997"/>
                      <a:pt x="70" y="12110"/>
                      <a:pt x="150" y="12110"/>
                    </a:cubicBezTo>
                    <a:cubicBezTo>
                      <a:pt x="174" y="12110"/>
                      <a:pt x="198" y="12100"/>
                      <a:pt x="220" y="12078"/>
                    </a:cubicBezTo>
                    <a:cubicBezTo>
                      <a:pt x="1291" y="10849"/>
                      <a:pt x="2023" y="9382"/>
                      <a:pt x="2678" y="7915"/>
                    </a:cubicBezTo>
                    <a:cubicBezTo>
                      <a:pt x="3432" y="6271"/>
                      <a:pt x="4164" y="4606"/>
                      <a:pt x="4878" y="2960"/>
                    </a:cubicBezTo>
                    <a:cubicBezTo>
                      <a:pt x="5274" y="2008"/>
                      <a:pt x="5671" y="1077"/>
                      <a:pt x="6067" y="126"/>
                    </a:cubicBezTo>
                    <a:cubicBezTo>
                      <a:pt x="6105" y="52"/>
                      <a:pt x="6043" y="1"/>
                      <a:pt x="597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86" name="Google Shape;2886;p29"/>
              <p:cNvSpPr/>
              <p:nvPr/>
            </p:nvSpPr>
            <p:spPr>
              <a:xfrm>
                <a:off x="3513614" y="2338651"/>
                <a:ext cx="203342" cy="114073"/>
              </a:xfrm>
              <a:custGeom>
                <a:avLst/>
                <a:gdLst/>
                <a:ahLst/>
                <a:cxnLst/>
                <a:rect l="l" t="t" r="r" b="b"/>
                <a:pathLst>
                  <a:path w="10829" h="6075" extrusionOk="0">
                    <a:moveTo>
                      <a:pt x="10667" y="0"/>
                    </a:moveTo>
                    <a:cubicBezTo>
                      <a:pt x="10649" y="0"/>
                      <a:pt x="10630" y="6"/>
                      <a:pt x="10610" y="19"/>
                    </a:cubicBezTo>
                    <a:cubicBezTo>
                      <a:pt x="7994" y="1703"/>
                      <a:pt x="5338" y="3388"/>
                      <a:pt x="2543" y="4776"/>
                    </a:cubicBezTo>
                    <a:cubicBezTo>
                      <a:pt x="1730" y="5152"/>
                      <a:pt x="937" y="5529"/>
                      <a:pt x="104" y="5865"/>
                    </a:cubicBezTo>
                    <a:cubicBezTo>
                      <a:pt x="1" y="5918"/>
                      <a:pt x="33" y="6075"/>
                      <a:pt x="122" y="6075"/>
                    </a:cubicBezTo>
                    <a:cubicBezTo>
                      <a:pt x="135" y="6075"/>
                      <a:pt x="149" y="6072"/>
                      <a:pt x="165" y="6064"/>
                    </a:cubicBezTo>
                    <a:cubicBezTo>
                      <a:pt x="3078" y="4874"/>
                      <a:pt x="5813" y="3289"/>
                      <a:pt x="8490" y="1623"/>
                    </a:cubicBezTo>
                    <a:cubicBezTo>
                      <a:pt x="9243" y="1148"/>
                      <a:pt x="9976" y="672"/>
                      <a:pt x="10729" y="196"/>
                    </a:cubicBezTo>
                    <a:cubicBezTo>
                      <a:pt x="10829" y="147"/>
                      <a:pt x="10762" y="0"/>
                      <a:pt x="1066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87" name="Google Shape;2887;p29"/>
              <p:cNvSpPr/>
              <p:nvPr/>
            </p:nvSpPr>
            <p:spPr>
              <a:xfrm>
                <a:off x="3609755" y="2415075"/>
                <a:ext cx="222269" cy="170331"/>
              </a:xfrm>
              <a:custGeom>
                <a:avLst/>
                <a:gdLst/>
                <a:ahLst/>
                <a:cxnLst/>
                <a:rect l="l" t="t" r="r" b="b"/>
                <a:pathLst>
                  <a:path w="11837" h="9071" extrusionOk="0">
                    <a:moveTo>
                      <a:pt x="11686" y="0"/>
                    </a:moveTo>
                    <a:cubicBezTo>
                      <a:pt x="11663" y="0"/>
                      <a:pt x="11638" y="10"/>
                      <a:pt x="11616" y="32"/>
                    </a:cubicBezTo>
                    <a:cubicBezTo>
                      <a:pt x="10427" y="1380"/>
                      <a:pt x="9000" y="2450"/>
                      <a:pt x="7552" y="3500"/>
                    </a:cubicBezTo>
                    <a:cubicBezTo>
                      <a:pt x="5966" y="4631"/>
                      <a:pt x="4401" y="5781"/>
                      <a:pt x="2815" y="6910"/>
                    </a:cubicBezTo>
                    <a:cubicBezTo>
                      <a:pt x="1903" y="7565"/>
                      <a:pt x="1010" y="8218"/>
                      <a:pt x="99" y="8873"/>
                    </a:cubicBezTo>
                    <a:cubicBezTo>
                      <a:pt x="1" y="8938"/>
                      <a:pt x="64" y="9071"/>
                      <a:pt x="146" y="9071"/>
                    </a:cubicBezTo>
                    <a:cubicBezTo>
                      <a:pt x="163" y="9071"/>
                      <a:pt x="181" y="9065"/>
                      <a:pt x="199" y="9051"/>
                    </a:cubicBezTo>
                    <a:cubicBezTo>
                      <a:pt x="1824" y="7882"/>
                      <a:pt x="3429" y="6732"/>
                      <a:pt x="5035" y="5562"/>
                    </a:cubicBezTo>
                    <a:cubicBezTo>
                      <a:pt x="6542" y="4472"/>
                      <a:pt x="8107" y="3421"/>
                      <a:pt x="9555" y="2252"/>
                    </a:cubicBezTo>
                    <a:cubicBezTo>
                      <a:pt x="10348" y="1618"/>
                      <a:pt x="11101" y="944"/>
                      <a:pt x="11775" y="191"/>
                    </a:cubicBezTo>
                    <a:cubicBezTo>
                      <a:pt x="11837" y="113"/>
                      <a:pt x="11766" y="0"/>
                      <a:pt x="1168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88" name="Google Shape;2888;p29"/>
              <p:cNvSpPr/>
              <p:nvPr/>
            </p:nvSpPr>
            <p:spPr>
              <a:xfrm>
                <a:off x="3687176" y="2432706"/>
                <a:ext cx="29406" cy="25857"/>
              </a:xfrm>
              <a:custGeom>
                <a:avLst/>
                <a:gdLst/>
                <a:ahLst/>
                <a:cxnLst/>
                <a:rect l="l" t="t" r="r" b="b"/>
                <a:pathLst>
                  <a:path w="1566" h="1377" extrusionOk="0">
                    <a:moveTo>
                      <a:pt x="1412" y="1"/>
                    </a:moveTo>
                    <a:cubicBezTo>
                      <a:pt x="1391" y="1"/>
                      <a:pt x="1369" y="8"/>
                      <a:pt x="1348" y="24"/>
                    </a:cubicBezTo>
                    <a:cubicBezTo>
                      <a:pt x="931" y="420"/>
                      <a:pt x="495" y="817"/>
                      <a:pt x="80" y="1194"/>
                    </a:cubicBezTo>
                    <a:cubicBezTo>
                      <a:pt x="0" y="1272"/>
                      <a:pt x="84" y="1376"/>
                      <a:pt x="172" y="1376"/>
                    </a:cubicBezTo>
                    <a:cubicBezTo>
                      <a:pt x="195" y="1376"/>
                      <a:pt x="218" y="1369"/>
                      <a:pt x="238" y="1353"/>
                    </a:cubicBezTo>
                    <a:cubicBezTo>
                      <a:pt x="654" y="956"/>
                      <a:pt x="1071" y="560"/>
                      <a:pt x="1486" y="183"/>
                    </a:cubicBezTo>
                    <a:cubicBezTo>
                      <a:pt x="1566" y="104"/>
                      <a:pt x="1494" y="1"/>
                      <a:pt x="141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89" name="Google Shape;2889;p29"/>
              <p:cNvSpPr/>
              <p:nvPr/>
            </p:nvSpPr>
            <p:spPr>
              <a:xfrm>
                <a:off x="3501540" y="2231404"/>
                <a:ext cx="27960" cy="10215"/>
              </a:xfrm>
              <a:custGeom>
                <a:avLst/>
                <a:gdLst/>
                <a:ahLst/>
                <a:cxnLst/>
                <a:rect l="l" t="t" r="r" b="b"/>
                <a:pathLst>
                  <a:path w="1489" h="544" extrusionOk="0">
                    <a:moveTo>
                      <a:pt x="1338" y="1"/>
                    </a:moveTo>
                    <a:cubicBezTo>
                      <a:pt x="1327" y="1"/>
                      <a:pt x="1315" y="3"/>
                      <a:pt x="1302" y="6"/>
                    </a:cubicBezTo>
                    <a:cubicBezTo>
                      <a:pt x="906" y="106"/>
                      <a:pt x="510" y="225"/>
                      <a:pt x="134" y="323"/>
                    </a:cubicBezTo>
                    <a:cubicBezTo>
                      <a:pt x="0" y="361"/>
                      <a:pt x="49" y="543"/>
                      <a:pt x="157" y="543"/>
                    </a:cubicBezTo>
                    <a:cubicBezTo>
                      <a:pt x="163" y="543"/>
                      <a:pt x="168" y="543"/>
                      <a:pt x="173" y="542"/>
                    </a:cubicBezTo>
                    <a:cubicBezTo>
                      <a:pt x="570" y="423"/>
                      <a:pt x="966" y="304"/>
                      <a:pt x="1363" y="204"/>
                    </a:cubicBezTo>
                    <a:cubicBezTo>
                      <a:pt x="1488" y="168"/>
                      <a:pt x="1451" y="1"/>
                      <a:pt x="133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90" name="Google Shape;2890;p29"/>
              <p:cNvSpPr/>
              <p:nvPr/>
            </p:nvSpPr>
            <p:spPr>
              <a:xfrm>
                <a:off x="3904189" y="2274038"/>
                <a:ext cx="152154" cy="193821"/>
              </a:xfrm>
              <a:custGeom>
                <a:avLst/>
                <a:gdLst/>
                <a:ahLst/>
                <a:cxnLst/>
                <a:rect l="l" t="t" r="r" b="b"/>
                <a:pathLst>
                  <a:path w="8103" h="10322" extrusionOk="0">
                    <a:moveTo>
                      <a:pt x="7958" y="0"/>
                    </a:moveTo>
                    <a:cubicBezTo>
                      <a:pt x="7926" y="0"/>
                      <a:pt x="7893" y="15"/>
                      <a:pt x="7870" y="50"/>
                    </a:cubicBezTo>
                    <a:cubicBezTo>
                      <a:pt x="6879" y="1477"/>
                      <a:pt x="5887" y="2905"/>
                      <a:pt x="4876" y="4332"/>
                    </a:cubicBezTo>
                    <a:cubicBezTo>
                      <a:pt x="4381" y="5045"/>
                      <a:pt x="3866" y="5738"/>
                      <a:pt x="3369" y="6452"/>
                    </a:cubicBezTo>
                    <a:cubicBezTo>
                      <a:pt x="2914" y="7086"/>
                      <a:pt x="2457" y="7702"/>
                      <a:pt x="1942" y="8315"/>
                    </a:cubicBezTo>
                    <a:cubicBezTo>
                      <a:pt x="1387" y="8989"/>
                      <a:pt x="773" y="9605"/>
                      <a:pt x="79" y="10160"/>
                    </a:cubicBezTo>
                    <a:cubicBezTo>
                      <a:pt x="1" y="10222"/>
                      <a:pt x="71" y="10321"/>
                      <a:pt x="162" y="10321"/>
                    </a:cubicBezTo>
                    <a:cubicBezTo>
                      <a:pt x="186" y="10321"/>
                      <a:pt x="212" y="10314"/>
                      <a:pt x="237" y="10298"/>
                    </a:cubicBezTo>
                    <a:cubicBezTo>
                      <a:pt x="1466" y="9346"/>
                      <a:pt x="2438" y="8098"/>
                      <a:pt x="3350" y="6829"/>
                    </a:cubicBezTo>
                    <a:cubicBezTo>
                      <a:pt x="4360" y="5442"/>
                      <a:pt x="5351" y="4015"/>
                      <a:pt x="6343" y="2606"/>
                    </a:cubicBezTo>
                    <a:cubicBezTo>
                      <a:pt x="6918" y="1794"/>
                      <a:pt x="7492" y="981"/>
                      <a:pt x="8047" y="148"/>
                    </a:cubicBezTo>
                    <a:cubicBezTo>
                      <a:pt x="8103" y="79"/>
                      <a:pt x="8032" y="0"/>
                      <a:pt x="795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91" name="Google Shape;2891;p29"/>
              <p:cNvSpPr/>
              <p:nvPr/>
            </p:nvSpPr>
            <p:spPr>
              <a:xfrm>
                <a:off x="3941016" y="2271563"/>
                <a:ext cx="155196" cy="218401"/>
              </a:xfrm>
              <a:custGeom>
                <a:avLst/>
                <a:gdLst/>
                <a:ahLst/>
                <a:cxnLst/>
                <a:rect l="l" t="t" r="r" b="b"/>
                <a:pathLst>
                  <a:path w="8265" h="11631" extrusionOk="0">
                    <a:moveTo>
                      <a:pt x="8128" y="0"/>
                    </a:moveTo>
                    <a:cubicBezTo>
                      <a:pt x="8096" y="0"/>
                      <a:pt x="8065" y="18"/>
                      <a:pt x="8046" y="62"/>
                    </a:cubicBezTo>
                    <a:cubicBezTo>
                      <a:pt x="7292" y="1708"/>
                      <a:pt x="6441" y="3313"/>
                      <a:pt x="5450" y="4840"/>
                    </a:cubicBezTo>
                    <a:cubicBezTo>
                      <a:pt x="4477" y="6366"/>
                      <a:pt x="3388" y="7833"/>
                      <a:pt x="2199" y="9201"/>
                    </a:cubicBezTo>
                    <a:cubicBezTo>
                      <a:pt x="1525" y="9974"/>
                      <a:pt x="811" y="10727"/>
                      <a:pt x="77" y="11440"/>
                    </a:cubicBezTo>
                    <a:cubicBezTo>
                      <a:pt x="1" y="11518"/>
                      <a:pt x="79" y="11631"/>
                      <a:pt x="164" y="11631"/>
                    </a:cubicBezTo>
                    <a:cubicBezTo>
                      <a:pt x="188" y="11631"/>
                      <a:pt x="213" y="11621"/>
                      <a:pt x="235" y="11599"/>
                    </a:cubicBezTo>
                    <a:cubicBezTo>
                      <a:pt x="1525" y="10330"/>
                      <a:pt x="2733" y="8963"/>
                      <a:pt x="3843" y="7497"/>
                    </a:cubicBezTo>
                    <a:cubicBezTo>
                      <a:pt x="4953" y="6049"/>
                      <a:pt x="5965" y="4523"/>
                      <a:pt x="6837" y="2917"/>
                    </a:cubicBezTo>
                    <a:cubicBezTo>
                      <a:pt x="7353" y="2025"/>
                      <a:pt x="7808" y="1093"/>
                      <a:pt x="8225" y="162"/>
                    </a:cubicBezTo>
                    <a:cubicBezTo>
                      <a:pt x="8265" y="81"/>
                      <a:pt x="8195" y="0"/>
                      <a:pt x="812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92" name="Google Shape;2892;p29"/>
              <p:cNvSpPr/>
              <p:nvPr/>
            </p:nvSpPr>
            <p:spPr>
              <a:xfrm>
                <a:off x="3783350" y="2479575"/>
                <a:ext cx="147758" cy="285641"/>
              </a:xfrm>
              <a:custGeom>
                <a:avLst/>
                <a:gdLst/>
                <a:ahLst/>
                <a:cxnLst/>
                <a:rect l="l" t="t" r="r" b="b"/>
                <a:pathLst>
                  <a:path w="8368" h="16163" extrusionOk="0">
                    <a:moveTo>
                      <a:pt x="8237" y="1"/>
                    </a:moveTo>
                    <a:cubicBezTo>
                      <a:pt x="8197" y="1"/>
                      <a:pt x="8159" y="20"/>
                      <a:pt x="8144" y="65"/>
                    </a:cubicBezTo>
                    <a:cubicBezTo>
                      <a:pt x="7291" y="2246"/>
                      <a:pt x="6360" y="4387"/>
                      <a:pt x="5348" y="6488"/>
                    </a:cubicBezTo>
                    <a:cubicBezTo>
                      <a:pt x="4357" y="8589"/>
                      <a:pt x="3268" y="10632"/>
                      <a:pt x="2098" y="12653"/>
                    </a:cubicBezTo>
                    <a:cubicBezTo>
                      <a:pt x="1444" y="13783"/>
                      <a:pt x="770" y="14913"/>
                      <a:pt x="57" y="16003"/>
                    </a:cubicBezTo>
                    <a:cubicBezTo>
                      <a:pt x="0" y="16087"/>
                      <a:pt x="85" y="16163"/>
                      <a:pt x="159" y="16163"/>
                    </a:cubicBezTo>
                    <a:cubicBezTo>
                      <a:pt x="189" y="16163"/>
                      <a:pt x="217" y="16150"/>
                      <a:pt x="234" y="16122"/>
                    </a:cubicBezTo>
                    <a:cubicBezTo>
                      <a:pt x="1503" y="14139"/>
                      <a:pt x="2692" y="12117"/>
                      <a:pt x="3783" y="10037"/>
                    </a:cubicBezTo>
                    <a:cubicBezTo>
                      <a:pt x="4893" y="7994"/>
                      <a:pt x="5904" y="5893"/>
                      <a:pt x="6836" y="3752"/>
                    </a:cubicBezTo>
                    <a:cubicBezTo>
                      <a:pt x="7370" y="2563"/>
                      <a:pt x="7867" y="1355"/>
                      <a:pt x="8343" y="126"/>
                    </a:cubicBezTo>
                    <a:cubicBezTo>
                      <a:pt x="8367" y="52"/>
                      <a:pt x="8300" y="1"/>
                      <a:pt x="823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93" name="Google Shape;2893;p29"/>
              <p:cNvSpPr/>
              <p:nvPr/>
            </p:nvSpPr>
            <p:spPr>
              <a:xfrm>
                <a:off x="3945993" y="2559020"/>
                <a:ext cx="95014" cy="238869"/>
              </a:xfrm>
              <a:custGeom>
                <a:avLst/>
                <a:gdLst/>
                <a:ahLst/>
                <a:cxnLst/>
                <a:rect l="l" t="t" r="r" b="b"/>
                <a:pathLst>
                  <a:path w="5060" h="12721" extrusionOk="0">
                    <a:moveTo>
                      <a:pt x="4930" y="0"/>
                    </a:moveTo>
                    <a:cubicBezTo>
                      <a:pt x="4887" y="0"/>
                      <a:pt x="4846" y="22"/>
                      <a:pt x="4838" y="71"/>
                    </a:cubicBezTo>
                    <a:cubicBezTo>
                      <a:pt x="4421" y="1755"/>
                      <a:pt x="3926" y="3420"/>
                      <a:pt x="3351" y="5066"/>
                    </a:cubicBezTo>
                    <a:cubicBezTo>
                      <a:pt x="2756" y="6711"/>
                      <a:pt x="2103" y="8336"/>
                      <a:pt x="1368" y="9922"/>
                    </a:cubicBezTo>
                    <a:cubicBezTo>
                      <a:pt x="953" y="10815"/>
                      <a:pt x="496" y="11687"/>
                      <a:pt x="41" y="12559"/>
                    </a:cubicBezTo>
                    <a:cubicBezTo>
                      <a:pt x="0" y="12640"/>
                      <a:pt x="69" y="12720"/>
                      <a:pt x="137" y="12720"/>
                    </a:cubicBezTo>
                    <a:cubicBezTo>
                      <a:pt x="168" y="12720"/>
                      <a:pt x="200" y="12702"/>
                      <a:pt x="219" y="12657"/>
                    </a:cubicBezTo>
                    <a:cubicBezTo>
                      <a:pt x="1051" y="11132"/>
                      <a:pt x="1804" y="9546"/>
                      <a:pt x="2459" y="7940"/>
                    </a:cubicBezTo>
                    <a:cubicBezTo>
                      <a:pt x="3133" y="6314"/>
                      <a:pt x="3728" y="4670"/>
                      <a:pt x="4243" y="3005"/>
                    </a:cubicBezTo>
                    <a:cubicBezTo>
                      <a:pt x="4540" y="2053"/>
                      <a:pt x="4799" y="1102"/>
                      <a:pt x="5036" y="129"/>
                    </a:cubicBezTo>
                    <a:cubicBezTo>
                      <a:pt x="5060" y="48"/>
                      <a:pt x="4992" y="0"/>
                      <a:pt x="493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94" name="Google Shape;2894;p29"/>
              <p:cNvSpPr/>
              <p:nvPr/>
            </p:nvSpPr>
            <p:spPr>
              <a:xfrm>
                <a:off x="4003675" y="2583852"/>
                <a:ext cx="76781" cy="209087"/>
              </a:xfrm>
              <a:custGeom>
                <a:avLst/>
                <a:gdLst/>
                <a:ahLst/>
                <a:cxnLst/>
                <a:rect l="l" t="t" r="r" b="b"/>
                <a:pathLst>
                  <a:path w="4089" h="11135" extrusionOk="0">
                    <a:moveTo>
                      <a:pt x="3956" y="1"/>
                    </a:moveTo>
                    <a:cubicBezTo>
                      <a:pt x="3914" y="1"/>
                      <a:pt x="3875" y="25"/>
                      <a:pt x="3867" y="80"/>
                    </a:cubicBezTo>
                    <a:cubicBezTo>
                      <a:pt x="3134" y="2993"/>
                      <a:pt x="2202" y="5848"/>
                      <a:pt x="1052" y="8623"/>
                    </a:cubicBezTo>
                    <a:cubicBezTo>
                      <a:pt x="735" y="9416"/>
                      <a:pt x="399" y="10190"/>
                      <a:pt x="42" y="10962"/>
                    </a:cubicBezTo>
                    <a:cubicBezTo>
                      <a:pt x="0" y="11058"/>
                      <a:pt x="72" y="11134"/>
                      <a:pt x="140" y="11134"/>
                    </a:cubicBezTo>
                    <a:cubicBezTo>
                      <a:pt x="171" y="11134"/>
                      <a:pt x="201" y="11118"/>
                      <a:pt x="219" y="11081"/>
                    </a:cubicBezTo>
                    <a:cubicBezTo>
                      <a:pt x="1488" y="8346"/>
                      <a:pt x="2558" y="5512"/>
                      <a:pt x="3391" y="2597"/>
                    </a:cubicBezTo>
                    <a:cubicBezTo>
                      <a:pt x="3629" y="1785"/>
                      <a:pt x="3867" y="952"/>
                      <a:pt x="4065" y="139"/>
                    </a:cubicBezTo>
                    <a:cubicBezTo>
                      <a:pt x="4089" y="56"/>
                      <a:pt x="4019" y="1"/>
                      <a:pt x="395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95" name="Google Shape;2895;p29"/>
              <p:cNvSpPr/>
              <p:nvPr/>
            </p:nvSpPr>
            <p:spPr>
              <a:xfrm>
                <a:off x="4063404" y="2614809"/>
                <a:ext cx="57872" cy="171701"/>
              </a:xfrm>
              <a:custGeom>
                <a:avLst/>
                <a:gdLst/>
                <a:ahLst/>
                <a:cxnLst/>
                <a:rect l="l" t="t" r="r" b="b"/>
                <a:pathLst>
                  <a:path w="3082" h="9144" extrusionOk="0">
                    <a:moveTo>
                      <a:pt x="2956" y="0"/>
                    </a:moveTo>
                    <a:cubicBezTo>
                      <a:pt x="2915" y="0"/>
                      <a:pt x="2875" y="24"/>
                      <a:pt x="2859" y="79"/>
                    </a:cubicBezTo>
                    <a:cubicBezTo>
                      <a:pt x="2344" y="2457"/>
                      <a:pt x="1651" y="4797"/>
                      <a:pt x="797" y="7096"/>
                    </a:cubicBezTo>
                    <a:cubicBezTo>
                      <a:pt x="540" y="7730"/>
                      <a:pt x="303" y="8385"/>
                      <a:pt x="25" y="9020"/>
                    </a:cubicBezTo>
                    <a:cubicBezTo>
                      <a:pt x="1" y="9093"/>
                      <a:pt x="67" y="9143"/>
                      <a:pt x="130" y="9143"/>
                    </a:cubicBezTo>
                    <a:cubicBezTo>
                      <a:pt x="170" y="9143"/>
                      <a:pt x="208" y="9124"/>
                      <a:pt x="223" y="9078"/>
                    </a:cubicBezTo>
                    <a:cubicBezTo>
                      <a:pt x="1175" y="6818"/>
                      <a:pt x="1968" y="4500"/>
                      <a:pt x="2581" y="2140"/>
                    </a:cubicBezTo>
                    <a:cubicBezTo>
                      <a:pt x="2761" y="1487"/>
                      <a:pt x="2919" y="813"/>
                      <a:pt x="3057" y="139"/>
                    </a:cubicBezTo>
                    <a:cubicBezTo>
                      <a:pt x="3081" y="55"/>
                      <a:pt x="3018" y="0"/>
                      <a:pt x="295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96" name="Google Shape;2896;p29"/>
              <p:cNvSpPr/>
              <p:nvPr/>
            </p:nvSpPr>
            <p:spPr>
              <a:xfrm>
                <a:off x="4132776" y="2657845"/>
                <a:ext cx="40146" cy="158707"/>
              </a:xfrm>
              <a:custGeom>
                <a:avLst/>
                <a:gdLst/>
                <a:ahLst/>
                <a:cxnLst/>
                <a:rect l="l" t="t" r="r" b="b"/>
                <a:pathLst>
                  <a:path w="2138" h="8452" extrusionOk="0">
                    <a:moveTo>
                      <a:pt x="2014" y="1"/>
                    </a:moveTo>
                    <a:cubicBezTo>
                      <a:pt x="1973" y="1"/>
                      <a:pt x="1936" y="24"/>
                      <a:pt x="1928" y="81"/>
                    </a:cubicBezTo>
                    <a:cubicBezTo>
                      <a:pt x="1590" y="2261"/>
                      <a:pt x="1135" y="4402"/>
                      <a:pt x="559" y="6543"/>
                    </a:cubicBezTo>
                    <a:cubicBezTo>
                      <a:pt x="382" y="7138"/>
                      <a:pt x="223" y="7732"/>
                      <a:pt x="25" y="8327"/>
                    </a:cubicBezTo>
                    <a:cubicBezTo>
                      <a:pt x="0" y="8401"/>
                      <a:pt x="74" y="8452"/>
                      <a:pt x="144" y="8452"/>
                    </a:cubicBezTo>
                    <a:cubicBezTo>
                      <a:pt x="186" y="8452"/>
                      <a:pt x="227" y="8433"/>
                      <a:pt x="242" y="8387"/>
                    </a:cubicBezTo>
                    <a:cubicBezTo>
                      <a:pt x="877" y="6265"/>
                      <a:pt x="1413" y="4125"/>
                      <a:pt x="1809" y="1965"/>
                    </a:cubicBezTo>
                    <a:cubicBezTo>
                      <a:pt x="1928" y="1349"/>
                      <a:pt x="2026" y="736"/>
                      <a:pt x="2126" y="120"/>
                    </a:cubicBezTo>
                    <a:cubicBezTo>
                      <a:pt x="2137" y="50"/>
                      <a:pt x="2073" y="1"/>
                      <a:pt x="201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97" name="Google Shape;2897;p29"/>
              <p:cNvSpPr/>
              <p:nvPr/>
            </p:nvSpPr>
            <p:spPr>
              <a:xfrm>
                <a:off x="4055912" y="2469923"/>
                <a:ext cx="183644" cy="101812"/>
              </a:xfrm>
              <a:custGeom>
                <a:avLst/>
                <a:gdLst/>
                <a:ahLst/>
                <a:cxnLst/>
                <a:rect l="l" t="t" r="r" b="b"/>
                <a:pathLst>
                  <a:path w="9780" h="5422" extrusionOk="0">
                    <a:moveTo>
                      <a:pt x="9616" y="1"/>
                    </a:moveTo>
                    <a:cubicBezTo>
                      <a:pt x="9592" y="1"/>
                      <a:pt x="9567" y="8"/>
                      <a:pt x="9542" y="24"/>
                    </a:cubicBezTo>
                    <a:cubicBezTo>
                      <a:pt x="7402" y="1869"/>
                      <a:pt x="4963" y="3354"/>
                      <a:pt x="2346" y="4425"/>
                    </a:cubicBezTo>
                    <a:cubicBezTo>
                      <a:pt x="1613" y="4723"/>
                      <a:pt x="879" y="4980"/>
                      <a:pt x="126" y="5218"/>
                    </a:cubicBezTo>
                    <a:cubicBezTo>
                      <a:pt x="0" y="5254"/>
                      <a:pt x="38" y="5421"/>
                      <a:pt x="135" y="5421"/>
                    </a:cubicBezTo>
                    <a:cubicBezTo>
                      <a:pt x="145" y="5421"/>
                      <a:pt x="155" y="5420"/>
                      <a:pt x="166" y="5416"/>
                    </a:cubicBezTo>
                    <a:cubicBezTo>
                      <a:pt x="2901" y="4583"/>
                      <a:pt x="5478" y="3296"/>
                      <a:pt x="7798" y="1650"/>
                    </a:cubicBezTo>
                    <a:cubicBezTo>
                      <a:pt x="8451" y="1195"/>
                      <a:pt x="9086" y="698"/>
                      <a:pt x="9701" y="183"/>
                    </a:cubicBezTo>
                    <a:cubicBezTo>
                      <a:pt x="9779" y="105"/>
                      <a:pt x="9708" y="1"/>
                      <a:pt x="961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98" name="Google Shape;2898;p29"/>
              <p:cNvSpPr/>
              <p:nvPr/>
            </p:nvSpPr>
            <p:spPr>
              <a:xfrm>
                <a:off x="4142233" y="2551999"/>
                <a:ext cx="137526" cy="83748"/>
              </a:xfrm>
              <a:custGeom>
                <a:avLst/>
                <a:gdLst/>
                <a:ahLst/>
                <a:cxnLst/>
                <a:rect l="l" t="t" r="r" b="b"/>
                <a:pathLst>
                  <a:path w="7324" h="4460" extrusionOk="0">
                    <a:moveTo>
                      <a:pt x="7181" y="0"/>
                    </a:moveTo>
                    <a:cubicBezTo>
                      <a:pt x="7156" y="0"/>
                      <a:pt x="7130" y="11"/>
                      <a:pt x="7105" y="35"/>
                    </a:cubicBezTo>
                    <a:cubicBezTo>
                      <a:pt x="6352" y="847"/>
                      <a:pt x="5580" y="1640"/>
                      <a:pt x="4628" y="2255"/>
                    </a:cubicBezTo>
                    <a:cubicBezTo>
                      <a:pt x="3756" y="2829"/>
                      <a:pt x="2784" y="3265"/>
                      <a:pt x="1793" y="3643"/>
                    </a:cubicBezTo>
                    <a:cubicBezTo>
                      <a:pt x="1238" y="3860"/>
                      <a:pt x="683" y="4058"/>
                      <a:pt x="109" y="4256"/>
                    </a:cubicBezTo>
                    <a:cubicBezTo>
                      <a:pt x="1" y="4292"/>
                      <a:pt x="24" y="4460"/>
                      <a:pt x="133" y="4460"/>
                    </a:cubicBezTo>
                    <a:cubicBezTo>
                      <a:pt x="143" y="4460"/>
                      <a:pt x="155" y="4458"/>
                      <a:pt x="167" y="4454"/>
                    </a:cubicBezTo>
                    <a:cubicBezTo>
                      <a:pt x="2189" y="3741"/>
                      <a:pt x="4251" y="3008"/>
                      <a:pt x="5876" y="1560"/>
                    </a:cubicBezTo>
                    <a:cubicBezTo>
                      <a:pt x="6352" y="1124"/>
                      <a:pt x="6809" y="649"/>
                      <a:pt x="7264" y="173"/>
                    </a:cubicBezTo>
                    <a:cubicBezTo>
                      <a:pt x="7324" y="98"/>
                      <a:pt x="7260" y="0"/>
                      <a:pt x="718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99" name="Google Shape;2899;p29"/>
              <p:cNvSpPr/>
              <p:nvPr/>
            </p:nvSpPr>
            <p:spPr>
              <a:xfrm>
                <a:off x="4156917" y="2551454"/>
                <a:ext cx="34982" cy="25012"/>
              </a:xfrm>
              <a:custGeom>
                <a:avLst/>
                <a:gdLst/>
                <a:ahLst/>
                <a:cxnLst/>
                <a:rect l="l" t="t" r="r" b="b"/>
                <a:pathLst>
                  <a:path w="1863" h="1332" extrusionOk="0">
                    <a:moveTo>
                      <a:pt x="1701" y="0"/>
                    </a:moveTo>
                    <a:cubicBezTo>
                      <a:pt x="1677" y="0"/>
                      <a:pt x="1651" y="7"/>
                      <a:pt x="1626" y="24"/>
                    </a:cubicBezTo>
                    <a:cubicBezTo>
                      <a:pt x="1130" y="421"/>
                      <a:pt x="614" y="796"/>
                      <a:pt x="99" y="1134"/>
                    </a:cubicBezTo>
                    <a:cubicBezTo>
                      <a:pt x="1" y="1200"/>
                      <a:pt x="52" y="1332"/>
                      <a:pt x="139" y="1332"/>
                    </a:cubicBezTo>
                    <a:cubicBezTo>
                      <a:pt x="158" y="1332"/>
                      <a:pt x="178" y="1326"/>
                      <a:pt x="199" y="1312"/>
                    </a:cubicBezTo>
                    <a:cubicBezTo>
                      <a:pt x="754" y="955"/>
                      <a:pt x="1269" y="579"/>
                      <a:pt x="1785" y="162"/>
                    </a:cubicBezTo>
                    <a:cubicBezTo>
                      <a:pt x="1862" y="100"/>
                      <a:pt x="1793" y="0"/>
                      <a:pt x="170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00" name="Google Shape;2900;p29"/>
              <p:cNvSpPr/>
              <p:nvPr/>
            </p:nvSpPr>
            <p:spPr>
              <a:xfrm>
                <a:off x="4044120" y="2449137"/>
                <a:ext cx="22045" cy="26795"/>
              </a:xfrm>
              <a:custGeom>
                <a:avLst/>
                <a:gdLst/>
                <a:ahLst/>
                <a:cxnLst/>
                <a:rect l="l" t="t" r="r" b="b"/>
                <a:pathLst>
                  <a:path w="1174" h="1427" extrusionOk="0">
                    <a:moveTo>
                      <a:pt x="1018" y="1"/>
                    </a:moveTo>
                    <a:cubicBezTo>
                      <a:pt x="987" y="1"/>
                      <a:pt x="956" y="13"/>
                      <a:pt x="933" y="42"/>
                    </a:cubicBezTo>
                    <a:cubicBezTo>
                      <a:pt x="675" y="457"/>
                      <a:pt x="378" y="874"/>
                      <a:pt x="40" y="1250"/>
                    </a:cubicBezTo>
                    <a:cubicBezTo>
                      <a:pt x="1" y="1290"/>
                      <a:pt x="1" y="1350"/>
                      <a:pt x="40" y="1390"/>
                    </a:cubicBezTo>
                    <a:cubicBezTo>
                      <a:pt x="62" y="1411"/>
                      <a:pt x="96" y="1427"/>
                      <a:pt x="128" y="1427"/>
                    </a:cubicBezTo>
                    <a:cubicBezTo>
                      <a:pt x="155" y="1427"/>
                      <a:pt x="181" y="1416"/>
                      <a:pt x="199" y="1390"/>
                    </a:cubicBezTo>
                    <a:cubicBezTo>
                      <a:pt x="537" y="993"/>
                      <a:pt x="833" y="576"/>
                      <a:pt x="1131" y="161"/>
                    </a:cubicBezTo>
                    <a:cubicBezTo>
                      <a:pt x="1173" y="76"/>
                      <a:pt x="1095" y="1"/>
                      <a:pt x="101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01" name="Google Shape;2901;p29"/>
              <p:cNvSpPr/>
              <p:nvPr/>
            </p:nvSpPr>
            <p:spPr>
              <a:xfrm>
                <a:off x="3950682" y="2584071"/>
                <a:ext cx="23566" cy="55563"/>
              </a:xfrm>
              <a:custGeom>
                <a:avLst/>
                <a:gdLst/>
                <a:ahLst/>
                <a:cxnLst/>
                <a:rect l="l" t="t" r="r" b="b"/>
                <a:pathLst>
                  <a:path w="1255" h="2959" extrusionOk="0">
                    <a:moveTo>
                      <a:pt x="1124" y="1"/>
                    </a:moveTo>
                    <a:cubicBezTo>
                      <a:pt x="1081" y="1"/>
                      <a:pt x="1040" y="23"/>
                      <a:pt x="1033" y="71"/>
                    </a:cubicBezTo>
                    <a:cubicBezTo>
                      <a:pt x="774" y="1002"/>
                      <a:pt x="457" y="1914"/>
                      <a:pt x="42" y="2807"/>
                    </a:cubicBezTo>
                    <a:cubicBezTo>
                      <a:pt x="1" y="2888"/>
                      <a:pt x="79" y="2959"/>
                      <a:pt x="146" y="2959"/>
                    </a:cubicBezTo>
                    <a:cubicBezTo>
                      <a:pt x="178" y="2959"/>
                      <a:pt x="207" y="2943"/>
                      <a:pt x="219" y="2905"/>
                    </a:cubicBezTo>
                    <a:cubicBezTo>
                      <a:pt x="636" y="2014"/>
                      <a:pt x="972" y="1081"/>
                      <a:pt x="1231" y="130"/>
                    </a:cubicBezTo>
                    <a:cubicBezTo>
                      <a:pt x="1254" y="48"/>
                      <a:pt x="1187" y="1"/>
                      <a:pt x="112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02" name="Google Shape;2902;p29"/>
              <p:cNvSpPr/>
              <p:nvPr/>
            </p:nvSpPr>
            <p:spPr>
              <a:xfrm>
                <a:off x="3905653" y="2374140"/>
                <a:ext cx="21275" cy="27565"/>
              </a:xfrm>
              <a:custGeom>
                <a:avLst/>
                <a:gdLst/>
                <a:ahLst/>
                <a:cxnLst/>
                <a:rect l="l" t="t" r="r" b="b"/>
                <a:pathLst>
                  <a:path w="1133" h="1468" extrusionOk="0">
                    <a:moveTo>
                      <a:pt x="982" y="1"/>
                    </a:moveTo>
                    <a:cubicBezTo>
                      <a:pt x="949" y="1"/>
                      <a:pt x="917" y="15"/>
                      <a:pt x="893" y="51"/>
                    </a:cubicBezTo>
                    <a:cubicBezTo>
                      <a:pt x="635" y="487"/>
                      <a:pt x="357" y="904"/>
                      <a:pt x="61" y="1300"/>
                    </a:cubicBezTo>
                    <a:cubicBezTo>
                      <a:pt x="21" y="1340"/>
                      <a:pt x="1" y="1399"/>
                      <a:pt x="61" y="1438"/>
                    </a:cubicBezTo>
                    <a:cubicBezTo>
                      <a:pt x="70" y="1458"/>
                      <a:pt x="95" y="1468"/>
                      <a:pt x="122" y="1468"/>
                    </a:cubicBezTo>
                    <a:cubicBezTo>
                      <a:pt x="149" y="1468"/>
                      <a:pt x="179" y="1458"/>
                      <a:pt x="199" y="1438"/>
                    </a:cubicBezTo>
                    <a:cubicBezTo>
                      <a:pt x="516" y="1023"/>
                      <a:pt x="814" y="606"/>
                      <a:pt x="1092" y="150"/>
                    </a:cubicBezTo>
                    <a:cubicBezTo>
                      <a:pt x="1133" y="80"/>
                      <a:pt x="1058" y="1"/>
                      <a:pt x="98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03" name="Google Shape;2903;p29"/>
              <p:cNvSpPr/>
              <p:nvPr/>
            </p:nvSpPr>
            <p:spPr>
              <a:xfrm>
                <a:off x="3463074" y="2088525"/>
                <a:ext cx="989377" cy="894198"/>
              </a:xfrm>
              <a:custGeom>
                <a:avLst/>
                <a:gdLst/>
                <a:ahLst/>
                <a:cxnLst/>
                <a:rect l="l" t="t" r="r" b="b"/>
                <a:pathLst>
                  <a:path w="47220" h="41873" extrusionOk="0">
                    <a:moveTo>
                      <a:pt x="140" y="0"/>
                    </a:moveTo>
                    <a:cubicBezTo>
                      <a:pt x="63" y="0"/>
                      <a:pt x="1" y="108"/>
                      <a:pt x="60" y="182"/>
                    </a:cubicBezTo>
                    <a:cubicBezTo>
                      <a:pt x="2499" y="3314"/>
                      <a:pt x="5174" y="6288"/>
                      <a:pt x="8068" y="9003"/>
                    </a:cubicBezTo>
                    <a:cubicBezTo>
                      <a:pt x="10962" y="11699"/>
                      <a:pt x="14075" y="14157"/>
                      <a:pt x="17406" y="16297"/>
                    </a:cubicBezTo>
                    <a:cubicBezTo>
                      <a:pt x="21132" y="18697"/>
                      <a:pt x="24899" y="21076"/>
                      <a:pt x="28546" y="23613"/>
                    </a:cubicBezTo>
                    <a:cubicBezTo>
                      <a:pt x="31935" y="25992"/>
                      <a:pt x="35286" y="28450"/>
                      <a:pt x="38378" y="31185"/>
                    </a:cubicBezTo>
                    <a:cubicBezTo>
                      <a:pt x="39904" y="32533"/>
                      <a:pt x="41370" y="33940"/>
                      <a:pt x="42718" y="35467"/>
                    </a:cubicBezTo>
                    <a:cubicBezTo>
                      <a:pt x="44066" y="37013"/>
                      <a:pt x="45375" y="38638"/>
                      <a:pt x="46347" y="40462"/>
                    </a:cubicBezTo>
                    <a:cubicBezTo>
                      <a:pt x="46585" y="40898"/>
                      <a:pt x="46802" y="41353"/>
                      <a:pt x="47000" y="41810"/>
                    </a:cubicBezTo>
                    <a:cubicBezTo>
                      <a:pt x="47019" y="41854"/>
                      <a:pt x="47051" y="41872"/>
                      <a:pt x="47082" y="41872"/>
                    </a:cubicBezTo>
                    <a:cubicBezTo>
                      <a:pt x="47150" y="41872"/>
                      <a:pt x="47219" y="41791"/>
                      <a:pt x="47179" y="41710"/>
                    </a:cubicBezTo>
                    <a:cubicBezTo>
                      <a:pt x="46386" y="39828"/>
                      <a:pt x="45197" y="38123"/>
                      <a:pt x="43908" y="36537"/>
                    </a:cubicBezTo>
                    <a:cubicBezTo>
                      <a:pt x="42620" y="34991"/>
                      <a:pt x="41232" y="33524"/>
                      <a:pt x="39766" y="32156"/>
                    </a:cubicBezTo>
                    <a:cubicBezTo>
                      <a:pt x="36792" y="29361"/>
                      <a:pt x="33521" y="26903"/>
                      <a:pt x="30211" y="24544"/>
                    </a:cubicBezTo>
                    <a:cubicBezTo>
                      <a:pt x="26583" y="21948"/>
                      <a:pt x="22837" y="19509"/>
                      <a:pt x="19071" y="17111"/>
                    </a:cubicBezTo>
                    <a:cubicBezTo>
                      <a:pt x="17345" y="16001"/>
                      <a:pt x="15621" y="14891"/>
                      <a:pt x="13975" y="13662"/>
                    </a:cubicBezTo>
                    <a:cubicBezTo>
                      <a:pt x="12350" y="12472"/>
                      <a:pt x="10785" y="11183"/>
                      <a:pt x="9297" y="9835"/>
                    </a:cubicBezTo>
                    <a:cubicBezTo>
                      <a:pt x="6344" y="7179"/>
                      <a:pt x="3609" y="4266"/>
                      <a:pt x="1111" y="1173"/>
                    </a:cubicBezTo>
                    <a:lnTo>
                      <a:pt x="218" y="43"/>
                    </a:lnTo>
                    <a:cubicBezTo>
                      <a:pt x="194" y="13"/>
                      <a:pt x="166" y="0"/>
                      <a:pt x="14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04" name="Google Shape;2904;p29"/>
              <p:cNvSpPr/>
              <p:nvPr/>
            </p:nvSpPr>
            <p:spPr>
              <a:xfrm>
                <a:off x="3839734" y="2196637"/>
                <a:ext cx="114637" cy="227396"/>
              </a:xfrm>
              <a:custGeom>
                <a:avLst/>
                <a:gdLst/>
                <a:ahLst/>
                <a:cxnLst/>
                <a:rect l="l" t="t" r="r" b="b"/>
                <a:pathLst>
                  <a:path w="6105" h="12110" extrusionOk="0">
                    <a:moveTo>
                      <a:pt x="5976" y="1"/>
                    </a:moveTo>
                    <a:cubicBezTo>
                      <a:pt x="5935" y="1"/>
                      <a:pt x="5892" y="20"/>
                      <a:pt x="5869" y="66"/>
                    </a:cubicBezTo>
                    <a:cubicBezTo>
                      <a:pt x="5176" y="1731"/>
                      <a:pt x="4462" y="3396"/>
                      <a:pt x="3749" y="5042"/>
                    </a:cubicBezTo>
                    <a:cubicBezTo>
                      <a:pt x="3392" y="5854"/>
                      <a:pt x="3015" y="6686"/>
                      <a:pt x="2639" y="7500"/>
                    </a:cubicBezTo>
                    <a:cubicBezTo>
                      <a:pt x="2301" y="8232"/>
                      <a:pt x="1965" y="8967"/>
                      <a:pt x="1587" y="9680"/>
                    </a:cubicBezTo>
                    <a:cubicBezTo>
                      <a:pt x="1151" y="10473"/>
                      <a:pt x="676" y="11246"/>
                      <a:pt x="62" y="11919"/>
                    </a:cubicBezTo>
                    <a:cubicBezTo>
                      <a:pt x="0" y="11997"/>
                      <a:pt x="70" y="12110"/>
                      <a:pt x="150" y="12110"/>
                    </a:cubicBezTo>
                    <a:cubicBezTo>
                      <a:pt x="174" y="12110"/>
                      <a:pt x="198" y="12100"/>
                      <a:pt x="220" y="12078"/>
                    </a:cubicBezTo>
                    <a:cubicBezTo>
                      <a:pt x="1291" y="10849"/>
                      <a:pt x="2023" y="9382"/>
                      <a:pt x="2678" y="7915"/>
                    </a:cubicBezTo>
                    <a:cubicBezTo>
                      <a:pt x="3432" y="6271"/>
                      <a:pt x="4164" y="4606"/>
                      <a:pt x="4878" y="2960"/>
                    </a:cubicBezTo>
                    <a:cubicBezTo>
                      <a:pt x="5274" y="2008"/>
                      <a:pt x="5671" y="1077"/>
                      <a:pt x="6067" y="126"/>
                    </a:cubicBezTo>
                    <a:cubicBezTo>
                      <a:pt x="6105" y="52"/>
                      <a:pt x="6043" y="1"/>
                      <a:pt x="597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05" name="Google Shape;2905;p29"/>
              <p:cNvSpPr/>
              <p:nvPr/>
            </p:nvSpPr>
            <p:spPr>
              <a:xfrm>
                <a:off x="3661393" y="2451100"/>
                <a:ext cx="222269" cy="170331"/>
              </a:xfrm>
              <a:custGeom>
                <a:avLst/>
                <a:gdLst/>
                <a:ahLst/>
                <a:cxnLst/>
                <a:rect l="l" t="t" r="r" b="b"/>
                <a:pathLst>
                  <a:path w="11837" h="9071" extrusionOk="0">
                    <a:moveTo>
                      <a:pt x="11686" y="0"/>
                    </a:moveTo>
                    <a:cubicBezTo>
                      <a:pt x="11663" y="0"/>
                      <a:pt x="11638" y="10"/>
                      <a:pt x="11616" y="32"/>
                    </a:cubicBezTo>
                    <a:cubicBezTo>
                      <a:pt x="10427" y="1380"/>
                      <a:pt x="9000" y="2450"/>
                      <a:pt x="7552" y="3500"/>
                    </a:cubicBezTo>
                    <a:cubicBezTo>
                      <a:pt x="5966" y="4631"/>
                      <a:pt x="4401" y="5781"/>
                      <a:pt x="2815" y="6910"/>
                    </a:cubicBezTo>
                    <a:cubicBezTo>
                      <a:pt x="1903" y="7565"/>
                      <a:pt x="1010" y="8218"/>
                      <a:pt x="99" y="8873"/>
                    </a:cubicBezTo>
                    <a:cubicBezTo>
                      <a:pt x="1" y="8938"/>
                      <a:pt x="64" y="9071"/>
                      <a:pt x="146" y="9071"/>
                    </a:cubicBezTo>
                    <a:cubicBezTo>
                      <a:pt x="163" y="9071"/>
                      <a:pt x="181" y="9065"/>
                      <a:pt x="199" y="9051"/>
                    </a:cubicBezTo>
                    <a:cubicBezTo>
                      <a:pt x="1824" y="7882"/>
                      <a:pt x="3429" y="6732"/>
                      <a:pt x="5035" y="5562"/>
                    </a:cubicBezTo>
                    <a:cubicBezTo>
                      <a:pt x="6542" y="4472"/>
                      <a:pt x="8107" y="3421"/>
                      <a:pt x="9555" y="2252"/>
                    </a:cubicBezTo>
                    <a:cubicBezTo>
                      <a:pt x="10348" y="1618"/>
                      <a:pt x="11101" y="944"/>
                      <a:pt x="11775" y="191"/>
                    </a:cubicBezTo>
                    <a:cubicBezTo>
                      <a:pt x="11837" y="113"/>
                      <a:pt x="11766" y="0"/>
                      <a:pt x="1168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sp>
        <p:nvSpPr>
          <p:cNvPr id="2906" name="Google Shape;2906;p29"/>
          <p:cNvSpPr/>
          <p:nvPr/>
        </p:nvSpPr>
        <p:spPr>
          <a:xfrm>
            <a:off x="6210900" y="6382084"/>
            <a:ext cx="242000" cy="242000"/>
          </a:xfrm>
          <a:prstGeom prst="ellipse">
            <a:avLst/>
          </a:prstGeom>
          <a:solidFill>
            <a:schemeClr val="accent4"/>
          </a:solidFill>
          <a:ln w="38100" cap="flat" cmpd="sng">
            <a:solidFill>
              <a:schemeClr val="lt2"/>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907" name="Google Shape;2907;p29"/>
          <p:cNvSpPr/>
          <p:nvPr/>
        </p:nvSpPr>
        <p:spPr>
          <a:xfrm>
            <a:off x="6706705" y="6085300"/>
            <a:ext cx="296800" cy="296800"/>
          </a:xfrm>
          <a:prstGeom prst="ellipse">
            <a:avLst/>
          </a:prstGeom>
          <a:solidFill>
            <a:schemeClr val="accent2"/>
          </a:solidFill>
          <a:ln w="38100" cap="flat" cmpd="sng">
            <a:solidFill>
              <a:schemeClr val="lt2"/>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2908" name="Google Shape;2908;p29"/>
          <p:cNvGrpSpPr/>
          <p:nvPr/>
        </p:nvGrpSpPr>
        <p:grpSpPr>
          <a:xfrm>
            <a:off x="280533" y="1004814"/>
            <a:ext cx="894899" cy="618908"/>
            <a:chOff x="3736388" y="802750"/>
            <a:chExt cx="583325" cy="403425"/>
          </a:xfrm>
        </p:grpSpPr>
        <p:sp>
          <p:nvSpPr>
            <p:cNvPr id="2909" name="Google Shape;2909;p29"/>
            <p:cNvSpPr/>
            <p:nvPr/>
          </p:nvSpPr>
          <p:spPr>
            <a:xfrm>
              <a:off x="3736388" y="802750"/>
              <a:ext cx="583325" cy="403425"/>
            </a:xfrm>
            <a:custGeom>
              <a:avLst/>
              <a:gdLst/>
              <a:ahLst/>
              <a:cxnLst/>
              <a:rect l="l" t="t" r="r" b="b"/>
              <a:pathLst>
                <a:path w="23333" h="16137" extrusionOk="0">
                  <a:moveTo>
                    <a:pt x="21985" y="1"/>
                  </a:moveTo>
                  <a:cubicBezTo>
                    <a:pt x="21985" y="1"/>
                    <a:pt x="19170" y="1824"/>
                    <a:pt x="16910" y="2914"/>
                  </a:cubicBezTo>
                  <a:cubicBezTo>
                    <a:pt x="14669" y="4005"/>
                    <a:pt x="12509" y="7314"/>
                    <a:pt x="14531" y="14788"/>
                  </a:cubicBezTo>
                  <a:cubicBezTo>
                    <a:pt x="12570" y="8521"/>
                    <a:pt x="8898" y="6320"/>
                    <a:pt x="6429" y="6320"/>
                  </a:cubicBezTo>
                  <a:cubicBezTo>
                    <a:pt x="6227" y="6320"/>
                    <a:pt x="6033" y="6335"/>
                    <a:pt x="5849" y="6363"/>
                  </a:cubicBezTo>
                  <a:cubicBezTo>
                    <a:pt x="3370" y="6740"/>
                    <a:pt x="0" y="6839"/>
                    <a:pt x="0" y="6839"/>
                  </a:cubicBezTo>
                  <a:cubicBezTo>
                    <a:pt x="338" y="8366"/>
                    <a:pt x="754" y="9912"/>
                    <a:pt x="1547" y="11260"/>
                  </a:cubicBezTo>
                  <a:cubicBezTo>
                    <a:pt x="2339" y="12608"/>
                    <a:pt x="3529" y="13777"/>
                    <a:pt x="5016" y="14292"/>
                  </a:cubicBezTo>
                  <a:cubicBezTo>
                    <a:pt x="5787" y="14558"/>
                    <a:pt x="6587" y="14634"/>
                    <a:pt x="7399" y="14634"/>
                  </a:cubicBezTo>
                  <a:cubicBezTo>
                    <a:pt x="8342" y="14634"/>
                    <a:pt x="9301" y="14532"/>
                    <a:pt x="10249" y="14511"/>
                  </a:cubicBezTo>
                  <a:cubicBezTo>
                    <a:pt x="10373" y="14507"/>
                    <a:pt x="10498" y="14504"/>
                    <a:pt x="10623" y="14504"/>
                  </a:cubicBezTo>
                  <a:cubicBezTo>
                    <a:pt x="12245" y="14504"/>
                    <a:pt x="13972" y="14885"/>
                    <a:pt x="14947" y="16136"/>
                  </a:cubicBezTo>
                  <a:cubicBezTo>
                    <a:pt x="15026" y="14432"/>
                    <a:pt x="16453" y="13063"/>
                    <a:pt x="17901" y="12132"/>
                  </a:cubicBezTo>
                  <a:cubicBezTo>
                    <a:pt x="19368" y="11181"/>
                    <a:pt x="21033" y="10407"/>
                    <a:pt x="22083" y="9000"/>
                  </a:cubicBezTo>
                  <a:cubicBezTo>
                    <a:pt x="23015" y="7732"/>
                    <a:pt x="23332" y="6085"/>
                    <a:pt x="23214" y="4539"/>
                  </a:cubicBezTo>
                  <a:cubicBezTo>
                    <a:pt x="23095" y="2974"/>
                    <a:pt x="22579" y="1468"/>
                    <a:pt x="21985" y="1"/>
                  </a:cubicBezTo>
                  <a:close/>
                </a:path>
              </a:pathLst>
            </a:custGeom>
            <a:solidFill>
              <a:schemeClr val="dk1"/>
            </a:solidFill>
            <a:ln w="152400" cap="flat" cmpd="sng">
              <a:solidFill>
                <a:schemeClr val="lt2"/>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nvGrpSpPr>
            <p:cNvPr id="2910" name="Google Shape;2910;p29"/>
            <p:cNvGrpSpPr/>
            <p:nvPr/>
          </p:nvGrpSpPr>
          <p:grpSpPr>
            <a:xfrm>
              <a:off x="3736400" y="802750"/>
              <a:ext cx="583300" cy="403425"/>
              <a:chOff x="3632425" y="1553450"/>
              <a:chExt cx="583300" cy="403425"/>
            </a:xfrm>
          </p:grpSpPr>
          <p:sp>
            <p:nvSpPr>
              <p:cNvPr id="2911" name="Google Shape;2911;p29"/>
              <p:cNvSpPr/>
              <p:nvPr/>
            </p:nvSpPr>
            <p:spPr>
              <a:xfrm>
                <a:off x="3632425" y="1553450"/>
                <a:ext cx="583300" cy="403425"/>
              </a:xfrm>
              <a:custGeom>
                <a:avLst/>
                <a:gdLst/>
                <a:ahLst/>
                <a:cxnLst/>
                <a:rect l="l" t="t" r="r" b="b"/>
                <a:pathLst>
                  <a:path w="23332" h="16137" extrusionOk="0">
                    <a:moveTo>
                      <a:pt x="21983" y="0"/>
                    </a:moveTo>
                    <a:cubicBezTo>
                      <a:pt x="21983" y="0"/>
                      <a:pt x="19168" y="1824"/>
                      <a:pt x="16909" y="2915"/>
                    </a:cubicBezTo>
                    <a:cubicBezTo>
                      <a:pt x="14669" y="3986"/>
                      <a:pt x="12508" y="7316"/>
                      <a:pt x="14530" y="14769"/>
                    </a:cubicBezTo>
                    <a:cubicBezTo>
                      <a:pt x="12570" y="8502"/>
                      <a:pt x="8898" y="6301"/>
                      <a:pt x="6428" y="6301"/>
                    </a:cubicBezTo>
                    <a:cubicBezTo>
                      <a:pt x="6226" y="6301"/>
                      <a:pt x="6032" y="6315"/>
                      <a:pt x="5848" y="6344"/>
                    </a:cubicBezTo>
                    <a:cubicBezTo>
                      <a:pt x="3371" y="6721"/>
                      <a:pt x="1" y="6819"/>
                      <a:pt x="1" y="6819"/>
                    </a:cubicBezTo>
                    <a:cubicBezTo>
                      <a:pt x="337" y="8366"/>
                      <a:pt x="754" y="9893"/>
                      <a:pt x="1547" y="11260"/>
                    </a:cubicBezTo>
                    <a:cubicBezTo>
                      <a:pt x="2340" y="12608"/>
                      <a:pt x="3529" y="13778"/>
                      <a:pt x="5015" y="14293"/>
                    </a:cubicBezTo>
                    <a:cubicBezTo>
                      <a:pt x="5784" y="14550"/>
                      <a:pt x="6583" y="14624"/>
                      <a:pt x="7394" y="14624"/>
                    </a:cubicBezTo>
                    <a:cubicBezTo>
                      <a:pt x="8338" y="14624"/>
                      <a:pt x="9299" y="14523"/>
                      <a:pt x="10248" y="14492"/>
                    </a:cubicBezTo>
                    <a:cubicBezTo>
                      <a:pt x="10339" y="14489"/>
                      <a:pt x="10431" y="14488"/>
                      <a:pt x="10523" y="14488"/>
                    </a:cubicBezTo>
                    <a:cubicBezTo>
                      <a:pt x="12174" y="14488"/>
                      <a:pt x="13951" y="14841"/>
                      <a:pt x="14947" y="16136"/>
                    </a:cubicBezTo>
                    <a:cubicBezTo>
                      <a:pt x="15026" y="14412"/>
                      <a:pt x="16454" y="13064"/>
                      <a:pt x="17900" y="12113"/>
                    </a:cubicBezTo>
                    <a:cubicBezTo>
                      <a:pt x="19367" y="11161"/>
                      <a:pt x="21032" y="10387"/>
                      <a:pt x="22083" y="8981"/>
                    </a:cubicBezTo>
                    <a:cubicBezTo>
                      <a:pt x="23014" y="7731"/>
                      <a:pt x="23331" y="6087"/>
                      <a:pt x="23212" y="4520"/>
                    </a:cubicBezTo>
                    <a:cubicBezTo>
                      <a:pt x="23093" y="2955"/>
                      <a:pt x="22578" y="1448"/>
                      <a:pt x="2198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12" name="Google Shape;2912;p29"/>
              <p:cNvSpPr/>
              <p:nvPr/>
            </p:nvSpPr>
            <p:spPr>
              <a:xfrm>
                <a:off x="3662725" y="1746925"/>
                <a:ext cx="346825" cy="195175"/>
              </a:xfrm>
              <a:custGeom>
                <a:avLst/>
                <a:gdLst/>
                <a:ahLst/>
                <a:cxnLst/>
                <a:rect l="l" t="t" r="r" b="b"/>
                <a:pathLst>
                  <a:path w="13873" h="7807" extrusionOk="0">
                    <a:moveTo>
                      <a:pt x="146" y="1"/>
                    </a:moveTo>
                    <a:cubicBezTo>
                      <a:pt x="66" y="1"/>
                      <a:pt x="0" y="110"/>
                      <a:pt x="76" y="171"/>
                    </a:cubicBezTo>
                    <a:cubicBezTo>
                      <a:pt x="493" y="508"/>
                      <a:pt x="930" y="845"/>
                      <a:pt x="1366" y="1142"/>
                    </a:cubicBezTo>
                    <a:cubicBezTo>
                      <a:pt x="1821" y="1440"/>
                      <a:pt x="2277" y="1678"/>
                      <a:pt x="2772" y="1876"/>
                    </a:cubicBezTo>
                    <a:cubicBezTo>
                      <a:pt x="3744" y="2273"/>
                      <a:pt x="4794" y="2490"/>
                      <a:pt x="5825" y="2748"/>
                    </a:cubicBezTo>
                    <a:cubicBezTo>
                      <a:pt x="6816" y="2986"/>
                      <a:pt x="7828" y="3243"/>
                      <a:pt x="8779" y="3660"/>
                    </a:cubicBezTo>
                    <a:cubicBezTo>
                      <a:pt x="9710" y="4076"/>
                      <a:pt x="10543" y="4651"/>
                      <a:pt x="11277" y="5344"/>
                    </a:cubicBezTo>
                    <a:cubicBezTo>
                      <a:pt x="12110" y="6118"/>
                      <a:pt x="12842" y="6970"/>
                      <a:pt x="13635" y="7783"/>
                    </a:cubicBezTo>
                    <a:cubicBezTo>
                      <a:pt x="13656" y="7800"/>
                      <a:pt x="13679" y="7807"/>
                      <a:pt x="13702" y="7807"/>
                    </a:cubicBezTo>
                    <a:cubicBezTo>
                      <a:pt x="13789" y="7807"/>
                      <a:pt x="13873" y="7703"/>
                      <a:pt x="13794" y="7625"/>
                    </a:cubicBezTo>
                    <a:cubicBezTo>
                      <a:pt x="12366" y="6217"/>
                      <a:pt x="11137" y="4591"/>
                      <a:pt x="9314" y="3679"/>
                    </a:cubicBezTo>
                    <a:cubicBezTo>
                      <a:pt x="7450" y="2748"/>
                      <a:pt x="5370" y="2530"/>
                      <a:pt x="3407" y="1876"/>
                    </a:cubicBezTo>
                    <a:cubicBezTo>
                      <a:pt x="2812" y="1678"/>
                      <a:pt x="2257" y="1440"/>
                      <a:pt x="1722" y="1123"/>
                    </a:cubicBezTo>
                    <a:cubicBezTo>
                      <a:pt x="1186" y="806"/>
                      <a:pt x="711" y="409"/>
                      <a:pt x="216" y="32"/>
                    </a:cubicBezTo>
                    <a:cubicBezTo>
                      <a:pt x="194" y="10"/>
                      <a:pt x="169" y="1"/>
                      <a:pt x="14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13" name="Google Shape;2913;p29"/>
              <p:cNvSpPr/>
              <p:nvPr/>
            </p:nvSpPr>
            <p:spPr>
              <a:xfrm>
                <a:off x="3999825" y="1603525"/>
                <a:ext cx="182800" cy="337250"/>
              </a:xfrm>
              <a:custGeom>
                <a:avLst/>
                <a:gdLst/>
                <a:ahLst/>
                <a:cxnLst/>
                <a:rect l="l" t="t" r="r" b="b"/>
                <a:pathLst>
                  <a:path w="7312" h="13490" extrusionOk="0">
                    <a:moveTo>
                      <a:pt x="7187" y="0"/>
                    </a:moveTo>
                    <a:cubicBezTo>
                      <a:pt x="7146" y="0"/>
                      <a:pt x="7105" y="24"/>
                      <a:pt x="7089" y="80"/>
                    </a:cubicBezTo>
                    <a:cubicBezTo>
                      <a:pt x="6772" y="971"/>
                      <a:pt x="6296" y="1824"/>
                      <a:pt x="5701" y="2557"/>
                    </a:cubicBezTo>
                    <a:cubicBezTo>
                      <a:pt x="5067" y="3349"/>
                      <a:pt x="4235" y="3944"/>
                      <a:pt x="3542" y="4697"/>
                    </a:cubicBezTo>
                    <a:cubicBezTo>
                      <a:pt x="2213" y="6125"/>
                      <a:pt x="1401" y="7929"/>
                      <a:pt x="846" y="9793"/>
                    </a:cubicBezTo>
                    <a:cubicBezTo>
                      <a:pt x="508" y="10961"/>
                      <a:pt x="251" y="12151"/>
                      <a:pt x="13" y="13361"/>
                    </a:cubicBezTo>
                    <a:cubicBezTo>
                      <a:pt x="1" y="13443"/>
                      <a:pt x="66" y="13490"/>
                      <a:pt x="125" y="13490"/>
                    </a:cubicBezTo>
                    <a:cubicBezTo>
                      <a:pt x="165" y="13490"/>
                      <a:pt x="203" y="13468"/>
                      <a:pt x="211" y="13419"/>
                    </a:cubicBezTo>
                    <a:cubicBezTo>
                      <a:pt x="647" y="11358"/>
                      <a:pt x="1063" y="9257"/>
                      <a:pt x="1995" y="7354"/>
                    </a:cubicBezTo>
                    <a:cubicBezTo>
                      <a:pt x="2411" y="6502"/>
                      <a:pt x="2926" y="5689"/>
                      <a:pt x="3561" y="4975"/>
                    </a:cubicBezTo>
                    <a:cubicBezTo>
                      <a:pt x="4235" y="4222"/>
                      <a:pt x="5067" y="3627"/>
                      <a:pt x="5722" y="2874"/>
                    </a:cubicBezTo>
                    <a:cubicBezTo>
                      <a:pt x="6415" y="2062"/>
                      <a:pt x="6951" y="1129"/>
                      <a:pt x="7287" y="138"/>
                    </a:cubicBezTo>
                    <a:cubicBezTo>
                      <a:pt x="7311" y="55"/>
                      <a:pt x="7249" y="0"/>
                      <a:pt x="718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14" name="Google Shape;2914;p29"/>
              <p:cNvSpPr/>
              <p:nvPr/>
            </p:nvSpPr>
            <p:spPr>
              <a:xfrm>
                <a:off x="3694300" y="1795300"/>
                <a:ext cx="63000" cy="36000"/>
              </a:xfrm>
              <a:custGeom>
                <a:avLst/>
                <a:gdLst/>
                <a:ahLst/>
                <a:cxnLst/>
                <a:rect l="l" t="t" r="r" b="b"/>
                <a:pathLst>
                  <a:path w="2520" h="1440" extrusionOk="0">
                    <a:moveTo>
                      <a:pt x="2382" y="1"/>
                    </a:moveTo>
                    <a:cubicBezTo>
                      <a:pt x="2364" y="1"/>
                      <a:pt x="2344" y="7"/>
                      <a:pt x="2323" y="20"/>
                    </a:cubicBezTo>
                    <a:cubicBezTo>
                      <a:pt x="1609" y="457"/>
                      <a:pt x="856" y="872"/>
                      <a:pt x="103" y="1249"/>
                    </a:cubicBezTo>
                    <a:cubicBezTo>
                      <a:pt x="0" y="1300"/>
                      <a:pt x="59" y="1439"/>
                      <a:pt x="153" y="1439"/>
                    </a:cubicBezTo>
                    <a:cubicBezTo>
                      <a:pt x="168" y="1439"/>
                      <a:pt x="184" y="1436"/>
                      <a:pt x="201" y="1427"/>
                    </a:cubicBezTo>
                    <a:cubicBezTo>
                      <a:pt x="975" y="1051"/>
                      <a:pt x="1707" y="634"/>
                      <a:pt x="2421" y="198"/>
                    </a:cubicBezTo>
                    <a:cubicBezTo>
                      <a:pt x="2519" y="133"/>
                      <a:pt x="2470" y="1"/>
                      <a:pt x="238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15" name="Google Shape;2915;p29"/>
              <p:cNvSpPr/>
              <p:nvPr/>
            </p:nvSpPr>
            <p:spPr>
              <a:xfrm>
                <a:off x="3736550" y="1812850"/>
                <a:ext cx="73750" cy="66025"/>
              </a:xfrm>
              <a:custGeom>
                <a:avLst/>
                <a:gdLst/>
                <a:ahLst/>
                <a:cxnLst/>
                <a:rect l="l" t="t" r="r" b="b"/>
                <a:pathLst>
                  <a:path w="2950" h="2641" extrusionOk="0">
                    <a:moveTo>
                      <a:pt x="2803" y="0"/>
                    </a:moveTo>
                    <a:cubicBezTo>
                      <a:pt x="2780" y="0"/>
                      <a:pt x="2756" y="10"/>
                      <a:pt x="2734" y="32"/>
                    </a:cubicBezTo>
                    <a:cubicBezTo>
                      <a:pt x="1881" y="884"/>
                      <a:pt x="1009" y="1697"/>
                      <a:pt x="78" y="2469"/>
                    </a:cubicBezTo>
                    <a:cubicBezTo>
                      <a:pt x="0" y="2531"/>
                      <a:pt x="78" y="2640"/>
                      <a:pt x="164" y="2640"/>
                    </a:cubicBezTo>
                    <a:cubicBezTo>
                      <a:pt x="189" y="2640"/>
                      <a:pt x="214" y="2631"/>
                      <a:pt x="236" y="2609"/>
                    </a:cubicBezTo>
                    <a:cubicBezTo>
                      <a:pt x="1148" y="1856"/>
                      <a:pt x="2039" y="1042"/>
                      <a:pt x="2872" y="191"/>
                    </a:cubicBezTo>
                    <a:cubicBezTo>
                      <a:pt x="2949" y="113"/>
                      <a:pt x="2883" y="0"/>
                      <a:pt x="280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16" name="Google Shape;2916;p29"/>
              <p:cNvSpPr/>
              <p:nvPr/>
            </p:nvSpPr>
            <p:spPr>
              <a:xfrm>
                <a:off x="3824700" y="1821700"/>
                <a:ext cx="23200" cy="33275"/>
              </a:xfrm>
              <a:custGeom>
                <a:avLst/>
                <a:gdLst/>
                <a:ahLst/>
                <a:cxnLst/>
                <a:rect l="l" t="t" r="r" b="b"/>
                <a:pathLst>
                  <a:path w="928" h="1331" extrusionOk="0">
                    <a:moveTo>
                      <a:pt x="780" y="0"/>
                    </a:moveTo>
                    <a:cubicBezTo>
                      <a:pt x="746" y="0"/>
                      <a:pt x="713" y="16"/>
                      <a:pt x="694" y="54"/>
                    </a:cubicBezTo>
                    <a:cubicBezTo>
                      <a:pt x="496" y="450"/>
                      <a:pt x="278" y="807"/>
                      <a:pt x="20" y="1164"/>
                    </a:cubicBezTo>
                    <a:cubicBezTo>
                      <a:pt x="1" y="1224"/>
                      <a:pt x="20" y="1283"/>
                      <a:pt x="60" y="1323"/>
                    </a:cubicBezTo>
                    <a:cubicBezTo>
                      <a:pt x="76" y="1328"/>
                      <a:pt x="92" y="1331"/>
                      <a:pt x="107" y="1331"/>
                    </a:cubicBezTo>
                    <a:cubicBezTo>
                      <a:pt x="149" y="1331"/>
                      <a:pt x="184" y="1312"/>
                      <a:pt x="199" y="1283"/>
                    </a:cubicBezTo>
                    <a:cubicBezTo>
                      <a:pt x="456" y="926"/>
                      <a:pt x="675" y="550"/>
                      <a:pt x="873" y="154"/>
                    </a:cubicBezTo>
                    <a:cubicBezTo>
                      <a:pt x="927" y="73"/>
                      <a:pt x="852" y="0"/>
                      <a:pt x="78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17" name="Google Shape;2917;p29"/>
              <p:cNvSpPr/>
              <p:nvPr/>
            </p:nvSpPr>
            <p:spPr>
              <a:xfrm>
                <a:off x="3826700" y="1836375"/>
                <a:ext cx="65800" cy="68075"/>
              </a:xfrm>
              <a:custGeom>
                <a:avLst/>
                <a:gdLst/>
                <a:ahLst/>
                <a:cxnLst/>
                <a:rect l="l" t="t" r="r" b="b"/>
                <a:pathLst>
                  <a:path w="2632" h="2723" extrusionOk="0">
                    <a:moveTo>
                      <a:pt x="2489" y="0"/>
                    </a:moveTo>
                    <a:cubicBezTo>
                      <a:pt x="2464" y="0"/>
                      <a:pt x="2439" y="12"/>
                      <a:pt x="2419" y="43"/>
                    </a:cubicBezTo>
                    <a:cubicBezTo>
                      <a:pt x="1684" y="915"/>
                      <a:pt x="912" y="1766"/>
                      <a:pt x="79" y="2540"/>
                    </a:cubicBezTo>
                    <a:cubicBezTo>
                      <a:pt x="0" y="2618"/>
                      <a:pt x="72" y="2722"/>
                      <a:pt x="154" y="2722"/>
                    </a:cubicBezTo>
                    <a:cubicBezTo>
                      <a:pt x="175" y="2722"/>
                      <a:pt x="197" y="2715"/>
                      <a:pt x="217" y="2699"/>
                    </a:cubicBezTo>
                    <a:cubicBezTo>
                      <a:pt x="1050" y="1906"/>
                      <a:pt x="1843" y="1073"/>
                      <a:pt x="2557" y="181"/>
                    </a:cubicBezTo>
                    <a:cubicBezTo>
                      <a:pt x="2631" y="107"/>
                      <a:pt x="2562" y="0"/>
                      <a:pt x="248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18" name="Google Shape;2918;p29"/>
              <p:cNvSpPr/>
              <p:nvPr/>
            </p:nvSpPr>
            <p:spPr>
              <a:xfrm>
                <a:off x="3905025" y="1860200"/>
                <a:ext cx="22800" cy="27575"/>
              </a:xfrm>
              <a:custGeom>
                <a:avLst/>
                <a:gdLst/>
                <a:ahLst/>
                <a:cxnLst/>
                <a:rect l="l" t="t" r="r" b="b"/>
                <a:pathLst>
                  <a:path w="912" h="1103" extrusionOk="0">
                    <a:moveTo>
                      <a:pt x="799" y="0"/>
                    </a:moveTo>
                    <a:cubicBezTo>
                      <a:pt x="763" y="0"/>
                      <a:pt x="725" y="22"/>
                      <a:pt x="713" y="60"/>
                    </a:cubicBezTo>
                    <a:cubicBezTo>
                      <a:pt x="534" y="377"/>
                      <a:pt x="335" y="655"/>
                      <a:pt x="78" y="913"/>
                    </a:cubicBezTo>
                    <a:cubicBezTo>
                      <a:pt x="1" y="990"/>
                      <a:pt x="68" y="1103"/>
                      <a:pt x="148" y="1103"/>
                    </a:cubicBezTo>
                    <a:cubicBezTo>
                      <a:pt x="171" y="1103"/>
                      <a:pt x="195" y="1094"/>
                      <a:pt x="216" y="1072"/>
                    </a:cubicBezTo>
                    <a:cubicBezTo>
                      <a:pt x="494" y="794"/>
                      <a:pt x="713" y="496"/>
                      <a:pt x="890" y="160"/>
                    </a:cubicBezTo>
                    <a:cubicBezTo>
                      <a:pt x="911" y="100"/>
                      <a:pt x="911" y="41"/>
                      <a:pt x="851" y="20"/>
                    </a:cubicBezTo>
                    <a:cubicBezTo>
                      <a:pt x="837" y="6"/>
                      <a:pt x="818" y="0"/>
                      <a:pt x="79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19" name="Google Shape;2919;p29"/>
              <p:cNvSpPr/>
              <p:nvPr/>
            </p:nvSpPr>
            <p:spPr>
              <a:xfrm>
                <a:off x="3709175" y="1748975"/>
                <a:ext cx="23450" cy="43400"/>
              </a:xfrm>
              <a:custGeom>
                <a:avLst/>
                <a:gdLst/>
                <a:ahLst/>
                <a:cxnLst/>
                <a:rect l="l" t="t" r="r" b="b"/>
                <a:pathLst>
                  <a:path w="938" h="1736" extrusionOk="0">
                    <a:moveTo>
                      <a:pt x="147" y="1"/>
                    </a:moveTo>
                    <a:cubicBezTo>
                      <a:pt x="77" y="1"/>
                      <a:pt x="1" y="85"/>
                      <a:pt x="42" y="169"/>
                    </a:cubicBezTo>
                    <a:cubicBezTo>
                      <a:pt x="301" y="644"/>
                      <a:pt x="518" y="1160"/>
                      <a:pt x="716" y="1655"/>
                    </a:cubicBezTo>
                    <a:cubicBezTo>
                      <a:pt x="732" y="1712"/>
                      <a:pt x="775" y="1735"/>
                      <a:pt x="817" y="1735"/>
                    </a:cubicBezTo>
                    <a:cubicBezTo>
                      <a:pt x="878" y="1735"/>
                      <a:pt x="938" y="1685"/>
                      <a:pt x="914" y="1615"/>
                    </a:cubicBezTo>
                    <a:cubicBezTo>
                      <a:pt x="716" y="1081"/>
                      <a:pt x="478" y="565"/>
                      <a:pt x="221" y="50"/>
                    </a:cubicBezTo>
                    <a:cubicBezTo>
                      <a:pt x="204" y="15"/>
                      <a:pt x="176" y="1"/>
                      <a:pt x="14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20" name="Google Shape;2920;p29"/>
              <p:cNvSpPr/>
              <p:nvPr/>
            </p:nvSpPr>
            <p:spPr>
              <a:xfrm>
                <a:off x="3765100" y="1735200"/>
                <a:ext cx="29000" cy="75975"/>
              </a:xfrm>
              <a:custGeom>
                <a:avLst/>
                <a:gdLst/>
                <a:ahLst/>
                <a:cxnLst/>
                <a:rect l="l" t="t" r="r" b="b"/>
                <a:pathLst>
                  <a:path w="1160" h="3039" extrusionOk="0">
                    <a:moveTo>
                      <a:pt x="131" y="0"/>
                    </a:moveTo>
                    <a:cubicBezTo>
                      <a:pt x="67" y="0"/>
                      <a:pt x="1" y="51"/>
                      <a:pt x="25" y="125"/>
                    </a:cubicBezTo>
                    <a:cubicBezTo>
                      <a:pt x="403" y="1056"/>
                      <a:pt x="699" y="2007"/>
                      <a:pt x="937" y="2959"/>
                    </a:cubicBezTo>
                    <a:cubicBezTo>
                      <a:pt x="953" y="3014"/>
                      <a:pt x="994" y="3038"/>
                      <a:pt x="1035" y="3038"/>
                    </a:cubicBezTo>
                    <a:cubicBezTo>
                      <a:pt x="1097" y="3038"/>
                      <a:pt x="1159" y="2983"/>
                      <a:pt x="1135" y="2900"/>
                    </a:cubicBezTo>
                    <a:cubicBezTo>
                      <a:pt x="897" y="1949"/>
                      <a:pt x="601" y="997"/>
                      <a:pt x="223" y="65"/>
                    </a:cubicBezTo>
                    <a:cubicBezTo>
                      <a:pt x="208" y="19"/>
                      <a:pt x="170" y="0"/>
                      <a:pt x="13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21" name="Google Shape;2921;p29"/>
              <p:cNvSpPr/>
              <p:nvPr/>
            </p:nvSpPr>
            <p:spPr>
              <a:xfrm>
                <a:off x="3829150" y="1773125"/>
                <a:ext cx="20650" cy="50950"/>
              </a:xfrm>
              <a:custGeom>
                <a:avLst/>
                <a:gdLst/>
                <a:ahLst/>
                <a:cxnLst/>
                <a:rect l="l" t="t" r="r" b="b"/>
                <a:pathLst>
                  <a:path w="826" h="2038" extrusionOk="0">
                    <a:moveTo>
                      <a:pt x="138" y="1"/>
                    </a:moveTo>
                    <a:cubicBezTo>
                      <a:pt x="70" y="1"/>
                      <a:pt x="0" y="73"/>
                      <a:pt x="40" y="154"/>
                    </a:cubicBezTo>
                    <a:cubicBezTo>
                      <a:pt x="318" y="728"/>
                      <a:pt x="516" y="1344"/>
                      <a:pt x="616" y="1957"/>
                    </a:cubicBezTo>
                    <a:cubicBezTo>
                      <a:pt x="624" y="2014"/>
                      <a:pt x="661" y="2038"/>
                      <a:pt x="702" y="2038"/>
                    </a:cubicBezTo>
                    <a:cubicBezTo>
                      <a:pt x="760" y="2038"/>
                      <a:pt x="825" y="1988"/>
                      <a:pt x="814" y="1918"/>
                    </a:cubicBezTo>
                    <a:cubicBezTo>
                      <a:pt x="714" y="1264"/>
                      <a:pt x="516" y="630"/>
                      <a:pt x="219" y="54"/>
                    </a:cubicBezTo>
                    <a:cubicBezTo>
                      <a:pt x="200" y="16"/>
                      <a:pt x="169" y="1"/>
                      <a:pt x="13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22" name="Google Shape;2922;p29"/>
              <p:cNvSpPr/>
              <p:nvPr/>
            </p:nvSpPr>
            <p:spPr>
              <a:xfrm>
                <a:off x="3884575" y="1775975"/>
                <a:ext cx="17475" cy="68525"/>
              </a:xfrm>
              <a:custGeom>
                <a:avLst/>
                <a:gdLst/>
                <a:ahLst/>
                <a:cxnLst/>
                <a:rect l="l" t="t" r="r" b="b"/>
                <a:pathLst>
                  <a:path w="699" h="2741" extrusionOk="0">
                    <a:moveTo>
                      <a:pt x="125" y="0"/>
                    </a:moveTo>
                    <a:cubicBezTo>
                      <a:pt x="63" y="0"/>
                      <a:pt x="0" y="55"/>
                      <a:pt x="24" y="139"/>
                    </a:cubicBezTo>
                    <a:cubicBezTo>
                      <a:pt x="222" y="952"/>
                      <a:pt x="381" y="1804"/>
                      <a:pt x="479" y="2636"/>
                    </a:cubicBezTo>
                    <a:cubicBezTo>
                      <a:pt x="490" y="2706"/>
                      <a:pt x="544" y="2741"/>
                      <a:pt x="597" y="2741"/>
                    </a:cubicBezTo>
                    <a:cubicBezTo>
                      <a:pt x="649" y="2741"/>
                      <a:pt x="698" y="2706"/>
                      <a:pt x="698" y="2636"/>
                    </a:cubicBezTo>
                    <a:cubicBezTo>
                      <a:pt x="579" y="1785"/>
                      <a:pt x="421" y="931"/>
                      <a:pt x="222" y="80"/>
                    </a:cubicBezTo>
                    <a:cubicBezTo>
                      <a:pt x="207" y="24"/>
                      <a:pt x="166" y="0"/>
                      <a:pt x="12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23" name="Google Shape;2923;p29"/>
              <p:cNvSpPr/>
              <p:nvPr/>
            </p:nvSpPr>
            <p:spPr>
              <a:xfrm>
                <a:off x="3933725" y="1837425"/>
                <a:ext cx="9425" cy="38175"/>
              </a:xfrm>
              <a:custGeom>
                <a:avLst/>
                <a:gdLst/>
                <a:ahLst/>
                <a:cxnLst/>
                <a:rect l="l" t="t" r="r" b="b"/>
                <a:pathLst>
                  <a:path w="377" h="1527" extrusionOk="0">
                    <a:moveTo>
                      <a:pt x="120" y="1"/>
                    </a:moveTo>
                    <a:cubicBezTo>
                      <a:pt x="60" y="1"/>
                      <a:pt x="1" y="59"/>
                      <a:pt x="20" y="120"/>
                    </a:cubicBezTo>
                    <a:cubicBezTo>
                      <a:pt x="60" y="556"/>
                      <a:pt x="120" y="992"/>
                      <a:pt x="159" y="1428"/>
                    </a:cubicBezTo>
                    <a:cubicBezTo>
                      <a:pt x="159" y="1467"/>
                      <a:pt x="199" y="1526"/>
                      <a:pt x="258" y="1526"/>
                    </a:cubicBezTo>
                    <a:cubicBezTo>
                      <a:pt x="318" y="1526"/>
                      <a:pt x="377" y="1467"/>
                      <a:pt x="377" y="1428"/>
                    </a:cubicBezTo>
                    <a:cubicBezTo>
                      <a:pt x="318" y="992"/>
                      <a:pt x="278" y="556"/>
                      <a:pt x="218" y="120"/>
                    </a:cubicBezTo>
                    <a:cubicBezTo>
                      <a:pt x="218" y="59"/>
                      <a:pt x="179" y="1"/>
                      <a:pt x="12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24" name="Google Shape;2924;p29"/>
              <p:cNvSpPr/>
              <p:nvPr/>
            </p:nvSpPr>
            <p:spPr>
              <a:xfrm>
                <a:off x="4020750" y="1800925"/>
                <a:ext cx="108325" cy="50525"/>
              </a:xfrm>
              <a:custGeom>
                <a:avLst/>
                <a:gdLst/>
                <a:ahLst/>
                <a:cxnLst/>
                <a:rect l="l" t="t" r="r" b="b"/>
                <a:pathLst>
                  <a:path w="4333" h="2021" extrusionOk="0">
                    <a:moveTo>
                      <a:pt x="4160" y="1"/>
                    </a:moveTo>
                    <a:cubicBezTo>
                      <a:pt x="4144" y="1"/>
                      <a:pt x="4128" y="5"/>
                      <a:pt x="4111" y="13"/>
                    </a:cubicBezTo>
                    <a:cubicBezTo>
                      <a:pt x="2803" y="668"/>
                      <a:pt x="1476" y="1262"/>
                      <a:pt x="128" y="1797"/>
                    </a:cubicBezTo>
                    <a:cubicBezTo>
                      <a:pt x="1" y="1852"/>
                      <a:pt x="39" y="2021"/>
                      <a:pt x="137" y="2021"/>
                    </a:cubicBezTo>
                    <a:cubicBezTo>
                      <a:pt x="146" y="2021"/>
                      <a:pt x="157" y="2019"/>
                      <a:pt x="167" y="2016"/>
                    </a:cubicBezTo>
                    <a:cubicBezTo>
                      <a:pt x="1555" y="1461"/>
                      <a:pt x="2903" y="866"/>
                      <a:pt x="4230" y="192"/>
                    </a:cubicBezTo>
                    <a:cubicBezTo>
                      <a:pt x="4333" y="140"/>
                      <a:pt x="4259" y="1"/>
                      <a:pt x="416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25" name="Google Shape;2925;p29"/>
              <p:cNvSpPr/>
              <p:nvPr/>
            </p:nvSpPr>
            <p:spPr>
              <a:xfrm>
                <a:off x="3999550" y="1795775"/>
                <a:ext cx="23800" cy="59025"/>
              </a:xfrm>
              <a:custGeom>
                <a:avLst/>
                <a:gdLst/>
                <a:ahLst/>
                <a:cxnLst/>
                <a:rect l="l" t="t" r="r" b="b"/>
                <a:pathLst>
                  <a:path w="952" h="2361" extrusionOk="0">
                    <a:moveTo>
                      <a:pt x="134" y="0"/>
                    </a:moveTo>
                    <a:cubicBezTo>
                      <a:pt x="67" y="0"/>
                      <a:pt x="1" y="50"/>
                      <a:pt x="24" y="120"/>
                    </a:cubicBezTo>
                    <a:cubicBezTo>
                      <a:pt x="262" y="853"/>
                      <a:pt x="500" y="1567"/>
                      <a:pt x="717" y="2280"/>
                    </a:cubicBezTo>
                    <a:cubicBezTo>
                      <a:pt x="733" y="2337"/>
                      <a:pt x="779" y="2361"/>
                      <a:pt x="824" y="2361"/>
                    </a:cubicBezTo>
                    <a:cubicBezTo>
                      <a:pt x="889" y="2361"/>
                      <a:pt x="951" y="2311"/>
                      <a:pt x="915" y="2241"/>
                    </a:cubicBezTo>
                    <a:cubicBezTo>
                      <a:pt x="698" y="1508"/>
                      <a:pt x="460" y="794"/>
                      <a:pt x="241" y="81"/>
                    </a:cubicBezTo>
                    <a:cubicBezTo>
                      <a:pt x="225" y="24"/>
                      <a:pt x="179" y="0"/>
                      <a:pt x="13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26" name="Google Shape;2926;p29"/>
              <p:cNvSpPr/>
              <p:nvPr/>
            </p:nvSpPr>
            <p:spPr>
              <a:xfrm>
                <a:off x="4009750" y="1696675"/>
                <a:ext cx="36600" cy="101900"/>
              </a:xfrm>
              <a:custGeom>
                <a:avLst/>
                <a:gdLst/>
                <a:ahLst/>
                <a:cxnLst/>
                <a:rect l="l" t="t" r="r" b="b"/>
                <a:pathLst>
                  <a:path w="1464" h="4076" extrusionOk="0">
                    <a:moveTo>
                      <a:pt x="127" y="1"/>
                    </a:moveTo>
                    <a:cubicBezTo>
                      <a:pt x="67" y="1"/>
                      <a:pt x="0" y="56"/>
                      <a:pt x="13" y="139"/>
                    </a:cubicBezTo>
                    <a:cubicBezTo>
                      <a:pt x="132" y="794"/>
                      <a:pt x="290" y="1428"/>
                      <a:pt x="488" y="2062"/>
                    </a:cubicBezTo>
                    <a:cubicBezTo>
                      <a:pt x="706" y="2716"/>
                      <a:pt x="983" y="3350"/>
                      <a:pt x="1221" y="4005"/>
                    </a:cubicBezTo>
                    <a:cubicBezTo>
                      <a:pt x="1245" y="4053"/>
                      <a:pt x="1293" y="4075"/>
                      <a:pt x="1337" y="4075"/>
                    </a:cubicBezTo>
                    <a:cubicBezTo>
                      <a:pt x="1403" y="4075"/>
                      <a:pt x="1463" y="4028"/>
                      <a:pt x="1440" y="3945"/>
                    </a:cubicBezTo>
                    <a:cubicBezTo>
                      <a:pt x="1181" y="3311"/>
                      <a:pt x="924" y="2657"/>
                      <a:pt x="706" y="2002"/>
                    </a:cubicBezTo>
                    <a:cubicBezTo>
                      <a:pt x="488" y="1368"/>
                      <a:pt x="330" y="734"/>
                      <a:pt x="211" y="80"/>
                    </a:cubicBezTo>
                    <a:cubicBezTo>
                      <a:pt x="203" y="25"/>
                      <a:pt x="166" y="1"/>
                      <a:pt x="12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27" name="Google Shape;2927;p29"/>
              <p:cNvSpPr/>
              <p:nvPr/>
            </p:nvSpPr>
            <p:spPr>
              <a:xfrm>
                <a:off x="4042075" y="1782775"/>
                <a:ext cx="39100" cy="17150"/>
              </a:xfrm>
              <a:custGeom>
                <a:avLst/>
                <a:gdLst/>
                <a:ahLst/>
                <a:cxnLst/>
                <a:rect l="l" t="t" r="r" b="b"/>
                <a:pathLst>
                  <a:path w="1564" h="686" extrusionOk="0">
                    <a:moveTo>
                      <a:pt x="1430" y="1"/>
                    </a:moveTo>
                    <a:cubicBezTo>
                      <a:pt x="1419" y="1"/>
                      <a:pt x="1407" y="2"/>
                      <a:pt x="1395" y="6"/>
                    </a:cubicBezTo>
                    <a:cubicBezTo>
                      <a:pt x="979" y="165"/>
                      <a:pt x="543" y="323"/>
                      <a:pt x="126" y="461"/>
                    </a:cubicBezTo>
                    <a:cubicBezTo>
                      <a:pt x="1" y="516"/>
                      <a:pt x="38" y="685"/>
                      <a:pt x="151" y="685"/>
                    </a:cubicBezTo>
                    <a:cubicBezTo>
                      <a:pt x="162" y="685"/>
                      <a:pt x="174" y="684"/>
                      <a:pt x="186" y="680"/>
                    </a:cubicBezTo>
                    <a:cubicBezTo>
                      <a:pt x="602" y="521"/>
                      <a:pt x="1038" y="363"/>
                      <a:pt x="1455" y="204"/>
                    </a:cubicBezTo>
                    <a:cubicBezTo>
                      <a:pt x="1563" y="168"/>
                      <a:pt x="1540" y="1"/>
                      <a:pt x="143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28" name="Google Shape;2928;p29"/>
              <p:cNvSpPr/>
              <p:nvPr/>
            </p:nvSpPr>
            <p:spPr>
              <a:xfrm>
                <a:off x="4061750" y="1728275"/>
                <a:ext cx="119525" cy="29400"/>
              </a:xfrm>
              <a:custGeom>
                <a:avLst/>
                <a:gdLst/>
                <a:ahLst/>
                <a:cxnLst/>
                <a:rect l="l" t="t" r="r" b="b"/>
                <a:pathLst>
                  <a:path w="4781" h="1176" extrusionOk="0">
                    <a:moveTo>
                      <a:pt x="4643" y="0"/>
                    </a:moveTo>
                    <a:cubicBezTo>
                      <a:pt x="4633" y="0"/>
                      <a:pt x="4623" y="2"/>
                      <a:pt x="4612" y="6"/>
                    </a:cubicBezTo>
                    <a:cubicBezTo>
                      <a:pt x="3126" y="402"/>
                      <a:pt x="1639" y="719"/>
                      <a:pt x="113" y="976"/>
                    </a:cubicBezTo>
                    <a:cubicBezTo>
                      <a:pt x="0" y="996"/>
                      <a:pt x="47" y="1176"/>
                      <a:pt x="155" y="1176"/>
                    </a:cubicBezTo>
                    <a:cubicBezTo>
                      <a:pt x="160" y="1176"/>
                      <a:pt x="166" y="1175"/>
                      <a:pt x="172" y="1174"/>
                    </a:cubicBezTo>
                    <a:cubicBezTo>
                      <a:pt x="1699" y="936"/>
                      <a:pt x="3185" y="600"/>
                      <a:pt x="4672" y="204"/>
                    </a:cubicBezTo>
                    <a:cubicBezTo>
                      <a:pt x="4781" y="168"/>
                      <a:pt x="4740" y="0"/>
                      <a:pt x="464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29" name="Google Shape;2929;p29"/>
              <p:cNvSpPr/>
              <p:nvPr/>
            </p:nvSpPr>
            <p:spPr>
              <a:xfrm>
                <a:off x="4105200" y="1696050"/>
                <a:ext cx="50775" cy="14575"/>
              </a:xfrm>
              <a:custGeom>
                <a:avLst/>
                <a:gdLst/>
                <a:ahLst/>
                <a:cxnLst/>
                <a:rect l="l" t="t" r="r" b="b"/>
                <a:pathLst>
                  <a:path w="2031" h="583" extrusionOk="0">
                    <a:moveTo>
                      <a:pt x="1894" y="0"/>
                    </a:moveTo>
                    <a:cubicBezTo>
                      <a:pt x="1885" y="0"/>
                      <a:pt x="1875" y="2"/>
                      <a:pt x="1864" y="5"/>
                    </a:cubicBezTo>
                    <a:cubicBezTo>
                      <a:pt x="1288" y="184"/>
                      <a:pt x="714" y="322"/>
                      <a:pt x="119" y="383"/>
                    </a:cubicBezTo>
                    <a:cubicBezTo>
                      <a:pt x="6" y="401"/>
                      <a:pt x="1" y="582"/>
                      <a:pt x="104" y="582"/>
                    </a:cubicBezTo>
                    <a:cubicBezTo>
                      <a:pt x="109" y="582"/>
                      <a:pt x="114" y="582"/>
                      <a:pt x="119" y="581"/>
                    </a:cubicBezTo>
                    <a:cubicBezTo>
                      <a:pt x="733" y="521"/>
                      <a:pt x="1328" y="402"/>
                      <a:pt x="1923" y="204"/>
                    </a:cubicBezTo>
                    <a:cubicBezTo>
                      <a:pt x="2031" y="167"/>
                      <a:pt x="1992" y="0"/>
                      <a:pt x="189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30" name="Google Shape;2930;p29"/>
              <p:cNvSpPr/>
              <p:nvPr/>
            </p:nvSpPr>
            <p:spPr>
              <a:xfrm>
                <a:off x="4150800" y="1650975"/>
                <a:ext cx="40375" cy="13025"/>
              </a:xfrm>
              <a:custGeom>
                <a:avLst/>
                <a:gdLst/>
                <a:ahLst/>
                <a:cxnLst/>
                <a:rect l="l" t="t" r="r" b="b"/>
                <a:pathLst>
                  <a:path w="1615" h="521" extrusionOk="0">
                    <a:moveTo>
                      <a:pt x="1482" y="0"/>
                    </a:moveTo>
                    <a:cubicBezTo>
                      <a:pt x="1471" y="0"/>
                      <a:pt x="1459" y="2"/>
                      <a:pt x="1447" y="5"/>
                    </a:cubicBezTo>
                    <a:cubicBezTo>
                      <a:pt x="1010" y="164"/>
                      <a:pt x="555" y="262"/>
                      <a:pt x="99" y="302"/>
                    </a:cubicBezTo>
                    <a:cubicBezTo>
                      <a:pt x="40" y="322"/>
                      <a:pt x="0" y="341"/>
                      <a:pt x="0" y="421"/>
                    </a:cubicBezTo>
                    <a:cubicBezTo>
                      <a:pt x="0" y="460"/>
                      <a:pt x="40" y="521"/>
                      <a:pt x="99" y="521"/>
                    </a:cubicBezTo>
                    <a:cubicBezTo>
                      <a:pt x="574" y="460"/>
                      <a:pt x="1050" y="362"/>
                      <a:pt x="1507" y="203"/>
                    </a:cubicBezTo>
                    <a:cubicBezTo>
                      <a:pt x="1615" y="167"/>
                      <a:pt x="1592" y="0"/>
                      <a:pt x="148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31" name="Google Shape;2931;p29"/>
              <p:cNvSpPr/>
              <p:nvPr/>
            </p:nvSpPr>
            <p:spPr>
              <a:xfrm>
                <a:off x="4043175" y="1657500"/>
                <a:ext cx="31925" cy="84575"/>
              </a:xfrm>
              <a:custGeom>
                <a:avLst/>
                <a:gdLst/>
                <a:ahLst/>
                <a:cxnLst/>
                <a:rect l="l" t="t" r="r" b="b"/>
                <a:pathLst>
                  <a:path w="1277" h="3383" extrusionOk="0">
                    <a:moveTo>
                      <a:pt x="121" y="0"/>
                    </a:moveTo>
                    <a:cubicBezTo>
                      <a:pt x="60" y="0"/>
                      <a:pt x="0" y="50"/>
                      <a:pt x="24" y="120"/>
                    </a:cubicBezTo>
                    <a:cubicBezTo>
                      <a:pt x="360" y="1190"/>
                      <a:pt x="698" y="2242"/>
                      <a:pt x="1054" y="3312"/>
                    </a:cubicBezTo>
                    <a:cubicBezTo>
                      <a:pt x="1070" y="3361"/>
                      <a:pt x="1113" y="3383"/>
                      <a:pt x="1154" y="3383"/>
                    </a:cubicBezTo>
                    <a:cubicBezTo>
                      <a:pt x="1216" y="3383"/>
                      <a:pt x="1276" y="3335"/>
                      <a:pt x="1253" y="3252"/>
                    </a:cubicBezTo>
                    <a:cubicBezTo>
                      <a:pt x="915" y="2202"/>
                      <a:pt x="558" y="1132"/>
                      <a:pt x="222" y="80"/>
                    </a:cubicBezTo>
                    <a:cubicBezTo>
                      <a:pt x="206" y="24"/>
                      <a:pt x="163" y="0"/>
                      <a:pt x="12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32" name="Google Shape;2932;p29"/>
              <p:cNvSpPr/>
              <p:nvPr/>
            </p:nvSpPr>
            <p:spPr>
              <a:xfrm>
                <a:off x="4084775" y="1663975"/>
                <a:ext cx="20525" cy="50050"/>
              </a:xfrm>
              <a:custGeom>
                <a:avLst/>
                <a:gdLst/>
                <a:ahLst/>
                <a:cxnLst/>
                <a:rect l="l" t="t" r="r" b="b"/>
                <a:pathLst>
                  <a:path w="821" h="2002" extrusionOk="0">
                    <a:moveTo>
                      <a:pt x="129" y="1"/>
                    </a:moveTo>
                    <a:cubicBezTo>
                      <a:pt x="63" y="1"/>
                      <a:pt x="1" y="55"/>
                      <a:pt x="25" y="139"/>
                    </a:cubicBezTo>
                    <a:cubicBezTo>
                      <a:pt x="242" y="714"/>
                      <a:pt x="440" y="1328"/>
                      <a:pt x="599" y="1923"/>
                    </a:cubicBezTo>
                    <a:cubicBezTo>
                      <a:pt x="607" y="1978"/>
                      <a:pt x="646" y="2002"/>
                      <a:pt x="688" y="2002"/>
                    </a:cubicBezTo>
                    <a:cubicBezTo>
                      <a:pt x="751" y="2002"/>
                      <a:pt x="821" y="1947"/>
                      <a:pt x="797" y="1864"/>
                    </a:cubicBezTo>
                    <a:cubicBezTo>
                      <a:pt x="638" y="1269"/>
                      <a:pt x="461" y="675"/>
                      <a:pt x="242" y="80"/>
                    </a:cubicBezTo>
                    <a:cubicBezTo>
                      <a:pt x="219" y="24"/>
                      <a:pt x="173" y="1"/>
                      <a:pt x="12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33" name="Google Shape;2933;p29"/>
              <p:cNvSpPr/>
              <p:nvPr/>
            </p:nvSpPr>
            <p:spPr>
              <a:xfrm>
                <a:off x="4109350" y="1616625"/>
                <a:ext cx="22225" cy="70200"/>
              </a:xfrm>
              <a:custGeom>
                <a:avLst/>
                <a:gdLst/>
                <a:ahLst/>
                <a:cxnLst/>
                <a:rect l="l" t="t" r="r" b="b"/>
                <a:pathLst>
                  <a:path w="889" h="2808" extrusionOk="0">
                    <a:moveTo>
                      <a:pt x="129" y="0"/>
                    </a:moveTo>
                    <a:cubicBezTo>
                      <a:pt x="66" y="0"/>
                      <a:pt x="1" y="48"/>
                      <a:pt x="12" y="130"/>
                    </a:cubicBezTo>
                    <a:cubicBezTo>
                      <a:pt x="210" y="1002"/>
                      <a:pt x="429" y="1874"/>
                      <a:pt x="667" y="2727"/>
                    </a:cubicBezTo>
                    <a:cubicBezTo>
                      <a:pt x="675" y="2784"/>
                      <a:pt x="716" y="2807"/>
                      <a:pt x="759" y="2807"/>
                    </a:cubicBezTo>
                    <a:cubicBezTo>
                      <a:pt x="822" y="2807"/>
                      <a:pt x="889" y="2758"/>
                      <a:pt x="865" y="2688"/>
                    </a:cubicBezTo>
                    <a:cubicBezTo>
                      <a:pt x="627" y="1815"/>
                      <a:pt x="429" y="943"/>
                      <a:pt x="231" y="71"/>
                    </a:cubicBezTo>
                    <a:cubicBezTo>
                      <a:pt x="215" y="23"/>
                      <a:pt x="173" y="0"/>
                      <a:pt x="12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34" name="Google Shape;2934;p29"/>
              <p:cNvSpPr/>
              <p:nvPr/>
            </p:nvSpPr>
            <p:spPr>
              <a:xfrm>
                <a:off x="4143550" y="1611950"/>
                <a:ext cx="15775" cy="40425"/>
              </a:xfrm>
              <a:custGeom>
                <a:avLst/>
                <a:gdLst/>
                <a:ahLst/>
                <a:cxnLst/>
                <a:rect l="l" t="t" r="r" b="b"/>
                <a:pathLst>
                  <a:path w="631" h="1617" extrusionOk="0">
                    <a:moveTo>
                      <a:pt x="127" y="0"/>
                    </a:moveTo>
                    <a:cubicBezTo>
                      <a:pt x="67" y="0"/>
                      <a:pt x="0" y="55"/>
                      <a:pt x="13" y="139"/>
                    </a:cubicBezTo>
                    <a:cubicBezTo>
                      <a:pt x="111" y="615"/>
                      <a:pt x="230" y="1090"/>
                      <a:pt x="409" y="1546"/>
                    </a:cubicBezTo>
                    <a:cubicBezTo>
                      <a:pt x="425" y="1594"/>
                      <a:pt x="468" y="1616"/>
                      <a:pt x="509" y="1616"/>
                    </a:cubicBezTo>
                    <a:cubicBezTo>
                      <a:pt x="571" y="1616"/>
                      <a:pt x="631" y="1569"/>
                      <a:pt x="607" y="1487"/>
                    </a:cubicBezTo>
                    <a:cubicBezTo>
                      <a:pt x="449" y="1030"/>
                      <a:pt x="309" y="554"/>
                      <a:pt x="211" y="79"/>
                    </a:cubicBezTo>
                    <a:cubicBezTo>
                      <a:pt x="203" y="24"/>
                      <a:pt x="167" y="0"/>
                      <a:pt x="12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grpSp>
        <p:nvGrpSpPr>
          <p:cNvPr id="2935" name="Google Shape;2935;p29"/>
          <p:cNvGrpSpPr/>
          <p:nvPr/>
        </p:nvGrpSpPr>
        <p:grpSpPr>
          <a:xfrm rot="-8100000">
            <a:off x="9644791" y="-411484"/>
            <a:ext cx="2401671" cy="1806107"/>
            <a:chOff x="2434713" y="2011488"/>
            <a:chExt cx="1504463" cy="1131388"/>
          </a:xfrm>
        </p:grpSpPr>
        <p:sp>
          <p:nvSpPr>
            <p:cNvPr id="2936" name="Google Shape;2936;p29"/>
            <p:cNvSpPr/>
            <p:nvPr/>
          </p:nvSpPr>
          <p:spPr>
            <a:xfrm>
              <a:off x="2441550" y="2011488"/>
              <a:ext cx="1497625" cy="1120525"/>
            </a:xfrm>
            <a:custGeom>
              <a:avLst/>
              <a:gdLst/>
              <a:ahLst/>
              <a:cxnLst/>
              <a:rect l="l" t="t" r="r" b="b"/>
              <a:pathLst>
                <a:path w="59905" h="44821" extrusionOk="0">
                  <a:moveTo>
                    <a:pt x="29545" y="0"/>
                  </a:moveTo>
                  <a:cubicBezTo>
                    <a:pt x="29522" y="0"/>
                    <a:pt x="29499" y="1"/>
                    <a:pt x="29476" y="1"/>
                  </a:cubicBezTo>
                  <a:cubicBezTo>
                    <a:pt x="23014" y="120"/>
                    <a:pt x="23727" y="14690"/>
                    <a:pt x="24837" y="23888"/>
                  </a:cubicBezTo>
                  <a:cubicBezTo>
                    <a:pt x="23310" y="15200"/>
                    <a:pt x="20134" y="1861"/>
                    <a:pt x="15002" y="1861"/>
                  </a:cubicBezTo>
                  <a:cubicBezTo>
                    <a:pt x="14537" y="1861"/>
                    <a:pt x="14056" y="1970"/>
                    <a:pt x="13559" y="2202"/>
                  </a:cubicBezTo>
                  <a:cubicBezTo>
                    <a:pt x="6402" y="5551"/>
                    <a:pt x="17463" y="24383"/>
                    <a:pt x="21507" y="30806"/>
                  </a:cubicBezTo>
                  <a:cubicBezTo>
                    <a:pt x="19327" y="27436"/>
                    <a:pt x="15045" y="20815"/>
                    <a:pt x="11953" y="16078"/>
                  </a:cubicBezTo>
                  <a:cubicBezTo>
                    <a:pt x="10430" y="13749"/>
                    <a:pt x="8816" y="13058"/>
                    <a:pt x="7436" y="13058"/>
                  </a:cubicBezTo>
                  <a:cubicBezTo>
                    <a:pt x="5420" y="13058"/>
                    <a:pt x="3905" y="14532"/>
                    <a:pt x="3905" y="14532"/>
                  </a:cubicBezTo>
                  <a:cubicBezTo>
                    <a:pt x="0" y="20141"/>
                    <a:pt x="9991" y="27792"/>
                    <a:pt x="14154" y="30924"/>
                  </a:cubicBezTo>
                  <a:cubicBezTo>
                    <a:pt x="15322" y="31817"/>
                    <a:pt x="16551" y="32610"/>
                    <a:pt x="17722" y="33482"/>
                  </a:cubicBezTo>
                  <a:cubicBezTo>
                    <a:pt x="20100" y="35246"/>
                    <a:pt x="23391" y="37664"/>
                    <a:pt x="25828" y="39310"/>
                  </a:cubicBezTo>
                  <a:cubicBezTo>
                    <a:pt x="25828" y="39310"/>
                    <a:pt x="25611" y="40875"/>
                    <a:pt x="25017" y="43949"/>
                  </a:cubicBezTo>
                  <a:cubicBezTo>
                    <a:pt x="25017" y="43949"/>
                    <a:pt x="25075" y="44821"/>
                    <a:pt x="26008" y="44821"/>
                  </a:cubicBezTo>
                  <a:cubicBezTo>
                    <a:pt x="26840" y="44800"/>
                    <a:pt x="27018" y="44007"/>
                    <a:pt x="27018" y="44007"/>
                  </a:cubicBezTo>
                  <a:lnTo>
                    <a:pt x="26999" y="39488"/>
                  </a:lnTo>
                  <a:cubicBezTo>
                    <a:pt x="40676" y="34037"/>
                    <a:pt x="59904" y="18734"/>
                    <a:pt x="51698" y="14709"/>
                  </a:cubicBezTo>
                  <a:cubicBezTo>
                    <a:pt x="51371" y="14549"/>
                    <a:pt x="51011" y="14474"/>
                    <a:pt x="50625" y="14474"/>
                  </a:cubicBezTo>
                  <a:cubicBezTo>
                    <a:pt x="46329" y="14474"/>
                    <a:pt x="38676" y="23794"/>
                    <a:pt x="34511" y="29359"/>
                  </a:cubicBezTo>
                  <a:cubicBezTo>
                    <a:pt x="39725" y="21885"/>
                    <a:pt x="49597" y="6503"/>
                    <a:pt x="43610" y="4620"/>
                  </a:cubicBezTo>
                  <a:cubicBezTo>
                    <a:pt x="43285" y="4518"/>
                    <a:pt x="42962" y="4469"/>
                    <a:pt x="42642" y="4469"/>
                  </a:cubicBezTo>
                  <a:cubicBezTo>
                    <a:pt x="37448" y="4469"/>
                    <a:pt x="32881" y="17382"/>
                    <a:pt x="30546" y="25355"/>
                  </a:cubicBezTo>
                  <a:cubicBezTo>
                    <a:pt x="32779" y="16210"/>
                    <a:pt x="35836" y="0"/>
                    <a:pt x="29545" y="0"/>
                  </a:cubicBezTo>
                  <a:close/>
                </a:path>
              </a:pathLst>
            </a:custGeom>
            <a:solidFill>
              <a:schemeClr val="dk1"/>
            </a:solidFill>
            <a:ln w="152400" cap="flat" cmpd="sng">
              <a:solidFill>
                <a:schemeClr val="lt2"/>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nvGrpSpPr>
            <p:cNvPr id="2937" name="Google Shape;2937;p29"/>
            <p:cNvGrpSpPr/>
            <p:nvPr/>
          </p:nvGrpSpPr>
          <p:grpSpPr>
            <a:xfrm>
              <a:off x="2434713" y="2022350"/>
              <a:ext cx="1497650" cy="1120525"/>
              <a:chOff x="3564263" y="1524700"/>
              <a:chExt cx="1497650" cy="1120525"/>
            </a:xfrm>
          </p:grpSpPr>
          <p:sp>
            <p:nvSpPr>
              <p:cNvPr id="2938" name="Google Shape;2938;p29"/>
              <p:cNvSpPr/>
              <p:nvPr/>
            </p:nvSpPr>
            <p:spPr>
              <a:xfrm>
                <a:off x="4221132" y="1571278"/>
                <a:ext cx="123771" cy="32933"/>
              </a:xfrm>
              <a:custGeom>
                <a:avLst/>
                <a:gdLst/>
                <a:ahLst/>
                <a:cxnLst/>
                <a:rect l="l" t="t" r="r" b="b"/>
                <a:pathLst>
                  <a:path w="4643" h="1206" extrusionOk="0">
                    <a:moveTo>
                      <a:pt x="132" y="1"/>
                    </a:moveTo>
                    <a:cubicBezTo>
                      <a:pt x="63" y="1"/>
                      <a:pt x="0" y="108"/>
                      <a:pt x="60" y="181"/>
                    </a:cubicBezTo>
                    <a:cubicBezTo>
                      <a:pt x="516" y="776"/>
                      <a:pt x="1270" y="1114"/>
                      <a:pt x="2002" y="1193"/>
                    </a:cubicBezTo>
                    <a:cubicBezTo>
                      <a:pt x="2100" y="1202"/>
                      <a:pt x="2198" y="1206"/>
                      <a:pt x="2295" y="1206"/>
                    </a:cubicBezTo>
                    <a:cubicBezTo>
                      <a:pt x="3085" y="1206"/>
                      <a:pt x="3852" y="931"/>
                      <a:pt x="4540" y="578"/>
                    </a:cubicBezTo>
                    <a:cubicBezTo>
                      <a:pt x="4642" y="509"/>
                      <a:pt x="4568" y="368"/>
                      <a:pt x="4469" y="368"/>
                    </a:cubicBezTo>
                    <a:cubicBezTo>
                      <a:pt x="4453" y="368"/>
                      <a:pt x="4437" y="371"/>
                      <a:pt x="4421" y="379"/>
                    </a:cubicBezTo>
                    <a:cubicBezTo>
                      <a:pt x="3789" y="730"/>
                      <a:pt x="3065" y="988"/>
                      <a:pt x="2330" y="988"/>
                    </a:cubicBezTo>
                    <a:cubicBezTo>
                      <a:pt x="2234" y="988"/>
                      <a:pt x="2138" y="983"/>
                      <a:pt x="2042" y="974"/>
                    </a:cubicBezTo>
                    <a:cubicBezTo>
                      <a:pt x="1328" y="915"/>
                      <a:pt x="654" y="598"/>
                      <a:pt x="199" y="43"/>
                    </a:cubicBezTo>
                    <a:cubicBezTo>
                      <a:pt x="179" y="13"/>
                      <a:pt x="155" y="1"/>
                      <a:pt x="13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39" name="Google Shape;2939;p29"/>
              <p:cNvSpPr/>
              <p:nvPr/>
            </p:nvSpPr>
            <p:spPr>
              <a:xfrm>
                <a:off x="3564263" y="1524700"/>
                <a:ext cx="1497650" cy="1120525"/>
              </a:xfrm>
              <a:custGeom>
                <a:avLst/>
                <a:gdLst/>
                <a:ahLst/>
                <a:cxnLst/>
                <a:rect l="l" t="t" r="r" b="b"/>
                <a:pathLst>
                  <a:path w="59906" h="44821" extrusionOk="0">
                    <a:moveTo>
                      <a:pt x="29536" y="0"/>
                    </a:moveTo>
                    <a:cubicBezTo>
                      <a:pt x="29517" y="0"/>
                      <a:pt x="29497" y="0"/>
                      <a:pt x="29478" y="1"/>
                    </a:cubicBezTo>
                    <a:cubicBezTo>
                      <a:pt x="23026" y="123"/>
                      <a:pt x="23738" y="14676"/>
                      <a:pt x="24834" y="23868"/>
                    </a:cubicBezTo>
                    <a:lnTo>
                      <a:pt x="24834" y="23868"/>
                    </a:lnTo>
                    <a:cubicBezTo>
                      <a:pt x="23306" y="15175"/>
                      <a:pt x="20131" y="1878"/>
                      <a:pt x="15006" y="1878"/>
                    </a:cubicBezTo>
                    <a:cubicBezTo>
                      <a:pt x="14540" y="1878"/>
                      <a:pt x="14058" y="1988"/>
                      <a:pt x="13560" y="2221"/>
                    </a:cubicBezTo>
                    <a:cubicBezTo>
                      <a:pt x="6404" y="5569"/>
                      <a:pt x="17497" y="24448"/>
                      <a:pt x="21527" y="30846"/>
                    </a:cubicBezTo>
                    <a:lnTo>
                      <a:pt x="21527" y="30846"/>
                    </a:lnTo>
                    <a:cubicBezTo>
                      <a:pt x="19355" y="27485"/>
                      <a:pt x="15049" y="20831"/>
                      <a:pt x="11955" y="16097"/>
                    </a:cubicBezTo>
                    <a:cubicBezTo>
                      <a:pt x="10428" y="13762"/>
                      <a:pt x="8808" y="13071"/>
                      <a:pt x="7426" y="13071"/>
                    </a:cubicBezTo>
                    <a:cubicBezTo>
                      <a:pt x="5416" y="13071"/>
                      <a:pt x="3907" y="14531"/>
                      <a:pt x="3907" y="14531"/>
                    </a:cubicBezTo>
                    <a:cubicBezTo>
                      <a:pt x="1" y="20141"/>
                      <a:pt x="9992" y="27813"/>
                      <a:pt x="14154" y="30945"/>
                    </a:cubicBezTo>
                    <a:cubicBezTo>
                      <a:pt x="15325" y="31817"/>
                      <a:pt x="16554" y="32629"/>
                      <a:pt x="17722" y="33501"/>
                    </a:cubicBezTo>
                    <a:cubicBezTo>
                      <a:pt x="20101" y="35245"/>
                      <a:pt x="23392" y="37664"/>
                      <a:pt x="25831" y="39329"/>
                    </a:cubicBezTo>
                    <a:cubicBezTo>
                      <a:pt x="25831" y="39329"/>
                      <a:pt x="25612" y="40875"/>
                      <a:pt x="25017" y="43948"/>
                    </a:cubicBezTo>
                    <a:cubicBezTo>
                      <a:pt x="25017" y="43948"/>
                      <a:pt x="25076" y="44821"/>
                      <a:pt x="25979" y="44821"/>
                    </a:cubicBezTo>
                    <a:cubicBezTo>
                      <a:pt x="25989" y="44821"/>
                      <a:pt x="25999" y="44821"/>
                      <a:pt x="26008" y="44821"/>
                    </a:cubicBezTo>
                    <a:cubicBezTo>
                      <a:pt x="26841" y="44821"/>
                      <a:pt x="27020" y="44028"/>
                      <a:pt x="27020" y="44028"/>
                    </a:cubicBezTo>
                    <a:lnTo>
                      <a:pt x="27000" y="39488"/>
                    </a:lnTo>
                    <a:cubicBezTo>
                      <a:pt x="40677" y="34037"/>
                      <a:pt x="59905" y="18734"/>
                      <a:pt x="51699" y="14730"/>
                    </a:cubicBezTo>
                    <a:cubicBezTo>
                      <a:pt x="51371" y="14570"/>
                      <a:pt x="51012" y="14494"/>
                      <a:pt x="50625" y="14494"/>
                    </a:cubicBezTo>
                    <a:cubicBezTo>
                      <a:pt x="46325" y="14494"/>
                      <a:pt x="38665" y="23819"/>
                      <a:pt x="34490" y="29364"/>
                    </a:cubicBezTo>
                    <a:lnTo>
                      <a:pt x="34490" y="29364"/>
                    </a:lnTo>
                    <a:cubicBezTo>
                      <a:pt x="39715" y="21906"/>
                      <a:pt x="49607" y="6504"/>
                      <a:pt x="43611" y="4620"/>
                    </a:cubicBezTo>
                    <a:cubicBezTo>
                      <a:pt x="43288" y="4518"/>
                      <a:pt x="42966" y="4469"/>
                      <a:pt x="42647" y="4469"/>
                    </a:cubicBezTo>
                    <a:cubicBezTo>
                      <a:pt x="37453" y="4469"/>
                      <a:pt x="32876" y="17415"/>
                      <a:pt x="30548" y="25388"/>
                    </a:cubicBezTo>
                    <a:lnTo>
                      <a:pt x="30548" y="25388"/>
                    </a:lnTo>
                    <a:cubicBezTo>
                      <a:pt x="32778" y="16227"/>
                      <a:pt x="35839" y="0"/>
                      <a:pt x="2953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40" name="Google Shape;2940;p29"/>
              <p:cNvSpPr/>
              <p:nvPr/>
            </p:nvSpPr>
            <p:spPr>
              <a:xfrm>
                <a:off x="3805638" y="1866150"/>
                <a:ext cx="940600" cy="616025"/>
              </a:xfrm>
              <a:custGeom>
                <a:avLst/>
                <a:gdLst/>
                <a:ahLst/>
                <a:cxnLst/>
                <a:rect l="l" t="t" r="r" b="b"/>
                <a:pathLst>
                  <a:path w="37624" h="24641" extrusionOk="0">
                    <a:moveTo>
                      <a:pt x="18665" y="1"/>
                    </a:moveTo>
                    <a:cubicBezTo>
                      <a:pt x="14816" y="1"/>
                      <a:pt x="16710" y="21172"/>
                      <a:pt x="16710" y="21172"/>
                    </a:cubicBezTo>
                    <a:cubicBezTo>
                      <a:pt x="16710" y="21172"/>
                      <a:pt x="12792" y="2162"/>
                      <a:pt x="9142" y="2162"/>
                    </a:cubicBezTo>
                    <a:cubicBezTo>
                      <a:pt x="9048" y="2162"/>
                      <a:pt x="8954" y="2175"/>
                      <a:pt x="8860" y="2201"/>
                    </a:cubicBezTo>
                    <a:cubicBezTo>
                      <a:pt x="5154" y="3232"/>
                      <a:pt x="15719" y="21727"/>
                      <a:pt x="15719" y="21727"/>
                    </a:cubicBezTo>
                    <a:cubicBezTo>
                      <a:pt x="15719" y="21727"/>
                      <a:pt x="6641" y="10459"/>
                      <a:pt x="3189" y="10459"/>
                    </a:cubicBezTo>
                    <a:cubicBezTo>
                      <a:pt x="2824" y="10459"/>
                      <a:pt x="2522" y="10585"/>
                      <a:pt x="2300" y="10864"/>
                    </a:cubicBezTo>
                    <a:cubicBezTo>
                      <a:pt x="0" y="13758"/>
                      <a:pt x="16572" y="24640"/>
                      <a:pt x="16572" y="24640"/>
                    </a:cubicBezTo>
                    <a:cubicBezTo>
                      <a:pt x="16572" y="24640"/>
                      <a:pt x="37624" y="14134"/>
                      <a:pt x="34333" y="11023"/>
                    </a:cubicBezTo>
                    <a:cubicBezTo>
                      <a:pt x="34126" y="10827"/>
                      <a:pt x="33849" y="10738"/>
                      <a:pt x="33515" y="10738"/>
                    </a:cubicBezTo>
                    <a:cubicBezTo>
                      <a:pt x="29811" y="10738"/>
                      <a:pt x="19089" y="21727"/>
                      <a:pt x="19089" y="21727"/>
                    </a:cubicBezTo>
                    <a:cubicBezTo>
                      <a:pt x="19089" y="21727"/>
                      <a:pt x="30705" y="5055"/>
                      <a:pt x="27533" y="3807"/>
                    </a:cubicBezTo>
                    <a:cubicBezTo>
                      <a:pt x="27430" y="3765"/>
                      <a:pt x="27322" y="3745"/>
                      <a:pt x="27211" y="3745"/>
                    </a:cubicBezTo>
                    <a:cubicBezTo>
                      <a:pt x="23956" y="3745"/>
                      <a:pt x="17801" y="21172"/>
                      <a:pt x="17801" y="21172"/>
                    </a:cubicBezTo>
                    <a:cubicBezTo>
                      <a:pt x="17801" y="21172"/>
                      <a:pt x="22578" y="81"/>
                      <a:pt x="18692" y="1"/>
                    </a:cubicBezTo>
                    <a:cubicBezTo>
                      <a:pt x="18683" y="1"/>
                      <a:pt x="18674" y="1"/>
                      <a:pt x="18665" y="1"/>
                    </a:cubicBezTo>
                    <a:close/>
                  </a:path>
                </a:pathLst>
              </a:custGeom>
              <a:solidFill>
                <a:srgbClr val="191919">
                  <a:alpha val="128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41" name="Google Shape;2941;p29"/>
              <p:cNvSpPr/>
              <p:nvPr/>
            </p:nvSpPr>
            <p:spPr>
              <a:xfrm>
                <a:off x="3684248" y="1899313"/>
                <a:ext cx="540587" cy="569006"/>
              </a:xfrm>
              <a:custGeom>
                <a:avLst/>
                <a:gdLst/>
                <a:ahLst/>
                <a:cxnLst/>
                <a:rect l="l" t="t" r="r" b="b"/>
                <a:pathLst>
                  <a:path w="20279" h="20837" extrusionOk="0">
                    <a:moveTo>
                      <a:pt x="148" y="0"/>
                    </a:moveTo>
                    <a:cubicBezTo>
                      <a:pt x="74" y="0"/>
                      <a:pt x="1" y="107"/>
                      <a:pt x="60" y="181"/>
                    </a:cubicBezTo>
                    <a:cubicBezTo>
                      <a:pt x="1190" y="1629"/>
                      <a:pt x="2320" y="3056"/>
                      <a:pt x="3469" y="4483"/>
                    </a:cubicBezTo>
                    <a:cubicBezTo>
                      <a:pt x="4659" y="5969"/>
                      <a:pt x="5869" y="7417"/>
                      <a:pt x="7098" y="8844"/>
                    </a:cubicBezTo>
                    <a:cubicBezTo>
                      <a:pt x="8346" y="10311"/>
                      <a:pt x="9635" y="11718"/>
                      <a:pt x="10983" y="13105"/>
                    </a:cubicBezTo>
                    <a:cubicBezTo>
                      <a:pt x="12291" y="14453"/>
                      <a:pt x="13679" y="15782"/>
                      <a:pt x="15106" y="17030"/>
                    </a:cubicBezTo>
                    <a:cubicBezTo>
                      <a:pt x="16513" y="18240"/>
                      <a:pt x="17960" y="19390"/>
                      <a:pt x="19507" y="20440"/>
                    </a:cubicBezTo>
                    <a:cubicBezTo>
                      <a:pt x="19684" y="20579"/>
                      <a:pt x="19882" y="20698"/>
                      <a:pt x="20081" y="20817"/>
                    </a:cubicBezTo>
                    <a:cubicBezTo>
                      <a:pt x="20098" y="20831"/>
                      <a:pt x="20116" y="20837"/>
                      <a:pt x="20133" y="20837"/>
                    </a:cubicBezTo>
                    <a:cubicBezTo>
                      <a:pt x="20215" y="20837"/>
                      <a:pt x="20279" y="20703"/>
                      <a:pt x="20181" y="20638"/>
                    </a:cubicBezTo>
                    <a:cubicBezTo>
                      <a:pt x="18634" y="19628"/>
                      <a:pt x="17147" y="18497"/>
                      <a:pt x="15720" y="17289"/>
                    </a:cubicBezTo>
                    <a:cubicBezTo>
                      <a:pt x="14292" y="16060"/>
                      <a:pt x="12905" y="14770"/>
                      <a:pt x="11578" y="13422"/>
                    </a:cubicBezTo>
                    <a:cubicBezTo>
                      <a:pt x="10249" y="12055"/>
                      <a:pt x="8940" y="10647"/>
                      <a:pt x="7692" y="9220"/>
                    </a:cubicBezTo>
                    <a:cubicBezTo>
                      <a:pt x="6443" y="7793"/>
                      <a:pt x="5234" y="6346"/>
                      <a:pt x="4045" y="4859"/>
                    </a:cubicBezTo>
                    <a:cubicBezTo>
                      <a:pt x="2895" y="3452"/>
                      <a:pt x="1765" y="2005"/>
                      <a:pt x="635" y="577"/>
                    </a:cubicBezTo>
                    <a:lnTo>
                      <a:pt x="218" y="43"/>
                    </a:lnTo>
                    <a:cubicBezTo>
                      <a:pt x="198" y="13"/>
                      <a:pt x="173" y="0"/>
                      <a:pt x="14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42" name="Google Shape;2942;p29"/>
              <p:cNvSpPr/>
              <p:nvPr/>
            </p:nvSpPr>
            <p:spPr>
              <a:xfrm>
                <a:off x="3904600" y="1596045"/>
                <a:ext cx="319197" cy="872283"/>
              </a:xfrm>
              <a:custGeom>
                <a:avLst/>
                <a:gdLst/>
                <a:ahLst/>
                <a:cxnLst/>
                <a:rect l="l" t="t" r="r" b="b"/>
                <a:pathLst>
                  <a:path w="11974" h="31943" extrusionOk="0">
                    <a:moveTo>
                      <a:pt x="124" y="1"/>
                    </a:moveTo>
                    <a:cubicBezTo>
                      <a:pt x="110" y="1"/>
                      <a:pt x="95" y="3"/>
                      <a:pt x="80" y="8"/>
                    </a:cubicBezTo>
                    <a:cubicBezTo>
                      <a:pt x="21" y="28"/>
                      <a:pt x="0" y="88"/>
                      <a:pt x="21" y="146"/>
                    </a:cubicBezTo>
                    <a:lnTo>
                      <a:pt x="11756" y="31883"/>
                    </a:lnTo>
                    <a:cubicBezTo>
                      <a:pt x="11775" y="31923"/>
                      <a:pt x="11815" y="31942"/>
                      <a:pt x="11854" y="31942"/>
                    </a:cubicBezTo>
                    <a:lnTo>
                      <a:pt x="11894" y="31942"/>
                    </a:lnTo>
                    <a:cubicBezTo>
                      <a:pt x="11954" y="31923"/>
                      <a:pt x="11973" y="31863"/>
                      <a:pt x="11954" y="31804"/>
                    </a:cubicBezTo>
                    <a:lnTo>
                      <a:pt x="219" y="67"/>
                    </a:lnTo>
                    <a:cubicBezTo>
                      <a:pt x="204" y="23"/>
                      <a:pt x="167" y="1"/>
                      <a:pt x="12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43" name="Google Shape;2943;p29"/>
              <p:cNvSpPr/>
              <p:nvPr/>
            </p:nvSpPr>
            <p:spPr>
              <a:xfrm>
                <a:off x="4217987" y="1537800"/>
                <a:ext cx="430145" cy="930530"/>
              </a:xfrm>
              <a:custGeom>
                <a:avLst/>
                <a:gdLst/>
                <a:ahLst/>
                <a:cxnLst/>
                <a:rect l="l" t="t" r="r" b="b"/>
                <a:pathLst>
                  <a:path w="16136" h="34076" extrusionOk="0">
                    <a:moveTo>
                      <a:pt x="2656" y="1"/>
                    </a:moveTo>
                    <a:cubicBezTo>
                      <a:pt x="2596" y="1"/>
                      <a:pt x="2537" y="40"/>
                      <a:pt x="2537" y="99"/>
                    </a:cubicBezTo>
                    <a:lnTo>
                      <a:pt x="0" y="33956"/>
                    </a:lnTo>
                    <a:cubicBezTo>
                      <a:pt x="0" y="34016"/>
                      <a:pt x="19" y="34056"/>
                      <a:pt x="79" y="34075"/>
                    </a:cubicBezTo>
                    <a:lnTo>
                      <a:pt x="98" y="34075"/>
                    </a:lnTo>
                    <a:cubicBezTo>
                      <a:pt x="138" y="34075"/>
                      <a:pt x="178" y="34056"/>
                      <a:pt x="198" y="34016"/>
                    </a:cubicBezTo>
                    <a:lnTo>
                      <a:pt x="16115" y="3965"/>
                    </a:lnTo>
                    <a:cubicBezTo>
                      <a:pt x="16136" y="3905"/>
                      <a:pt x="16115" y="3846"/>
                      <a:pt x="16056" y="3826"/>
                    </a:cubicBezTo>
                    <a:cubicBezTo>
                      <a:pt x="16042" y="3812"/>
                      <a:pt x="16026" y="3805"/>
                      <a:pt x="16009" y="3805"/>
                    </a:cubicBezTo>
                    <a:cubicBezTo>
                      <a:pt x="15977" y="3805"/>
                      <a:pt x="15943" y="3827"/>
                      <a:pt x="15917" y="3865"/>
                    </a:cubicBezTo>
                    <a:lnTo>
                      <a:pt x="257" y="33480"/>
                    </a:lnTo>
                    <a:lnTo>
                      <a:pt x="2755" y="99"/>
                    </a:lnTo>
                    <a:cubicBezTo>
                      <a:pt x="2755" y="59"/>
                      <a:pt x="2715" y="1"/>
                      <a:pt x="265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44" name="Google Shape;2944;p29"/>
              <p:cNvSpPr/>
              <p:nvPr/>
            </p:nvSpPr>
            <p:spPr>
              <a:xfrm>
                <a:off x="4217427" y="1919193"/>
                <a:ext cx="642579" cy="549127"/>
              </a:xfrm>
              <a:custGeom>
                <a:avLst/>
                <a:gdLst/>
                <a:ahLst/>
                <a:cxnLst/>
                <a:rect l="l" t="t" r="r" b="b"/>
                <a:pathLst>
                  <a:path w="24105" h="20109" extrusionOk="0">
                    <a:moveTo>
                      <a:pt x="23984" y="1"/>
                    </a:moveTo>
                    <a:cubicBezTo>
                      <a:pt x="23956" y="1"/>
                      <a:pt x="23928" y="15"/>
                      <a:pt x="23907" y="48"/>
                    </a:cubicBezTo>
                    <a:lnTo>
                      <a:pt x="21430" y="2843"/>
                    </a:lnTo>
                    <a:cubicBezTo>
                      <a:pt x="10150" y="15490"/>
                      <a:pt x="180" y="19870"/>
                      <a:pt x="80" y="19910"/>
                    </a:cubicBezTo>
                    <a:cubicBezTo>
                      <a:pt x="40" y="19930"/>
                      <a:pt x="0" y="19989"/>
                      <a:pt x="21" y="20049"/>
                    </a:cubicBezTo>
                    <a:cubicBezTo>
                      <a:pt x="40" y="20089"/>
                      <a:pt x="80" y="20108"/>
                      <a:pt x="119" y="20108"/>
                    </a:cubicBezTo>
                    <a:lnTo>
                      <a:pt x="159" y="20108"/>
                    </a:lnTo>
                    <a:cubicBezTo>
                      <a:pt x="259" y="20068"/>
                      <a:pt x="10269" y="15668"/>
                      <a:pt x="21588" y="2981"/>
                    </a:cubicBezTo>
                    <a:lnTo>
                      <a:pt x="24065" y="187"/>
                    </a:lnTo>
                    <a:cubicBezTo>
                      <a:pt x="24105" y="127"/>
                      <a:pt x="24086" y="68"/>
                      <a:pt x="24046" y="28"/>
                    </a:cubicBezTo>
                    <a:cubicBezTo>
                      <a:pt x="24028" y="11"/>
                      <a:pt x="24006" y="1"/>
                      <a:pt x="2398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45" name="Google Shape;2945;p29"/>
              <p:cNvSpPr/>
              <p:nvPr/>
            </p:nvSpPr>
            <p:spPr>
              <a:xfrm>
                <a:off x="3653763" y="1864425"/>
                <a:ext cx="95730" cy="92123"/>
              </a:xfrm>
              <a:custGeom>
                <a:avLst/>
                <a:gdLst/>
                <a:ahLst/>
                <a:cxnLst/>
                <a:rect l="l" t="t" r="r" b="b"/>
                <a:pathLst>
                  <a:path w="4768" h="3534" extrusionOk="0">
                    <a:moveTo>
                      <a:pt x="4666" y="0"/>
                    </a:moveTo>
                    <a:cubicBezTo>
                      <a:pt x="4614" y="0"/>
                      <a:pt x="4560" y="35"/>
                      <a:pt x="4560" y="104"/>
                    </a:cubicBezTo>
                    <a:cubicBezTo>
                      <a:pt x="4460" y="897"/>
                      <a:pt x="4203" y="1690"/>
                      <a:pt x="3786" y="2384"/>
                    </a:cubicBezTo>
                    <a:cubicBezTo>
                      <a:pt x="3569" y="2720"/>
                      <a:pt x="3310" y="2979"/>
                      <a:pt x="2914" y="3077"/>
                    </a:cubicBezTo>
                    <a:cubicBezTo>
                      <a:pt x="2517" y="3177"/>
                      <a:pt x="2081" y="3157"/>
                      <a:pt x="1666" y="3196"/>
                    </a:cubicBezTo>
                    <a:lnTo>
                      <a:pt x="120" y="3315"/>
                    </a:lnTo>
                    <a:cubicBezTo>
                      <a:pt x="1" y="3336"/>
                      <a:pt x="1" y="3534"/>
                      <a:pt x="120" y="3534"/>
                    </a:cubicBezTo>
                    <a:cubicBezTo>
                      <a:pt x="614" y="3494"/>
                      <a:pt x="1090" y="3455"/>
                      <a:pt x="1586" y="3415"/>
                    </a:cubicBezTo>
                    <a:cubicBezTo>
                      <a:pt x="2023" y="3375"/>
                      <a:pt x="2498" y="3375"/>
                      <a:pt x="2934" y="3275"/>
                    </a:cubicBezTo>
                    <a:cubicBezTo>
                      <a:pt x="3331" y="3196"/>
                      <a:pt x="3627" y="2979"/>
                      <a:pt x="3846" y="2641"/>
                    </a:cubicBezTo>
                    <a:cubicBezTo>
                      <a:pt x="4103" y="2305"/>
                      <a:pt x="4282" y="1909"/>
                      <a:pt x="4441" y="1512"/>
                    </a:cubicBezTo>
                    <a:cubicBezTo>
                      <a:pt x="4600" y="1055"/>
                      <a:pt x="4718" y="580"/>
                      <a:pt x="4758" y="104"/>
                    </a:cubicBezTo>
                    <a:cubicBezTo>
                      <a:pt x="4768" y="35"/>
                      <a:pt x="4718" y="0"/>
                      <a:pt x="466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46" name="Google Shape;2946;p29"/>
              <p:cNvSpPr/>
              <p:nvPr/>
            </p:nvSpPr>
            <p:spPr>
              <a:xfrm>
                <a:off x="3647274" y="1884622"/>
                <a:ext cx="144910" cy="106854"/>
              </a:xfrm>
              <a:custGeom>
                <a:avLst/>
                <a:gdLst/>
                <a:ahLst/>
                <a:cxnLst/>
                <a:rect l="l" t="t" r="r" b="b"/>
                <a:pathLst>
                  <a:path w="5436" h="3913" extrusionOk="0">
                    <a:moveTo>
                      <a:pt x="5306" y="0"/>
                    </a:moveTo>
                    <a:cubicBezTo>
                      <a:pt x="5267" y="0"/>
                      <a:pt x="5228" y="20"/>
                      <a:pt x="5213" y="65"/>
                    </a:cubicBezTo>
                    <a:cubicBezTo>
                      <a:pt x="5015" y="858"/>
                      <a:pt x="4777" y="1691"/>
                      <a:pt x="4282" y="2344"/>
                    </a:cubicBezTo>
                    <a:cubicBezTo>
                      <a:pt x="4024" y="2701"/>
                      <a:pt x="3688" y="2960"/>
                      <a:pt x="3291" y="3137"/>
                    </a:cubicBezTo>
                    <a:cubicBezTo>
                      <a:pt x="2874" y="3316"/>
                      <a:pt x="2398" y="3415"/>
                      <a:pt x="1943" y="3475"/>
                    </a:cubicBezTo>
                    <a:cubicBezTo>
                      <a:pt x="1348" y="3554"/>
                      <a:pt x="733" y="3634"/>
                      <a:pt x="138" y="3713"/>
                    </a:cubicBezTo>
                    <a:cubicBezTo>
                      <a:pt x="7" y="3731"/>
                      <a:pt x="1" y="3912"/>
                      <a:pt x="120" y="3912"/>
                    </a:cubicBezTo>
                    <a:cubicBezTo>
                      <a:pt x="126" y="3912"/>
                      <a:pt x="132" y="3912"/>
                      <a:pt x="138" y="3911"/>
                    </a:cubicBezTo>
                    <a:cubicBezTo>
                      <a:pt x="694" y="3851"/>
                      <a:pt x="1249" y="3772"/>
                      <a:pt x="1824" y="3692"/>
                    </a:cubicBezTo>
                    <a:cubicBezTo>
                      <a:pt x="2300" y="3634"/>
                      <a:pt x="2776" y="3554"/>
                      <a:pt x="3231" y="3396"/>
                    </a:cubicBezTo>
                    <a:cubicBezTo>
                      <a:pt x="3667" y="3216"/>
                      <a:pt x="4024" y="2960"/>
                      <a:pt x="4322" y="2622"/>
                    </a:cubicBezTo>
                    <a:cubicBezTo>
                      <a:pt x="4599" y="2305"/>
                      <a:pt x="4798" y="1929"/>
                      <a:pt x="4975" y="1551"/>
                    </a:cubicBezTo>
                    <a:cubicBezTo>
                      <a:pt x="5154" y="1096"/>
                      <a:pt x="5292" y="621"/>
                      <a:pt x="5411" y="124"/>
                    </a:cubicBezTo>
                    <a:cubicBezTo>
                      <a:pt x="5436" y="51"/>
                      <a:pt x="5370" y="0"/>
                      <a:pt x="530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47" name="Google Shape;2947;p29"/>
              <p:cNvSpPr/>
              <p:nvPr/>
            </p:nvSpPr>
            <p:spPr>
              <a:xfrm>
                <a:off x="3681902" y="1935658"/>
                <a:ext cx="132461" cy="99727"/>
              </a:xfrm>
              <a:custGeom>
                <a:avLst/>
                <a:gdLst/>
                <a:ahLst/>
                <a:cxnLst/>
                <a:rect l="l" t="t" r="r" b="b"/>
                <a:pathLst>
                  <a:path w="4969" h="3652" extrusionOk="0">
                    <a:moveTo>
                      <a:pt x="4840" y="0"/>
                    </a:moveTo>
                    <a:cubicBezTo>
                      <a:pt x="4796" y="0"/>
                      <a:pt x="4751" y="24"/>
                      <a:pt x="4728" y="79"/>
                    </a:cubicBezTo>
                    <a:cubicBezTo>
                      <a:pt x="4450" y="853"/>
                      <a:pt x="4173" y="1665"/>
                      <a:pt x="3557" y="2240"/>
                    </a:cubicBezTo>
                    <a:cubicBezTo>
                      <a:pt x="2963" y="2775"/>
                      <a:pt x="2190" y="3013"/>
                      <a:pt x="1437" y="3171"/>
                    </a:cubicBezTo>
                    <a:cubicBezTo>
                      <a:pt x="1001" y="3271"/>
                      <a:pt x="565" y="3350"/>
                      <a:pt x="129" y="3449"/>
                    </a:cubicBezTo>
                    <a:cubicBezTo>
                      <a:pt x="1" y="3468"/>
                      <a:pt x="41" y="3652"/>
                      <a:pt x="155" y="3652"/>
                    </a:cubicBezTo>
                    <a:cubicBezTo>
                      <a:pt x="165" y="3652"/>
                      <a:pt x="176" y="3650"/>
                      <a:pt x="187" y="3647"/>
                    </a:cubicBezTo>
                    <a:cubicBezTo>
                      <a:pt x="980" y="3469"/>
                      <a:pt x="1813" y="3369"/>
                      <a:pt x="2587" y="3052"/>
                    </a:cubicBezTo>
                    <a:cubicBezTo>
                      <a:pt x="2944" y="2914"/>
                      <a:pt x="3300" y="2735"/>
                      <a:pt x="3597" y="2478"/>
                    </a:cubicBezTo>
                    <a:cubicBezTo>
                      <a:pt x="3914" y="2201"/>
                      <a:pt x="4173" y="1844"/>
                      <a:pt x="4371" y="1487"/>
                    </a:cubicBezTo>
                    <a:cubicBezTo>
                      <a:pt x="4609" y="1051"/>
                      <a:pt x="4767" y="594"/>
                      <a:pt x="4945" y="139"/>
                    </a:cubicBezTo>
                    <a:cubicBezTo>
                      <a:pt x="4969" y="55"/>
                      <a:pt x="4906" y="0"/>
                      <a:pt x="484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48" name="Google Shape;2948;p29"/>
              <p:cNvSpPr/>
              <p:nvPr/>
            </p:nvSpPr>
            <p:spPr>
              <a:xfrm>
                <a:off x="3719143" y="1995351"/>
                <a:ext cx="120172" cy="76707"/>
              </a:xfrm>
              <a:custGeom>
                <a:avLst/>
                <a:gdLst/>
                <a:ahLst/>
                <a:cxnLst/>
                <a:rect l="l" t="t" r="r" b="b"/>
                <a:pathLst>
                  <a:path w="4508" h="2809" extrusionOk="0">
                    <a:moveTo>
                      <a:pt x="4364" y="0"/>
                    </a:moveTo>
                    <a:cubicBezTo>
                      <a:pt x="4332" y="0"/>
                      <a:pt x="4301" y="16"/>
                      <a:pt x="4282" y="54"/>
                    </a:cubicBezTo>
                    <a:cubicBezTo>
                      <a:pt x="3548" y="1659"/>
                      <a:pt x="1824" y="2433"/>
                      <a:pt x="138" y="2592"/>
                    </a:cubicBezTo>
                    <a:cubicBezTo>
                      <a:pt x="0" y="2611"/>
                      <a:pt x="0" y="2809"/>
                      <a:pt x="138" y="2809"/>
                    </a:cubicBezTo>
                    <a:cubicBezTo>
                      <a:pt x="1883" y="2631"/>
                      <a:pt x="3706" y="1838"/>
                      <a:pt x="4480" y="153"/>
                    </a:cubicBezTo>
                    <a:cubicBezTo>
                      <a:pt x="4507" y="72"/>
                      <a:pt x="4433" y="0"/>
                      <a:pt x="436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49" name="Google Shape;2949;p29"/>
              <p:cNvSpPr/>
              <p:nvPr/>
            </p:nvSpPr>
            <p:spPr>
              <a:xfrm>
                <a:off x="3758756" y="2029129"/>
                <a:ext cx="107750" cy="80858"/>
              </a:xfrm>
              <a:custGeom>
                <a:avLst/>
                <a:gdLst/>
                <a:ahLst/>
                <a:cxnLst/>
                <a:rect l="l" t="t" r="r" b="b"/>
                <a:pathLst>
                  <a:path w="4042" h="2961" extrusionOk="0">
                    <a:moveTo>
                      <a:pt x="3904" y="1"/>
                    </a:moveTo>
                    <a:cubicBezTo>
                      <a:pt x="3862" y="1"/>
                      <a:pt x="3821" y="20"/>
                      <a:pt x="3806" y="65"/>
                    </a:cubicBezTo>
                    <a:cubicBezTo>
                      <a:pt x="3212" y="1572"/>
                      <a:pt x="1726" y="2642"/>
                      <a:pt x="119" y="2761"/>
                    </a:cubicBezTo>
                    <a:cubicBezTo>
                      <a:pt x="6" y="2761"/>
                      <a:pt x="1" y="2961"/>
                      <a:pt x="104" y="2961"/>
                    </a:cubicBezTo>
                    <a:cubicBezTo>
                      <a:pt x="109" y="2961"/>
                      <a:pt x="114" y="2960"/>
                      <a:pt x="119" y="2959"/>
                    </a:cubicBezTo>
                    <a:cubicBezTo>
                      <a:pt x="1448" y="2880"/>
                      <a:pt x="2696" y="2167"/>
                      <a:pt x="3470" y="1096"/>
                    </a:cubicBezTo>
                    <a:cubicBezTo>
                      <a:pt x="3687" y="800"/>
                      <a:pt x="3867" y="462"/>
                      <a:pt x="4004" y="126"/>
                    </a:cubicBezTo>
                    <a:cubicBezTo>
                      <a:pt x="4042" y="52"/>
                      <a:pt x="3972" y="1"/>
                      <a:pt x="390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50" name="Google Shape;2950;p29"/>
              <p:cNvSpPr/>
              <p:nvPr/>
            </p:nvSpPr>
            <p:spPr>
              <a:xfrm>
                <a:off x="3799249" y="2068806"/>
                <a:ext cx="98100" cy="74331"/>
              </a:xfrm>
              <a:custGeom>
                <a:avLst/>
                <a:gdLst/>
                <a:ahLst/>
                <a:cxnLst/>
                <a:rect l="l" t="t" r="r" b="b"/>
                <a:pathLst>
                  <a:path w="3680" h="2722" extrusionOk="0">
                    <a:moveTo>
                      <a:pt x="3542" y="1"/>
                    </a:moveTo>
                    <a:cubicBezTo>
                      <a:pt x="3497" y="1"/>
                      <a:pt x="3453" y="24"/>
                      <a:pt x="3437" y="79"/>
                    </a:cubicBezTo>
                    <a:cubicBezTo>
                      <a:pt x="3001" y="1527"/>
                      <a:pt x="1475" y="2201"/>
                      <a:pt x="127" y="2518"/>
                    </a:cubicBezTo>
                    <a:cubicBezTo>
                      <a:pt x="0" y="2554"/>
                      <a:pt x="39" y="2722"/>
                      <a:pt x="136" y="2722"/>
                    </a:cubicBezTo>
                    <a:cubicBezTo>
                      <a:pt x="146" y="2722"/>
                      <a:pt x="156" y="2720"/>
                      <a:pt x="167" y="2716"/>
                    </a:cubicBezTo>
                    <a:cubicBezTo>
                      <a:pt x="1613" y="2379"/>
                      <a:pt x="3180" y="1665"/>
                      <a:pt x="3656" y="139"/>
                    </a:cubicBezTo>
                    <a:cubicBezTo>
                      <a:pt x="3680" y="55"/>
                      <a:pt x="3610" y="1"/>
                      <a:pt x="354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51" name="Google Shape;2951;p29"/>
              <p:cNvSpPr/>
              <p:nvPr/>
            </p:nvSpPr>
            <p:spPr>
              <a:xfrm>
                <a:off x="3840142" y="2106844"/>
                <a:ext cx="83011" cy="67040"/>
              </a:xfrm>
              <a:custGeom>
                <a:avLst/>
                <a:gdLst/>
                <a:ahLst/>
                <a:cxnLst/>
                <a:rect l="l" t="t" r="r" b="b"/>
                <a:pathLst>
                  <a:path w="3114" h="2455" extrusionOk="0">
                    <a:moveTo>
                      <a:pt x="2960" y="1"/>
                    </a:moveTo>
                    <a:cubicBezTo>
                      <a:pt x="2937" y="1"/>
                      <a:pt x="2913" y="11"/>
                      <a:pt x="2894" y="34"/>
                    </a:cubicBezTo>
                    <a:cubicBezTo>
                      <a:pt x="2796" y="153"/>
                      <a:pt x="2756" y="293"/>
                      <a:pt x="2677" y="431"/>
                    </a:cubicBezTo>
                    <a:cubicBezTo>
                      <a:pt x="2617" y="570"/>
                      <a:pt x="2537" y="708"/>
                      <a:pt x="2439" y="848"/>
                    </a:cubicBezTo>
                    <a:cubicBezTo>
                      <a:pt x="2260" y="1086"/>
                      <a:pt x="2062" y="1323"/>
                      <a:pt x="1824" y="1522"/>
                    </a:cubicBezTo>
                    <a:cubicBezTo>
                      <a:pt x="1348" y="1918"/>
                      <a:pt x="753" y="2175"/>
                      <a:pt x="140" y="2254"/>
                    </a:cubicBezTo>
                    <a:cubicBezTo>
                      <a:pt x="7" y="2274"/>
                      <a:pt x="0" y="2454"/>
                      <a:pt x="120" y="2454"/>
                    </a:cubicBezTo>
                    <a:cubicBezTo>
                      <a:pt x="126" y="2454"/>
                      <a:pt x="133" y="2454"/>
                      <a:pt x="140" y="2453"/>
                    </a:cubicBezTo>
                    <a:cubicBezTo>
                      <a:pt x="774" y="2373"/>
                      <a:pt x="1369" y="2135"/>
                      <a:pt x="1884" y="1739"/>
                    </a:cubicBezTo>
                    <a:cubicBezTo>
                      <a:pt x="2141" y="1541"/>
                      <a:pt x="2360" y="1303"/>
                      <a:pt x="2537" y="1046"/>
                    </a:cubicBezTo>
                    <a:cubicBezTo>
                      <a:pt x="2637" y="927"/>
                      <a:pt x="2736" y="787"/>
                      <a:pt x="2815" y="649"/>
                    </a:cubicBezTo>
                    <a:cubicBezTo>
                      <a:pt x="2894" y="491"/>
                      <a:pt x="2934" y="312"/>
                      <a:pt x="3053" y="193"/>
                    </a:cubicBezTo>
                    <a:cubicBezTo>
                      <a:pt x="3113" y="102"/>
                      <a:pt x="3036" y="1"/>
                      <a:pt x="296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52" name="Google Shape;2952;p29"/>
              <p:cNvSpPr/>
              <p:nvPr/>
            </p:nvSpPr>
            <p:spPr>
              <a:xfrm>
                <a:off x="3870585" y="2141196"/>
                <a:ext cx="78880" cy="66876"/>
              </a:xfrm>
              <a:custGeom>
                <a:avLst/>
                <a:gdLst/>
                <a:ahLst/>
                <a:cxnLst/>
                <a:rect l="l" t="t" r="r" b="b"/>
                <a:pathLst>
                  <a:path w="2959" h="2449" extrusionOk="0">
                    <a:moveTo>
                      <a:pt x="2831" y="0"/>
                    </a:moveTo>
                    <a:cubicBezTo>
                      <a:pt x="2790" y="0"/>
                      <a:pt x="2747" y="20"/>
                      <a:pt x="2724" y="65"/>
                    </a:cubicBezTo>
                    <a:cubicBezTo>
                      <a:pt x="2307" y="1195"/>
                      <a:pt x="1297" y="2027"/>
                      <a:pt x="127" y="2246"/>
                    </a:cubicBezTo>
                    <a:cubicBezTo>
                      <a:pt x="0" y="2263"/>
                      <a:pt x="39" y="2449"/>
                      <a:pt x="154" y="2449"/>
                    </a:cubicBezTo>
                    <a:cubicBezTo>
                      <a:pt x="164" y="2449"/>
                      <a:pt x="175" y="2447"/>
                      <a:pt x="187" y="2444"/>
                    </a:cubicBezTo>
                    <a:cubicBezTo>
                      <a:pt x="1416" y="2225"/>
                      <a:pt x="2486" y="1313"/>
                      <a:pt x="2922" y="124"/>
                    </a:cubicBezTo>
                    <a:cubicBezTo>
                      <a:pt x="2959" y="51"/>
                      <a:pt x="2897" y="0"/>
                      <a:pt x="283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53" name="Google Shape;2953;p29"/>
              <p:cNvSpPr/>
              <p:nvPr/>
            </p:nvSpPr>
            <p:spPr>
              <a:xfrm>
                <a:off x="3899322" y="2171643"/>
                <a:ext cx="80479" cy="70426"/>
              </a:xfrm>
              <a:custGeom>
                <a:avLst/>
                <a:gdLst/>
                <a:ahLst/>
                <a:cxnLst/>
                <a:rect l="l" t="t" r="r" b="b"/>
                <a:pathLst>
                  <a:path w="3019" h="2579" extrusionOk="0">
                    <a:moveTo>
                      <a:pt x="2893" y="1"/>
                    </a:moveTo>
                    <a:cubicBezTo>
                      <a:pt x="2852" y="1"/>
                      <a:pt x="2812" y="25"/>
                      <a:pt x="2796" y="80"/>
                    </a:cubicBezTo>
                    <a:cubicBezTo>
                      <a:pt x="2458" y="1290"/>
                      <a:pt x="1369" y="2241"/>
                      <a:pt x="119" y="2360"/>
                    </a:cubicBezTo>
                    <a:cubicBezTo>
                      <a:pt x="5" y="2378"/>
                      <a:pt x="0" y="2579"/>
                      <a:pt x="104" y="2579"/>
                    </a:cubicBezTo>
                    <a:cubicBezTo>
                      <a:pt x="109" y="2579"/>
                      <a:pt x="114" y="2578"/>
                      <a:pt x="119" y="2577"/>
                    </a:cubicBezTo>
                    <a:cubicBezTo>
                      <a:pt x="1467" y="2439"/>
                      <a:pt x="2637" y="1427"/>
                      <a:pt x="2994" y="140"/>
                    </a:cubicBezTo>
                    <a:cubicBezTo>
                      <a:pt x="3018" y="56"/>
                      <a:pt x="2956" y="1"/>
                      <a:pt x="289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54" name="Google Shape;2954;p29"/>
              <p:cNvSpPr/>
              <p:nvPr/>
            </p:nvSpPr>
            <p:spPr>
              <a:xfrm>
                <a:off x="3935576" y="2206158"/>
                <a:ext cx="70509" cy="70153"/>
              </a:xfrm>
              <a:custGeom>
                <a:avLst/>
                <a:gdLst/>
                <a:ahLst/>
                <a:cxnLst/>
                <a:rect l="l" t="t" r="r" b="b"/>
                <a:pathLst>
                  <a:path w="2645" h="2569" extrusionOk="0">
                    <a:moveTo>
                      <a:pt x="2529" y="0"/>
                    </a:moveTo>
                    <a:cubicBezTo>
                      <a:pt x="2477" y="0"/>
                      <a:pt x="2427" y="35"/>
                      <a:pt x="2427" y="105"/>
                    </a:cubicBezTo>
                    <a:cubicBezTo>
                      <a:pt x="2446" y="679"/>
                      <a:pt x="1970" y="1175"/>
                      <a:pt x="1574" y="1532"/>
                    </a:cubicBezTo>
                    <a:cubicBezTo>
                      <a:pt x="1138" y="1908"/>
                      <a:pt x="643" y="2185"/>
                      <a:pt x="128" y="2365"/>
                    </a:cubicBezTo>
                    <a:cubicBezTo>
                      <a:pt x="1" y="2401"/>
                      <a:pt x="39" y="2568"/>
                      <a:pt x="137" y="2568"/>
                    </a:cubicBezTo>
                    <a:cubicBezTo>
                      <a:pt x="146" y="2568"/>
                      <a:pt x="157" y="2566"/>
                      <a:pt x="167" y="2563"/>
                    </a:cubicBezTo>
                    <a:cubicBezTo>
                      <a:pt x="762" y="2365"/>
                      <a:pt x="1296" y="2066"/>
                      <a:pt x="1753" y="1651"/>
                    </a:cubicBezTo>
                    <a:cubicBezTo>
                      <a:pt x="2189" y="1255"/>
                      <a:pt x="2644" y="739"/>
                      <a:pt x="2644" y="105"/>
                    </a:cubicBezTo>
                    <a:cubicBezTo>
                      <a:pt x="2635" y="35"/>
                      <a:pt x="2581" y="0"/>
                      <a:pt x="252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55" name="Google Shape;2955;p29"/>
              <p:cNvSpPr/>
              <p:nvPr/>
            </p:nvSpPr>
            <p:spPr>
              <a:xfrm>
                <a:off x="3974683" y="2249576"/>
                <a:ext cx="56887" cy="54861"/>
              </a:xfrm>
              <a:custGeom>
                <a:avLst/>
                <a:gdLst/>
                <a:ahLst/>
                <a:cxnLst/>
                <a:rect l="l" t="t" r="r" b="b"/>
                <a:pathLst>
                  <a:path w="2134" h="2009" extrusionOk="0">
                    <a:moveTo>
                      <a:pt x="2013" y="0"/>
                    </a:moveTo>
                    <a:cubicBezTo>
                      <a:pt x="1970" y="0"/>
                      <a:pt x="1928" y="24"/>
                      <a:pt x="1912" y="80"/>
                    </a:cubicBezTo>
                    <a:cubicBezTo>
                      <a:pt x="1634" y="894"/>
                      <a:pt x="939" y="1547"/>
                      <a:pt x="128" y="1805"/>
                    </a:cubicBezTo>
                    <a:cubicBezTo>
                      <a:pt x="1" y="1841"/>
                      <a:pt x="39" y="2009"/>
                      <a:pt x="151" y="2009"/>
                    </a:cubicBezTo>
                    <a:cubicBezTo>
                      <a:pt x="162" y="2009"/>
                      <a:pt x="174" y="2007"/>
                      <a:pt x="186" y="2004"/>
                    </a:cubicBezTo>
                    <a:cubicBezTo>
                      <a:pt x="1079" y="1726"/>
                      <a:pt x="1812" y="1012"/>
                      <a:pt x="2110" y="120"/>
                    </a:cubicBezTo>
                    <a:cubicBezTo>
                      <a:pt x="2133" y="49"/>
                      <a:pt x="2074" y="0"/>
                      <a:pt x="201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56" name="Google Shape;2956;p29"/>
              <p:cNvSpPr/>
              <p:nvPr/>
            </p:nvSpPr>
            <p:spPr>
              <a:xfrm>
                <a:off x="4004833" y="2284392"/>
                <a:ext cx="60299" cy="53605"/>
              </a:xfrm>
              <a:custGeom>
                <a:avLst/>
                <a:gdLst/>
                <a:ahLst/>
                <a:cxnLst/>
                <a:rect l="l" t="t" r="r" b="b"/>
                <a:pathLst>
                  <a:path w="2262" h="1963" extrusionOk="0">
                    <a:moveTo>
                      <a:pt x="2124" y="1"/>
                    </a:moveTo>
                    <a:cubicBezTo>
                      <a:pt x="2090" y="1"/>
                      <a:pt x="2054" y="17"/>
                      <a:pt x="2029" y="55"/>
                    </a:cubicBezTo>
                    <a:cubicBezTo>
                      <a:pt x="1613" y="808"/>
                      <a:pt x="939" y="1422"/>
                      <a:pt x="126" y="1759"/>
                    </a:cubicBezTo>
                    <a:cubicBezTo>
                      <a:pt x="0" y="1795"/>
                      <a:pt x="37" y="1963"/>
                      <a:pt x="135" y="1963"/>
                    </a:cubicBezTo>
                    <a:cubicBezTo>
                      <a:pt x="144" y="1963"/>
                      <a:pt x="155" y="1961"/>
                      <a:pt x="165" y="1958"/>
                    </a:cubicBezTo>
                    <a:cubicBezTo>
                      <a:pt x="1037" y="1601"/>
                      <a:pt x="1772" y="966"/>
                      <a:pt x="2208" y="153"/>
                    </a:cubicBezTo>
                    <a:cubicBezTo>
                      <a:pt x="2262" y="72"/>
                      <a:pt x="2196" y="1"/>
                      <a:pt x="212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57" name="Google Shape;2957;p29"/>
              <p:cNvSpPr/>
              <p:nvPr/>
            </p:nvSpPr>
            <p:spPr>
              <a:xfrm>
                <a:off x="4047698" y="2314566"/>
                <a:ext cx="43558" cy="49590"/>
              </a:xfrm>
              <a:custGeom>
                <a:avLst/>
                <a:gdLst/>
                <a:ahLst/>
                <a:cxnLst/>
                <a:rect l="l" t="t" r="r" b="b"/>
                <a:pathLst>
                  <a:path w="1634" h="1816" extrusionOk="0">
                    <a:moveTo>
                      <a:pt x="1509" y="0"/>
                    </a:moveTo>
                    <a:cubicBezTo>
                      <a:pt x="1468" y="0"/>
                      <a:pt x="1427" y="24"/>
                      <a:pt x="1412" y="79"/>
                    </a:cubicBezTo>
                    <a:cubicBezTo>
                      <a:pt x="1253" y="773"/>
                      <a:pt x="758" y="1347"/>
                      <a:pt x="103" y="1625"/>
                    </a:cubicBezTo>
                    <a:cubicBezTo>
                      <a:pt x="1" y="1677"/>
                      <a:pt x="61" y="1816"/>
                      <a:pt x="168" y="1816"/>
                    </a:cubicBezTo>
                    <a:cubicBezTo>
                      <a:pt x="185" y="1816"/>
                      <a:pt x="203" y="1812"/>
                      <a:pt x="222" y="1804"/>
                    </a:cubicBezTo>
                    <a:cubicBezTo>
                      <a:pt x="917" y="1506"/>
                      <a:pt x="1432" y="872"/>
                      <a:pt x="1610" y="139"/>
                    </a:cubicBezTo>
                    <a:cubicBezTo>
                      <a:pt x="1634" y="55"/>
                      <a:pt x="1571" y="0"/>
                      <a:pt x="150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58" name="Google Shape;2958;p29"/>
              <p:cNvSpPr/>
              <p:nvPr/>
            </p:nvSpPr>
            <p:spPr>
              <a:xfrm>
                <a:off x="4079420" y="2344576"/>
                <a:ext cx="40359" cy="47187"/>
              </a:xfrm>
              <a:custGeom>
                <a:avLst/>
                <a:gdLst/>
                <a:ahLst/>
                <a:cxnLst/>
                <a:rect l="l" t="t" r="r" b="b"/>
                <a:pathLst>
                  <a:path w="1514" h="1728" extrusionOk="0">
                    <a:moveTo>
                      <a:pt x="1392" y="0"/>
                    </a:moveTo>
                    <a:cubicBezTo>
                      <a:pt x="1351" y="0"/>
                      <a:pt x="1308" y="22"/>
                      <a:pt x="1292" y="71"/>
                    </a:cubicBezTo>
                    <a:cubicBezTo>
                      <a:pt x="1094" y="684"/>
                      <a:pt x="678" y="1221"/>
                      <a:pt x="103" y="1538"/>
                    </a:cubicBezTo>
                    <a:cubicBezTo>
                      <a:pt x="1" y="1588"/>
                      <a:pt x="74" y="1727"/>
                      <a:pt x="172" y="1727"/>
                    </a:cubicBezTo>
                    <a:cubicBezTo>
                      <a:pt x="188" y="1727"/>
                      <a:pt x="205" y="1724"/>
                      <a:pt x="222" y="1715"/>
                    </a:cubicBezTo>
                    <a:cubicBezTo>
                      <a:pt x="837" y="1379"/>
                      <a:pt x="1292" y="803"/>
                      <a:pt x="1490" y="129"/>
                    </a:cubicBezTo>
                    <a:cubicBezTo>
                      <a:pt x="1514" y="48"/>
                      <a:pt x="1454" y="0"/>
                      <a:pt x="139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59" name="Google Shape;2959;p29"/>
              <p:cNvSpPr/>
              <p:nvPr/>
            </p:nvSpPr>
            <p:spPr>
              <a:xfrm>
                <a:off x="4117567" y="2372429"/>
                <a:ext cx="30976" cy="41753"/>
              </a:xfrm>
              <a:custGeom>
                <a:avLst/>
                <a:gdLst/>
                <a:ahLst/>
                <a:cxnLst/>
                <a:rect l="l" t="t" r="r" b="b"/>
                <a:pathLst>
                  <a:path w="1162" h="1529" extrusionOk="0">
                    <a:moveTo>
                      <a:pt x="1034" y="1"/>
                    </a:moveTo>
                    <a:cubicBezTo>
                      <a:pt x="990" y="1"/>
                      <a:pt x="948" y="25"/>
                      <a:pt x="932" y="82"/>
                    </a:cubicBezTo>
                    <a:cubicBezTo>
                      <a:pt x="833" y="576"/>
                      <a:pt x="516" y="1033"/>
                      <a:pt x="99" y="1330"/>
                    </a:cubicBezTo>
                    <a:cubicBezTo>
                      <a:pt x="1" y="1395"/>
                      <a:pt x="52" y="1529"/>
                      <a:pt x="139" y="1529"/>
                    </a:cubicBezTo>
                    <a:cubicBezTo>
                      <a:pt x="158" y="1529"/>
                      <a:pt x="178" y="1523"/>
                      <a:pt x="199" y="1509"/>
                    </a:cubicBezTo>
                    <a:cubicBezTo>
                      <a:pt x="675" y="1192"/>
                      <a:pt x="1011" y="695"/>
                      <a:pt x="1150" y="121"/>
                    </a:cubicBezTo>
                    <a:cubicBezTo>
                      <a:pt x="1162" y="51"/>
                      <a:pt x="1097" y="1"/>
                      <a:pt x="103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60" name="Google Shape;2960;p29"/>
              <p:cNvSpPr/>
              <p:nvPr/>
            </p:nvSpPr>
            <p:spPr>
              <a:xfrm>
                <a:off x="4151902" y="2407873"/>
                <a:ext cx="21166" cy="26079"/>
              </a:xfrm>
              <a:custGeom>
                <a:avLst/>
                <a:gdLst/>
                <a:ahLst/>
                <a:cxnLst/>
                <a:rect l="l" t="t" r="r" b="b"/>
                <a:pathLst>
                  <a:path w="794" h="955" extrusionOk="0">
                    <a:moveTo>
                      <a:pt x="669" y="0"/>
                    </a:moveTo>
                    <a:cubicBezTo>
                      <a:pt x="634" y="0"/>
                      <a:pt x="601" y="14"/>
                      <a:pt x="576" y="52"/>
                    </a:cubicBezTo>
                    <a:cubicBezTo>
                      <a:pt x="437" y="330"/>
                      <a:pt x="259" y="568"/>
                      <a:pt x="40" y="785"/>
                    </a:cubicBezTo>
                    <a:cubicBezTo>
                      <a:pt x="0" y="825"/>
                      <a:pt x="0" y="885"/>
                      <a:pt x="40" y="924"/>
                    </a:cubicBezTo>
                    <a:cubicBezTo>
                      <a:pt x="60" y="944"/>
                      <a:pt x="90" y="954"/>
                      <a:pt x="119" y="954"/>
                    </a:cubicBezTo>
                    <a:cubicBezTo>
                      <a:pt x="149" y="954"/>
                      <a:pt x="179" y="944"/>
                      <a:pt x="199" y="924"/>
                    </a:cubicBezTo>
                    <a:cubicBezTo>
                      <a:pt x="437" y="706"/>
                      <a:pt x="616" y="449"/>
                      <a:pt x="754" y="151"/>
                    </a:cubicBezTo>
                    <a:cubicBezTo>
                      <a:pt x="793" y="111"/>
                      <a:pt x="774" y="52"/>
                      <a:pt x="735" y="13"/>
                    </a:cubicBezTo>
                    <a:cubicBezTo>
                      <a:pt x="712" y="5"/>
                      <a:pt x="690" y="0"/>
                      <a:pt x="66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61" name="Google Shape;2961;p29"/>
              <p:cNvSpPr/>
              <p:nvPr/>
            </p:nvSpPr>
            <p:spPr>
              <a:xfrm>
                <a:off x="4170936" y="2371528"/>
                <a:ext cx="31083" cy="14664"/>
              </a:xfrm>
              <a:custGeom>
                <a:avLst/>
                <a:gdLst/>
                <a:ahLst/>
                <a:cxnLst/>
                <a:rect l="l" t="t" r="r" b="b"/>
                <a:pathLst>
                  <a:path w="1166" h="537" extrusionOk="0">
                    <a:moveTo>
                      <a:pt x="1010" y="1"/>
                    </a:moveTo>
                    <a:cubicBezTo>
                      <a:pt x="984" y="1"/>
                      <a:pt x="956" y="11"/>
                      <a:pt x="932" y="35"/>
                    </a:cubicBezTo>
                    <a:cubicBezTo>
                      <a:pt x="732" y="234"/>
                      <a:pt x="467" y="334"/>
                      <a:pt x="181" y="334"/>
                    </a:cubicBezTo>
                    <a:cubicBezTo>
                      <a:pt x="154" y="334"/>
                      <a:pt x="127" y="334"/>
                      <a:pt x="100" y="332"/>
                    </a:cubicBezTo>
                    <a:cubicBezTo>
                      <a:pt x="92" y="329"/>
                      <a:pt x="85" y="328"/>
                      <a:pt x="77" y="328"/>
                    </a:cubicBezTo>
                    <a:cubicBezTo>
                      <a:pt x="30" y="328"/>
                      <a:pt x="0" y="379"/>
                      <a:pt x="0" y="432"/>
                    </a:cubicBezTo>
                    <a:cubicBezTo>
                      <a:pt x="0" y="490"/>
                      <a:pt x="40" y="530"/>
                      <a:pt x="100" y="530"/>
                    </a:cubicBezTo>
                    <a:cubicBezTo>
                      <a:pt x="140" y="535"/>
                      <a:pt x="181" y="537"/>
                      <a:pt x="222" y="537"/>
                    </a:cubicBezTo>
                    <a:cubicBezTo>
                      <a:pt x="541" y="537"/>
                      <a:pt x="862" y="402"/>
                      <a:pt x="1091" y="173"/>
                    </a:cubicBezTo>
                    <a:cubicBezTo>
                      <a:pt x="1165" y="99"/>
                      <a:pt x="1093" y="1"/>
                      <a:pt x="101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62" name="Google Shape;2962;p29"/>
              <p:cNvSpPr/>
              <p:nvPr/>
            </p:nvSpPr>
            <p:spPr>
              <a:xfrm>
                <a:off x="4207990" y="2352113"/>
                <a:ext cx="33429" cy="13545"/>
              </a:xfrm>
              <a:custGeom>
                <a:avLst/>
                <a:gdLst/>
                <a:ahLst/>
                <a:cxnLst/>
                <a:rect l="l" t="t" r="r" b="b"/>
                <a:pathLst>
                  <a:path w="1254" h="496" extrusionOk="0">
                    <a:moveTo>
                      <a:pt x="155" y="1"/>
                    </a:moveTo>
                    <a:cubicBezTo>
                      <a:pt x="79" y="1"/>
                      <a:pt x="1" y="114"/>
                      <a:pt x="77" y="191"/>
                    </a:cubicBezTo>
                    <a:cubicBezTo>
                      <a:pt x="292" y="391"/>
                      <a:pt x="579" y="495"/>
                      <a:pt x="873" y="495"/>
                    </a:cubicBezTo>
                    <a:cubicBezTo>
                      <a:pt x="958" y="495"/>
                      <a:pt x="1044" y="487"/>
                      <a:pt x="1128" y="469"/>
                    </a:cubicBezTo>
                    <a:cubicBezTo>
                      <a:pt x="1254" y="433"/>
                      <a:pt x="1217" y="265"/>
                      <a:pt x="1104" y="265"/>
                    </a:cubicBezTo>
                    <a:cubicBezTo>
                      <a:pt x="1093" y="265"/>
                      <a:pt x="1081" y="267"/>
                      <a:pt x="1068" y="271"/>
                    </a:cubicBezTo>
                    <a:cubicBezTo>
                      <a:pt x="1005" y="283"/>
                      <a:pt x="941" y="289"/>
                      <a:pt x="877" y="289"/>
                    </a:cubicBezTo>
                    <a:cubicBezTo>
                      <a:pt x="640" y="289"/>
                      <a:pt x="404" y="204"/>
                      <a:pt x="216" y="33"/>
                    </a:cubicBezTo>
                    <a:cubicBezTo>
                      <a:pt x="199" y="10"/>
                      <a:pt x="177" y="1"/>
                      <a:pt x="15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63" name="Google Shape;2963;p29"/>
              <p:cNvSpPr/>
              <p:nvPr/>
            </p:nvSpPr>
            <p:spPr>
              <a:xfrm>
                <a:off x="4261705" y="2356072"/>
                <a:ext cx="27617" cy="18651"/>
              </a:xfrm>
              <a:custGeom>
                <a:avLst/>
                <a:gdLst/>
                <a:ahLst/>
                <a:cxnLst/>
                <a:rect l="l" t="t" r="r" b="b"/>
                <a:pathLst>
                  <a:path w="1036" h="683" extrusionOk="0">
                    <a:moveTo>
                      <a:pt x="131" y="1"/>
                    </a:moveTo>
                    <a:cubicBezTo>
                      <a:pt x="67" y="1"/>
                      <a:pt x="1" y="52"/>
                      <a:pt x="25" y="126"/>
                    </a:cubicBezTo>
                    <a:cubicBezTo>
                      <a:pt x="108" y="461"/>
                      <a:pt x="433" y="683"/>
                      <a:pt x="760" y="683"/>
                    </a:cubicBezTo>
                    <a:cubicBezTo>
                      <a:pt x="819" y="683"/>
                      <a:pt x="879" y="675"/>
                      <a:pt x="937" y="660"/>
                    </a:cubicBezTo>
                    <a:cubicBezTo>
                      <a:pt x="996" y="660"/>
                      <a:pt x="1035" y="581"/>
                      <a:pt x="1016" y="541"/>
                    </a:cubicBezTo>
                    <a:cubicBezTo>
                      <a:pt x="999" y="492"/>
                      <a:pt x="956" y="457"/>
                      <a:pt x="908" y="457"/>
                    </a:cubicBezTo>
                    <a:cubicBezTo>
                      <a:pt x="897" y="457"/>
                      <a:pt x="887" y="458"/>
                      <a:pt x="877" y="462"/>
                    </a:cubicBezTo>
                    <a:lnTo>
                      <a:pt x="858" y="462"/>
                    </a:lnTo>
                    <a:cubicBezTo>
                      <a:pt x="858" y="462"/>
                      <a:pt x="840" y="471"/>
                      <a:pt x="834" y="471"/>
                    </a:cubicBezTo>
                    <a:cubicBezTo>
                      <a:pt x="831" y="471"/>
                      <a:pt x="831" y="469"/>
                      <a:pt x="837" y="462"/>
                    </a:cubicBezTo>
                    <a:lnTo>
                      <a:pt x="837" y="462"/>
                    </a:lnTo>
                    <a:cubicBezTo>
                      <a:pt x="818" y="482"/>
                      <a:pt x="797" y="482"/>
                      <a:pt x="778" y="482"/>
                    </a:cubicBezTo>
                    <a:lnTo>
                      <a:pt x="718" y="482"/>
                    </a:lnTo>
                    <a:cubicBezTo>
                      <a:pt x="718" y="482"/>
                      <a:pt x="699" y="482"/>
                      <a:pt x="699" y="462"/>
                    </a:cubicBezTo>
                    <a:cubicBezTo>
                      <a:pt x="685" y="462"/>
                      <a:pt x="690" y="471"/>
                      <a:pt x="688" y="471"/>
                    </a:cubicBezTo>
                    <a:cubicBezTo>
                      <a:pt x="688" y="471"/>
                      <a:pt x="685" y="469"/>
                      <a:pt x="679" y="462"/>
                    </a:cubicBezTo>
                    <a:cubicBezTo>
                      <a:pt x="639" y="462"/>
                      <a:pt x="620" y="462"/>
                      <a:pt x="580" y="443"/>
                    </a:cubicBezTo>
                    <a:cubicBezTo>
                      <a:pt x="560" y="443"/>
                      <a:pt x="560" y="443"/>
                      <a:pt x="541" y="422"/>
                    </a:cubicBezTo>
                    <a:lnTo>
                      <a:pt x="541" y="422"/>
                    </a:lnTo>
                    <a:cubicBezTo>
                      <a:pt x="547" y="429"/>
                      <a:pt x="547" y="431"/>
                      <a:pt x="544" y="431"/>
                    </a:cubicBezTo>
                    <a:cubicBezTo>
                      <a:pt x="540" y="431"/>
                      <a:pt x="527" y="422"/>
                      <a:pt x="541" y="422"/>
                    </a:cubicBezTo>
                    <a:cubicBezTo>
                      <a:pt x="520" y="422"/>
                      <a:pt x="501" y="403"/>
                      <a:pt x="480" y="403"/>
                    </a:cubicBezTo>
                    <a:cubicBezTo>
                      <a:pt x="422" y="363"/>
                      <a:pt x="361" y="324"/>
                      <a:pt x="322" y="263"/>
                    </a:cubicBezTo>
                    <a:lnTo>
                      <a:pt x="303" y="244"/>
                    </a:lnTo>
                    <a:cubicBezTo>
                      <a:pt x="303" y="244"/>
                      <a:pt x="303" y="224"/>
                      <a:pt x="282" y="224"/>
                    </a:cubicBezTo>
                    <a:cubicBezTo>
                      <a:pt x="282" y="205"/>
                      <a:pt x="263" y="184"/>
                      <a:pt x="263" y="165"/>
                    </a:cubicBezTo>
                    <a:lnTo>
                      <a:pt x="242" y="145"/>
                    </a:lnTo>
                    <a:cubicBezTo>
                      <a:pt x="242" y="145"/>
                      <a:pt x="223" y="126"/>
                      <a:pt x="242" y="126"/>
                    </a:cubicBezTo>
                    <a:cubicBezTo>
                      <a:pt x="223" y="105"/>
                      <a:pt x="223" y="86"/>
                      <a:pt x="223" y="65"/>
                    </a:cubicBezTo>
                    <a:cubicBezTo>
                      <a:pt x="208" y="20"/>
                      <a:pt x="170" y="1"/>
                      <a:pt x="13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64" name="Google Shape;2964;p29"/>
              <p:cNvSpPr/>
              <p:nvPr/>
            </p:nvSpPr>
            <p:spPr>
              <a:xfrm>
                <a:off x="4265544" y="2418331"/>
                <a:ext cx="22152" cy="38067"/>
              </a:xfrm>
              <a:custGeom>
                <a:avLst/>
                <a:gdLst/>
                <a:ahLst/>
                <a:cxnLst/>
                <a:rect l="l" t="t" r="r" b="b"/>
                <a:pathLst>
                  <a:path w="831" h="1394" extrusionOk="0">
                    <a:moveTo>
                      <a:pt x="186" y="1"/>
                    </a:moveTo>
                    <a:cubicBezTo>
                      <a:pt x="134" y="1"/>
                      <a:pt x="79" y="36"/>
                      <a:pt x="79" y="85"/>
                    </a:cubicBezTo>
                    <a:cubicBezTo>
                      <a:pt x="0" y="581"/>
                      <a:pt x="217" y="1096"/>
                      <a:pt x="634" y="1374"/>
                    </a:cubicBezTo>
                    <a:cubicBezTo>
                      <a:pt x="655" y="1388"/>
                      <a:pt x="675" y="1394"/>
                      <a:pt x="694" y="1394"/>
                    </a:cubicBezTo>
                    <a:cubicBezTo>
                      <a:pt x="781" y="1394"/>
                      <a:pt x="831" y="1260"/>
                      <a:pt x="733" y="1195"/>
                    </a:cubicBezTo>
                    <a:cubicBezTo>
                      <a:pt x="416" y="957"/>
                      <a:pt x="217" y="541"/>
                      <a:pt x="278" y="145"/>
                    </a:cubicBezTo>
                    <a:cubicBezTo>
                      <a:pt x="297" y="85"/>
                      <a:pt x="278" y="26"/>
                      <a:pt x="217" y="5"/>
                    </a:cubicBezTo>
                    <a:cubicBezTo>
                      <a:pt x="207" y="2"/>
                      <a:pt x="197" y="1"/>
                      <a:pt x="18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65" name="Google Shape;2965;p29"/>
              <p:cNvSpPr/>
              <p:nvPr/>
            </p:nvSpPr>
            <p:spPr>
              <a:xfrm>
                <a:off x="4299852" y="2401155"/>
                <a:ext cx="27004" cy="37329"/>
              </a:xfrm>
              <a:custGeom>
                <a:avLst/>
                <a:gdLst/>
                <a:ahLst/>
                <a:cxnLst/>
                <a:rect l="l" t="t" r="r" b="b"/>
                <a:pathLst>
                  <a:path w="1013" h="1367" extrusionOk="0">
                    <a:moveTo>
                      <a:pt x="101" y="0"/>
                    </a:moveTo>
                    <a:cubicBezTo>
                      <a:pt x="40" y="0"/>
                      <a:pt x="1" y="40"/>
                      <a:pt x="1" y="100"/>
                    </a:cubicBezTo>
                    <a:cubicBezTo>
                      <a:pt x="40" y="615"/>
                      <a:pt x="339" y="1091"/>
                      <a:pt x="794" y="1348"/>
                    </a:cubicBezTo>
                    <a:cubicBezTo>
                      <a:pt x="813" y="1361"/>
                      <a:pt x="832" y="1366"/>
                      <a:pt x="851" y="1366"/>
                    </a:cubicBezTo>
                    <a:cubicBezTo>
                      <a:pt x="945" y="1366"/>
                      <a:pt x="1012" y="1220"/>
                      <a:pt x="913" y="1170"/>
                    </a:cubicBezTo>
                    <a:cubicBezTo>
                      <a:pt x="516" y="952"/>
                      <a:pt x="259" y="555"/>
                      <a:pt x="199" y="100"/>
                    </a:cubicBezTo>
                    <a:cubicBezTo>
                      <a:pt x="199" y="40"/>
                      <a:pt x="159" y="0"/>
                      <a:pt x="10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66" name="Google Shape;2966;p29"/>
              <p:cNvSpPr/>
              <p:nvPr/>
            </p:nvSpPr>
            <p:spPr>
              <a:xfrm>
                <a:off x="4331575" y="2365848"/>
                <a:ext cx="29696" cy="48334"/>
              </a:xfrm>
              <a:custGeom>
                <a:avLst/>
                <a:gdLst/>
                <a:ahLst/>
                <a:cxnLst/>
                <a:rect l="l" t="t" r="r" b="b"/>
                <a:pathLst>
                  <a:path w="1114" h="1770" extrusionOk="0">
                    <a:moveTo>
                      <a:pt x="110" y="0"/>
                    </a:moveTo>
                    <a:cubicBezTo>
                      <a:pt x="55" y="0"/>
                      <a:pt x="0" y="35"/>
                      <a:pt x="0" y="104"/>
                    </a:cubicBezTo>
                    <a:cubicBezTo>
                      <a:pt x="40" y="759"/>
                      <a:pt x="378" y="1372"/>
                      <a:pt x="912" y="1750"/>
                    </a:cubicBezTo>
                    <a:cubicBezTo>
                      <a:pt x="933" y="1764"/>
                      <a:pt x="953" y="1770"/>
                      <a:pt x="972" y="1770"/>
                    </a:cubicBezTo>
                    <a:cubicBezTo>
                      <a:pt x="1060" y="1770"/>
                      <a:pt x="1113" y="1636"/>
                      <a:pt x="1031" y="1571"/>
                    </a:cubicBezTo>
                    <a:cubicBezTo>
                      <a:pt x="536" y="1234"/>
                      <a:pt x="238" y="679"/>
                      <a:pt x="219" y="104"/>
                    </a:cubicBezTo>
                    <a:cubicBezTo>
                      <a:pt x="219" y="35"/>
                      <a:pt x="164" y="0"/>
                      <a:pt x="11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67" name="Google Shape;2967;p29"/>
              <p:cNvSpPr/>
              <p:nvPr/>
            </p:nvSpPr>
            <p:spPr>
              <a:xfrm>
                <a:off x="4367509" y="2333899"/>
                <a:ext cx="43585" cy="60923"/>
              </a:xfrm>
              <a:custGeom>
                <a:avLst/>
                <a:gdLst/>
                <a:ahLst/>
                <a:cxnLst/>
                <a:rect l="l" t="t" r="r" b="b"/>
                <a:pathLst>
                  <a:path w="1635" h="2231" extrusionOk="0">
                    <a:moveTo>
                      <a:pt x="99" y="0"/>
                    </a:moveTo>
                    <a:cubicBezTo>
                      <a:pt x="50" y="0"/>
                      <a:pt x="0" y="35"/>
                      <a:pt x="0" y="105"/>
                    </a:cubicBezTo>
                    <a:cubicBezTo>
                      <a:pt x="21" y="1017"/>
                      <a:pt x="576" y="1868"/>
                      <a:pt x="1408" y="2225"/>
                    </a:cubicBezTo>
                    <a:cubicBezTo>
                      <a:pt x="1422" y="2229"/>
                      <a:pt x="1435" y="2231"/>
                      <a:pt x="1448" y="2231"/>
                    </a:cubicBezTo>
                    <a:cubicBezTo>
                      <a:pt x="1564" y="2231"/>
                      <a:pt x="1634" y="2083"/>
                      <a:pt x="1527" y="2048"/>
                    </a:cubicBezTo>
                    <a:cubicBezTo>
                      <a:pt x="753" y="1710"/>
                      <a:pt x="219" y="938"/>
                      <a:pt x="198" y="105"/>
                    </a:cubicBezTo>
                    <a:cubicBezTo>
                      <a:pt x="198" y="35"/>
                      <a:pt x="149" y="0"/>
                      <a:pt x="9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68" name="Google Shape;2968;p29"/>
              <p:cNvSpPr/>
              <p:nvPr/>
            </p:nvSpPr>
            <p:spPr>
              <a:xfrm>
                <a:off x="4399472" y="2307384"/>
                <a:ext cx="47877" cy="62398"/>
              </a:xfrm>
              <a:custGeom>
                <a:avLst/>
                <a:gdLst/>
                <a:ahLst/>
                <a:cxnLst/>
                <a:rect l="l" t="t" r="r" b="b"/>
                <a:pathLst>
                  <a:path w="1796" h="2285" extrusionOk="0">
                    <a:moveTo>
                      <a:pt x="105" y="0"/>
                    </a:moveTo>
                    <a:cubicBezTo>
                      <a:pt x="50" y="0"/>
                      <a:pt x="1" y="35"/>
                      <a:pt x="11" y="104"/>
                    </a:cubicBezTo>
                    <a:cubicBezTo>
                      <a:pt x="51" y="580"/>
                      <a:pt x="228" y="1055"/>
                      <a:pt x="506" y="1472"/>
                    </a:cubicBezTo>
                    <a:cubicBezTo>
                      <a:pt x="764" y="1848"/>
                      <a:pt x="1161" y="2265"/>
                      <a:pt x="1656" y="2284"/>
                    </a:cubicBezTo>
                    <a:cubicBezTo>
                      <a:pt x="1795" y="2284"/>
                      <a:pt x="1795" y="2067"/>
                      <a:pt x="1656" y="2067"/>
                    </a:cubicBezTo>
                    <a:cubicBezTo>
                      <a:pt x="1219" y="2067"/>
                      <a:pt x="863" y="1631"/>
                      <a:pt x="645" y="1314"/>
                    </a:cubicBezTo>
                    <a:cubicBezTo>
                      <a:pt x="408" y="936"/>
                      <a:pt x="268" y="521"/>
                      <a:pt x="228" y="104"/>
                    </a:cubicBezTo>
                    <a:cubicBezTo>
                      <a:pt x="219" y="35"/>
                      <a:pt x="159" y="0"/>
                      <a:pt x="10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69" name="Google Shape;2969;p29"/>
              <p:cNvSpPr/>
              <p:nvPr/>
            </p:nvSpPr>
            <p:spPr>
              <a:xfrm>
                <a:off x="4436952" y="2281224"/>
                <a:ext cx="53155" cy="63271"/>
              </a:xfrm>
              <a:custGeom>
                <a:avLst/>
                <a:gdLst/>
                <a:ahLst/>
                <a:cxnLst/>
                <a:rect l="l" t="t" r="r" b="b"/>
                <a:pathLst>
                  <a:path w="1994" h="2317" extrusionOk="0">
                    <a:moveTo>
                      <a:pt x="125" y="0"/>
                    </a:moveTo>
                    <a:cubicBezTo>
                      <a:pt x="66" y="0"/>
                      <a:pt x="0" y="48"/>
                      <a:pt x="12" y="131"/>
                    </a:cubicBezTo>
                    <a:cubicBezTo>
                      <a:pt x="91" y="646"/>
                      <a:pt x="329" y="1141"/>
                      <a:pt x="646" y="1558"/>
                    </a:cubicBezTo>
                    <a:cubicBezTo>
                      <a:pt x="906" y="1911"/>
                      <a:pt x="1290" y="2317"/>
                      <a:pt x="1762" y="2317"/>
                    </a:cubicBezTo>
                    <a:cubicBezTo>
                      <a:pt x="1793" y="2317"/>
                      <a:pt x="1824" y="2315"/>
                      <a:pt x="1856" y="2311"/>
                    </a:cubicBezTo>
                    <a:cubicBezTo>
                      <a:pt x="1987" y="2292"/>
                      <a:pt x="1994" y="2112"/>
                      <a:pt x="1875" y="2112"/>
                    </a:cubicBezTo>
                    <a:cubicBezTo>
                      <a:pt x="1869" y="2112"/>
                      <a:pt x="1863" y="2112"/>
                      <a:pt x="1856" y="2113"/>
                    </a:cubicBezTo>
                    <a:cubicBezTo>
                      <a:pt x="1836" y="2115"/>
                      <a:pt x="1816" y="2116"/>
                      <a:pt x="1796" y="2116"/>
                    </a:cubicBezTo>
                    <a:cubicBezTo>
                      <a:pt x="1350" y="2116"/>
                      <a:pt x="1012" y="1702"/>
                      <a:pt x="765" y="1360"/>
                    </a:cubicBezTo>
                    <a:cubicBezTo>
                      <a:pt x="487" y="983"/>
                      <a:pt x="289" y="546"/>
                      <a:pt x="210" y="71"/>
                    </a:cubicBezTo>
                    <a:cubicBezTo>
                      <a:pt x="202" y="23"/>
                      <a:pt x="165" y="0"/>
                      <a:pt x="12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70" name="Google Shape;2970;p29"/>
              <p:cNvSpPr/>
              <p:nvPr/>
            </p:nvSpPr>
            <p:spPr>
              <a:xfrm>
                <a:off x="4472353" y="2250395"/>
                <a:ext cx="57767" cy="59367"/>
              </a:xfrm>
              <a:custGeom>
                <a:avLst/>
                <a:gdLst/>
                <a:ahLst/>
                <a:cxnLst/>
                <a:rect l="l" t="t" r="r" b="b"/>
                <a:pathLst>
                  <a:path w="2167" h="2174" extrusionOk="0">
                    <a:moveTo>
                      <a:pt x="128" y="0"/>
                    </a:moveTo>
                    <a:cubicBezTo>
                      <a:pt x="65" y="0"/>
                      <a:pt x="0" y="47"/>
                      <a:pt x="13" y="129"/>
                    </a:cubicBezTo>
                    <a:cubicBezTo>
                      <a:pt x="190" y="1120"/>
                      <a:pt x="1004" y="1953"/>
                      <a:pt x="1974" y="2172"/>
                    </a:cubicBezTo>
                    <a:cubicBezTo>
                      <a:pt x="1981" y="2173"/>
                      <a:pt x="1987" y="2173"/>
                      <a:pt x="1993" y="2173"/>
                    </a:cubicBezTo>
                    <a:cubicBezTo>
                      <a:pt x="2119" y="2173"/>
                      <a:pt x="2166" y="1991"/>
                      <a:pt x="2035" y="1953"/>
                    </a:cubicBezTo>
                    <a:cubicBezTo>
                      <a:pt x="1123" y="1775"/>
                      <a:pt x="388" y="1002"/>
                      <a:pt x="230" y="71"/>
                    </a:cubicBezTo>
                    <a:cubicBezTo>
                      <a:pt x="214" y="22"/>
                      <a:pt x="171" y="0"/>
                      <a:pt x="12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71" name="Google Shape;2971;p29"/>
              <p:cNvSpPr/>
              <p:nvPr/>
            </p:nvSpPr>
            <p:spPr>
              <a:xfrm>
                <a:off x="4504582" y="2201434"/>
                <a:ext cx="80506" cy="78728"/>
              </a:xfrm>
              <a:custGeom>
                <a:avLst/>
                <a:gdLst/>
                <a:ahLst/>
                <a:cxnLst/>
                <a:rect l="l" t="t" r="r" b="b"/>
                <a:pathLst>
                  <a:path w="3020" h="2883" extrusionOk="0">
                    <a:moveTo>
                      <a:pt x="132" y="0"/>
                    </a:moveTo>
                    <a:cubicBezTo>
                      <a:pt x="68" y="0"/>
                      <a:pt x="1" y="55"/>
                      <a:pt x="12" y="138"/>
                    </a:cubicBezTo>
                    <a:cubicBezTo>
                      <a:pt x="171" y="852"/>
                      <a:pt x="508" y="1526"/>
                      <a:pt x="1003" y="2062"/>
                    </a:cubicBezTo>
                    <a:cubicBezTo>
                      <a:pt x="1414" y="2524"/>
                      <a:pt x="1973" y="2882"/>
                      <a:pt x="2604" y="2882"/>
                    </a:cubicBezTo>
                    <a:cubicBezTo>
                      <a:pt x="2703" y="2882"/>
                      <a:pt x="2804" y="2874"/>
                      <a:pt x="2906" y="2855"/>
                    </a:cubicBezTo>
                    <a:cubicBezTo>
                      <a:pt x="3019" y="2835"/>
                      <a:pt x="2972" y="2655"/>
                      <a:pt x="2865" y="2655"/>
                    </a:cubicBezTo>
                    <a:cubicBezTo>
                      <a:pt x="2859" y="2655"/>
                      <a:pt x="2853" y="2656"/>
                      <a:pt x="2847" y="2657"/>
                    </a:cubicBezTo>
                    <a:cubicBezTo>
                      <a:pt x="2766" y="2670"/>
                      <a:pt x="2686" y="2677"/>
                      <a:pt x="2607" y="2677"/>
                    </a:cubicBezTo>
                    <a:cubicBezTo>
                      <a:pt x="2007" y="2677"/>
                      <a:pt x="1468" y="2301"/>
                      <a:pt x="1082" y="1864"/>
                    </a:cubicBezTo>
                    <a:cubicBezTo>
                      <a:pt x="667" y="1348"/>
                      <a:pt x="369" y="733"/>
                      <a:pt x="231" y="80"/>
                    </a:cubicBezTo>
                    <a:cubicBezTo>
                      <a:pt x="215" y="24"/>
                      <a:pt x="174" y="0"/>
                      <a:pt x="13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72" name="Google Shape;2972;p29"/>
              <p:cNvSpPr/>
              <p:nvPr/>
            </p:nvSpPr>
            <p:spPr>
              <a:xfrm>
                <a:off x="4544542" y="2163915"/>
                <a:ext cx="76454" cy="80639"/>
              </a:xfrm>
              <a:custGeom>
                <a:avLst/>
                <a:gdLst/>
                <a:ahLst/>
                <a:cxnLst/>
                <a:rect l="l" t="t" r="r" b="b"/>
                <a:pathLst>
                  <a:path w="2868" h="2953" extrusionOk="0">
                    <a:moveTo>
                      <a:pt x="109" y="1"/>
                    </a:moveTo>
                    <a:cubicBezTo>
                      <a:pt x="55" y="1"/>
                      <a:pt x="0" y="36"/>
                      <a:pt x="0" y="106"/>
                    </a:cubicBezTo>
                    <a:cubicBezTo>
                      <a:pt x="0" y="819"/>
                      <a:pt x="476" y="1473"/>
                      <a:pt x="931" y="1969"/>
                    </a:cubicBezTo>
                    <a:cubicBezTo>
                      <a:pt x="1169" y="2207"/>
                      <a:pt x="1428" y="2445"/>
                      <a:pt x="1724" y="2643"/>
                    </a:cubicBezTo>
                    <a:cubicBezTo>
                      <a:pt x="1979" y="2812"/>
                      <a:pt x="2261" y="2952"/>
                      <a:pt x="2573" y="2952"/>
                    </a:cubicBezTo>
                    <a:cubicBezTo>
                      <a:pt x="2626" y="2952"/>
                      <a:pt x="2681" y="2948"/>
                      <a:pt x="2736" y="2939"/>
                    </a:cubicBezTo>
                    <a:cubicBezTo>
                      <a:pt x="2868" y="2921"/>
                      <a:pt x="2820" y="2740"/>
                      <a:pt x="2712" y="2740"/>
                    </a:cubicBezTo>
                    <a:cubicBezTo>
                      <a:pt x="2707" y="2740"/>
                      <a:pt x="2702" y="2740"/>
                      <a:pt x="2696" y="2741"/>
                    </a:cubicBezTo>
                    <a:cubicBezTo>
                      <a:pt x="2662" y="2745"/>
                      <a:pt x="2629" y="2747"/>
                      <a:pt x="2595" y="2747"/>
                    </a:cubicBezTo>
                    <a:cubicBezTo>
                      <a:pt x="2280" y="2747"/>
                      <a:pt x="1998" y="2584"/>
                      <a:pt x="1764" y="2405"/>
                    </a:cubicBezTo>
                    <a:cubicBezTo>
                      <a:pt x="1507" y="2226"/>
                      <a:pt x="1269" y="2009"/>
                      <a:pt x="1050" y="1790"/>
                    </a:cubicBezTo>
                    <a:cubicBezTo>
                      <a:pt x="654" y="1335"/>
                      <a:pt x="199" y="740"/>
                      <a:pt x="218" y="106"/>
                    </a:cubicBezTo>
                    <a:cubicBezTo>
                      <a:pt x="218" y="36"/>
                      <a:pt x="163" y="1"/>
                      <a:pt x="10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73" name="Google Shape;2973;p29"/>
              <p:cNvSpPr/>
              <p:nvPr/>
            </p:nvSpPr>
            <p:spPr>
              <a:xfrm>
                <a:off x="4590393" y="2133222"/>
                <a:ext cx="87037" cy="76488"/>
              </a:xfrm>
              <a:custGeom>
                <a:avLst/>
                <a:gdLst/>
                <a:ahLst/>
                <a:cxnLst/>
                <a:rect l="l" t="t" r="r" b="b"/>
                <a:pathLst>
                  <a:path w="3265" h="2801" extrusionOk="0">
                    <a:moveTo>
                      <a:pt x="126" y="1"/>
                    </a:moveTo>
                    <a:cubicBezTo>
                      <a:pt x="63" y="1"/>
                      <a:pt x="1" y="55"/>
                      <a:pt x="25" y="139"/>
                    </a:cubicBezTo>
                    <a:cubicBezTo>
                      <a:pt x="163" y="852"/>
                      <a:pt x="540" y="1487"/>
                      <a:pt x="1056" y="1983"/>
                    </a:cubicBezTo>
                    <a:cubicBezTo>
                      <a:pt x="1333" y="2221"/>
                      <a:pt x="1630" y="2419"/>
                      <a:pt x="1947" y="2578"/>
                    </a:cubicBezTo>
                    <a:cubicBezTo>
                      <a:pt x="2225" y="2694"/>
                      <a:pt x="2524" y="2800"/>
                      <a:pt x="2820" y="2800"/>
                    </a:cubicBezTo>
                    <a:cubicBezTo>
                      <a:pt x="2926" y="2800"/>
                      <a:pt x="3032" y="2787"/>
                      <a:pt x="3136" y="2755"/>
                    </a:cubicBezTo>
                    <a:cubicBezTo>
                      <a:pt x="3264" y="2738"/>
                      <a:pt x="3224" y="2552"/>
                      <a:pt x="3110" y="2552"/>
                    </a:cubicBezTo>
                    <a:cubicBezTo>
                      <a:pt x="3100" y="2552"/>
                      <a:pt x="3089" y="2554"/>
                      <a:pt x="3078" y="2557"/>
                    </a:cubicBezTo>
                    <a:cubicBezTo>
                      <a:pt x="2989" y="2580"/>
                      <a:pt x="2900" y="2591"/>
                      <a:pt x="2811" y="2591"/>
                    </a:cubicBezTo>
                    <a:cubicBezTo>
                      <a:pt x="2518" y="2591"/>
                      <a:pt x="2225" y="2480"/>
                      <a:pt x="1968" y="2359"/>
                    </a:cubicBezTo>
                    <a:cubicBezTo>
                      <a:pt x="1669" y="2200"/>
                      <a:pt x="1392" y="2002"/>
                      <a:pt x="1154" y="1785"/>
                    </a:cubicBezTo>
                    <a:cubicBezTo>
                      <a:pt x="678" y="1328"/>
                      <a:pt x="342" y="733"/>
                      <a:pt x="223" y="80"/>
                    </a:cubicBezTo>
                    <a:cubicBezTo>
                      <a:pt x="207" y="24"/>
                      <a:pt x="167" y="1"/>
                      <a:pt x="12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74" name="Google Shape;2974;p29"/>
              <p:cNvSpPr/>
              <p:nvPr/>
            </p:nvSpPr>
            <p:spPr>
              <a:xfrm>
                <a:off x="4616838" y="2078008"/>
                <a:ext cx="99459" cy="89978"/>
              </a:xfrm>
              <a:custGeom>
                <a:avLst/>
                <a:gdLst/>
                <a:ahLst/>
                <a:cxnLst/>
                <a:rect l="l" t="t" r="r" b="b"/>
                <a:pathLst>
                  <a:path w="3731" h="3295" extrusionOk="0">
                    <a:moveTo>
                      <a:pt x="133" y="1"/>
                    </a:moveTo>
                    <a:cubicBezTo>
                      <a:pt x="70" y="1"/>
                      <a:pt x="0" y="56"/>
                      <a:pt x="24" y="139"/>
                    </a:cubicBezTo>
                    <a:cubicBezTo>
                      <a:pt x="183" y="992"/>
                      <a:pt x="598" y="1804"/>
                      <a:pt x="1232" y="2398"/>
                    </a:cubicBezTo>
                    <a:cubicBezTo>
                      <a:pt x="1835" y="2945"/>
                      <a:pt x="2634" y="3294"/>
                      <a:pt x="3460" y="3294"/>
                    </a:cubicBezTo>
                    <a:cubicBezTo>
                      <a:pt x="3504" y="3294"/>
                      <a:pt x="3548" y="3293"/>
                      <a:pt x="3592" y="3291"/>
                    </a:cubicBezTo>
                    <a:cubicBezTo>
                      <a:pt x="3730" y="3291"/>
                      <a:pt x="3730" y="3093"/>
                      <a:pt x="3592" y="3093"/>
                    </a:cubicBezTo>
                    <a:cubicBezTo>
                      <a:pt x="3570" y="3094"/>
                      <a:pt x="3547" y="3094"/>
                      <a:pt x="3525" y="3094"/>
                    </a:cubicBezTo>
                    <a:cubicBezTo>
                      <a:pt x="2716" y="3094"/>
                      <a:pt x="1930" y="2761"/>
                      <a:pt x="1351" y="2221"/>
                    </a:cubicBezTo>
                    <a:cubicBezTo>
                      <a:pt x="757" y="1645"/>
                      <a:pt x="381" y="892"/>
                      <a:pt x="222" y="80"/>
                    </a:cubicBezTo>
                    <a:cubicBezTo>
                      <a:pt x="214" y="25"/>
                      <a:pt x="175" y="1"/>
                      <a:pt x="13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75" name="Google Shape;2975;p29"/>
              <p:cNvSpPr/>
              <p:nvPr/>
            </p:nvSpPr>
            <p:spPr>
              <a:xfrm>
                <a:off x="4656024" y="2036174"/>
                <a:ext cx="97247" cy="99809"/>
              </a:xfrm>
              <a:custGeom>
                <a:avLst/>
                <a:gdLst/>
                <a:ahLst/>
                <a:cxnLst/>
                <a:rect l="l" t="t" r="r" b="b"/>
                <a:pathLst>
                  <a:path w="3648" h="3655" extrusionOk="0">
                    <a:moveTo>
                      <a:pt x="130" y="1"/>
                    </a:moveTo>
                    <a:cubicBezTo>
                      <a:pt x="75" y="1"/>
                      <a:pt x="21" y="36"/>
                      <a:pt x="21" y="105"/>
                    </a:cubicBezTo>
                    <a:cubicBezTo>
                      <a:pt x="0" y="502"/>
                      <a:pt x="159" y="878"/>
                      <a:pt x="317" y="1216"/>
                    </a:cubicBezTo>
                    <a:cubicBezTo>
                      <a:pt x="476" y="1533"/>
                      <a:pt x="655" y="1810"/>
                      <a:pt x="872" y="2088"/>
                    </a:cubicBezTo>
                    <a:cubicBezTo>
                      <a:pt x="1290" y="2622"/>
                      <a:pt x="1824" y="3079"/>
                      <a:pt x="2439" y="3356"/>
                    </a:cubicBezTo>
                    <a:cubicBezTo>
                      <a:pt x="2775" y="3515"/>
                      <a:pt x="3153" y="3613"/>
                      <a:pt x="3529" y="3653"/>
                    </a:cubicBezTo>
                    <a:cubicBezTo>
                      <a:pt x="3535" y="3654"/>
                      <a:pt x="3540" y="3654"/>
                      <a:pt x="3545" y="3654"/>
                    </a:cubicBezTo>
                    <a:cubicBezTo>
                      <a:pt x="3647" y="3654"/>
                      <a:pt x="3642" y="3474"/>
                      <a:pt x="3529" y="3455"/>
                    </a:cubicBezTo>
                    <a:cubicBezTo>
                      <a:pt x="2717" y="3356"/>
                      <a:pt x="1983" y="2939"/>
                      <a:pt x="1408" y="2365"/>
                    </a:cubicBezTo>
                    <a:cubicBezTo>
                      <a:pt x="1110" y="2088"/>
                      <a:pt x="872" y="1750"/>
                      <a:pt x="655" y="1393"/>
                    </a:cubicBezTo>
                    <a:cubicBezTo>
                      <a:pt x="436" y="1017"/>
                      <a:pt x="219" y="561"/>
                      <a:pt x="238" y="105"/>
                    </a:cubicBezTo>
                    <a:cubicBezTo>
                      <a:pt x="238" y="36"/>
                      <a:pt x="184" y="1"/>
                      <a:pt x="13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76" name="Google Shape;2976;p29"/>
              <p:cNvSpPr/>
              <p:nvPr/>
            </p:nvSpPr>
            <p:spPr>
              <a:xfrm>
                <a:off x="4699103" y="1992347"/>
                <a:ext cx="93088" cy="108984"/>
              </a:xfrm>
              <a:custGeom>
                <a:avLst/>
                <a:gdLst/>
                <a:ahLst/>
                <a:cxnLst/>
                <a:rect l="l" t="t" r="r" b="b"/>
                <a:pathLst>
                  <a:path w="3492" h="3991" extrusionOk="0">
                    <a:moveTo>
                      <a:pt x="104" y="1"/>
                    </a:moveTo>
                    <a:cubicBezTo>
                      <a:pt x="50" y="1"/>
                      <a:pt x="0" y="35"/>
                      <a:pt x="10" y="104"/>
                    </a:cubicBezTo>
                    <a:cubicBezTo>
                      <a:pt x="89" y="1037"/>
                      <a:pt x="466" y="1909"/>
                      <a:pt x="1080" y="2622"/>
                    </a:cubicBezTo>
                    <a:cubicBezTo>
                      <a:pt x="1656" y="3276"/>
                      <a:pt x="2449" y="3772"/>
                      <a:pt x="3321" y="3989"/>
                    </a:cubicBezTo>
                    <a:cubicBezTo>
                      <a:pt x="3327" y="3990"/>
                      <a:pt x="3332" y="3991"/>
                      <a:pt x="3338" y="3991"/>
                    </a:cubicBezTo>
                    <a:cubicBezTo>
                      <a:pt x="3445" y="3991"/>
                      <a:pt x="3492" y="3810"/>
                      <a:pt x="3361" y="3772"/>
                    </a:cubicBezTo>
                    <a:cubicBezTo>
                      <a:pt x="1656" y="3336"/>
                      <a:pt x="387" y="1869"/>
                      <a:pt x="229" y="104"/>
                    </a:cubicBezTo>
                    <a:cubicBezTo>
                      <a:pt x="218" y="35"/>
                      <a:pt x="159" y="1"/>
                      <a:pt x="10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77" name="Google Shape;2977;p29"/>
              <p:cNvSpPr/>
              <p:nvPr/>
            </p:nvSpPr>
            <p:spPr>
              <a:xfrm>
                <a:off x="4734158" y="1959688"/>
                <a:ext cx="86584" cy="95658"/>
              </a:xfrm>
              <a:custGeom>
                <a:avLst/>
                <a:gdLst/>
                <a:ahLst/>
                <a:cxnLst/>
                <a:rect l="l" t="t" r="r" b="b"/>
                <a:pathLst>
                  <a:path w="3248" h="3503" extrusionOk="0">
                    <a:moveTo>
                      <a:pt x="122" y="1"/>
                    </a:moveTo>
                    <a:cubicBezTo>
                      <a:pt x="61" y="1"/>
                      <a:pt x="0" y="48"/>
                      <a:pt x="24" y="131"/>
                    </a:cubicBezTo>
                    <a:cubicBezTo>
                      <a:pt x="262" y="924"/>
                      <a:pt x="598" y="1696"/>
                      <a:pt x="1134" y="2351"/>
                    </a:cubicBezTo>
                    <a:cubicBezTo>
                      <a:pt x="1629" y="2926"/>
                      <a:pt x="2302" y="3382"/>
                      <a:pt x="3056" y="3501"/>
                    </a:cubicBezTo>
                    <a:cubicBezTo>
                      <a:pt x="3062" y="3502"/>
                      <a:pt x="3068" y="3502"/>
                      <a:pt x="3074" y="3502"/>
                    </a:cubicBezTo>
                    <a:cubicBezTo>
                      <a:pt x="3200" y="3502"/>
                      <a:pt x="3248" y="3321"/>
                      <a:pt x="3116" y="3303"/>
                    </a:cubicBezTo>
                    <a:cubicBezTo>
                      <a:pt x="1510" y="3025"/>
                      <a:pt x="658" y="1498"/>
                      <a:pt x="222" y="71"/>
                    </a:cubicBezTo>
                    <a:cubicBezTo>
                      <a:pt x="206" y="23"/>
                      <a:pt x="164" y="1"/>
                      <a:pt x="12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78" name="Google Shape;2978;p29"/>
              <p:cNvSpPr/>
              <p:nvPr/>
            </p:nvSpPr>
            <p:spPr>
              <a:xfrm>
                <a:off x="4778836" y="1918319"/>
                <a:ext cx="82745" cy="89514"/>
              </a:xfrm>
              <a:custGeom>
                <a:avLst/>
                <a:gdLst/>
                <a:ahLst/>
                <a:cxnLst/>
                <a:rect l="l" t="t" r="r" b="b"/>
                <a:pathLst>
                  <a:path w="3104" h="3278" extrusionOk="0">
                    <a:moveTo>
                      <a:pt x="131" y="1"/>
                    </a:moveTo>
                    <a:cubicBezTo>
                      <a:pt x="67" y="1"/>
                      <a:pt x="0" y="56"/>
                      <a:pt x="13" y="140"/>
                    </a:cubicBezTo>
                    <a:cubicBezTo>
                      <a:pt x="211" y="933"/>
                      <a:pt x="468" y="1745"/>
                      <a:pt x="1023" y="2379"/>
                    </a:cubicBezTo>
                    <a:cubicBezTo>
                      <a:pt x="1467" y="2897"/>
                      <a:pt x="2119" y="3278"/>
                      <a:pt x="2817" y="3278"/>
                    </a:cubicBezTo>
                    <a:cubicBezTo>
                      <a:pt x="2866" y="3278"/>
                      <a:pt x="2916" y="3276"/>
                      <a:pt x="2966" y="3272"/>
                    </a:cubicBezTo>
                    <a:cubicBezTo>
                      <a:pt x="3079" y="3272"/>
                      <a:pt x="3103" y="3072"/>
                      <a:pt x="2983" y="3072"/>
                    </a:cubicBezTo>
                    <a:cubicBezTo>
                      <a:pt x="2978" y="3072"/>
                      <a:pt x="2972" y="3073"/>
                      <a:pt x="2966" y="3074"/>
                    </a:cubicBezTo>
                    <a:cubicBezTo>
                      <a:pt x="2931" y="3075"/>
                      <a:pt x="2897" y="3076"/>
                      <a:pt x="2863" y="3076"/>
                    </a:cubicBezTo>
                    <a:cubicBezTo>
                      <a:pt x="2187" y="3076"/>
                      <a:pt x="1557" y="2710"/>
                      <a:pt x="1142" y="2201"/>
                    </a:cubicBezTo>
                    <a:cubicBezTo>
                      <a:pt x="647" y="1607"/>
                      <a:pt x="409" y="833"/>
                      <a:pt x="230" y="80"/>
                    </a:cubicBezTo>
                    <a:cubicBezTo>
                      <a:pt x="214" y="25"/>
                      <a:pt x="173" y="1"/>
                      <a:pt x="13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79" name="Google Shape;2979;p29"/>
              <p:cNvSpPr/>
              <p:nvPr/>
            </p:nvSpPr>
            <p:spPr>
              <a:xfrm>
                <a:off x="4817942" y="1891258"/>
                <a:ext cx="74321" cy="68897"/>
              </a:xfrm>
              <a:custGeom>
                <a:avLst/>
                <a:gdLst/>
                <a:ahLst/>
                <a:cxnLst/>
                <a:rect l="l" t="t" r="r" b="b"/>
                <a:pathLst>
                  <a:path w="2788" h="2523" extrusionOk="0">
                    <a:moveTo>
                      <a:pt x="127" y="1"/>
                    </a:moveTo>
                    <a:cubicBezTo>
                      <a:pt x="67" y="1"/>
                      <a:pt x="0" y="56"/>
                      <a:pt x="13" y="140"/>
                    </a:cubicBezTo>
                    <a:cubicBezTo>
                      <a:pt x="111" y="774"/>
                      <a:pt x="409" y="1408"/>
                      <a:pt x="885" y="1863"/>
                    </a:cubicBezTo>
                    <a:cubicBezTo>
                      <a:pt x="1329" y="2270"/>
                      <a:pt x="1910" y="2522"/>
                      <a:pt x="2516" y="2522"/>
                    </a:cubicBezTo>
                    <a:cubicBezTo>
                      <a:pt x="2560" y="2522"/>
                      <a:pt x="2604" y="2521"/>
                      <a:pt x="2648" y="2518"/>
                    </a:cubicBezTo>
                    <a:cubicBezTo>
                      <a:pt x="2782" y="2518"/>
                      <a:pt x="2788" y="2319"/>
                      <a:pt x="2666" y="2319"/>
                    </a:cubicBezTo>
                    <a:cubicBezTo>
                      <a:pt x="2661" y="2319"/>
                      <a:pt x="2655" y="2319"/>
                      <a:pt x="2648" y="2320"/>
                    </a:cubicBezTo>
                    <a:cubicBezTo>
                      <a:pt x="2625" y="2321"/>
                      <a:pt x="2603" y="2321"/>
                      <a:pt x="2580" y="2321"/>
                    </a:cubicBezTo>
                    <a:cubicBezTo>
                      <a:pt x="1990" y="2321"/>
                      <a:pt x="1424" y="2086"/>
                      <a:pt x="1004" y="1686"/>
                    </a:cubicBezTo>
                    <a:cubicBezTo>
                      <a:pt x="568" y="1250"/>
                      <a:pt x="309" y="674"/>
                      <a:pt x="211" y="79"/>
                    </a:cubicBezTo>
                    <a:cubicBezTo>
                      <a:pt x="203" y="25"/>
                      <a:pt x="166" y="1"/>
                      <a:pt x="12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80" name="Google Shape;2980;p29"/>
              <p:cNvSpPr/>
              <p:nvPr/>
            </p:nvSpPr>
            <p:spPr>
              <a:xfrm>
                <a:off x="4268716" y="2303043"/>
                <a:ext cx="47770" cy="37684"/>
              </a:xfrm>
              <a:custGeom>
                <a:avLst/>
                <a:gdLst/>
                <a:ahLst/>
                <a:cxnLst/>
                <a:rect l="l" t="t" r="r" b="b"/>
                <a:pathLst>
                  <a:path w="1792" h="1380" extrusionOk="0">
                    <a:moveTo>
                      <a:pt x="131" y="0"/>
                    </a:moveTo>
                    <a:cubicBezTo>
                      <a:pt x="120" y="0"/>
                      <a:pt x="109" y="2"/>
                      <a:pt x="98" y="6"/>
                    </a:cubicBezTo>
                    <a:cubicBezTo>
                      <a:pt x="59" y="25"/>
                      <a:pt x="0" y="85"/>
                      <a:pt x="40" y="144"/>
                    </a:cubicBezTo>
                    <a:cubicBezTo>
                      <a:pt x="159" y="461"/>
                      <a:pt x="376" y="778"/>
                      <a:pt x="653" y="1016"/>
                    </a:cubicBezTo>
                    <a:cubicBezTo>
                      <a:pt x="881" y="1211"/>
                      <a:pt x="1162" y="1380"/>
                      <a:pt x="1464" y="1380"/>
                    </a:cubicBezTo>
                    <a:cubicBezTo>
                      <a:pt x="1530" y="1380"/>
                      <a:pt x="1597" y="1372"/>
                      <a:pt x="1665" y="1354"/>
                    </a:cubicBezTo>
                    <a:cubicBezTo>
                      <a:pt x="1792" y="1335"/>
                      <a:pt x="1753" y="1151"/>
                      <a:pt x="1638" y="1151"/>
                    </a:cubicBezTo>
                    <a:cubicBezTo>
                      <a:pt x="1628" y="1151"/>
                      <a:pt x="1616" y="1152"/>
                      <a:pt x="1605" y="1156"/>
                    </a:cubicBezTo>
                    <a:cubicBezTo>
                      <a:pt x="1556" y="1168"/>
                      <a:pt x="1508" y="1174"/>
                      <a:pt x="1460" y="1174"/>
                    </a:cubicBezTo>
                    <a:cubicBezTo>
                      <a:pt x="1198" y="1174"/>
                      <a:pt x="957" y="1003"/>
                      <a:pt x="772" y="818"/>
                    </a:cubicBezTo>
                    <a:cubicBezTo>
                      <a:pt x="534" y="620"/>
                      <a:pt x="357" y="363"/>
                      <a:pt x="238" y="85"/>
                    </a:cubicBezTo>
                    <a:cubicBezTo>
                      <a:pt x="221" y="36"/>
                      <a:pt x="179" y="0"/>
                      <a:pt x="13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81" name="Google Shape;2981;p29"/>
              <p:cNvSpPr/>
              <p:nvPr/>
            </p:nvSpPr>
            <p:spPr>
              <a:xfrm>
                <a:off x="4286523" y="2253235"/>
                <a:ext cx="62538" cy="50546"/>
              </a:xfrm>
              <a:custGeom>
                <a:avLst/>
                <a:gdLst/>
                <a:ahLst/>
                <a:cxnLst/>
                <a:rect l="l" t="t" r="r" b="b"/>
                <a:pathLst>
                  <a:path w="2346" h="1851" extrusionOk="0">
                    <a:moveTo>
                      <a:pt x="131" y="0"/>
                    </a:moveTo>
                    <a:cubicBezTo>
                      <a:pt x="67" y="0"/>
                      <a:pt x="0" y="52"/>
                      <a:pt x="25" y="125"/>
                    </a:cubicBezTo>
                    <a:cubicBezTo>
                      <a:pt x="204" y="580"/>
                      <a:pt x="482" y="1016"/>
                      <a:pt x="858" y="1354"/>
                    </a:cubicBezTo>
                    <a:cubicBezTo>
                      <a:pt x="1217" y="1656"/>
                      <a:pt x="1666" y="1850"/>
                      <a:pt x="2135" y="1850"/>
                    </a:cubicBezTo>
                    <a:cubicBezTo>
                      <a:pt x="2158" y="1850"/>
                      <a:pt x="2182" y="1850"/>
                      <a:pt x="2206" y="1849"/>
                    </a:cubicBezTo>
                    <a:cubicBezTo>
                      <a:pt x="2345" y="1849"/>
                      <a:pt x="2345" y="1632"/>
                      <a:pt x="2206" y="1632"/>
                    </a:cubicBezTo>
                    <a:cubicBezTo>
                      <a:pt x="2182" y="1633"/>
                      <a:pt x="2159" y="1633"/>
                      <a:pt x="2136" y="1633"/>
                    </a:cubicBezTo>
                    <a:cubicBezTo>
                      <a:pt x="1220" y="1633"/>
                      <a:pt x="553" y="877"/>
                      <a:pt x="223" y="65"/>
                    </a:cubicBezTo>
                    <a:cubicBezTo>
                      <a:pt x="208" y="20"/>
                      <a:pt x="170" y="0"/>
                      <a:pt x="13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82" name="Google Shape;2982;p29"/>
              <p:cNvSpPr/>
              <p:nvPr/>
            </p:nvSpPr>
            <p:spPr>
              <a:xfrm>
                <a:off x="4315047" y="2204520"/>
                <a:ext cx="58806" cy="41371"/>
              </a:xfrm>
              <a:custGeom>
                <a:avLst/>
                <a:gdLst/>
                <a:ahLst/>
                <a:cxnLst/>
                <a:rect l="l" t="t" r="r" b="b"/>
                <a:pathLst>
                  <a:path w="2206" h="1515" extrusionOk="0">
                    <a:moveTo>
                      <a:pt x="136" y="0"/>
                    </a:moveTo>
                    <a:cubicBezTo>
                      <a:pt x="68" y="0"/>
                      <a:pt x="1" y="51"/>
                      <a:pt x="25" y="125"/>
                    </a:cubicBezTo>
                    <a:cubicBezTo>
                      <a:pt x="333" y="931"/>
                      <a:pt x="1123" y="1515"/>
                      <a:pt x="1984" y="1515"/>
                    </a:cubicBezTo>
                    <a:cubicBezTo>
                      <a:pt x="2012" y="1515"/>
                      <a:pt x="2040" y="1514"/>
                      <a:pt x="2068" y="1513"/>
                    </a:cubicBezTo>
                    <a:cubicBezTo>
                      <a:pt x="2206" y="1513"/>
                      <a:pt x="2206" y="1294"/>
                      <a:pt x="2068" y="1294"/>
                    </a:cubicBezTo>
                    <a:cubicBezTo>
                      <a:pt x="2039" y="1295"/>
                      <a:pt x="2011" y="1296"/>
                      <a:pt x="1982" y="1296"/>
                    </a:cubicBezTo>
                    <a:cubicBezTo>
                      <a:pt x="1220" y="1296"/>
                      <a:pt x="492" y="791"/>
                      <a:pt x="244" y="65"/>
                    </a:cubicBezTo>
                    <a:cubicBezTo>
                      <a:pt x="221" y="20"/>
                      <a:pt x="178" y="0"/>
                      <a:pt x="13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83" name="Google Shape;2983;p29"/>
              <p:cNvSpPr/>
              <p:nvPr/>
            </p:nvSpPr>
            <p:spPr>
              <a:xfrm>
                <a:off x="4333281" y="2147804"/>
                <a:ext cx="64378" cy="51557"/>
              </a:xfrm>
              <a:custGeom>
                <a:avLst/>
                <a:gdLst/>
                <a:ahLst/>
                <a:cxnLst/>
                <a:rect l="l" t="t" r="r" b="b"/>
                <a:pathLst>
                  <a:path w="2415" h="1888" extrusionOk="0">
                    <a:moveTo>
                      <a:pt x="127" y="0"/>
                    </a:moveTo>
                    <a:cubicBezTo>
                      <a:pt x="62" y="0"/>
                      <a:pt x="0" y="50"/>
                      <a:pt x="36" y="120"/>
                    </a:cubicBezTo>
                    <a:cubicBezTo>
                      <a:pt x="214" y="596"/>
                      <a:pt x="491" y="1013"/>
                      <a:pt x="888" y="1309"/>
                    </a:cubicBezTo>
                    <a:cubicBezTo>
                      <a:pt x="1067" y="1468"/>
                      <a:pt x="1284" y="1587"/>
                      <a:pt x="1503" y="1687"/>
                    </a:cubicBezTo>
                    <a:cubicBezTo>
                      <a:pt x="1721" y="1796"/>
                      <a:pt x="1972" y="1887"/>
                      <a:pt x="2210" y="1887"/>
                    </a:cubicBezTo>
                    <a:cubicBezTo>
                      <a:pt x="2232" y="1887"/>
                      <a:pt x="2254" y="1887"/>
                      <a:pt x="2275" y="1885"/>
                    </a:cubicBezTo>
                    <a:cubicBezTo>
                      <a:pt x="2415" y="1864"/>
                      <a:pt x="2415" y="1666"/>
                      <a:pt x="2275" y="1666"/>
                    </a:cubicBezTo>
                    <a:cubicBezTo>
                      <a:pt x="2250" y="1668"/>
                      <a:pt x="2224" y="1669"/>
                      <a:pt x="2198" y="1669"/>
                    </a:cubicBezTo>
                    <a:cubicBezTo>
                      <a:pt x="1983" y="1669"/>
                      <a:pt x="1759" y="1597"/>
                      <a:pt x="1582" y="1508"/>
                    </a:cubicBezTo>
                    <a:cubicBezTo>
                      <a:pt x="1363" y="1409"/>
                      <a:pt x="1186" y="1290"/>
                      <a:pt x="1007" y="1151"/>
                    </a:cubicBezTo>
                    <a:cubicBezTo>
                      <a:pt x="670" y="854"/>
                      <a:pt x="393" y="497"/>
                      <a:pt x="234" y="80"/>
                    </a:cubicBezTo>
                    <a:cubicBezTo>
                      <a:pt x="218" y="24"/>
                      <a:pt x="172" y="0"/>
                      <a:pt x="12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84" name="Google Shape;2984;p29"/>
              <p:cNvSpPr/>
              <p:nvPr/>
            </p:nvSpPr>
            <p:spPr>
              <a:xfrm>
                <a:off x="4355247" y="2106708"/>
                <a:ext cx="75681" cy="60104"/>
              </a:xfrm>
              <a:custGeom>
                <a:avLst/>
                <a:gdLst/>
                <a:ahLst/>
                <a:cxnLst/>
                <a:rect l="l" t="t" r="r" b="b"/>
                <a:pathLst>
                  <a:path w="2839" h="2201" extrusionOk="0">
                    <a:moveTo>
                      <a:pt x="125" y="0"/>
                    </a:moveTo>
                    <a:cubicBezTo>
                      <a:pt x="63" y="0"/>
                      <a:pt x="0" y="55"/>
                      <a:pt x="24" y="139"/>
                    </a:cubicBezTo>
                    <a:cubicBezTo>
                      <a:pt x="441" y="1268"/>
                      <a:pt x="1511" y="2082"/>
                      <a:pt x="2701" y="2201"/>
                    </a:cubicBezTo>
                    <a:cubicBezTo>
                      <a:pt x="2839" y="2201"/>
                      <a:pt x="2839" y="1982"/>
                      <a:pt x="2701" y="1982"/>
                    </a:cubicBezTo>
                    <a:cubicBezTo>
                      <a:pt x="1610" y="1883"/>
                      <a:pt x="600" y="1110"/>
                      <a:pt x="222" y="79"/>
                    </a:cubicBezTo>
                    <a:cubicBezTo>
                      <a:pt x="206" y="24"/>
                      <a:pt x="166" y="0"/>
                      <a:pt x="12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85" name="Google Shape;2985;p29"/>
              <p:cNvSpPr/>
              <p:nvPr/>
            </p:nvSpPr>
            <p:spPr>
              <a:xfrm>
                <a:off x="4372601" y="2057364"/>
                <a:ext cx="95860" cy="62370"/>
              </a:xfrm>
              <a:custGeom>
                <a:avLst/>
                <a:gdLst/>
                <a:ahLst/>
                <a:cxnLst/>
                <a:rect l="l" t="t" r="r" b="b"/>
                <a:pathLst>
                  <a:path w="3596" h="2284" extrusionOk="0">
                    <a:moveTo>
                      <a:pt x="143" y="0"/>
                    </a:moveTo>
                    <a:cubicBezTo>
                      <a:pt x="75" y="0"/>
                      <a:pt x="1" y="81"/>
                      <a:pt x="28" y="162"/>
                    </a:cubicBezTo>
                    <a:cubicBezTo>
                      <a:pt x="628" y="1441"/>
                      <a:pt x="1968" y="2284"/>
                      <a:pt x="3361" y="2284"/>
                    </a:cubicBezTo>
                    <a:cubicBezTo>
                      <a:pt x="3393" y="2284"/>
                      <a:pt x="3425" y="2283"/>
                      <a:pt x="3456" y="2282"/>
                    </a:cubicBezTo>
                    <a:cubicBezTo>
                      <a:pt x="3596" y="2282"/>
                      <a:pt x="3596" y="2084"/>
                      <a:pt x="3456" y="2084"/>
                    </a:cubicBezTo>
                    <a:cubicBezTo>
                      <a:pt x="3426" y="2085"/>
                      <a:pt x="3395" y="2085"/>
                      <a:pt x="3364" y="2085"/>
                    </a:cubicBezTo>
                    <a:cubicBezTo>
                      <a:pt x="2048" y="2085"/>
                      <a:pt x="768" y="1263"/>
                      <a:pt x="226" y="62"/>
                    </a:cubicBezTo>
                    <a:cubicBezTo>
                      <a:pt x="207" y="18"/>
                      <a:pt x="176" y="0"/>
                      <a:pt x="14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86" name="Google Shape;2986;p29"/>
              <p:cNvSpPr/>
              <p:nvPr/>
            </p:nvSpPr>
            <p:spPr>
              <a:xfrm>
                <a:off x="4389315" y="2009414"/>
                <a:ext cx="98180" cy="63217"/>
              </a:xfrm>
              <a:custGeom>
                <a:avLst/>
                <a:gdLst/>
                <a:ahLst/>
                <a:cxnLst/>
                <a:rect l="l" t="t" r="r" b="b"/>
                <a:pathLst>
                  <a:path w="3683" h="2315" extrusionOk="0">
                    <a:moveTo>
                      <a:pt x="147" y="1"/>
                    </a:moveTo>
                    <a:cubicBezTo>
                      <a:pt x="75" y="1"/>
                      <a:pt x="0" y="72"/>
                      <a:pt x="54" y="153"/>
                    </a:cubicBezTo>
                    <a:cubicBezTo>
                      <a:pt x="789" y="1382"/>
                      <a:pt x="2116" y="2215"/>
                      <a:pt x="3543" y="2314"/>
                    </a:cubicBezTo>
                    <a:cubicBezTo>
                      <a:pt x="3683" y="2314"/>
                      <a:pt x="3683" y="2096"/>
                      <a:pt x="3543" y="2096"/>
                    </a:cubicBezTo>
                    <a:cubicBezTo>
                      <a:pt x="2195" y="1997"/>
                      <a:pt x="926" y="1223"/>
                      <a:pt x="233" y="55"/>
                    </a:cubicBezTo>
                    <a:cubicBezTo>
                      <a:pt x="214" y="17"/>
                      <a:pt x="181" y="1"/>
                      <a:pt x="14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87" name="Google Shape;2987;p29"/>
              <p:cNvSpPr/>
              <p:nvPr/>
            </p:nvSpPr>
            <p:spPr>
              <a:xfrm>
                <a:off x="4419251" y="1954746"/>
                <a:ext cx="97300" cy="61606"/>
              </a:xfrm>
              <a:custGeom>
                <a:avLst/>
                <a:gdLst/>
                <a:ahLst/>
                <a:cxnLst/>
                <a:rect l="l" t="t" r="r" b="b"/>
                <a:pathLst>
                  <a:path w="3650" h="2256" extrusionOk="0">
                    <a:moveTo>
                      <a:pt x="141" y="1"/>
                    </a:moveTo>
                    <a:cubicBezTo>
                      <a:pt x="72" y="1"/>
                      <a:pt x="1" y="78"/>
                      <a:pt x="41" y="173"/>
                    </a:cubicBezTo>
                    <a:cubicBezTo>
                      <a:pt x="689" y="1427"/>
                      <a:pt x="2053" y="2255"/>
                      <a:pt x="3463" y="2255"/>
                    </a:cubicBezTo>
                    <a:cubicBezTo>
                      <a:pt x="3479" y="2255"/>
                      <a:pt x="3495" y="2255"/>
                      <a:pt x="3511" y="2255"/>
                    </a:cubicBezTo>
                    <a:cubicBezTo>
                      <a:pt x="3649" y="2255"/>
                      <a:pt x="3649" y="2036"/>
                      <a:pt x="3511" y="2036"/>
                    </a:cubicBezTo>
                    <a:cubicBezTo>
                      <a:pt x="3494" y="2036"/>
                      <a:pt x="3476" y="2036"/>
                      <a:pt x="3459" y="2036"/>
                    </a:cubicBezTo>
                    <a:cubicBezTo>
                      <a:pt x="2109" y="2036"/>
                      <a:pt x="826" y="1248"/>
                      <a:pt x="221" y="54"/>
                    </a:cubicBezTo>
                    <a:cubicBezTo>
                      <a:pt x="202" y="17"/>
                      <a:pt x="172" y="1"/>
                      <a:pt x="14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88" name="Google Shape;2988;p29"/>
              <p:cNvSpPr/>
              <p:nvPr/>
            </p:nvSpPr>
            <p:spPr>
              <a:xfrm>
                <a:off x="4443590" y="1901170"/>
                <a:ext cx="99752" cy="66494"/>
              </a:xfrm>
              <a:custGeom>
                <a:avLst/>
                <a:gdLst/>
                <a:ahLst/>
                <a:cxnLst/>
                <a:rect l="l" t="t" r="r" b="b"/>
                <a:pathLst>
                  <a:path w="3742" h="2435" extrusionOk="0">
                    <a:moveTo>
                      <a:pt x="137" y="0"/>
                    </a:moveTo>
                    <a:cubicBezTo>
                      <a:pt x="70" y="0"/>
                      <a:pt x="0" y="72"/>
                      <a:pt x="40" y="152"/>
                    </a:cubicBezTo>
                    <a:cubicBezTo>
                      <a:pt x="397" y="826"/>
                      <a:pt x="854" y="1442"/>
                      <a:pt x="1488" y="1878"/>
                    </a:cubicBezTo>
                    <a:cubicBezTo>
                      <a:pt x="1963" y="2226"/>
                      <a:pt x="2550" y="2434"/>
                      <a:pt x="3151" y="2434"/>
                    </a:cubicBezTo>
                    <a:cubicBezTo>
                      <a:pt x="3303" y="2434"/>
                      <a:pt x="3456" y="2421"/>
                      <a:pt x="3608" y="2393"/>
                    </a:cubicBezTo>
                    <a:cubicBezTo>
                      <a:pt x="3741" y="2355"/>
                      <a:pt x="3693" y="2173"/>
                      <a:pt x="3568" y="2173"/>
                    </a:cubicBezTo>
                    <a:cubicBezTo>
                      <a:pt x="3562" y="2173"/>
                      <a:pt x="3556" y="2174"/>
                      <a:pt x="3550" y="2174"/>
                    </a:cubicBezTo>
                    <a:cubicBezTo>
                      <a:pt x="3402" y="2208"/>
                      <a:pt x="3253" y="2224"/>
                      <a:pt x="3104" y="2224"/>
                    </a:cubicBezTo>
                    <a:cubicBezTo>
                      <a:pt x="2551" y="2224"/>
                      <a:pt x="2000" y="2007"/>
                      <a:pt x="1547" y="1680"/>
                    </a:cubicBezTo>
                    <a:cubicBezTo>
                      <a:pt x="973" y="1263"/>
                      <a:pt x="556" y="668"/>
                      <a:pt x="219" y="54"/>
                    </a:cubicBezTo>
                    <a:cubicBezTo>
                      <a:pt x="200" y="16"/>
                      <a:pt x="169" y="0"/>
                      <a:pt x="13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89" name="Google Shape;2989;p29"/>
              <p:cNvSpPr/>
              <p:nvPr/>
            </p:nvSpPr>
            <p:spPr>
              <a:xfrm>
                <a:off x="4465769" y="1854066"/>
                <a:ext cx="117746" cy="63108"/>
              </a:xfrm>
              <a:custGeom>
                <a:avLst/>
                <a:gdLst/>
                <a:ahLst/>
                <a:cxnLst/>
                <a:rect l="l" t="t" r="r" b="b"/>
                <a:pathLst>
                  <a:path w="4417" h="2311" extrusionOk="0">
                    <a:moveTo>
                      <a:pt x="138" y="0"/>
                    </a:moveTo>
                    <a:cubicBezTo>
                      <a:pt x="71" y="0"/>
                      <a:pt x="1" y="73"/>
                      <a:pt x="41" y="154"/>
                    </a:cubicBezTo>
                    <a:cubicBezTo>
                      <a:pt x="418" y="886"/>
                      <a:pt x="992" y="1481"/>
                      <a:pt x="1706" y="1858"/>
                    </a:cubicBezTo>
                    <a:cubicBezTo>
                      <a:pt x="2272" y="2155"/>
                      <a:pt x="2898" y="2311"/>
                      <a:pt x="3534" y="2311"/>
                    </a:cubicBezTo>
                    <a:cubicBezTo>
                      <a:pt x="3790" y="2311"/>
                      <a:pt x="4048" y="2286"/>
                      <a:pt x="4303" y="2234"/>
                    </a:cubicBezTo>
                    <a:cubicBezTo>
                      <a:pt x="4417" y="2216"/>
                      <a:pt x="4367" y="2035"/>
                      <a:pt x="4259" y="2035"/>
                    </a:cubicBezTo>
                    <a:cubicBezTo>
                      <a:pt x="4254" y="2035"/>
                      <a:pt x="4249" y="2035"/>
                      <a:pt x="4243" y="2036"/>
                    </a:cubicBezTo>
                    <a:cubicBezTo>
                      <a:pt x="4012" y="2081"/>
                      <a:pt x="3780" y="2103"/>
                      <a:pt x="3550" y="2103"/>
                    </a:cubicBezTo>
                    <a:cubicBezTo>
                      <a:pt x="2167" y="2103"/>
                      <a:pt x="866" y="1312"/>
                      <a:pt x="220" y="54"/>
                    </a:cubicBezTo>
                    <a:cubicBezTo>
                      <a:pt x="201" y="16"/>
                      <a:pt x="170" y="0"/>
                      <a:pt x="13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90" name="Google Shape;2990;p29"/>
              <p:cNvSpPr/>
              <p:nvPr/>
            </p:nvSpPr>
            <p:spPr>
              <a:xfrm>
                <a:off x="4489148" y="1807617"/>
                <a:ext cx="118839" cy="54724"/>
              </a:xfrm>
              <a:custGeom>
                <a:avLst/>
                <a:gdLst/>
                <a:ahLst/>
                <a:cxnLst/>
                <a:rect l="l" t="t" r="r" b="b"/>
                <a:pathLst>
                  <a:path w="4458" h="2004" extrusionOk="0">
                    <a:moveTo>
                      <a:pt x="156" y="0"/>
                    </a:moveTo>
                    <a:cubicBezTo>
                      <a:pt x="82" y="0"/>
                      <a:pt x="1" y="80"/>
                      <a:pt x="57" y="150"/>
                    </a:cubicBezTo>
                    <a:cubicBezTo>
                      <a:pt x="512" y="824"/>
                      <a:pt x="1167" y="1300"/>
                      <a:pt x="1899" y="1617"/>
                    </a:cubicBezTo>
                    <a:cubicBezTo>
                      <a:pt x="2277" y="1775"/>
                      <a:pt x="2673" y="1874"/>
                      <a:pt x="3070" y="1953"/>
                    </a:cubicBezTo>
                    <a:cubicBezTo>
                      <a:pt x="3236" y="1985"/>
                      <a:pt x="3409" y="2004"/>
                      <a:pt x="3582" y="2004"/>
                    </a:cubicBezTo>
                    <a:cubicBezTo>
                      <a:pt x="3841" y="2004"/>
                      <a:pt x="4101" y="1961"/>
                      <a:pt x="4338" y="1855"/>
                    </a:cubicBezTo>
                    <a:cubicBezTo>
                      <a:pt x="4457" y="1803"/>
                      <a:pt x="4385" y="1664"/>
                      <a:pt x="4287" y="1664"/>
                    </a:cubicBezTo>
                    <a:cubicBezTo>
                      <a:pt x="4271" y="1664"/>
                      <a:pt x="4255" y="1667"/>
                      <a:pt x="4238" y="1675"/>
                    </a:cubicBezTo>
                    <a:cubicBezTo>
                      <a:pt x="4040" y="1765"/>
                      <a:pt x="3832" y="1800"/>
                      <a:pt x="3621" y="1800"/>
                    </a:cubicBezTo>
                    <a:cubicBezTo>
                      <a:pt x="3411" y="1800"/>
                      <a:pt x="3198" y="1765"/>
                      <a:pt x="2990" y="1715"/>
                    </a:cubicBezTo>
                    <a:cubicBezTo>
                      <a:pt x="2634" y="1656"/>
                      <a:pt x="2277" y="1538"/>
                      <a:pt x="1939" y="1398"/>
                    </a:cubicBezTo>
                    <a:cubicBezTo>
                      <a:pt x="1265" y="1101"/>
                      <a:pt x="651" y="665"/>
                      <a:pt x="234" y="50"/>
                    </a:cubicBezTo>
                    <a:cubicBezTo>
                      <a:pt x="217" y="15"/>
                      <a:pt x="187" y="0"/>
                      <a:pt x="15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91" name="Google Shape;2991;p29"/>
              <p:cNvSpPr/>
              <p:nvPr/>
            </p:nvSpPr>
            <p:spPr>
              <a:xfrm>
                <a:off x="4521350" y="1752376"/>
                <a:ext cx="107403" cy="57428"/>
              </a:xfrm>
              <a:custGeom>
                <a:avLst/>
                <a:gdLst/>
                <a:ahLst/>
                <a:cxnLst/>
                <a:rect l="l" t="t" r="r" b="b"/>
                <a:pathLst>
                  <a:path w="4029" h="2103" extrusionOk="0">
                    <a:moveTo>
                      <a:pt x="154" y="0"/>
                    </a:moveTo>
                    <a:cubicBezTo>
                      <a:pt x="78" y="0"/>
                      <a:pt x="0" y="113"/>
                      <a:pt x="78" y="191"/>
                    </a:cubicBezTo>
                    <a:cubicBezTo>
                      <a:pt x="533" y="785"/>
                      <a:pt x="1069" y="1380"/>
                      <a:pt x="1762" y="1756"/>
                    </a:cubicBezTo>
                    <a:cubicBezTo>
                      <a:pt x="2175" y="1969"/>
                      <a:pt x="2650" y="2102"/>
                      <a:pt x="3119" y="2102"/>
                    </a:cubicBezTo>
                    <a:cubicBezTo>
                      <a:pt x="3394" y="2102"/>
                      <a:pt x="3667" y="2057"/>
                      <a:pt x="3923" y="1954"/>
                    </a:cubicBezTo>
                    <a:cubicBezTo>
                      <a:pt x="4028" y="1919"/>
                      <a:pt x="4010" y="1746"/>
                      <a:pt x="3908" y="1746"/>
                    </a:cubicBezTo>
                    <a:cubicBezTo>
                      <a:pt x="3894" y="1746"/>
                      <a:pt x="3879" y="1749"/>
                      <a:pt x="3863" y="1756"/>
                    </a:cubicBezTo>
                    <a:cubicBezTo>
                      <a:pt x="3625" y="1847"/>
                      <a:pt x="3375" y="1889"/>
                      <a:pt x="3123" y="1889"/>
                    </a:cubicBezTo>
                    <a:cubicBezTo>
                      <a:pt x="2661" y="1889"/>
                      <a:pt x="2193" y="1749"/>
                      <a:pt x="1782" y="1518"/>
                    </a:cubicBezTo>
                    <a:cubicBezTo>
                      <a:pt x="1167" y="1161"/>
                      <a:pt x="672" y="606"/>
                      <a:pt x="216" y="32"/>
                    </a:cubicBezTo>
                    <a:cubicBezTo>
                      <a:pt x="198" y="10"/>
                      <a:pt x="176" y="0"/>
                      <a:pt x="15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92" name="Google Shape;2992;p29"/>
              <p:cNvSpPr/>
              <p:nvPr/>
            </p:nvSpPr>
            <p:spPr>
              <a:xfrm>
                <a:off x="4207910" y="2315849"/>
                <a:ext cx="41852" cy="10541"/>
              </a:xfrm>
              <a:custGeom>
                <a:avLst/>
                <a:gdLst/>
                <a:ahLst/>
                <a:cxnLst/>
                <a:rect l="l" t="t" r="r" b="b"/>
                <a:pathLst>
                  <a:path w="1570" h="386" extrusionOk="0">
                    <a:moveTo>
                      <a:pt x="1418" y="0"/>
                    </a:moveTo>
                    <a:cubicBezTo>
                      <a:pt x="1402" y="0"/>
                      <a:pt x="1386" y="4"/>
                      <a:pt x="1369" y="13"/>
                    </a:cubicBezTo>
                    <a:cubicBezTo>
                      <a:pt x="1171" y="123"/>
                      <a:pt x="943" y="177"/>
                      <a:pt x="714" y="177"/>
                    </a:cubicBezTo>
                    <a:cubicBezTo>
                      <a:pt x="531" y="177"/>
                      <a:pt x="347" y="142"/>
                      <a:pt x="180" y="71"/>
                    </a:cubicBezTo>
                    <a:cubicBezTo>
                      <a:pt x="158" y="64"/>
                      <a:pt x="136" y="60"/>
                      <a:pt x="117" y="60"/>
                    </a:cubicBezTo>
                    <a:cubicBezTo>
                      <a:pt x="82" y="60"/>
                      <a:pt x="53" y="74"/>
                      <a:pt x="40" y="111"/>
                    </a:cubicBezTo>
                    <a:cubicBezTo>
                      <a:pt x="1" y="151"/>
                      <a:pt x="21" y="230"/>
                      <a:pt x="61" y="251"/>
                    </a:cubicBezTo>
                    <a:cubicBezTo>
                      <a:pt x="267" y="341"/>
                      <a:pt x="486" y="385"/>
                      <a:pt x="704" y="385"/>
                    </a:cubicBezTo>
                    <a:cubicBezTo>
                      <a:pt x="967" y="385"/>
                      <a:pt x="1229" y="320"/>
                      <a:pt x="1467" y="190"/>
                    </a:cubicBezTo>
                    <a:cubicBezTo>
                      <a:pt x="1570" y="140"/>
                      <a:pt x="1511" y="0"/>
                      <a:pt x="141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93" name="Google Shape;2993;p29"/>
              <p:cNvSpPr/>
              <p:nvPr/>
            </p:nvSpPr>
            <p:spPr>
              <a:xfrm>
                <a:off x="4204125" y="2272541"/>
                <a:ext cx="59926" cy="11797"/>
              </a:xfrm>
              <a:custGeom>
                <a:avLst/>
                <a:gdLst/>
                <a:ahLst/>
                <a:cxnLst/>
                <a:rect l="l" t="t" r="r" b="b"/>
                <a:pathLst>
                  <a:path w="2248" h="432" extrusionOk="0">
                    <a:moveTo>
                      <a:pt x="154" y="1"/>
                    </a:moveTo>
                    <a:cubicBezTo>
                      <a:pt x="60" y="1"/>
                      <a:pt x="1" y="140"/>
                      <a:pt x="103" y="191"/>
                    </a:cubicBezTo>
                    <a:cubicBezTo>
                      <a:pt x="425" y="352"/>
                      <a:pt x="779" y="431"/>
                      <a:pt x="1134" y="431"/>
                    </a:cubicBezTo>
                    <a:cubicBezTo>
                      <a:pt x="1478" y="431"/>
                      <a:pt x="1824" y="357"/>
                      <a:pt x="2146" y="211"/>
                    </a:cubicBezTo>
                    <a:cubicBezTo>
                      <a:pt x="2248" y="159"/>
                      <a:pt x="2188" y="20"/>
                      <a:pt x="2093" y="20"/>
                    </a:cubicBezTo>
                    <a:cubicBezTo>
                      <a:pt x="2078" y="20"/>
                      <a:pt x="2062" y="24"/>
                      <a:pt x="2046" y="32"/>
                    </a:cubicBezTo>
                    <a:cubicBezTo>
                      <a:pt x="1764" y="159"/>
                      <a:pt x="1453" y="223"/>
                      <a:pt x="1141" y="223"/>
                    </a:cubicBezTo>
                    <a:cubicBezTo>
                      <a:pt x="818" y="223"/>
                      <a:pt x="495" y="154"/>
                      <a:pt x="203" y="13"/>
                    </a:cubicBezTo>
                    <a:cubicBezTo>
                      <a:pt x="186" y="4"/>
                      <a:pt x="170" y="1"/>
                      <a:pt x="15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94" name="Google Shape;2994;p29"/>
              <p:cNvSpPr/>
              <p:nvPr/>
            </p:nvSpPr>
            <p:spPr>
              <a:xfrm>
                <a:off x="4203565" y="2217928"/>
                <a:ext cx="66937" cy="11251"/>
              </a:xfrm>
              <a:custGeom>
                <a:avLst/>
                <a:gdLst/>
                <a:ahLst/>
                <a:cxnLst/>
                <a:rect l="l" t="t" r="r" b="b"/>
                <a:pathLst>
                  <a:path w="2511" h="412" extrusionOk="0">
                    <a:moveTo>
                      <a:pt x="124" y="0"/>
                    </a:moveTo>
                    <a:cubicBezTo>
                      <a:pt x="33" y="0"/>
                      <a:pt x="0" y="173"/>
                      <a:pt x="105" y="208"/>
                    </a:cubicBezTo>
                    <a:cubicBezTo>
                      <a:pt x="511" y="340"/>
                      <a:pt x="936" y="411"/>
                      <a:pt x="1362" y="411"/>
                    </a:cubicBezTo>
                    <a:cubicBezTo>
                      <a:pt x="1705" y="411"/>
                      <a:pt x="2048" y="365"/>
                      <a:pt x="2384" y="268"/>
                    </a:cubicBezTo>
                    <a:cubicBezTo>
                      <a:pt x="2511" y="232"/>
                      <a:pt x="2472" y="65"/>
                      <a:pt x="2360" y="65"/>
                    </a:cubicBezTo>
                    <a:cubicBezTo>
                      <a:pt x="2349" y="65"/>
                      <a:pt x="2338" y="67"/>
                      <a:pt x="2325" y="70"/>
                    </a:cubicBezTo>
                    <a:cubicBezTo>
                      <a:pt x="2001" y="160"/>
                      <a:pt x="1669" y="205"/>
                      <a:pt x="1339" y="205"/>
                    </a:cubicBezTo>
                    <a:cubicBezTo>
                      <a:pt x="940" y="205"/>
                      <a:pt x="543" y="140"/>
                      <a:pt x="164" y="10"/>
                    </a:cubicBezTo>
                    <a:cubicBezTo>
                      <a:pt x="150" y="3"/>
                      <a:pt x="136" y="0"/>
                      <a:pt x="12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95" name="Google Shape;2995;p29"/>
              <p:cNvSpPr/>
              <p:nvPr/>
            </p:nvSpPr>
            <p:spPr>
              <a:xfrm>
                <a:off x="4201939" y="2156215"/>
                <a:ext cx="78640" cy="12753"/>
              </a:xfrm>
              <a:custGeom>
                <a:avLst/>
                <a:gdLst/>
                <a:ahLst/>
                <a:cxnLst/>
                <a:rect l="l" t="t" r="r" b="b"/>
                <a:pathLst>
                  <a:path w="2950" h="467" extrusionOk="0">
                    <a:moveTo>
                      <a:pt x="121" y="0"/>
                    </a:moveTo>
                    <a:cubicBezTo>
                      <a:pt x="19" y="0"/>
                      <a:pt x="1" y="173"/>
                      <a:pt x="106" y="208"/>
                    </a:cubicBezTo>
                    <a:cubicBezTo>
                      <a:pt x="555" y="383"/>
                      <a:pt x="1032" y="467"/>
                      <a:pt x="1510" y="467"/>
                    </a:cubicBezTo>
                    <a:cubicBezTo>
                      <a:pt x="1959" y="467"/>
                      <a:pt x="2410" y="393"/>
                      <a:pt x="2841" y="248"/>
                    </a:cubicBezTo>
                    <a:cubicBezTo>
                      <a:pt x="2949" y="212"/>
                      <a:pt x="2911" y="45"/>
                      <a:pt x="2813" y="45"/>
                    </a:cubicBezTo>
                    <a:cubicBezTo>
                      <a:pt x="2803" y="45"/>
                      <a:pt x="2793" y="46"/>
                      <a:pt x="2783" y="50"/>
                    </a:cubicBezTo>
                    <a:cubicBezTo>
                      <a:pt x="2370" y="184"/>
                      <a:pt x="1940" y="253"/>
                      <a:pt x="1511" y="253"/>
                    </a:cubicBezTo>
                    <a:cubicBezTo>
                      <a:pt x="1053" y="253"/>
                      <a:pt x="596" y="174"/>
                      <a:pt x="166" y="10"/>
                    </a:cubicBezTo>
                    <a:cubicBezTo>
                      <a:pt x="150" y="3"/>
                      <a:pt x="134" y="0"/>
                      <a:pt x="12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96" name="Google Shape;2996;p29"/>
              <p:cNvSpPr/>
              <p:nvPr/>
            </p:nvSpPr>
            <p:spPr>
              <a:xfrm>
                <a:off x="4201512" y="2098789"/>
                <a:ext cx="90529" cy="15729"/>
              </a:xfrm>
              <a:custGeom>
                <a:avLst/>
                <a:gdLst/>
                <a:ahLst/>
                <a:cxnLst/>
                <a:rect l="l" t="t" r="r" b="b"/>
                <a:pathLst>
                  <a:path w="3396" h="576" extrusionOk="0">
                    <a:moveTo>
                      <a:pt x="3243" y="0"/>
                    </a:moveTo>
                    <a:cubicBezTo>
                      <a:pt x="3228" y="0"/>
                      <a:pt x="3211" y="4"/>
                      <a:pt x="3195" y="12"/>
                    </a:cubicBezTo>
                    <a:cubicBezTo>
                      <a:pt x="2764" y="260"/>
                      <a:pt x="2291" y="359"/>
                      <a:pt x="1813" y="359"/>
                    </a:cubicBezTo>
                    <a:cubicBezTo>
                      <a:pt x="1257" y="359"/>
                      <a:pt x="694" y="225"/>
                      <a:pt x="182" y="33"/>
                    </a:cubicBezTo>
                    <a:cubicBezTo>
                      <a:pt x="165" y="25"/>
                      <a:pt x="150" y="22"/>
                      <a:pt x="135" y="22"/>
                    </a:cubicBezTo>
                    <a:cubicBezTo>
                      <a:pt x="31" y="22"/>
                      <a:pt x="0" y="196"/>
                      <a:pt x="122" y="231"/>
                    </a:cubicBezTo>
                    <a:cubicBezTo>
                      <a:pt x="653" y="439"/>
                      <a:pt x="1233" y="576"/>
                      <a:pt x="1805" y="576"/>
                    </a:cubicBezTo>
                    <a:cubicBezTo>
                      <a:pt x="2322" y="576"/>
                      <a:pt x="2832" y="464"/>
                      <a:pt x="3293" y="191"/>
                    </a:cubicBezTo>
                    <a:cubicBezTo>
                      <a:pt x="3396" y="139"/>
                      <a:pt x="3337" y="0"/>
                      <a:pt x="324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97" name="Google Shape;2997;p29"/>
              <p:cNvSpPr/>
              <p:nvPr/>
            </p:nvSpPr>
            <p:spPr>
              <a:xfrm>
                <a:off x="4196234" y="2038714"/>
                <a:ext cx="96873" cy="18323"/>
              </a:xfrm>
              <a:custGeom>
                <a:avLst/>
                <a:gdLst/>
                <a:ahLst/>
                <a:cxnLst/>
                <a:rect l="l" t="t" r="r" b="b"/>
                <a:pathLst>
                  <a:path w="3634" h="671" extrusionOk="0">
                    <a:moveTo>
                      <a:pt x="153" y="0"/>
                    </a:moveTo>
                    <a:cubicBezTo>
                      <a:pt x="59" y="0"/>
                      <a:pt x="0" y="142"/>
                      <a:pt x="102" y="211"/>
                    </a:cubicBezTo>
                    <a:cubicBezTo>
                      <a:pt x="661" y="516"/>
                      <a:pt x="1286" y="670"/>
                      <a:pt x="1914" y="670"/>
                    </a:cubicBezTo>
                    <a:cubicBezTo>
                      <a:pt x="2467" y="670"/>
                      <a:pt x="3021" y="550"/>
                      <a:pt x="3531" y="309"/>
                    </a:cubicBezTo>
                    <a:cubicBezTo>
                      <a:pt x="3633" y="259"/>
                      <a:pt x="3575" y="119"/>
                      <a:pt x="3481" y="119"/>
                    </a:cubicBezTo>
                    <a:cubicBezTo>
                      <a:pt x="3466" y="119"/>
                      <a:pt x="3449" y="123"/>
                      <a:pt x="3433" y="131"/>
                    </a:cubicBezTo>
                    <a:cubicBezTo>
                      <a:pt x="2966" y="351"/>
                      <a:pt x="2452" y="461"/>
                      <a:pt x="1938" y="461"/>
                    </a:cubicBezTo>
                    <a:cubicBezTo>
                      <a:pt x="1337" y="461"/>
                      <a:pt x="734" y="311"/>
                      <a:pt x="201" y="12"/>
                    </a:cubicBezTo>
                    <a:cubicBezTo>
                      <a:pt x="184" y="4"/>
                      <a:pt x="168" y="0"/>
                      <a:pt x="15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98" name="Google Shape;2998;p29"/>
              <p:cNvSpPr/>
              <p:nvPr/>
            </p:nvSpPr>
            <p:spPr>
              <a:xfrm>
                <a:off x="4205298" y="1988142"/>
                <a:ext cx="99432" cy="22966"/>
              </a:xfrm>
              <a:custGeom>
                <a:avLst/>
                <a:gdLst/>
                <a:ahLst/>
                <a:cxnLst/>
                <a:rect l="l" t="t" r="r" b="b"/>
                <a:pathLst>
                  <a:path w="3730" h="841" extrusionOk="0">
                    <a:moveTo>
                      <a:pt x="139" y="0"/>
                    </a:moveTo>
                    <a:cubicBezTo>
                      <a:pt x="51" y="0"/>
                      <a:pt x="0" y="134"/>
                      <a:pt x="99" y="199"/>
                    </a:cubicBezTo>
                    <a:cubicBezTo>
                      <a:pt x="574" y="575"/>
                      <a:pt x="1169" y="794"/>
                      <a:pt x="1784" y="834"/>
                    </a:cubicBezTo>
                    <a:cubicBezTo>
                      <a:pt x="1863" y="838"/>
                      <a:pt x="1940" y="841"/>
                      <a:pt x="2016" y="841"/>
                    </a:cubicBezTo>
                    <a:cubicBezTo>
                      <a:pt x="2248" y="841"/>
                      <a:pt x="2472" y="819"/>
                      <a:pt x="2696" y="773"/>
                    </a:cubicBezTo>
                    <a:cubicBezTo>
                      <a:pt x="3032" y="694"/>
                      <a:pt x="3331" y="556"/>
                      <a:pt x="3627" y="377"/>
                    </a:cubicBezTo>
                    <a:cubicBezTo>
                      <a:pt x="3729" y="327"/>
                      <a:pt x="3671" y="187"/>
                      <a:pt x="3577" y="187"/>
                    </a:cubicBezTo>
                    <a:cubicBezTo>
                      <a:pt x="3562" y="187"/>
                      <a:pt x="3545" y="191"/>
                      <a:pt x="3529" y="199"/>
                    </a:cubicBezTo>
                    <a:cubicBezTo>
                      <a:pt x="3251" y="358"/>
                      <a:pt x="2953" y="496"/>
                      <a:pt x="2636" y="556"/>
                    </a:cubicBezTo>
                    <a:cubicBezTo>
                      <a:pt x="2423" y="617"/>
                      <a:pt x="2211" y="642"/>
                      <a:pt x="1990" y="642"/>
                    </a:cubicBezTo>
                    <a:cubicBezTo>
                      <a:pt x="1922" y="642"/>
                      <a:pt x="1854" y="640"/>
                      <a:pt x="1784" y="635"/>
                    </a:cubicBezTo>
                    <a:cubicBezTo>
                      <a:pt x="1209" y="596"/>
                      <a:pt x="654" y="377"/>
                      <a:pt x="199" y="20"/>
                    </a:cubicBezTo>
                    <a:cubicBezTo>
                      <a:pt x="178" y="6"/>
                      <a:pt x="158" y="0"/>
                      <a:pt x="13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99" name="Google Shape;2999;p29"/>
              <p:cNvSpPr/>
              <p:nvPr/>
            </p:nvSpPr>
            <p:spPr>
              <a:xfrm>
                <a:off x="4205831" y="1932819"/>
                <a:ext cx="108976" cy="27116"/>
              </a:xfrm>
              <a:custGeom>
                <a:avLst/>
                <a:gdLst/>
                <a:ahLst/>
                <a:cxnLst/>
                <a:rect l="l" t="t" r="r" b="b"/>
                <a:pathLst>
                  <a:path w="4088" h="993" extrusionOk="0">
                    <a:moveTo>
                      <a:pt x="171" y="1"/>
                    </a:moveTo>
                    <a:cubicBezTo>
                      <a:pt x="84" y="1"/>
                      <a:pt x="1" y="105"/>
                      <a:pt x="79" y="183"/>
                    </a:cubicBezTo>
                    <a:cubicBezTo>
                      <a:pt x="706" y="719"/>
                      <a:pt x="1497" y="992"/>
                      <a:pt x="2289" y="992"/>
                    </a:cubicBezTo>
                    <a:cubicBezTo>
                      <a:pt x="2875" y="992"/>
                      <a:pt x="3462" y="843"/>
                      <a:pt x="3984" y="540"/>
                    </a:cubicBezTo>
                    <a:cubicBezTo>
                      <a:pt x="4087" y="471"/>
                      <a:pt x="4027" y="330"/>
                      <a:pt x="3932" y="330"/>
                    </a:cubicBezTo>
                    <a:cubicBezTo>
                      <a:pt x="3917" y="330"/>
                      <a:pt x="3901" y="333"/>
                      <a:pt x="3885" y="341"/>
                    </a:cubicBezTo>
                    <a:cubicBezTo>
                      <a:pt x="3391" y="631"/>
                      <a:pt x="2835" y="774"/>
                      <a:pt x="2281" y="774"/>
                    </a:cubicBezTo>
                    <a:cubicBezTo>
                      <a:pt x="1546" y="774"/>
                      <a:pt x="814" y="522"/>
                      <a:pt x="237" y="24"/>
                    </a:cubicBezTo>
                    <a:cubicBezTo>
                      <a:pt x="217" y="8"/>
                      <a:pt x="194" y="1"/>
                      <a:pt x="17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00" name="Google Shape;3000;p29"/>
              <p:cNvSpPr/>
              <p:nvPr/>
            </p:nvSpPr>
            <p:spPr>
              <a:xfrm>
                <a:off x="4193595" y="1873372"/>
                <a:ext cx="135340" cy="33206"/>
              </a:xfrm>
              <a:custGeom>
                <a:avLst/>
                <a:gdLst/>
                <a:ahLst/>
                <a:cxnLst/>
                <a:rect l="l" t="t" r="r" b="b"/>
                <a:pathLst>
                  <a:path w="5077" h="1216" extrusionOk="0">
                    <a:moveTo>
                      <a:pt x="130" y="1"/>
                    </a:moveTo>
                    <a:cubicBezTo>
                      <a:pt x="54" y="1"/>
                      <a:pt x="0" y="134"/>
                      <a:pt x="82" y="200"/>
                    </a:cubicBezTo>
                    <a:cubicBezTo>
                      <a:pt x="796" y="734"/>
                      <a:pt x="1629" y="1112"/>
                      <a:pt x="2520" y="1191"/>
                    </a:cubicBezTo>
                    <a:cubicBezTo>
                      <a:pt x="2661" y="1207"/>
                      <a:pt x="2804" y="1216"/>
                      <a:pt x="2946" y="1216"/>
                    </a:cubicBezTo>
                    <a:cubicBezTo>
                      <a:pt x="3664" y="1216"/>
                      <a:pt x="4383" y="1009"/>
                      <a:pt x="4978" y="596"/>
                    </a:cubicBezTo>
                    <a:cubicBezTo>
                      <a:pt x="5076" y="531"/>
                      <a:pt x="5012" y="397"/>
                      <a:pt x="4932" y="397"/>
                    </a:cubicBezTo>
                    <a:cubicBezTo>
                      <a:pt x="4915" y="397"/>
                      <a:pt x="4897" y="403"/>
                      <a:pt x="4880" y="417"/>
                    </a:cubicBezTo>
                    <a:cubicBezTo>
                      <a:pt x="4290" y="821"/>
                      <a:pt x="3602" y="1011"/>
                      <a:pt x="2898" y="1011"/>
                    </a:cubicBezTo>
                    <a:cubicBezTo>
                      <a:pt x="2772" y="1011"/>
                      <a:pt x="2646" y="1005"/>
                      <a:pt x="2520" y="993"/>
                    </a:cubicBezTo>
                    <a:cubicBezTo>
                      <a:pt x="1668" y="893"/>
                      <a:pt x="875" y="517"/>
                      <a:pt x="181" y="21"/>
                    </a:cubicBezTo>
                    <a:cubicBezTo>
                      <a:pt x="164" y="7"/>
                      <a:pt x="146" y="1"/>
                      <a:pt x="13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01" name="Google Shape;3001;p29"/>
              <p:cNvSpPr/>
              <p:nvPr/>
            </p:nvSpPr>
            <p:spPr>
              <a:xfrm>
                <a:off x="4200633" y="1813461"/>
                <a:ext cx="129795" cy="37193"/>
              </a:xfrm>
              <a:custGeom>
                <a:avLst/>
                <a:gdLst/>
                <a:ahLst/>
                <a:cxnLst/>
                <a:rect l="l" t="t" r="r" b="b"/>
                <a:pathLst>
                  <a:path w="4869" h="1362" extrusionOk="0">
                    <a:moveTo>
                      <a:pt x="149" y="1"/>
                    </a:moveTo>
                    <a:cubicBezTo>
                      <a:pt x="75" y="1"/>
                      <a:pt x="1" y="102"/>
                      <a:pt x="75" y="193"/>
                    </a:cubicBezTo>
                    <a:cubicBezTo>
                      <a:pt x="511" y="729"/>
                      <a:pt x="1146" y="1046"/>
                      <a:pt x="1801" y="1205"/>
                    </a:cubicBezTo>
                    <a:cubicBezTo>
                      <a:pt x="2201" y="1302"/>
                      <a:pt x="2623" y="1361"/>
                      <a:pt x="3041" y="1361"/>
                    </a:cubicBezTo>
                    <a:cubicBezTo>
                      <a:pt x="3306" y="1361"/>
                      <a:pt x="3569" y="1337"/>
                      <a:pt x="3823" y="1284"/>
                    </a:cubicBezTo>
                    <a:cubicBezTo>
                      <a:pt x="4199" y="1184"/>
                      <a:pt x="4536" y="1025"/>
                      <a:pt x="4793" y="748"/>
                    </a:cubicBezTo>
                    <a:cubicBezTo>
                      <a:pt x="4869" y="673"/>
                      <a:pt x="4796" y="575"/>
                      <a:pt x="4722" y="575"/>
                    </a:cubicBezTo>
                    <a:cubicBezTo>
                      <a:pt x="4699" y="575"/>
                      <a:pt x="4675" y="586"/>
                      <a:pt x="4655" y="610"/>
                    </a:cubicBezTo>
                    <a:cubicBezTo>
                      <a:pt x="4256" y="1022"/>
                      <a:pt x="3677" y="1139"/>
                      <a:pt x="3101" y="1139"/>
                    </a:cubicBezTo>
                    <a:cubicBezTo>
                      <a:pt x="2847" y="1139"/>
                      <a:pt x="2593" y="1116"/>
                      <a:pt x="2356" y="1086"/>
                    </a:cubicBezTo>
                    <a:cubicBezTo>
                      <a:pt x="1563" y="986"/>
                      <a:pt x="749" y="689"/>
                      <a:pt x="215" y="34"/>
                    </a:cubicBezTo>
                    <a:cubicBezTo>
                      <a:pt x="196" y="11"/>
                      <a:pt x="173" y="1"/>
                      <a:pt x="14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02" name="Google Shape;3002;p29"/>
              <p:cNvSpPr/>
              <p:nvPr/>
            </p:nvSpPr>
            <p:spPr>
              <a:xfrm>
                <a:off x="4202739" y="1754260"/>
                <a:ext cx="128383" cy="35636"/>
              </a:xfrm>
              <a:custGeom>
                <a:avLst/>
                <a:gdLst/>
                <a:ahLst/>
                <a:cxnLst/>
                <a:rect l="l" t="t" r="r" b="b"/>
                <a:pathLst>
                  <a:path w="4816" h="1305" extrusionOk="0">
                    <a:moveTo>
                      <a:pt x="174" y="0"/>
                    </a:moveTo>
                    <a:cubicBezTo>
                      <a:pt x="85" y="0"/>
                      <a:pt x="0" y="116"/>
                      <a:pt x="96" y="180"/>
                    </a:cubicBezTo>
                    <a:cubicBezTo>
                      <a:pt x="810" y="735"/>
                      <a:pt x="1622" y="1192"/>
                      <a:pt x="2534" y="1290"/>
                    </a:cubicBezTo>
                    <a:cubicBezTo>
                      <a:pt x="2627" y="1300"/>
                      <a:pt x="2722" y="1304"/>
                      <a:pt x="2817" y="1304"/>
                    </a:cubicBezTo>
                    <a:cubicBezTo>
                      <a:pt x="3528" y="1304"/>
                      <a:pt x="4264" y="1043"/>
                      <a:pt x="4754" y="518"/>
                    </a:cubicBezTo>
                    <a:cubicBezTo>
                      <a:pt x="4815" y="441"/>
                      <a:pt x="4746" y="328"/>
                      <a:pt x="4665" y="328"/>
                    </a:cubicBezTo>
                    <a:cubicBezTo>
                      <a:pt x="4642" y="328"/>
                      <a:pt x="4618" y="337"/>
                      <a:pt x="4595" y="360"/>
                    </a:cubicBezTo>
                    <a:cubicBezTo>
                      <a:pt x="4148" y="858"/>
                      <a:pt x="3490" y="1089"/>
                      <a:pt x="2832" y="1089"/>
                    </a:cubicBezTo>
                    <a:cubicBezTo>
                      <a:pt x="2732" y="1089"/>
                      <a:pt x="2633" y="1084"/>
                      <a:pt x="2534" y="1073"/>
                    </a:cubicBezTo>
                    <a:cubicBezTo>
                      <a:pt x="1682" y="994"/>
                      <a:pt x="908" y="537"/>
                      <a:pt x="234" y="22"/>
                    </a:cubicBezTo>
                    <a:cubicBezTo>
                      <a:pt x="215" y="7"/>
                      <a:pt x="195" y="0"/>
                      <a:pt x="17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03" name="Google Shape;3003;p29"/>
              <p:cNvSpPr/>
              <p:nvPr/>
            </p:nvSpPr>
            <p:spPr>
              <a:xfrm>
                <a:off x="4207963" y="1687632"/>
                <a:ext cx="128542" cy="36428"/>
              </a:xfrm>
              <a:custGeom>
                <a:avLst/>
                <a:gdLst/>
                <a:ahLst/>
                <a:cxnLst/>
                <a:rect l="l" t="t" r="r" b="b"/>
                <a:pathLst>
                  <a:path w="4822" h="1334" extrusionOk="0">
                    <a:moveTo>
                      <a:pt x="170" y="1"/>
                    </a:moveTo>
                    <a:cubicBezTo>
                      <a:pt x="83" y="1"/>
                      <a:pt x="0" y="104"/>
                      <a:pt x="78" y="183"/>
                    </a:cubicBezTo>
                    <a:cubicBezTo>
                      <a:pt x="917" y="928"/>
                      <a:pt x="2023" y="1334"/>
                      <a:pt x="3128" y="1334"/>
                    </a:cubicBezTo>
                    <a:cubicBezTo>
                      <a:pt x="3668" y="1334"/>
                      <a:pt x="4208" y="1237"/>
                      <a:pt x="4716" y="1035"/>
                    </a:cubicBezTo>
                    <a:cubicBezTo>
                      <a:pt x="4821" y="1000"/>
                      <a:pt x="4803" y="826"/>
                      <a:pt x="4702" y="826"/>
                    </a:cubicBezTo>
                    <a:cubicBezTo>
                      <a:pt x="4689" y="826"/>
                      <a:pt x="4674" y="829"/>
                      <a:pt x="4658" y="836"/>
                    </a:cubicBezTo>
                    <a:cubicBezTo>
                      <a:pt x="4172" y="1027"/>
                      <a:pt x="3654" y="1120"/>
                      <a:pt x="3135" y="1120"/>
                    </a:cubicBezTo>
                    <a:cubicBezTo>
                      <a:pt x="2086" y="1120"/>
                      <a:pt x="1032" y="741"/>
                      <a:pt x="236" y="24"/>
                    </a:cubicBezTo>
                    <a:cubicBezTo>
                      <a:pt x="216" y="8"/>
                      <a:pt x="193" y="1"/>
                      <a:pt x="17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04" name="Google Shape;3004;p29"/>
              <p:cNvSpPr/>
              <p:nvPr/>
            </p:nvSpPr>
            <p:spPr>
              <a:xfrm>
                <a:off x="4216361" y="1625100"/>
                <a:ext cx="126863" cy="39104"/>
              </a:xfrm>
              <a:custGeom>
                <a:avLst/>
                <a:gdLst/>
                <a:ahLst/>
                <a:cxnLst/>
                <a:rect l="l" t="t" r="r" b="b"/>
                <a:pathLst>
                  <a:path w="4759" h="1432" extrusionOk="0">
                    <a:moveTo>
                      <a:pt x="136" y="0"/>
                    </a:moveTo>
                    <a:cubicBezTo>
                      <a:pt x="66" y="0"/>
                      <a:pt x="1" y="102"/>
                      <a:pt x="61" y="193"/>
                    </a:cubicBezTo>
                    <a:cubicBezTo>
                      <a:pt x="576" y="847"/>
                      <a:pt x="1369" y="1284"/>
                      <a:pt x="2202" y="1403"/>
                    </a:cubicBezTo>
                    <a:cubicBezTo>
                      <a:pt x="2342" y="1422"/>
                      <a:pt x="2483" y="1431"/>
                      <a:pt x="2624" y="1431"/>
                    </a:cubicBezTo>
                    <a:cubicBezTo>
                      <a:pt x="3356" y="1431"/>
                      <a:pt x="4077" y="1177"/>
                      <a:pt x="4660" y="729"/>
                    </a:cubicBezTo>
                    <a:cubicBezTo>
                      <a:pt x="4758" y="663"/>
                      <a:pt x="4694" y="530"/>
                      <a:pt x="4613" y="530"/>
                    </a:cubicBezTo>
                    <a:cubicBezTo>
                      <a:pt x="4595" y="530"/>
                      <a:pt x="4577" y="535"/>
                      <a:pt x="4560" y="549"/>
                    </a:cubicBezTo>
                    <a:cubicBezTo>
                      <a:pt x="4001" y="977"/>
                      <a:pt x="3319" y="1214"/>
                      <a:pt x="2627" y="1214"/>
                    </a:cubicBezTo>
                    <a:cubicBezTo>
                      <a:pt x="2485" y="1214"/>
                      <a:pt x="2343" y="1204"/>
                      <a:pt x="2202" y="1184"/>
                    </a:cubicBezTo>
                    <a:cubicBezTo>
                      <a:pt x="1428" y="1065"/>
                      <a:pt x="695" y="649"/>
                      <a:pt x="199" y="34"/>
                    </a:cubicBezTo>
                    <a:cubicBezTo>
                      <a:pt x="180" y="10"/>
                      <a:pt x="158" y="0"/>
                      <a:pt x="13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05" name="Google Shape;3005;p29"/>
              <p:cNvSpPr/>
              <p:nvPr/>
            </p:nvSpPr>
            <p:spPr>
              <a:xfrm>
                <a:off x="4150063" y="2333708"/>
                <a:ext cx="43158" cy="17941"/>
              </a:xfrm>
              <a:custGeom>
                <a:avLst/>
                <a:gdLst/>
                <a:ahLst/>
                <a:cxnLst/>
                <a:rect l="l" t="t" r="r" b="b"/>
                <a:pathLst>
                  <a:path w="1619" h="657" extrusionOk="0">
                    <a:moveTo>
                      <a:pt x="1468" y="1"/>
                    </a:moveTo>
                    <a:cubicBezTo>
                      <a:pt x="1444" y="1"/>
                      <a:pt x="1420" y="10"/>
                      <a:pt x="1398" y="33"/>
                    </a:cubicBezTo>
                    <a:cubicBezTo>
                      <a:pt x="1170" y="305"/>
                      <a:pt x="828" y="450"/>
                      <a:pt x="484" y="450"/>
                    </a:cubicBezTo>
                    <a:cubicBezTo>
                      <a:pt x="378" y="450"/>
                      <a:pt x="272" y="437"/>
                      <a:pt x="169" y="409"/>
                    </a:cubicBezTo>
                    <a:cubicBezTo>
                      <a:pt x="157" y="405"/>
                      <a:pt x="145" y="403"/>
                      <a:pt x="134" y="403"/>
                    </a:cubicBezTo>
                    <a:cubicBezTo>
                      <a:pt x="24" y="403"/>
                      <a:pt x="1" y="571"/>
                      <a:pt x="109" y="607"/>
                    </a:cubicBezTo>
                    <a:cubicBezTo>
                      <a:pt x="233" y="640"/>
                      <a:pt x="360" y="657"/>
                      <a:pt x="486" y="657"/>
                    </a:cubicBezTo>
                    <a:cubicBezTo>
                      <a:pt x="888" y="657"/>
                      <a:pt x="1286" y="493"/>
                      <a:pt x="1557" y="191"/>
                    </a:cubicBezTo>
                    <a:cubicBezTo>
                      <a:pt x="1618" y="114"/>
                      <a:pt x="1548" y="1"/>
                      <a:pt x="146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06" name="Google Shape;3006;p29"/>
              <p:cNvSpPr/>
              <p:nvPr/>
            </p:nvSpPr>
            <p:spPr>
              <a:xfrm>
                <a:off x="4121246" y="2282235"/>
                <a:ext cx="74055" cy="33697"/>
              </a:xfrm>
              <a:custGeom>
                <a:avLst/>
                <a:gdLst/>
                <a:ahLst/>
                <a:cxnLst/>
                <a:rect l="l" t="t" r="r" b="b"/>
                <a:pathLst>
                  <a:path w="2778" h="1234" extrusionOk="0">
                    <a:moveTo>
                      <a:pt x="2633" y="0"/>
                    </a:moveTo>
                    <a:cubicBezTo>
                      <a:pt x="2608" y="0"/>
                      <a:pt x="2582" y="10"/>
                      <a:pt x="2559" y="34"/>
                    </a:cubicBezTo>
                    <a:cubicBezTo>
                      <a:pt x="2016" y="648"/>
                      <a:pt x="1210" y="1016"/>
                      <a:pt x="381" y="1016"/>
                    </a:cubicBezTo>
                    <a:cubicBezTo>
                      <a:pt x="301" y="1016"/>
                      <a:pt x="221" y="1013"/>
                      <a:pt x="140" y="1006"/>
                    </a:cubicBezTo>
                    <a:cubicBezTo>
                      <a:pt x="1" y="1006"/>
                      <a:pt x="1" y="1204"/>
                      <a:pt x="140" y="1223"/>
                    </a:cubicBezTo>
                    <a:cubicBezTo>
                      <a:pt x="221" y="1230"/>
                      <a:pt x="301" y="1233"/>
                      <a:pt x="382" y="1233"/>
                    </a:cubicBezTo>
                    <a:cubicBezTo>
                      <a:pt x="1254" y="1233"/>
                      <a:pt x="2118" y="846"/>
                      <a:pt x="2717" y="192"/>
                    </a:cubicBezTo>
                    <a:cubicBezTo>
                      <a:pt x="2778" y="102"/>
                      <a:pt x="2711" y="0"/>
                      <a:pt x="263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07" name="Google Shape;3007;p29"/>
              <p:cNvSpPr/>
              <p:nvPr/>
            </p:nvSpPr>
            <p:spPr>
              <a:xfrm>
                <a:off x="4102239" y="2238380"/>
                <a:ext cx="79306" cy="39951"/>
              </a:xfrm>
              <a:custGeom>
                <a:avLst/>
                <a:gdLst/>
                <a:ahLst/>
                <a:cxnLst/>
                <a:rect l="l" t="t" r="r" b="b"/>
                <a:pathLst>
                  <a:path w="2975" h="1463" extrusionOk="0">
                    <a:moveTo>
                      <a:pt x="2837" y="0"/>
                    </a:moveTo>
                    <a:cubicBezTo>
                      <a:pt x="2806" y="0"/>
                      <a:pt x="2775" y="16"/>
                      <a:pt x="2756" y="54"/>
                    </a:cubicBezTo>
                    <a:cubicBezTo>
                      <a:pt x="2257" y="937"/>
                      <a:pt x="1201" y="1244"/>
                      <a:pt x="235" y="1244"/>
                    </a:cubicBezTo>
                    <a:cubicBezTo>
                      <a:pt x="203" y="1244"/>
                      <a:pt x="171" y="1244"/>
                      <a:pt x="140" y="1243"/>
                    </a:cubicBezTo>
                    <a:cubicBezTo>
                      <a:pt x="0" y="1243"/>
                      <a:pt x="0" y="1462"/>
                      <a:pt x="140" y="1462"/>
                    </a:cubicBezTo>
                    <a:cubicBezTo>
                      <a:pt x="168" y="1463"/>
                      <a:pt x="196" y="1463"/>
                      <a:pt x="225" y="1463"/>
                    </a:cubicBezTo>
                    <a:cubicBezTo>
                      <a:pt x="1272" y="1463"/>
                      <a:pt x="2394" y="1119"/>
                      <a:pt x="2934" y="154"/>
                    </a:cubicBezTo>
                    <a:cubicBezTo>
                      <a:pt x="2975" y="73"/>
                      <a:pt x="2905" y="0"/>
                      <a:pt x="283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08" name="Google Shape;3008;p29"/>
              <p:cNvSpPr/>
              <p:nvPr/>
            </p:nvSpPr>
            <p:spPr>
              <a:xfrm>
                <a:off x="4080034" y="2190484"/>
                <a:ext cx="90476" cy="42900"/>
              </a:xfrm>
              <a:custGeom>
                <a:avLst/>
                <a:gdLst/>
                <a:ahLst/>
                <a:cxnLst/>
                <a:rect l="l" t="t" r="r" b="b"/>
                <a:pathLst>
                  <a:path w="3394" h="1571" extrusionOk="0">
                    <a:moveTo>
                      <a:pt x="3237" y="0"/>
                    </a:moveTo>
                    <a:cubicBezTo>
                      <a:pt x="3215" y="0"/>
                      <a:pt x="3193" y="7"/>
                      <a:pt x="3172" y="24"/>
                    </a:cubicBezTo>
                    <a:cubicBezTo>
                      <a:pt x="2360" y="817"/>
                      <a:pt x="1269" y="1313"/>
                      <a:pt x="140" y="1353"/>
                    </a:cubicBezTo>
                    <a:cubicBezTo>
                      <a:pt x="1" y="1372"/>
                      <a:pt x="1" y="1570"/>
                      <a:pt x="140" y="1570"/>
                    </a:cubicBezTo>
                    <a:cubicBezTo>
                      <a:pt x="1329" y="1511"/>
                      <a:pt x="2479" y="1015"/>
                      <a:pt x="3331" y="182"/>
                    </a:cubicBezTo>
                    <a:cubicBezTo>
                      <a:pt x="3394" y="104"/>
                      <a:pt x="3320" y="0"/>
                      <a:pt x="323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09" name="Google Shape;3009;p29"/>
              <p:cNvSpPr/>
              <p:nvPr/>
            </p:nvSpPr>
            <p:spPr>
              <a:xfrm>
                <a:off x="4064199" y="2136636"/>
                <a:ext cx="87410" cy="48061"/>
              </a:xfrm>
              <a:custGeom>
                <a:avLst/>
                <a:gdLst/>
                <a:ahLst/>
                <a:cxnLst/>
                <a:rect l="l" t="t" r="r" b="b"/>
                <a:pathLst>
                  <a:path w="3279" h="1760" extrusionOk="0">
                    <a:moveTo>
                      <a:pt x="3140" y="0"/>
                    </a:moveTo>
                    <a:cubicBezTo>
                      <a:pt x="3111" y="0"/>
                      <a:pt x="3086" y="16"/>
                      <a:pt x="3073" y="53"/>
                    </a:cubicBezTo>
                    <a:cubicBezTo>
                      <a:pt x="2854" y="550"/>
                      <a:pt x="2478" y="946"/>
                      <a:pt x="1982" y="1144"/>
                    </a:cubicBezTo>
                    <a:cubicBezTo>
                      <a:pt x="1705" y="1263"/>
                      <a:pt x="1387" y="1322"/>
                      <a:pt x="1091" y="1382"/>
                    </a:cubicBezTo>
                    <a:cubicBezTo>
                      <a:pt x="774" y="1461"/>
                      <a:pt x="457" y="1520"/>
                      <a:pt x="139" y="1560"/>
                    </a:cubicBezTo>
                    <a:cubicBezTo>
                      <a:pt x="7" y="1579"/>
                      <a:pt x="0" y="1759"/>
                      <a:pt x="120" y="1759"/>
                    </a:cubicBezTo>
                    <a:cubicBezTo>
                      <a:pt x="126" y="1759"/>
                      <a:pt x="133" y="1759"/>
                      <a:pt x="139" y="1758"/>
                    </a:cubicBezTo>
                    <a:cubicBezTo>
                      <a:pt x="476" y="1718"/>
                      <a:pt x="813" y="1660"/>
                      <a:pt x="1150" y="1599"/>
                    </a:cubicBezTo>
                    <a:cubicBezTo>
                      <a:pt x="1467" y="1520"/>
                      <a:pt x="1804" y="1461"/>
                      <a:pt x="2101" y="1322"/>
                    </a:cubicBezTo>
                    <a:cubicBezTo>
                      <a:pt x="2616" y="1105"/>
                      <a:pt x="3034" y="688"/>
                      <a:pt x="3251" y="172"/>
                    </a:cubicBezTo>
                    <a:cubicBezTo>
                      <a:pt x="3278" y="77"/>
                      <a:pt x="3202" y="0"/>
                      <a:pt x="314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10" name="Google Shape;3010;p29"/>
              <p:cNvSpPr/>
              <p:nvPr/>
            </p:nvSpPr>
            <p:spPr>
              <a:xfrm>
                <a:off x="4043753" y="2084180"/>
                <a:ext cx="89116" cy="45003"/>
              </a:xfrm>
              <a:custGeom>
                <a:avLst/>
                <a:gdLst/>
                <a:ahLst/>
                <a:cxnLst/>
                <a:rect l="l" t="t" r="r" b="b"/>
                <a:pathLst>
                  <a:path w="3343" h="1648" extrusionOk="0">
                    <a:moveTo>
                      <a:pt x="3178" y="1"/>
                    </a:moveTo>
                    <a:cubicBezTo>
                      <a:pt x="3153" y="1"/>
                      <a:pt x="3128" y="10"/>
                      <a:pt x="3106" y="32"/>
                    </a:cubicBezTo>
                    <a:cubicBezTo>
                      <a:pt x="2470" y="738"/>
                      <a:pt x="1608" y="1429"/>
                      <a:pt x="626" y="1429"/>
                    </a:cubicBezTo>
                    <a:cubicBezTo>
                      <a:pt x="477" y="1429"/>
                      <a:pt x="326" y="1414"/>
                      <a:pt x="172" y="1380"/>
                    </a:cubicBezTo>
                    <a:cubicBezTo>
                      <a:pt x="167" y="1379"/>
                      <a:pt x="161" y="1378"/>
                      <a:pt x="156" y="1378"/>
                    </a:cubicBezTo>
                    <a:cubicBezTo>
                      <a:pt x="48" y="1378"/>
                      <a:pt x="1" y="1561"/>
                      <a:pt x="133" y="1598"/>
                    </a:cubicBezTo>
                    <a:cubicBezTo>
                      <a:pt x="295" y="1632"/>
                      <a:pt x="455" y="1648"/>
                      <a:pt x="611" y="1648"/>
                    </a:cubicBezTo>
                    <a:cubicBezTo>
                      <a:pt x="1656" y="1648"/>
                      <a:pt x="2558" y="949"/>
                      <a:pt x="3264" y="190"/>
                    </a:cubicBezTo>
                    <a:cubicBezTo>
                      <a:pt x="3342" y="114"/>
                      <a:pt x="3263" y="1"/>
                      <a:pt x="317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11" name="Google Shape;3011;p29"/>
              <p:cNvSpPr/>
              <p:nvPr/>
            </p:nvSpPr>
            <p:spPr>
              <a:xfrm>
                <a:off x="4021920" y="2023859"/>
                <a:ext cx="97193" cy="45658"/>
              </a:xfrm>
              <a:custGeom>
                <a:avLst/>
                <a:gdLst/>
                <a:ahLst/>
                <a:cxnLst/>
                <a:rect l="l" t="t" r="r" b="b"/>
                <a:pathLst>
                  <a:path w="3646" h="1672" extrusionOk="0">
                    <a:moveTo>
                      <a:pt x="3494" y="0"/>
                    </a:moveTo>
                    <a:cubicBezTo>
                      <a:pt x="3463" y="0"/>
                      <a:pt x="3432" y="12"/>
                      <a:pt x="3410" y="41"/>
                    </a:cubicBezTo>
                    <a:cubicBezTo>
                      <a:pt x="2744" y="934"/>
                      <a:pt x="1661" y="1456"/>
                      <a:pt x="570" y="1456"/>
                    </a:cubicBezTo>
                    <a:cubicBezTo>
                      <a:pt x="426" y="1456"/>
                      <a:pt x="283" y="1447"/>
                      <a:pt x="140" y="1429"/>
                    </a:cubicBezTo>
                    <a:cubicBezTo>
                      <a:pt x="133" y="1428"/>
                      <a:pt x="127" y="1427"/>
                      <a:pt x="122" y="1427"/>
                    </a:cubicBezTo>
                    <a:cubicBezTo>
                      <a:pt x="0" y="1427"/>
                      <a:pt x="6" y="1628"/>
                      <a:pt x="140" y="1646"/>
                    </a:cubicBezTo>
                    <a:cubicBezTo>
                      <a:pt x="280" y="1663"/>
                      <a:pt x="421" y="1671"/>
                      <a:pt x="562" y="1671"/>
                    </a:cubicBezTo>
                    <a:cubicBezTo>
                      <a:pt x="1731" y="1671"/>
                      <a:pt x="2881" y="1097"/>
                      <a:pt x="3589" y="160"/>
                    </a:cubicBezTo>
                    <a:cubicBezTo>
                      <a:pt x="3645" y="75"/>
                      <a:pt x="3570" y="0"/>
                      <a:pt x="349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12" name="Google Shape;3012;p29"/>
              <p:cNvSpPr/>
              <p:nvPr/>
            </p:nvSpPr>
            <p:spPr>
              <a:xfrm>
                <a:off x="3995156" y="1968399"/>
                <a:ext cx="102951" cy="50355"/>
              </a:xfrm>
              <a:custGeom>
                <a:avLst/>
                <a:gdLst/>
                <a:ahLst/>
                <a:cxnLst/>
                <a:rect l="l" t="t" r="r" b="b"/>
                <a:pathLst>
                  <a:path w="3862" h="1844" extrusionOk="0">
                    <a:moveTo>
                      <a:pt x="3715" y="1"/>
                    </a:moveTo>
                    <a:cubicBezTo>
                      <a:pt x="3686" y="1"/>
                      <a:pt x="3658" y="15"/>
                      <a:pt x="3641" y="50"/>
                    </a:cubicBezTo>
                    <a:cubicBezTo>
                      <a:pt x="3074" y="1037"/>
                      <a:pt x="2032" y="1628"/>
                      <a:pt x="936" y="1628"/>
                    </a:cubicBezTo>
                    <a:cubicBezTo>
                      <a:pt x="689" y="1628"/>
                      <a:pt x="440" y="1598"/>
                      <a:pt x="192" y="1536"/>
                    </a:cubicBezTo>
                    <a:cubicBezTo>
                      <a:pt x="186" y="1535"/>
                      <a:pt x="180" y="1535"/>
                      <a:pt x="174" y="1535"/>
                    </a:cubicBezTo>
                    <a:cubicBezTo>
                      <a:pt x="48" y="1535"/>
                      <a:pt x="0" y="1717"/>
                      <a:pt x="132" y="1755"/>
                    </a:cubicBezTo>
                    <a:cubicBezTo>
                      <a:pt x="386" y="1815"/>
                      <a:pt x="644" y="1844"/>
                      <a:pt x="900" y="1844"/>
                    </a:cubicBezTo>
                    <a:cubicBezTo>
                      <a:pt x="2079" y="1844"/>
                      <a:pt x="3217" y="1227"/>
                      <a:pt x="3819" y="169"/>
                    </a:cubicBezTo>
                    <a:cubicBezTo>
                      <a:pt x="3861" y="85"/>
                      <a:pt x="3784" y="1"/>
                      <a:pt x="371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13" name="Google Shape;3013;p29"/>
              <p:cNvSpPr/>
              <p:nvPr/>
            </p:nvSpPr>
            <p:spPr>
              <a:xfrm>
                <a:off x="3967672" y="1898439"/>
                <a:ext cx="128276" cy="66357"/>
              </a:xfrm>
              <a:custGeom>
                <a:avLst/>
                <a:gdLst/>
                <a:ahLst/>
                <a:cxnLst/>
                <a:rect l="l" t="t" r="r" b="b"/>
                <a:pathLst>
                  <a:path w="4812" h="2430" extrusionOk="0">
                    <a:moveTo>
                      <a:pt x="4674" y="1"/>
                    </a:moveTo>
                    <a:cubicBezTo>
                      <a:pt x="4642" y="1"/>
                      <a:pt x="4612" y="16"/>
                      <a:pt x="4593" y="54"/>
                    </a:cubicBezTo>
                    <a:cubicBezTo>
                      <a:pt x="3857" y="1388"/>
                      <a:pt x="2428" y="2220"/>
                      <a:pt x="918" y="2220"/>
                    </a:cubicBezTo>
                    <a:cubicBezTo>
                      <a:pt x="677" y="2220"/>
                      <a:pt x="435" y="2199"/>
                      <a:pt x="192" y="2155"/>
                    </a:cubicBezTo>
                    <a:cubicBezTo>
                      <a:pt x="186" y="2155"/>
                      <a:pt x="180" y="2154"/>
                      <a:pt x="174" y="2154"/>
                    </a:cubicBezTo>
                    <a:cubicBezTo>
                      <a:pt x="48" y="2154"/>
                      <a:pt x="0" y="2336"/>
                      <a:pt x="132" y="2354"/>
                    </a:cubicBezTo>
                    <a:cubicBezTo>
                      <a:pt x="402" y="2405"/>
                      <a:pt x="674" y="2430"/>
                      <a:pt x="945" y="2430"/>
                    </a:cubicBezTo>
                    <a:cubicBezTo>
                      <a:pt x="1627" y="2430"/>
                      <a:pt x="2303" y="2270"/>
                      <a:pt x="2928" y="1957"/>
                    </a:cubicBezTo>
                    <a:cubicBezTo>
                      <a:pt x="3700" y="1561"/>
                      <a:pt x="4355" y="926"/>
                      <a:pt x="4771" y="154"/>
                    </a:cubicBezTo>
                    <a:cubicBezTo>
                      <a:pt x="4812" y="73"/>
                      <a:pt x="4741" y="1"/>
                      <a:pt x="467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14" name="Google Shape;3014;p29"/>
              <p:cNvSpPr/>
              <p:nvPr/>
            </p:nvSpPr>
            <p:spPr>
              <a:xfrm>
                <a:off x="3943200" y="1854066"/>
                <a:ext cx="135847" cy="59039"/>
              </a:xfrm>
              <a:custGeom>
                <a:avLst/>
                <a:gdLst/>
                <a:ahLst/>
                <a:cxnLst/>
                <a:rect l="l" t="t" r="r" b="b"/>
                <a:pathLst>
                  <a:path w="5096" h="2162" extrusionOk="0">
                    <a:moveTo>
                      <a:pt x="4952" y="0"/>
                    </a:moveTo>
                    <a:cubicBezTo>
                      <a:pt x="4927" y="0"/>
                      <a:pt x="4901" y="10"/>
                      <a:pt x="4877" y="35"/>
                    </a:cubicBezTo>
                    <a:cubicBezTo>
                      <a:pt x="3965" y="1085"/>
                      <a:pt x="2675" y="1759"/>
                      <a:pt x="1288" y="1917"/>
                    </a:cubicBezTo>
                    <a:cubicBezTo>
                      <a:pt x="1066" y="1941"/>
                      <a:pt x="837" y="1950"/>
                      <a:pt x="608" y="1950"/>
                    </a:cubicBezTo>
                    <a:cubicBezTo>
                      <a:pt x="450" y="1950"/>
                      <a:pt x="293" y="1946"/>
                      <a:pt x="138" y="1938"/>
                    </a:cubicBezTo>
                    <a:cubicBezTo>
                      <a:pt x="132" y="1937"/>
                      <a:pt x="126" y="1936"/>
                      <a:pt x="120" y="1936"/>
                    </a:cubicBezTo>
                    <a:cubicBezTo>
                      <a:pt x="1" y="1936"/>
                      <a:pt x="6" y="2136"/>
                      <a:pt x="138" y="2136"/>
                    </a:cubicBezTo>
                    <a:cubicBezTo>
                      <a:pt x="316" y="2153"/>
                      <a:pt x="495" y="2162"/>
                      <a:pt x="674" y="2162"/>
                    </a:cubicBezTo>
                    <a:cubicBezTo>
                      <a:pt x="1912" y="2162"/>
                      <a:pt x="3156" y="1751"/>
                      <a:pt x="4142" y="1005"/>
                    </a:cubicBezTo>
                    <a:cubicBezTo>
                      <a:pt x="4460" y="767"/>
                      <a:pt x="4758" y="490"/>
                      <a:pt x="5035" y="173"/>
                    </a:cubicBezTo>
                    <a:cubicBezTo>
                      <a:pt x="5095" y="98"/>
                      <a:pt x="5030" y="0"/>
                      <a:pt x="495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15" name="Google Shape;3015;p29"/>
              <p:cNvSpPr/>
              <p:nvPr/>
            </p:nvSpPr>
            <p:spPr>
              <a:xfrm>
                <a:off x="3916782" y="1801637"/>
                <a:ext cx="151601" cy="62780"/>
              </a:xfrm>
              <a:custGeom>
                <a:avLst/>
                <a:gdLst/>
                <a:ahLst/>
                <a:cxnLst/>
                <a:rect l="l" t="t" r="r" b="b"/>
                <a:pathLst>
                  <a:path w="5687" h="2299" extrusionOk="0">
                    <a:moveTo>
                      <a:pt x="5532" y="0"/>
                    </a:moveTo>
                    <a:cubicBezTo>
                      <a:pt x="5510" y="0"/>
                      <a:pt x="5489" y="9"/>
                      <a:pt x="5471" y="31"/>
                    </a:cubicBezTo>
                    <a:cubicBezTo>
                      <a:pt x="4440" y="1201"/>
                      <a:pt x="2973" y="1934"/>
                      <a:pt x="1427" y="2074"/>
                    </a:cubicBezTo>
                    <a:cubicBezTo>
                      <a:pt x="1281" y="2088"/>
                      <a:pt x="1132" y="2094"/>
                      <a:pt x="981" y="2094"/>
                    </a:cubicBezTo>
                    <a:cubicBezTo>
                      <a:pt x="703" y="2094"/>
                      <a:pt x="421" y="2072"/>
                      <a:pt x="138" y="2034"/>
                    </a:cubicBezTo>
                    <a:cubicBezTo>
                      <a:pt x="132" y="2033"/>
                      <a:pt x="126" y="2033"/>
                      <a:pt x="120" y="2033"/>
                    </a:cubicBezTo>
                    <a:cubicBezTo>
                      <a:pt x="0" y="2033"/>
                      <a:pt x="6" y="2233"/>
                      <a:pt x="138" y="2251"/>
                    </a:cubicBezTo>
                    <a:cubicBezTo>
                      <a:pt x="387" y="2283"/>
                      <a:pt x="638" y="2298"/>
                      <a:pt x="890" y="2298"/>
                    </a:cubicBezTo>
                    <a:cubicBezTo>
                      <a:pt x="2218" y="2298"/>
                      <a:pt x="3551" y="1865"/>
                      <a:pt x="4618" y="1083"/>
                    </a:cubicBezTo>
                    <a:cubicBezTo>
                      <a:pt x="4995" y="824"/>
                      <a:pt x="5313" y="528"/>
                      <a:pt x="5609" y="190"/>
                    </a:cubicBezTo>
                    <a:cubicBezTo>
                      <a:pt x="5687" y="113"/>
                      <a:pt x="5608" y="0"/>
                      <a:pt x="553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16" name="Google Shape;3016;p29"/>
              <p:cNvSpPr/>
              <p:nvPr/>
            </p:nvSpPr>
            <p:spPr>
              <a:xfrm>
                <a:off x="3900921" y="1751830"/>
                <a:ext cx="151628" cy="59858"/>
              </a:xfrm>
              <a:custGeom>
                <a:avLst/>
                <a:gdLst/>
                <a:ahLst/>
                <a:cxnLst/>
                <a:rect l="l" t="t" r="r" b="b"/>
                <a:pathLst>
                  <a:path w="5688" h="2192" extrusionOk="0">
                    <a:moveTo>
                      <a:pt x="5540" y="0"/>
                    </a:moveTo>
                    <a:cubicBezTo>
                      <a:pt x="5517" y="0"/>
                      <a:pt x="5493" y="10"/>
                      <a:pt x="5471" y="31"/>
                    </a:cubicBezTo>
                    <a:cubicBezTo>
                      <a:pt x="4380" y="1083"/>
                      <a:pt x="2934" y="1757"/>
                      <a:pt x="1428" y="1934"/>
                    </a:cubicBezTo>
                    <a:cubicBezTo>
                      <a:pt x="1156" y="1959"/>
                      <a:pt x="892" y="1976"/>
                      <a:pt x="627" y="1976"/>
                    </a:cubicBezTo>
                    <a:cubicBezTo>
                      <a:pt x="465" y="1976"/>
                      <a:pt x="303" y="1970"/>
                      <a:pt x="138" y="1955"/>
                    </a:cubicBezTo>
                    <a:cubicBezTo>
                      <a:pt x="132" y="1954"/>
                      <a:pt x="126" y="1954"/>
                      <a:pt x="121" y="1954"/>
                    </a:cubicBezTo>
                    <a:cubicBezTo>
                      <a:pt x="1" y="1954"/>
                      <a:pt x="7" y="2154"/>
                      <a:pt x="138" y="2172"/>
                    </a:cubicBezTo>
                    <a:cubicBezTo>
                      <a:pt x="309" y="2185"/>
                      <a:pt x="479" y="2192"/>
                      <a:pt x="649" y="2192"/>
                    </a:cubicBezTo>
                    <a:cubicBezTo>
                      <a:pt x="2046" y="2192"/>
                      <a:pt x="3433" y="1763"/>
                      <a:pt x="4599" y="1004"/>
                    </a:cubicBezTo>
                    <a:cubicBezTo>
                      <a:pt x="4956" y="766"/>
                      <a:pt x="5292" y="488"/>
                      <a:pt x="5609" y="190"/>
                    </a:cubicBezTo>
                    <a:cubicBezTo>
                      <a:pt x="5687" y="114"/>
                      <a:pt x="5620" y="0"/>
                      <a:pt x="554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17" name="Google Shape;3017;p29"/>
              <p:cNvSpPr/>
              <p:nvPr/>
            </p:nvSpPr>
            <p:spPr>
              <a:xfrm>
                <a:off x="3881355" y="1699319"/>
                <a:ext cx="155840" cy="59530"/>
              </a:xfrm>
              <a:custGeom>
                <a:avLst/>
                <a:gdLst/>
                <a:ahLst/>
                <a:cxnLst/>
                <a:rect l="l" t="t" r="r" b="b"/>
                <a:pathLst>
                  <a:path w="5846" h="2180" extrusionOk="0">
                    <a:moveTo>
                      <a:pt x="5682" y="1"/>
                    </a:moveTo>
                    <a:cubicBezTo>
                      <a:pt x="5658" y="1"/>
                      <a:pt x="5633" y="10"/>
                      <a:pt x="5611" y="32"/>
                    </a:cubicBezTo>
                    <a:cubicBezTo>
                      <a:pt x="4480" y="1103"/>
                      <a:pt x="2994" y="1777"/>
                      <a:pt x="1448" y="1935"/>
                    </a:cubicBezTo>
                    <a:cubicBezTo>
                      <a:pt x="1230" y="1955"/>
                      <a:pt x="1012" y="1965"/>
                      <a:pt x="794" y="1965"/>
                    </a:cubicBezTo>
                    <a:cubicBezTo>
                      <a:pt x="576" y="1965"/>
                      <a:pt x="358" y="1955"/>
                      <a:pt x="140" y="1935"/>
                    </a:cubicBezTo>
                    <a:cubicBezTo>
                      <a:pt x="0" y="1935"/>
                      <a:pt x="0" y="2134"/>
                      <a:pt x="140" y="2153"/>
                    </a:cubicBezTo>
                    <a:cubicBezTo>
                      <a:pt x="341" y="2170"/>
                      <a:pt x="543" y="2179"/>
                      <a:pt x="744" y="2179"/>
                    </a:cubicBezTo>
                    <a:cubicBezTo>
                      <a:pt x="2133" y="2179"/>
                      <a:pt x="3522" y="1765"/>
                      <a:pt x="4699" y="1003"/>
                    </a:cubicBezTo>
                    <a:cubicBezTo>
                      <a:pt x="5075" y="765"/>
                      <a:pt x="5432" y="488"/>
                      <a:pt x="5769" y="191"/>
                    </a:cubicBezTo>
                    <a:cubicBezTo>
                      <a:pt x="5846" y="114"/>
                      <a:pt x="5767" y="1"/>
                      <a:pt x="568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18" name="Google Shape;3018;p29"/>
              <p:cNvSpPr/>
              <p:nvPr/>
            </p:nvSpPr>
            <p:spPr>
              <a:xfrm>
                <a:off x="3873944" y="1673105"/>
                <a:ext cx="127983" cy="39732"/>
              </a:xfrm>
              <a:custGeom>
                <a:avLst/>
                <a:gdLst/>
                <a:ahLst/>
                <a:cxnLst/>
                <a:rect l="l" t="t" r="r" b="b"/>
                <a:pathLst>
                  <a:path w="4801" h="1455" extrusionOk="0">
                    <a:moveTo>
                      <a:pt x="4659" y="1"/>
                    </a:moveTo>
                    <a:cubicBezTo>
                      <a:pt x="4640" y="1"/>
                      <a:pt x="4620" y="7"/>
                      <a:pt x="4600" y="20"/>
                    </a:cubicBezTo>
                    <a:cubicBezTo>
                      <a:pt x="3546" y="811"/>
                      <a:pt x="2246" y="1246"/>
                      <a:pt x="926" y="1246"/>
                    </a:cubicBezTo>
                    <a:cubicBezTo>
                      <a:pt x="658" y="1246"/>
                      <a:pt x="388" y="1227"/>
                      <a:pt x="120" y="1191"/>
                    </a:cubicBezTo>
                    <a:cubicBezTo>
                      <a:pt x="114" y="1190"/>
                      <a:pt x="109" y="1189"/>
                      <a:pt x="104" y="1189"/>
                    </a:cubicBezTo>
                    <a:cubicBezTo>
                      <a:pt x="1" y="1189"/>
                      <a:pt x="6" y="1390"/>
                      <a:pt x="120" y="1408"/>
                    </a:cubicBezTo>
                    <a:cubicBezTo>
                      <a:pt x="377" y="1439"/>
                      <a:pt x="635" y="1455"/>
                      <a:pt x="893" y="1455"/>
                    </a:cubicBezTo>
                    <a:cubicBezTo>
                      <a:pt x="2263" y="1455"/>
                      <a:pt x="3617" y="1017"/>
                      <a:pt x="4718" y="200"/>
                    </a:cubicBezTo>
                    <a:cubicBezTo>
                      <a:pt x="4801" y="134"/>
                      <a:pt x="4747" y="1"/>
                      <a:pt x="465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19" name="Google Shape;3019;p29"/>
              <p:cNvSpPr/>
              <p:nvPr/>
            </p:nvSpPr>
            <p:spPr>
              <a:xfrm>
                <a:off x="3866560" y="1618355"/>
                <a:ext cx="112041" cy="39569"/>
              </a:xfrm>
              <a:custGeom>
                <a:avLst/>
                <a:gdLst/>
                <a:ahLst/>
                <a:cxnLst/>
                <a:rect l="l" t="t" r="r" b="b"/>
                <a:pathLst>
                  <a:path w="4203" h="1449" extrusionOk="0">
                    <a:moveTo>
                      <a:pt x="4032" y="0"/>
                    </a:moveTo>
                    <a:cubicBezTo>
                      <a:pt x="4009" y="0"/>
                      <a:pt x="3985" y="8"/>
                      <a:pt x="3965" y="24"/>
                    </a:cubicBezTo>
                    <a:cubicBezTo>
                      <a:pt x="3010" y="802"/>
                      <a:pt x="1804" y="1233"/>
                      <a:pt x="570" y="1233"/>
                    </a:cubicBezTo>
                    <a:cubicBezTo>
                      <a:pt x="420" y="1233"/>
                      <a:pt x="269" y="1226"/>
                      <a:pt x="119" y="1213"/>
                    </a:cubicBezTo>
                    <a:cubicBezTo>
                      <a:pt x="0" y="1213"/>
                      <a:pt x="0" y="1412"/>
                      <a:pt x="119" y="1431"/>
                    </a:cubicBezTo>
                    <a:cubicBezTo>
                      <a:pt x="266" y="1443"/>
                      <a:pt x="413" y="1449"/>
                      <a:pt x="559" y="1449"/>
                    </a:cubicBezTo>
                    <a:cubicBezTo>
                      <a:pt x="1854" y="1449"/>
                      <a:pt x="3109" y="983"/>
                      <a:pt x="4123" y="183"/>
                    </a:cubicBezTo>
                    <a:cubicBezTo>
                      <a:pt x="4202" y="103"/>
                      <a:pt x="4119" y="0"/>
                      <a:pt x="403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20" name="Google Shape;3020;p29"/>
              <p:cNvSpPr/>
              <p:nvPr/>
            </p:nvSpPr>
            <p:spPr>
              <a:xfrm>
                <a:off x="4546328" y="1693148"/>
                <a:ext cx="112708" cy="59421"/>
              </a:xfrm>
              <a:custGeom>
                <a:avLst/>
                <a:gdLst/>
                <a:ahLst/>
                <a:cxnLst/>
                <a:rect l="l" t="t" r="r" b="b"/>
                <a:pathLst>
                  <a:path w="4228" h="2176" extrusionOk="0">
                    <a:moveTo>
                      <a:pt x="131" y="1"/>
                    </a:moveTo>
                    <a:cubicBezTo>
                      <a:pt x="67" y="1"/>
                      <a:pt x="0" y="55"/>
                      <a:pt x="13" y="140"/>
                    </a:cubicBezTo>
                    <a:cubicBezTo>
                      <a:pt x="111" y="555"/>
                      <a:pt x="409" y="893"/>
                      <a:pt x="706" y="1189"/>
                    </a:cubicBezTo>
                    <a:cubicBezTo>
                      <a:pt x="1023" y="1448"/>
                      <a:pt x="1361" y="1665"/>
                      <a:pt x="1718" y="1844"/>
                    </a:cubicBezTo>
                    <a:cubicBezTo>
                      <a:pt x="2233" y="2061"/>
                      <a:pt x="2785" y="2176"/>
                      <a:pt x="3336" y="2176"/>
                    </a:cubicBezTo>
                    <a:cubicBezTo>
                      <a:pt x="3591" y="2176"/>
                      <a:pt x="3846" y="2151"/>
                      <a:pt x="4096" y="2101"/>
                    </a:cubicBezTo>
                    <a:cubicBezTo>
                      <a:pt x="4227" y="2063"/>
                      <a:pt x="4181" y="1882"/>
                      <a:pt x="4056" y="1882"/>
                    </a:cubicBezTo>
                    <a:cubicBezTo>
                      <a:pt x="4050" y="1882"/>
                      <a:pt x="4043" y="1883"/>
                      <a:pt x="4036" y="1884"/>
                    </a:cubicBezTo>
                    <a:cubicBezTo>
                      <a:pt x="3792" y="1937"/>
                      <a:pt x="3543" y="1963"/>
                      <a:pt x="3294" y="1963"/>
                    </a:cubicBezTo>
                    <a:cubicBezTo>
                      <a:pt x="2796" y="1963"/>
                      <a:pt x="2298" y="1857"/>
                      <a:pt x="1836" y="1646"/>
                    </a:cubicBezTo>
                    <a:cubicBezTo>
                      <a:pt x="1499" y="1506"/>
                      <a:pt x="1182" y="1308"/>
                      <a:pt x="885" y="1051"/>
                    </a:cubicBezTo>
                    <a:cubicBezTo>
                      <a:pt x="607" y="793"/>
                      <a:pt x="309" y="476"/>
                      <a:pt x="230" y="79"/>
                    </a:cubicBezTo>
                    <a:cubicBezTo>
                      <a:pt x="214" y="24"/>
                      <a:pt x="173" y="1"/>
                      <a:pt x="13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21" name="Google Shape;3021;p29"/>
              <p:cNvSpPr/>
              <p:nvPr/>
            </p:nvSpPr>
            <p:spPr>
              <a:xfrm>
                <a:off x="4580952" y="1655183"/>
                <a:ext cx="107563" cy="52922"/>
              </a:xfrm>
              <a:custGeom>
                <a:avLst/>
                <a:gdLst/>
                <a:ahLst/>
                <a:cxnLst/>
                <a:rect l="l" t="t" r="r" b="b"/>
                <a:pathLst>
                  <a:path w="4035" h="1938" extrusionOk="0">
                    <a:moveTo>
                      <a:pt x="148" y="0"/>
                    </a:moveTo>
                    <a:cubicBezTo>
                      <a:pt x="76" y="0"/>
                      <a:pt x="1" y="73"/>
                      <a:pt x="55" y="154"/>
                    </a:cubicBezTo>
                    <a:cubicBezTo>
                      <a:pt x="769" y="1268"/>
                      <a:pt x="2063" y="1938"/>
                      <a:pt x="3374" y="1938"/>
                    </a:cubicBezTo>
                    <a:cubicBezTo>
                      <a:pt x="3557" y="1938"/>
                      <a:pt x="3739" y="1925"/>
                      <a:pt x="3921" y="1898"/>
                    </a:cubicBezTo>
                    <a:cubicBezTo>
                      <a:pt x="4034" y="1879"/>
                      <a:pt x="3985" y="1698"/>
                      <a:pt x="3878" y="1698"/>
                    </a:cubicBezTo>
                    <a:cubicBezTo>
                      <a:pt x="3872" y="1698"/>
                      <a:pt x="3867" y="1699"/>
                      <a:pt x="3861" y="1700"/>
                    </a:cubicBezTo>
                    <a:cubicBezTo>
                      <a:pt x="3699" y="1723"/>
                      <a:pt x="3536" y="1734"/>
                      <a:pt x="3373" y="1734"/>
                    </a:cubicBezTo>
                    <a:cubicBezTo>
                      <a:pt x="2137" y="1734"/>
                      <a:pt x="899" y="1088"/>
                      <a:pt x="234" y="54"/>
                    </a:cubicBezTo>
                    <a:cubicBezTo>
                      <a:pt x="215" y="16"/>
                      <a:pt x="182" y="0"/>
                      <a:pt x="14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spTree>
    <p:extLst>
      <p:ext uri="{BB962C8B-B14F-4D97-AF65-F5344CB8AC3E}">
        <p14:creationId xmlns:p14="http://schemas.microsoft.com/office/powerpoint/2010/main" val="4068267933"/>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matchingName="Background">
  <p:cSld name="1_Background">
    <p:spTree>
      <p:nvGrpSpPr>
        <p:cNvPr id="1" name="Shape 2857"/>
        <p:cNvGrpSpPr/>
        <p:nvPr/>
      </p:nvGrpSpPr>
      <p:grpSpPr>
        <a:xfrm>
          <a:off x="0" y="0"/>
          <a:ext cx="0" cy="0"/>
          <a:chOff x="0" y="0"/>
          <a:chExt cx="0" cy="0"/>
        </a:xfrm>
      </p:grpSpPr>
      <p:grpSp>
        <p:nvGrpSpPr>
          <p:cNvPr id="2858" name="Google Shape;2858;p29"/>
          <p:cNvGrpSpPr/>
          <p:nvPr/>
        </p:nvGrpSpPr>
        <p:grpSpPr>
          <a:xfrm rot="-3780242">
            <a:off x="1092816" y="5382654"/>
            <a:ext cx="681504" cy="2240855"/>
            <a:chOff x="2643963" y="1509025"/>
            <a:chExt cx="330600" cy="1087047"/>
          </a:xfrm>
        </p:grpSpPr>
        <p:sp>
          <p:nvSpPr>
            <p:cNvPr id="2859" name="Google Shape;2859;p29"/>
            <p:cNvSpPr/>
            <p:nvPr/>
          </p:nvSpPr>
          <p:spPr>
            <a:xfrm>
              <a:off x="2643963" y="1509273"/>
              <a:ext cx="330600" cy="1086550"/>
            </a:xfrm>
            <a:custGeom>
              <a:avLst/>
              <a:gdLst/>
              <a:ahLst/>
              <a:cxnLst/>
              <a:rect l="l" t="t" r="r" b="b"/>
              <a:pathLst>
                <a:path w="13224" h="43462" extrusionOk="0">
                  <a:moveTo>
                    <a:pt x="6622" y="0"/>
                  </a:moveTo>
                  <a:cubicBezTo>
                    <a:pt x="4065" y="614"/>
                    <a:pt x="4462" y="9237"/>
                    <a:pt x="4639" y="9713"/>
                  </a:cubicBezTo>
                  <a:cubicBezTo>
                    <a:pt x="4690" y="9837"/>
                    <a:pt x="4711" y="9891"/>
                    <a:pt x="4710" y="9891"/>
                  </a:cubicBezTo>
                  <a:cubicBezTo>
                    <a:pt x="4699" y="9891"/>
                    <a:pt x="3834" y="7899"/>
                    <a:pt x="3391" y="7235"/>
                  </a:cubicBezTo>
                  <a:cubicBezTo>
                    <a:pt x="3197" y="6928"/>
                    <a:pt x="2898" y="6608"/>
                    <a:pt x="2589" y="6608"/>
                  </a:cubicBezTo>
                  <a:cubicBezTo>
                    <a:pt x="2519" y="6608"/>
                    <a:pt x="2449" y="6624"/>
                    <a:pt x="2379" y="6661"/>
                  </a:cubicBezTo>
                  <a:cubicBezTo>
                    <a:pt x="952" y="7572"/>
                    <a:pt x="2678" y="14291"/>
                    <a:pt x="3629" y="18018"/>
                  </a:cubicBezTo>
                  <a:cubicBezTo>
                    <a:pt x="3014" y="16612"/>
                    <a:pt x="2261" y="15303"/>
                    <a:pt x="1349" y="14114"/>
                  </a:cubicBezTo>
                  <a:cubicBezTo>
                    <a:pt x="1181" y="13879"/>
                    <a:pt x="944" y="13630"/>
                    <a:pt x="694" y="13630"/>
                  </a:cubicBezTo>
                  <a:cubicBezTo>
                    <a:pt x="648" y="13630"/>
                    <a:pt x="602" y="13639"/>
                    <a:pt x="556" y="13657"/>
                  </a:cubicBezTo>
                  <a:cubicBezTo>
                    <a:pt x="299" y="13757"/>
                    <a:pt x="220" y="14093"/>
                    <a:pt x="180" y="14371"/>
                  </a:cubicBezTo>
                  <a:cubicBezTo>
                    <a:pt x="1" y="15700"/>
                    <a:pt x="239" y="17048"/>
                    <a:pt x="556" y="18335"/>
                  </a:cubicBezTo>
                  <a:cubicBezTo>
                    <a:pt x="1211" y="20992"/>
                    <a:pt x="2162" y="23549"/>
                    <a:pt x="3371" y="25968"/>
                  </a:cubicBezTo>
                  <a:cubicBezTo>
                    <a:pt x="2955" y="25334"/>
                    <a:pt x="2459" y="24758"/>
                    <a:pt x="1904" y="24282"/>
                  </a:cubicBezTo>
                  <a:cubicBezTo>
                    <a:pt x="1658" y="24070"/>
                    <a:pt x="1358" y="23856"/>
                    <a:pt x="1048" y="23856"/>
                  </a:cubicBezTo>
                  <a:cubicBezTo>
                    <a:pt x="984" y="23856"/>
                    <a:pt x="919" y="23865"/>
                    <a:pt x="854" y="23886"/>
                  </a:cubicBezTo>
                  <a:cubicBezTo>
                    <a:pt x="378" y="24025"/>
                    <a:pt x="220" y="24679"/>
                    <a:pt x="259" y="25215"/>
                  </a:cubicBezTo>
                  <a:cubicBezTo>
                    <a:pt x="318" y="26008"/>
                    <a:pt x="595" y="26761"/>
                    <a:pt x="913" y="27474"/>
                  </a:cubicBezTo>
                  <a:cubicBezTo>
                    <a:pt x="2360" y="31003"/>
                    <a:pt x="4243" y="34333"/>
                    <a:pt x="6463" y="37365"/>
                  </a:cubicBezTo>
                  <a:lnTo>
                    <a:pt x="6463" y="43372"/>
                  </a:lnTo>
                  <a:cubicBezTo>
                    <a:pt x="6463" y="43432"/>
                    <a:pt x="6518" y="43461"/>
                    <a:pt x="6572" y="43461"/>
                  </a:cubicBezTo>
                  <a:cubicBezTo>
                    <a:pt x="6627" y="43461"/>
                    <a:pt x="6682" y="43432"/>
                    <a:pt x="6682" y="43372"/>
                  </a:cubicBezTo>
                  <a:lnTo>
                    <a:pt x="6682" y="37465"/>
                  </a:lnTo>
                  <a:cubicBezTo>
                    <a:pt x="8942" y="34412"/>
                    <a:pt x="10845" y="31042"/>
                    <a:pt x="12330" y="27474"/>
                  </a:cubicBezTo>
                  <a:cubicBezTo>
                    <a:pt x="12629" y="26761"/>
                    <a:pt x="12925" y="26008"/>
                    <a:pt x="12965" y="25215"/>
                  </a:cubicBezTo>
                  <a:cubicBezTo>
                    <a:pt x="13004" y="24679"/>
                    <a:pt x="12846" y="24025"/>
                    <a:pt x="12370" y="23886"/>
                  </a:cubicBezTo>
                  <a:cubicBezTo>
                    <a:pt x="12309" y="23865"/>
                    <a:pt x="12246" y="23856"/>
                    <a:pt x="12184" y="23856"/>
                  </a:cubicBezTo>
                  <a:cubicBezTo>
                    <a:pt x="11886" y="23856"/>
                    <a:pt x="11586" y="24070"/>
                    <a:pt x="11339" y="24282"/>
                  </a:cubicBezTo>
                  <a:cubicBezTo>
                    <a:pt x="10765" y="24758"/>
                    <a:pt x="10269" y="25334"/>
                    <a:pt x="9853" y="25968"/>
                  </a:cubicBezTo>
                  <a:cubicBezTo>
                    <a:pt x="11082" y="23549"/>
                    <a:pt x="12013" y="20992"/>
                    <a:pt x="12668" y="18335"/>
                  </a:cubicBezTo>
                  <a:cubicBezTo>
                    <a:pt x="12985" y="17048"/>
                    <a:pt x="13223" y="15700"/>
                    <a:pt x="13065" y="14371"/>
                  </a:cubicBezTo>
                  <a:cubicBezTo>
                    <a:pt x="13025" y="14093"/>
                    <a:pt x="12925" y="13757"/>
                    <a:pt x="12687" y="13657"/>
                  </a:cubicBezTo>
                  <a:cubicBezTo>
                    <a:pt x="12638" y="13639"/>
                    <a:pt x="12589" y="13630"/>
                    <a:pt x="12541" y="13630"/>
                  </a:cubicBezTo>
                  <a:cubicBezTo>
                    <a:pt x="12280" y="13630"/>
                    <a:pt x="12043" y="13879"/>
                    <a:pt x="11875" y="14114"/>
                  </a:cubicBezTo>
                  <a:cubicBezTo>
                    <a:pt x="10983" y="15303"/>
                    <a:pt x="10210" y="16612"/>
                    <a:pt x="9595" y="18018"/>
                  </a:cubicBezTo>
                  <a:cubicBezTo>
                    <a:pt x="10546" y="14291"/>
                    <a:pt x="12291" y="7572"/>
                    <a:pt x="10864" y="6661"/>
                  </a:cubicBezTo>
                  <a:cubicBezTo>
                    <a:pt x="10791" y="6624"/>
                    <a:pt x="10718" y="6608"/>
                    <a:pt x="10645" y="6608"/>
                  </a:cubicBezTo>
                  <a:cubicBezTo>
                    <a:pt x="10326" y="6608"/>
                    <a:pt x="10027" y="6928"/>
                    <a:pt x="9833" y="7235"/>
                  </a:cubicBezTo>
                  <a:cubicBezTo>
                    <a:pt x="9408" y="7899"/>
                    <a:pt x="8544" y="9891"/>
                    <a:pt x="8521" y="9891"/>
                  </a:cubicBezTo>
                  <a:cubicBezTo>
                    <a:pt x="8518" y="9891"/>
                    <a:pt x="8537" y="9837"/>
                    <a:pt x="8585" y="9713"/>
                  </a:cubicBezTo>
                  <a:cubicBezTo>
                    <a:pt x="8783" y="9237"/>
                    <a:pt x="9179" y="614"/>
                    <a:pt x="6622" y="0"/>
                  </a:cubicBezTo>
                  <a:close/>
                </a:path>
              </a:pathLst>
            </a:custGeom>
            <a:solidFill>
              <a:schemeClr val="dk1"/>
            </a:solidFill>
            <a:ln w="152400" cap="flat" cmpd="sng">
              <a:solidFill>
                <a:schemeClr val="lt2"/>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nvGrpSpPr>
            <p:cNvPr id="2860" name="Google Shape;2860;p29"/>
            <p:cNvGrpSpPr/>
            <p:nvPr/>
          </p:nvGrpSpPr>
          <p:grpSpPr>
            <a:xfrm>
              <a:off x="2643988" y="1509025"/>
              <a:ext cx="330550" cy="1087047"/>
              <a:chOff x="5683100" y="2795850"/>
              <a:chExt cx="330550" cy="1087047"/>
            </a:xfrm>
          </p:grpSpPr>
          <p:sp>
            <p:nvSpPr>
              <p:cNvPr id="2861" name="Google Shape;2861;p29"/>
              <p:cNvSpPr/>
              <p:nvPr/>
            </p:nvSpPr>
            <p:spPr>
              <a:xfrm>
                <a:off x="5683100" y="2795850"/>
                <a:ext cx="330550" cy="939100"/>
              </a:xfrm>
              <a:custGeom>
                <a:avLst/>
                <a:gdLst/>
                <a:ahLst/>
                <a:cxnLst/>
                <a:rect l="l" t="t" r="r" b="b"/>
                <a:pathLst>
                  <a:path w="13222" h="37564" extrusionOk="0">
                    <a:moveTo>
                      <a:pt x="6621" y="1"/>
                    </a:moveTo>
                    <a:cubicBezTo>
                      <a:pt x="4063" y="614"/>
                      <a:pt x="4459" y="9257"/>
                      <a:pt x="4639" y="9733"/>
                    </a:cubicBezTo>
                    <a:cubicBezTo>
                      <a:pt x="4689" y="9852"/>
                      <a:pt x="4710" y="9905"/>
                      <a:pt x="4709" y="9905"/>
                    </a:cubicBezTo>
                    <a:cubicBezTo>
                      <a:pt x="4701" y="9905"/>
                      <a:pt x="3832" y="7920"/>
                      <a:pt x="3389" y="7256"/>
                    </a:cubicBezTo>
                    <a:cubicBezTo>
                      <a:pt x="3192" y="6943"/>
                      <a:pt x="2885" y="6617"/>
                      <a:pt x="2572" y="6617"/>
                    </a:cubicBezTo>
                    <a:cubicBezTo>
                      <a:pt x="2508" y="6617"/>
                      <a:pt x="2443" y="6631"/>
                      <a:pt x="2379" y="6661"/>
                    </a:cubicBezTo>
                    <a:cubicBezTo>
                      <a:pt x="952" y="7592"/>
                      <a:pt x="2675" y="14313"/>
                      <a:pt x="3627" y="18019"/>
                    </a:cubicBezTo>
                    <a:cubicBezTo>
                      <a:pt x="3013" y="16631"/>
                      <a:pt x="2260" y="15323"/>
                      <a:pt x="1348" y="14115"/>
                    </a:cubicBezTo>
                    <a:cubicBezTo>
                      <a:pt x="1185" y="13886"/>
                      <a:pt x="953" y="13643"/>
                      <a:pt x="711" y="13643"/>
                    </a:cubicBezTo>
                    <a:cubicBezTo>
                      <a:pt x="659" y="13643"/>
                      <a:pt x="607" y="13654"/>
                      <a:pt x="555" y="13678"/>
                    </a:cubicBezTo>
                    <a:cubicBezTo>
                      <a:pt x="297" y="13777"/>
                      <a:pt x="217" y="14094"/>
                      <a:pt x="178" y="14392"/>
                    </a:cubicBezTo>
                    <a:cubicBezTo>
                      <a:pt x="0" y="15700"/>
                      <a:pt x="238" y="17048"/>
                      <a:pt x="555" y="18336"/>
                    </a:cubicBezTo>
                    <a:cubicBezTo>
                      <a:pt x="1208" y="20992"/>
                      <a:pt x="2160" y="23569"/>
                      <a:pt x="3370" y="25968"/>
                    </a:cubicBezTo>
                    <a:cubicBezTo>
                      <a:pt x="2953" y="25334"/>
                      <a:pt x="2458" y="24779"/>
                      <a:pt x="1903" y="24283"/>
                    </a:cubicBezTo>
                    <a:cubicBezTo>
                      <a:pt x="1659" y="24073"/>
                      <a:pt x="1364" y="23875"/>
                      <a:pt x="1058" y="23875"/>
                    </a:cubicBezTo>
                    <a:cubicBezTo>
                      <a:pt x="989" y="23875"/>
                      <a:pt x="921" y="23885"/>
                      <a:pt x="852" y="23907"/>
                    </a:cubicBezTo>
                    <a:cubicBezTo>
                      <a:pt x="376" y="24045"/>
                      <a:pt x="217" y="24700"/>
                      <a:pt x="257" y="25234"/>
                    </a:cubicBezTo>
                    <a:cubicBezTo>
                      <a:pt x="317" y="26027"/>
                      <a:pt x="595" y="26761"/>
                      <a:pt x="912" y="27494"/>
                    </a:cubicBezTo>
                    <a:cubicBezTo>
                      <a:pt x="2398" y="31102"/>
                      <a:pt x="4321" y="34492"/>
                      <a:pt x="6621" y="37564"/>
                    </a:cubicBezTo>
                    <a:cubicBezTo>
                      <a:pt x="8920" y="34492"/>
                      <a:pt x="10842" y="31102"/>
                      <a:pt x="12330" y="27494"/>
                    </a:cubicBezTo>
                    <a:cubicBezTo>
                      <a:pt x="12626" y="26761"/>
                      <a:pt x="12924" y="26027"/>
                      <a:pt x="12964" y="25234"/>
                    </a:cubicBezTo>
                    <a:cubicBezTo>
                      <a:pt x="13004" y="24700"/>
                      <a:pt x="12845" y="24045"/>
                      <a:pt x="12369" y="23907"/>
                    </a:cubicBezTo>
                    <a:cubicBezTo>
                      <a:pt x="12304" y="23885"/>
                      <a:pt x="12239" y="23875"/>
                      <a:pt x="12173" y="23875"/>
                    </a:cubicBezTo>
                    <a:cubicBezTo>
                      <a:pt x="11878" y="23875"/>
                      <a:pt x="11581" y="24073"/>
                      <a:pt x="11339" y="24283"/>
                    </a:cubicBezTo>
                    <a:cubicBezTo>
                      <a:pt x="10763" y="24779"/>
                      <a:pt x="10268" y="25334"/>
                      <a:pt x="9851" y="25968"/>
                    </a:cubicBezTo>
                    <a:cubicBezTo>
                      <a:pt x="11080" y="23569"/>
                      <a:pt x="12013" y="20992"/>
                      <a:pt x="12666" y="18336"/>
                    </a:cubicBezTo>
                    <a:cubicBezTo>
                      <a:pt x="12983" y="17048"/>
                      <a:pt x="13221" y="15700"/>
                      <a:pt x="13062" y="14392"/>
                    </a:cubicBezTo>
                    <a:cubicBezTo>
                      <a:pt x="13023" y="14094"/>
                      <a:pt x="12924" y="13777"/>
                      <a:pt x="12687" y="13678"/>
                    </a:cubicBezTo>
                    <a:cubicBezTo>
                      <a:pt x="12631" y="13654"/>
                      <a:pt x="12576" y="13643"/>
                      <a:pt x="12522" y="13643"/>
                    </a:cubicBezTo>
                    <a:cubicBezTo>
                      <a:pt x="12268" y="13643"/>
                      <a:pt x="12037" y="13886"/>
                      <a:pt x="11873" y="14115"/>
                    </a:cubicBezTo>
                    <a:cubicBezTo>
                      <a:pt x="10982" y="15323"/>
                      <a:pt x="10208" y="16631"/>
                      <a:pt x="9594" y="18019"/>
                    </a:cubicBezTo>
                    <a:cubicBezTo>
                      <a:pt x="10546" y="14313"/>
                      <a:pt x="12290" y="7592"/>
                      <a:pt x="10863" y="6661"/>
                    </a:cubicBezTo>
                    <a:cubicBezTo>
                      <a:pt x="10795" y="6631"/>
                      <a:pt x="10728" y="6617"/>
                      <a:pt x="10661" y="6617"/>
                    </a:cubicBezTo>
                    <a:cubicBezTo>
                      <a:pt x="10336" y="6617"/>
                      <a:pt x="10029" y="6943"/>
                      <a:pt x="9832" y="7256"/>
                    </a:cubicBezTo>
                    <a:cubicBezTo>
                      <a:pt x="9405" y="7920"/>
                      <a:pt x="8540" y="9905"/>
                      <a:pt x="8520" y="9905"/>
                    </a:cubicBezTo>
                    <a:cubicBezTo>
                      <a:pt x="8516" y="9905"/>
                      <a:pt x="8535" y="9852"/>
                      <a:pt x="8583" y="9733"/>
                    </a:cubicBezTo>
                    <a:cubicBezTo>
                      <a:pt x="8781" y="9257"/>
                      <a:pt x="9177" y="614"/>
                      <a:pt x="662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62" name="Google Shape;2862;p29"/>
              <p:cNvSpPr/>
              <p:nvPr/>
            </p:nvSpPr>
            <p:spPr>
              <a:xfrm>
                <a:off x="5759400" y="2990350"/>
                <a:ext cx="178425" cy="703986"/>
              </a:xfrm>
              <a:custGeom>
                <a:avLst/>
                <a:gdLst/>
                <a:ahLst/>
                <a:cxnLst/>
                <a:rect l="l" t="t" r="r" b="b"/>
                <a:pathLst>
                  <a:path w="7137" h="26563" extrusionOk="0">
                    <a:moveTo>
                      <a:pt x="3569" y="0"/>
                    </a:moveTo>
                    <a:cubicBezTo>
                      <a:pt x="2181" y="436"/>
                      <a:pt x="2399" y="6542"/>
                      <a:pt x="2498" y="6879"/>
                    </a:cubicBezTo>
                    <a:cubicBezTo>
                      <a:pt x="2524" y="6966"/>
                      <a:pt x="2534" y="7004"/>
                      <a:pt x="2532" y="7004"/>
                    </a:cubicBezTo>
                    <a:cubicBezTo>
                      <a:pt x="2520" y="7004"/>
                      <a:pt x="2063" y="5594"/>
                      <a:pt x="1824" y="5135"/>
                    </a:cubicBezTo>
                    <a:cubicBezTo>
                      <a:pt x="1727" y="4908"/>
                      <a:pt x="1563" y="4681"/>
                      <a:pt x="1388" y="4681"/>
                    </a:cubicBezTo>
                    <a:cubicBezTo>
                      <a:pt x="1349" y="4681"/>
                      <a:pt x="1309" y="4693"/>
                      <a:pt x="1269" y="4718"/>
                    </a:cubicBezTo>
                    <a:cubicBezTo>
                      <a:pt x="496" y="5373"/>
                      <a:pt x="1447" y="10110"/>
                      <a:pt x="1962" y="12747"/>
                    </a:cubicBezTo>
                    <a:cubicBezTo>
                      <a:pt x="1626" y="11756"/>
                      <a:pt x="1209" y="10823"/>
                      <a:pt x="733" y="9972"/>
                    </a:cubicBezTo>
                    <a:cubicBezTo>
                      <a:pt x="632" y="9819"/>
                      <a:pt x="501" y="9638"/>
                      <a:pt x="367" y="9638"/>
                    </a:cubicBezTo>
                    <a:cubicBezTo>
                      <a:pt x="344" y="9638"/>
                      <a:pt x="320" y="9643"/>
                      <a:pt x="297" y="9655"/>
                    </a:cubicBezTo>
                    <a:cubicBezTo>
                      <a:pt x="159" y="9734"/>
                      <a:pt x="99" y="9972"/>
                      <a:pt x="80" y="10170"/>
                    </a:cubicBezTo>
                    <a:cubicBezTo>
                      <a:pt x="1" y="11101"/>
                      <a:pt x="120" y="12052"/>
                      <a:pt x="297" y="12964"/>
                    </a:cubicBezTo>
                    <a:cubicBezTo>
                      <a:pt x="654" y="14848"/>
                      <a:pt x="1150" y="16651"/>
                      <a:pt x="1824" y="18356"/>
                    </a:cubicBezTo>
                    <a:cubicBezTo>
                      <a:pt x="1587" y="17920"/>
                      <a:pt x="1328" y="17504"/>
                      <a:pt x="1011" y="17167"/>
                    </a:cubicBezTo>
                    <a:cubicBezTo>
                      <a:pt x="879" y="17019"/>
                      <a:pt x="719" y="16870"/>
                      <a:pt x="555" y="16870"/>
                    </a:cubicBezTo>
                    <a:cubicBezTo>
                      <a:pt x="522" y="16870"/>
                      <a:pt x="489" y="16876"/>
                      <a:pt x="456" y="16889"/>
                    </a:cubicBezTo>
                    <a:cubicBezTo>
                      <a:pt x="199" y="16989"/>
                      <a:pt x="120" y="17465"/>
                      <a:pt x="139" y="17841"/>
                    </a:cubicBezTo>
                    <a:cubicBezTo>
                      <a:pt x="159" y="18396"/>
                      <a:pt x="318" y="18932"/>
                      <a:pt x="477" y="19426"/>
                    </a:cubicBezTo>
                    <a:cubicBezTo>
                      <a:pt x="1288" y="21984"/>
                      <a:pt x="2319" y="24382"/>
                      <a:pt x="3569" y="26563"/>
                    </a:cubicBezTo>
                    <a:cubicBezTo>
                      <a:pt x="4798" y="24382"/>
                      <a:pt x="5848" y="21984"/>
                      <a:pt x="6641" y="19426"/>
                    </a:cubicBezTo>
                    <a:cubicBezTo>
                      <a:pt x="6799" y="18932"/>
                      <a:pt x="6958" y="18396"/>
                      <a:pt x="6997" y="17841"/>
                    </a:cubicBezTo>
                    <a:cubicBezTo>
                      <a:pt x="7018" y="17465"/>
                      <a:pt x="6918" y="16989"/>
                      <a:pt x="6680" y="16889"/>
                    </a:cubicBezTo>
                    <a:cubicBezTo>
                      <a:pt x="6647" y="16876"/>
                      <a:pt x="6613" y="16870"/>
                      <a:pt x="6579" y="16870"/>
                    </a:cubicBezTo>
                    <a:cubicBezTo>
                      <a:pt x="6411" y="16870"/>
                      <a:pt x="6238" y="17019"/>
                      <a:pt x="6106" y="17167"/>
                    </a:cubicBezTo>
                    <a:cubicBezTo>
                      <a:pt x="5808" y="17504"/>
                      <a:pt x="5531" y="17920"/>
                      <a:pt x="5313" y="18356"/>
                    </a:cubicBezTo>
                    <a:cubicBezTo>
                      <a:pt x="5967" y="16651"/>
                      <a:pt x="6482" y="14848"/>
                      <a:pt x="6839" y="12964"/>
                    </a:cubicBezTo>
                    <a:cubicBezTo>
                      <a:pt x="6997" y="12052"/>
                      <a:pt x="7137" y="11101"/>
                      <a:pt x="7037" y="10170"/>
                    </a:cubicBezTo>
                    <a:cubicBezTo>
                      <a:pt x="7018" y="9972"/>
                      <a:pt x="6978" y="9734"/>
                      <a:pt x="6839" y="9655"/>
                    </a:cubicBezTo>
                    <a:cubicBezTo>
                      <a:pt x="6816" y="9643"/>
                      <a:pt x="6792" y="9638"/>
                      <a:pt x="6769" y="9638"/>
                    </a:cubicBezTo>
                    <a:cubicBezTo>
                      <a:pt x="6630" y="9638"/>
                      <a:pt x="6488" y="9819"/>
                      <a:pt x="6403" y="9972"/>
                    </a:cubicBezTo>
                    <a:cubicBezTo>
                      <a:pt x="5908" y="10823"/>
                      <a:pt x="5511" y="11756"/>
                      <a:pt x="5174" y="12747"/>
                    </a:cubicBezTo>
                    <a:cubicBezTo>
                      <a:pt x="5689" y="10110"/>
                      <a:pt x="6622" y="5373"/>
                      <a:pt x="5848" y="4718"/>
                    </a:cubicBezTo>
                    <a:cubicBezTo>
                      <a:pt x="5811" y="4693"/>
                      <a:pt x="5775" y="4681"/>
                      <a:pt x="5738" y="4681"/>
                    </a:cubicBezTo>
                    <a:cubicBezTo>
                      <a:pt x="5573" y="4681"/>
                      <a:pt x="5407" y="4908"/>
                      <a:pt x="5293" y="5135"/>
                    </a:cubicBezTo>
                    <a:cubicBezTo>
                      <a:pt x="5072" y="5594"/>
                      <a:pt x="4602" y="7004"/>
                      <a:pt x="4587" y="7004"/>
                    </a:cubicBezTo>
                    <a:cubicBezTo>
                      <a:pt x="4584" y="7004"/>
                      <a:pt x="4594" y="6966"/>
                      <a:pt x="4619" y="6879"/>
                    </a:cubicBezTo>
                    <a:cubicBezTo>
                      <a:pt x="4738" y="6542"/>
                      <a:pt x="4936" y="436"/>
                      <a:pt x="3569" y="0"/>
                    </a:cubicBezTo>
                    <a:close/>
                  </a:path>
                </a:pathLst>
              </a:custGeom>
              <a:solidFill>
                <a:srgbClr val="191919">
                  <a:alpha val="128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63" name="Google Shape;2863;p29"/>
              <p:cNvSpPr/>
              <p:nvPr/>
            </p:nvSpPr>
            <p:spPr>
              <a:xfrm>
                <a:off x="5725918" y="3408154"/>
                <a:ext cx="120741" cy="278783"/>
              </a:xfrm>
              <a:custGeom>
                <a:avLst/>
                <a:gdLst/>
                <a:ahLst/>
                <a:cxnLst/>
                <a:rect l="l" t="t" r="r" b="b"/>
                <a:pathLst>
                  <a:path w="6176" h="11910" extrusionOk="0">
                    <a:moveTo>
                      <a:pt x="144" y="0"/>
                    </a:moveTo>
                    <a:cubicBezTo>
                      <a:pt x="75" y="0"/>
                      <a:pt x="0" y="73"/>
                      <a:pt x="28" y="154"/>
                    </a:cubicBezTo>
                    <a:cubicBezTo>
                      <a:pt x="722" y="1740"/>
                      <a:pt x="1396" y="3345"/>
                      <a:pt x="2110" y="4930"/>
                    </a:cubicBezTo>
                    <a:cubicBezTo>
                      <a:pt x="2803" y="6458"/>
                      <a:pt x="3635" y="7924"/>
                      <a:pt x="4488" y="9371"/>
                    </a:cubicBezTo>
                    <a:cubicBezTo>
                      <a:pt x="4964" y="10203"/>
                      <a:pt x="5459" y="11036"/>
                      <a:pt x="5935" y="11868"/>
                    </a:cubicBezTo>
                    <a:cubicBezTo>
                      <a:pt x="5957" y="11897"/>
                      <a:pt x="5988" y="11909"/>
                      <a:pt x="6020" y="11909"/>
                    </a:cubicBezTo>
                    <a:cubicBezTo>
                      <a:pt x="6097" y="11909"/>
                      <a:pt x="6176" y="11834"/>
                      <a:pt x="6133" y="11749"/>
                    </a:cubicBezTo>
                    <a:cubicBezTo>
                      <a:pt x="5261" y="10283"/>
                      <a:pt x="4369" y="8816"/>
                      <a:pt x="3556" y="7309"/>
                    </a:cubicBezTo>
                    <a:cubicBezTo>
                      <a:pt x="2744" y="5842"/>
                      <a:pt x="2049" y="4296"/>
                      <a:pt x="1375" y="2750"/>
                    </a:cubicBezTo>
                    <a:cubicBezTo>
                      <a:pt x="1000" y="1838"/>
                      <a:pt x="603" y="947"/>
                      <a:pt x="226" y="54"/>
                    </a:cubicBezTo>
                    <a:cubicBezTo>
                      <a:pt x="207" y="16"/>
                      <a:pt x="176" y="0"/>
                      <a:pt x="14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64" name="Google Shape;2864;p29"/>
              <p:cNvSpPr/>
              <p:nvPr/>
            </p:nvSpPr>
            <p:spPr>
              <a:xfrm>
                <a:off x="5843926" y="3418358"/>
                <a:ext cx="149968" cy="209895"/>
              </a:xfrm>
              <a:custGeom>
                <a:avLst/>
                <a:gdLst/>
                <a:ahLst/>
                <a:cxnLst/>
                <a:rect l="l" t="t" r="r" b="b"/>
                <a:pathLst>
                  <a:path w="7671" h="8967" extrusionOk="0">
                    <a:moveTo>
                      <a:pt x="7533" y="1"/>
                    </a:moveTo>
                    <a:cubicBezTo>
                      <a:pt x="7501" y="1"/>
                      <a:pt x="7471" y="16"/>
                      <a:pt x="7452" y="54"/>
                    </a:cubicBezTo>
                    <a:cubicBezTo>
                      <a:pt x="5945" y="2631"/>
                      <a:pt x="4101" y="4991"/>
                      <a:pt x="1960" y="7071"/>
                    </a:cubicBezTo>
                    <a:cubicBezTo>
                      <a:pt x="1366" y="7666"/>
                      <a:pt x="731" y="8242"/>
                      <a:pt x="78" y="8797"/>
                    </a:cubicBezTo>
                    <a:cubicBezTo>
                      <a:pt x="1" y="8858"/>
                      <a:pt x="78" y="8967"/>
                      <a:pt x="163" y="8967"/>
                    </a:cubicBezTo>
                    <a:cubicBezTo>
                      <a:pt x="188" y="8967"/>
                      <a:pt x="214" y="8957"/>
                      <a:pt x="236" y="8935"/>
                    </a:cubicBezTo>
                    <a:cubicBezTo>
                      <a:pt x="2536" y="6992"/>
                      <a:pt x="4577" y="4772"/>
                      <a:pt x="6282" y="2295"/>
                    </a:cubicBezTo>
                    <a:cubicBezTo>
                      <a:pt x="6757" y="1600"/>
                      <a:pt x="7214" y="887"/>
                      <a:pt x="7630" y="154"/>
                    </a:cubicBezTo>
                    <a:cubicBezTo>
                      <a:pt x="7671" y="73"/>
                      <a:pt x="7600" y="1"/>
                      <a:pt x="753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65" name="Google Shape;2865;p29"/>
              <p:cNvSpPr/>
              <p:nvPr/>
            </p:nvSpPr>
            <p:spPr>
              <a:xfrm>
                <a:off x="5841638" y="3353504"/>
                <a:ext cx="128522" cy="169026"/>
              </a:xfrm>
              <a:custGeom>
                <a:avLst/>
                <a:gdLst/>
                <a:ahLst/>
                <a:cxnLst/>
                <a:rect l="l" t="t" r="r" b="b"/>
                <a:pathLst>
                  <a:path w="6574" h="7221" extrusionOk="0">
                    <a:moveTo>
                      <a:pt x="6428" y="0"/>
                    </a:moveTo>
                    <a:cubicBezTo>
                      <a:pt x="6396" y="0"/>
                      <a:pt x="6364" y="14"/>
                      <a:pt x="6340" y="50"/>
                    </a:cubicBezTo>
                    <a:cubicBezTo>
                      <a:pt x="4932" y="2053"/>
                      <a:pt x="3208" y="3777"/>
                      <a:pt x="1503" y="5542"/>
                    </a:cubicBezTo>
                    <a:cubicBezTo>
                      <a:pt x="1027" y="6036"/>
                      <a:pt x="531" y="6533"/>
                      <a:pt x="76" y="7048"/>
                    </a:cubicBezTo>
                    <a:cubicBezTo>
                      <a:pt x="0" y="7123"/>
                      <a:pt x="73" y="7221"/>
                      <a:pt x="147" y="7221"/>
                    </a:cubicBezTo>
                    <a:cubicBezTo>
                      <a:pt x="171" y="7221"/>
                      <a:pt x="195" y="7210"/>
                      <a:pt x="214" y="7186"/>
                    </a:cubicBezTo>
                    <a:cubicBezTo>
                      <a:pt x="1900" y="5383"/>
                      <a:pt x="3684" y="3678"/>
                      <a:pt x="5269" y="1775"/>
                    </a:cubicBezTo>
                    <a:cubicBezTo>
                      <a:pt x="5706" y="1260"/>
                      <a:pt x="6121" y="724"/>
                      <a:pt x="6518" y="150"/>
                    </a:cubicBezTo>
                    <a:cubicBezTo>
                      <a:pt x="6573" y="80"/>
                      <a:pt x="6502" y="0"/>
                      <a:pt x="642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66" name="Google Shape;2866;p29"/>
              <p:cNvSpPr/>
              <p:nvPr/>
            </p:nvSpPr>
            <p:spPr>
              <a:xfrm>
                <a:off x="5843965" y="3224896"/>
                <a:ext cx="141014" cy="199291"/>
              </a:xfrm>
              <a:custGeom>
                <a:avLst/>
                <a:gdLst/>
                <a:ahLst/>
                <a:cxnLst/>
                <a:rect l="l" t="t" r="r" b="b"/>
                <a:pathLst>
                  <a:path w="7213" h="8514" extrusionOk="0">
                    <a:moveTo>
                      <a:pt x="7070" y="1"/>
                    </a:moveTo>
                    <a:cubicBezTo>
                      <a:pt x="7035" y="1"/>
                      <a:pt x="7000" y="17"/>
                      <a:pt x="6974" y="55"/>
                    </a:cubicBezTo>
                    <a:cubicBezTo>
                      <a:pt x="5566" y="2434"/>
                      <a:pt x="3684" y="4495"/>
                      <a:pt x="1781" y="6517"/>
                    </a:cubicBezTo>
                    <a:cubicBezTo>
                      <a:pt x="1205" y="7112"/>
                      <a:pt x="650" y="7725"/>
                      <a:pt x="76" y="8341"/>
                    </a:cubicBezTo>
                    <a:cubicBezTo>
                      <a:pt x="0" y="8415"/>
                      <a:pt x="73" y="8513"/>
                      <a:pt x="147" y="8513"/>
                    </a:cubicBezTo>
                    <a:cubicBezTo>
                      <a:pt x="171" y="8513"/>
                      <a:pt x="195" y="8503"/>
                      <a:pt x="214" y="8479"/>
                    </a:cubicBezTo>
                    <a:cubicBezTo>
                      <a:pt x="2177" y="6417"/>
                      <a:pt x="4178" y="4376"/>
                      <a:pt x="5864" y="2096"/>
                    </a:cubicBezTo>
                    <a:cubicBezTo>
                      <a:pt x="6340" y="1461"/>
                      <a:pt x="6776" y="827"/>
                      <a:pt x="7172" y="153"/>
                    </a:cubicBezTo>
                    <a:cubicBezTo>
                      <a:pt x="7212" y="72"/>
                      <a:pt x="7143" y="1"/>
                      <a:pt x="707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67" name="Google Shape;2867;p29"/>
              <p:cNvSpPr/>
              <p:nvPr/>
            </p:nvSpPr>
            <p:spPr>
              <a:xfrm>
                <a:off x="5706250" y="3179070"/>
                <a:ext cx="141464" cy="285642"/>
              </a:xfrm>
              <a:custGeom>
                <a:avLst/>
                <a:gdLst/>
                <a:ahLst/>
                <a:cxnLst/>
                <a:rect l="l" t="t" r="r" b="b"/>
                <a:pathLst>
                  <a:path w="7236" h="12203" extrusionOk="0">
                    <a:moveTo>
                      <a:pt x="154" y="0"/>
                    </a:moveTo>
                    <a:cubicBezTo>
                      <a:pt x="78" y="0"/>
                      <a:pt x="1" y="84"/>
                      <a:pt x="42" y="168"/>
                    </a:cubicBezTo>
                    <a:cubicBezTo>
                      <a:pt x="975" y="1696"/>
                      <a:pt x="1747" y="3281"/>
                      <a:pt x="2561" y="4867"/>
                    </a:cubicBezTo>
                    <a:cubicBezTo>
                      <a:pt x="3393" y="6493"/>
                      <a:pt x="4265" y="8058"/>
                      <a:pt x="5257" y="9564"/>
                    </a:cubicBezTo>
                    <a:cubicBezTo>
                      <a:pt x="5831" y="10437"/>
                      <a:pt x="6425" y="11290"/>
                      <a:pt x="7001" y="12162"/>
                    </a:cubicBezTo>
                    <a:cubicBezTo>
                      <a:pt x="7024" y="12190"/>
                      <a:pt x="7055" y="12202"/>
                      <a:pt x="7085" y="12202"/>
                    </a:cubicBezTo>
                    <a:cubicBezTo>
                      <a:pt x="7161" y="12202"/>
                      <a:pt x="7235" y="12128"/>
                      <a:pt x="7179" y="12043"/>
                    </a:cubicBezTo>
                    <a:cubicBezTo>
                      <a:pt x="6168" y="10537"/>
                      <a:pt x="5117" y="9030"/>
                      <a:pt x="4186" y="7444"/>
                    </a:cubicBezTo>
                    <a:cubicBezTo>
                      <a:pt x="3293" y="5898"/>
                      <a:pt x="2521" y="4292"/>
                      <a:pt x="1688" y="2706"/>
                    </a:cubicBezTo>
                    <a:cubicBezTo>
                      <a:pt x="1232" y="1815"/>
                      <a:pt x="756" y="922"/>
                      <a:pt x="241" y="50"/>
                    </a:cubicBezTo>
                    <a:cubicBezTo>
                      <a:pt x="217" y="15"/>
                      <a:pt x="186" y="0"/>
                      <a:pt x="15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68" name="Google Shape;2868;p29"/>
              <p:cNvSpPr/>
              <p:nvPr/>
            </p:nvSpPr>
            <p:spPr>
              <a:xfrm>
                <a:off x="5748851" y="3051725"/>
                <a:ext cx="97379" cy="277824"/>
              </a:xfrm>
              <a:custGeom>
                <a:avLst/>
                <a:gdLst/>
                <a:ahLst/>
                <a:cxnLst/>
                <a:rect l="l" t="t" r="r" b="b"/>
                <a:pathLst>
                  <a:path w="4981" h="11869" extrusionOk="0">
                    <a:moveTo>
                      <a:pt x="126" y="0"/>
                    </a:moveTo>
                    <a:cubicBezTo>
                      <a:pt x="63" y="0"/>
                      <a:pt x="1" y="55"/>
                      <a:pt x="25" y="138"/>
                    </a:cubicBezTo>
                    <a:cubicBezTo>
                      <a:pt x="1035" y="3251"/>
                      <a:pt x="2285" y="6264"/>
                      <a:pt x="3612" y="9257"/>
                    </a:cubicBezTo>
                    <a:cubicBezTo>
                      <a:pt x="3989" y="10110"/>
                      <a:pt x="4386" y="10962"/>
                      <a:pt x="4762" y="11815"/>
                    </a:cubicBezTo>
                    <a:cubicBezTo>
                      <a:pt x="4781" y="11853"/>
                      <a:pt x="4812" y="11868"/>
                      <a:pt x="4843" y="11868"/>
                    </a:cubicBezTo>
                    <a:cubicBezTo>
                      <a:pt x="4911" y="11868"/>
                      <a:pt x="4981" y="11796"/>
                      <a:pt x="4941" y="11715"/>
                    </a:cubicBezTo>
                    <a:cubicBezTo>
                      <a:pt x="3593" y="8722"/>
                      <a:pt x="2245" y="5728"/>
                      <a:pt x="1114" y="2636"/>
                    </a:cubicBezTo>
                    <a:cubicBezTo>
                      <a:pt x="797" y="1785"/>
                      <a:pt x="520" y="931"/>
                      <a:pt x="223" y="80"/>
                    </a:cubicBezTo>
                    <a:cubicBezTo>
                      <a:pt x="207" y="24"/>
                      <a:pt x="166" y="0"/>
                      <a:pt x="12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69" name="Google Shape;2869;p29"/>
              <p:cNvSpPr/>
              <p:nvPr/>
            </p:nvSpPr>
            <p:spPr>
              <a:xfrm>
                <a:off x="5843476" y="3059355"/>
                <a:ext cx="119333" cy="199643"/>
              </a:xfrm>
              <a:custGeom>
                <a:avLst/>
                <a:gdLst/>
                <a:ahLst/>
                <a:cxnLst/>
                <a:rect l="l" t="t" r="r" b="b"/>
                <a:pathLst>
                  <a:path w="6104" h="8529" extrusionOk="0">
                    <a:moveTo>
                      <a:pt x="5948" y="1"/>
                    </a:moveTo>
                    <a:cubicBezTo>
                      <a:pt x="5917" y="1"/>
                      <a:pt x="5886" y="15"/>
                      <a:pt x="5868" y="50"/>
                    </a:cubicBezTo>
                    <a:cubicBezTo>
                      <a:pt x="4441" y="2251"/>
                      <a:pt x="3035" y="4451"/>
                      <a:pt x="1468" y="6552"/>
                    </a:cubicBezTo>
                    <a:cubicBezTo>
                      <a:pt x="1013" y="7167"/>
                      <a:pt x="537" y="7762"/>
                      <a:pt x="61" y="8336"/>
                    </a:cubicBezTo>
                    <a:cubicBezTo>
                      <a:pt x="1" y="8427"/>
                      <a:pt x="66" y="8529"/>
                      <a:pt x="145" y="8529"/>
                    </a:cubicBezTo>
                    <a:cubicBezTo>
                      <a:pt x="170" y="8529"/>
                      <a:pt x="196" y="8519"/>
                      <a:pt x="220" y="8495"/>
                    </a:cubicBezTo>
                    <a:cubicBezTo>
                      <a:pt x="1904" y="6454"/>
                      <a:pt x="3391" y="4253"/>
                      <a:pt x="4838" y="2033"/>
                    </a:cubicBezTo>
                    <a:cubicBezTo>
                      <a:pt x="5234" y="1419"/>
                      <a:pt x="5651" y="785"/>
                      <a:pt x="6048" y="150"/>
                    </a:cubicBezTo>
                    <a:cubicBezTo>
                      <a:pt x="6103" y="80"/>
                      <a:pt x="6022" y="1"/>
                      <a:pt x="594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70" name="Google Shape;2870;p29"/>
              <p:cNvSpPr/>
              <p:nvPr/>
            </p:nvSpPr>
            <p:spPr>
              <a:xfrm>
                <a:off x="5842349" y="2975202"/>
                <a:ext cx="56049" cy="93803"/>
              </a:xfrm>
              <a:custGeom>
                <a:avLst/>
                <a:gdLst/>
                <a:ahLst/>
                <a:cxnLst/>
                <a:rect l="l" t="t" r="r" b="b"/>
                <a:pathLst>
                  <a:path w="3427" h="4803" extrusionOk="0">
                    <a:moveTo>
                      <a:pt x="3275" y="0"/>
                    </a:moveTo>
                    <a:cubicBezTo>
                      <a:pt x="3245" y="0"/>
                      <a:pt x="3214" y="12"/>
                      <a:pt x="3191" y="41"/>
                    </a:cubicBezTo>
                    <a:cubicBezTo>
                      <a:pt x="2339" y="1190"/>
                      <a:pt x="1784" y="2538"/>
                      <a:pt x="912" y="3688"/>
                    </a:cubicBezTo>
                    <a:cubicBezTo>
                      <a:pt x="674" y="4026"/>
                      <a:pt x="397" y="4343"/>
                      <a:pt x="80" y="4620"/>
                    </a:cubicBezTo>
                    <a:cubicBezTo>
                      <a:pt x="0" y="4699"/>
                      <a:pt x="84" y="4802"/>
                      <a:pt x="172" y="4802"/>
                    </a:cubicBezTo>
                    <a:cubicBezTo>
                      <a:pt x="194" y="4802"/>
                      <a:pt x="218" y="4795"/>
                      <a:pt x="238" y="4779"/>
                    </a:cubicBezTo>
                    <a:cubicBezTo>
                      <a:pt x="1309" y="3767"/>
                      <a:pt x="1943" y="2440"/>
                      <a:pt x="2676" y="1211"/>
                    </a:cubicBezTo>
                    <a:cubicBezTo>
                      <a:pt x="2894" y="834"/>
                      <a:pt x="3112" y="497"/>
                      <a:pt x="3370" y="160"/>
                    </a:cubicBezTo>
                    <a:cubicBezTo>
                      <a:pt x="3427" y="75"/>
                      <a:pt x="3352" y="0"/>
                      <a:pt x="327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71" name="Google Shape;2871;p29"/>
              <p:cNvSpPr/>
              <p:nvPr/>
            </p:nvSpPr>
            <p:spPr>
              <a:xfrm>
                <a:off x="5797825" y="2921315"/>
                <a:ext cx="47956" cy="79890"/>
              </a:xfrm>
              <a:custGeom>
                <a:avLst/>
                <a:gdLst/>
                <a:ahLst/>
                <a:cxnLst/>
                <a:rect l="l" t="t" r="r" b="b"/>
                <a:pathLst>
                  <a:path w="2453" h="3413" extrusionOk="0">
                    <a:moveTo>
                      <a:pt x="160" y="1"/>
                    </a:moveTo>
                    <a:cubicBezTo>
                      <a:pt x="85" y="1"/>
                      <a:pt x="1" y="75"/>
                      <a:pt x="57" y="160"/>
                    </a:cubicBezTo>
                    <a:cubicBezTo>
                      <a:pt x="771" y="1230"/>
                      <a:pt x="1503" y="2301"/>
                      <a:pt x="2217" y="3371"/>
                    </a:cubicBezTo>
                    <a:cubicBezTo>
                      <a:pt x="2240" y="3400"/>
                      <a:pt x="2271" y="3412"/>
                      <a:pt x="2302" y="3412"/>
                    </a:cubicBezTo>
                    <a:cubicBezTo>
                      <a:pt x="2378" y="3412"/>
                      <a:pt x="2453" y="3337"/>
                      <a:pt x="2396" y="3252"/>
                    </a:cubicBezTo>
                    <a:cubicBezTo>
                      <a:pt x="1683" y="2182"/>
                      <a:pt x="969" y="1112"/>
                      <a:pt x="235" y="41"/>
                    </a:cubicBezTo>
                    <a:cubicBezTo>
                      <a:pt x="218" y="13"/>
                      <a:pt x="190" y="1"/>
                      <a:pt x="16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72" name="Google Shape;2872;p29"/>
              <p:cNvSpPr/>
              <p:nvPr/>
            </p:nvSpPr>
            <p:spPr>
              <a:xfrm>
                <a:off x="5842342" y="2908700"/>
                <a:ext cx="4262" cy="974197"/>
              </a:xfrm>
              <a:custGeom>
                <a:avLst/>
                <a:gdLst/>
                <a:ahLst/>
                <a:cxnLst/>
                <a:rect l="l" t="t" r="r" b="b"/>
                <a:pathLst>
                  <a:path w="218" h="41619" extrusionOk="0">
                    <a:moveTo>
                      <a:pt x="109" y="1"/>
                    </a:moveTo>
                    <a:cubicBezTo>
                      <a:pt x="55" y="1"/>
                      <a:pt x="0" y="35"/>
                      <a:pt x="0" y="104"/>
                    </a:cubicBezTo>
                    <a:lnTo>
                      <a:pt x="0" y="16300"/>
                    </a:lnTo>
                    <a:lnTo>
                      <a:pt x="0" y="32415"/>
                    </a:lnTo>
                    <a:lnTo>
                      <a:pt x="0" y="41515"/>
                    </a:lnTo>
                    <a:cubicBezTo>
                      <a:pt x="0" y="41584"/>
                      <a:pt x="55" y="41618"/>
                      <a:pt x="109" y="41618"/>
                    </a:cubicBezTo>
                    <a:cubicBezTo>
                      <a:pt x="163" y="41618"/>
                      <a:pt x="218" y="41584"/>
                      <a:pt x="218" y="41515"/>
                    </a:cubicBezTo>
                    <a:lnTo>
                      <a:pt x="218" y="25319"/>
                    </a:lnTo>
                    <a:lnTo>
                      <a:pt x="218" y="9204"/>
                    </a:lnTo>
                    <a:lnTo>
                      <a:pt x="218" y="104"/>
                    </a:lnTo>
                    <a:cubicBezTo>
                      <a:pt x="218" y="35"/>
                      <a:pt x="163" y="1"/>
                      <a:pt x="10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grpSp>
        <p:nvGrpSpPr>
          <p:cNvPr id="2873" name="Google Shape;2873;p29"/>
          <p:cNvGrpSpPr/>
          <p:nvPr/>
        </p:nvGrpSpPr>
        <p:grpSpPr>
          <a:xfrm rot="6827663">
            <a:off x="10270578" y="5515242"/>
            <a:ext cx="1604577" cy="1450309"/>
            <a:chOff x="2401900" y="1895088"/>
            <a:chExt cx="1203300" cy="1087613"/>
          </a:xfrm>
        </p:grpSpPr>
        <p:sp>
          <p:nvSpPr>
            <p:cNvPr id="2874" name="Google Shape;2874;p29"/>
            <p:cNvSpPr/>
            <p:nvPr/>
          </p:nvSpPr>
          <p:spPr>
            <a:xfrm>
              <a:off x="2401900" y="1899500"/>
              <a:ext cx="1203300" cy="1083200"/>
            </a:xfrm>
            <a:custGeom>
              <a:avLst/>
              <a:gdLst/>
              <a:ahLst/>
              <a:cxnLst/>
              <a:rect l="l" t="t" r="r" b="b"/>
              <a:pathLst>
                <a:path w="48132" h="43328" extrusionOk="0">
                  <a:moveTo>
                    <a:pt x="0" y="1"/>
                  </a:moveTo>
                  <a:lnTo>
                    <a:pt x="0" y="1"/>
                  </a:lnTo>
                  <a:cubicBezTo>
                    <a:pt x="21" y="576"/>
                    <a:pt x="40" y="1131"/>
                    <a:pt x="60" y="1705"/>
                  </a:cubicBezTo>
                  <a:cubicBezTo>
                    <a:pt x="238" y="6661"/>
                    <a:pt x="555" y="11637"/>
                    <a:pt x="2141" y="16316"/>
                  </a:cubicBezTo>
                  <a:cubicBezTo>
                    <a:pt x="2141" y="16316"/>
                    <a:pt x="2954" y="16453"/>
                    <a:pt x="4087" y="16453"/>
                  </a:cubicBezTo>
                  <a:cubicBezTo>
                    <a:pt x="4923" y="16453"/>
                    <a:pt x="5933" y="16378"/>
                    <a:pt x="6919" y="16117"/>
                  </a:cubicBezTo>
                  <a:lnTo>
                    <a:pt x="6919" y="16117"/>
                  </a:lnTo>
                  <a:cubicBezTo>
                    <a:pt x="6919" y="16117"/>
                    <a:pt x="4718" y="17841"/>
                    <a:pt x="3192" y="18475"/>
                  </a:cubicBezTo>
                  <a:cubicBezTo>
                    <a:pt x="3192" y="18475"/>
                    <a:pt x="5590" y="22123"/>
                    <a:pt x="7672" y="24919"/>
                  </a:cubicBezTo>
                  <a:cubicBezTo>
                    <a:pt x="7672" y="24919"/>
                    <a:pt x="8603" y="24641"/>
                    <a:pt x="10427" y="23412"/>
                  </a:cubicBezTo>
                  <a:lnTo>
                    <a:pt x="10427" y="23412"/>
                  </a:lnTo>
                  <a:cubicBezTo>
                    <a:pt x="10427" y="23412"/>
                    <a:pt x="10249" y="24562"/>
                    <a:pt x="9396" y="26465"/>
                  </a:cubicBezTo>
                  <a:cubicBezTo>
                    <a:pt x="9396" y="26465"/>
                    <a:pt x="12409" y="29616"/>
                    <a:pt x="14808" y="31936"/>
                  </a:cubicBezTo>
                  <a:lnTo>
                    <a:pt x="17861" y="29655"/>
                  </a:lnTo>
                  <a:lnTo>
                    <a:pt x="17861" y="29655"/>
                  </a:lnTo>
                  <a:cubicBezTo>
                    <a:pt x="17861" y="29656"/>
                    <a:pt x="18139" y="31043"/>
                    <a:pt x="17385" y="33105"/>
                  </a:cubicBezTo>
                  <a:cubicBezTo>
                    <a:pt x="17385" y="33105"/>
                    <a:pt x="25198" y="37212"/>
                    <a:pt x="34368" y="37212"/>
                  </a:cubicBezTo>
                  <a:cubicBezTo>
                    <a:pt x="37081" y="37212"/>
                    <a:pt x="39914" y="36852"/>
                    <a:pt x="42698" y="35919"/>
                  </a:cubicBezTo>
                  <a:cubicBezTo>
                    <a:pt x="43015" y="36237"/>
                    <a:pt x="43313" y="36574"/>
                    <a:pt x="43631" y="36911"/>
                  </a:cubicBezTo>
                  <a:cubicBezTo>
                    <a:pt x="44979" y="38457"/>
                    <a:pt x="46287" y="40103"/>
                    <a:pt x="47257" y="41906"/>
                  </a:cubicBezTo>
                  <a:cubicBezTo>
                    <a:pt x="47495" y="42342"/>
                    <a:pt x="47714" y="42799"/>
                    <a:pt x="47912" y="43274"/>
                  </a:cubicBezTo>
                  <a:cubicBezTo>
                    <a:pt x="47931" y="43312"/>
                    <a:pt x="47961" y="43327"/>
                    <a:pt x="47991" y="43327"/>
                  </a:cubicBezTo>
                  <a:cubicBezTo>
                    <a:pt x="48059" y="43327"/>
                    <a:pt x="48131" y="43250"/>
                    <a:pt x="48090" y="43156"/>
                  </a:cubicBezTo>
                  <a:cubicBezTo>
                    <a:pt x="47297" y="41272"/>
                    <a:pt x="46108" y="39587"/>
                    <a:pt x="44820" y="38002"/>
                  </a:cubicBezTo>
                  <a:cubicBezTo>
                    <a:pt x="44186" y="37228"/>
                    <a:pt x="43531" y="36474"/>
                    <a:pt x="42838" y="35742"/>
                  </a:cubicBezTo>
                  <a:cubicBezTo>
                    <a:pt x="44384" y="25830"/>
                    <a:pt x="38139" y="19704"/>
                    <a:pt x="38139" y="19704"/>
                  </a:cubicBezTo>
                  <a:cubicBezTo>
                    <a:pt x="37049" y="20973"/>
                    <a:pt x="35345" y="21330"/>
                    <a:pt x="35345" y="21330"/>
                  </a:cubicBezTo>
                  <a:cubicBezTo>
                    <a:pt x="36257" y="20042"/>
                    <a:pt x="36851" y="18100"/>
                    <a:pt x="36851" y="18100"/>
                  </a:cubicBezTo>
                  <a:cubicBezTo>
                    <a:pt x="33957" y="14254"/>
                    <a:pt x="29893" y="11974"/>
                    <a:pt x="29893" y="11974"/>
                  </a:cubicBezTo>
                  <a:cubicBezTo>
                    <a:pt x="28584" y="13639"/>
                    <a:pt x="26919" y="15145"/>
                    <a:pt x="26919" y="15145"/>
                  </a:cubicBezTo>
                  <a:cubicBezTo>
                    <a:pt x="27316" y="13421"/>
                    <a:pt x="27376" y="10527"/>
                    <a:pt x="27376" y="10527"/>
                  </a:cubicBezTo>
                  <a:cubicBezTo>
                    <a:pt x="25135" y="8802"/>
                    <a:pt x="19407" y="6682"/>
                    <a:pt x="19407" y="6682"/>
                  </a:cubicBezTo>
                  <a:cubicBezTo>
                    <a:pt x="18514" y="8228"/>
                    <a:pt x="16434" y="9853"/>
                    <a:pt x="16434" y="9853"/>
                  </a:cubicBezTo>
                  <a:cubicBezTo>
                    <a:pt x="16989" y="7771"/>
                    <a:pt x="17246" y="5392"/>
                    <a:pt x="17246" y="5392"/>
                  </a:cubicBezTo>
                  <a:cubicBezTo>
                    <a:pt x="17246" y="5392"/>
                    <a:pt x="12528" y="2538"/>
                    <a:pt x="8286" y="2221"/>
                  </a:cubicBezTo>
                  <a:cubicBezTo>
                    <a:pt x="4025" y="1924"/>
                    <a:pt x="0" y="1"/>
                    <a:pt x="0" y="1"/>
                  </a:cubicBezTo>
                  <a:close/>
                </a:path>
              </a:pathLst>
            </a:custGeom>
            <a:solidFill>
              <a:schemeClr val="dk1"/>
            </a:solidFill>
            <a:ln w="152400" cap="flat" cmpd="sng">
              <a:solidFill>
                <a:schemeClr val="lt2"/>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nvGrpSpPr>
            <p:cNvPr id="2875" name="Google Shape;2875;p29"/>
            <p:cNvGrpSpPr/>
            <p:nvPr/>
          </p:nvGrpSpPr>
          <p:grpSpPr>
            <a:xfrm>
              <a:off x="2402050" y="1895088"/>
              <a:ext cx="1156651" cy="1051648"/>
              <a:chOff x="3295800" y="1931075"/>
              <a:chExt cx="1156651" cy="1051648"/>
            </a:xfrm>
          </p:grpSpPr>
          <p:sp>
            <p:nvSpPr>
              <p:cNvPr id="2876" name="Google Shape;2876;p29"/>
              <p:cNvSpPr/>
              <p:nvPr/>
            </p:nvSpPr>
            <p:spPr>
              <a:xfrm>
                <a:off x="3295800" y="1931075"/>
                <a:ext cx="1111075" cy="930525"/>
              </a:xfrm>
              <a:custGeom>
                <a:avLst/>
                <a:gdLst/>
                <a:ahLst/>
                <a:cxnLst/>
                <a:rect l="l" t="t" r="r" b="b"/>
                <a:pathLst>
                  <a:path w="44443" h="37221" extrusionOk="0">
                    <a:moveTo>
                      <a:pt x="0" y="0"/>
                    </a:moveTo>
                    <a:lnTo>
                      <a:pt x="59" y="1726"/>
                    </a:lnTo>
                    <a:cubicBezTo>
                      <a:pt x="238" y="6661"/>
                      <a:pt x="555" y="11656"/>
                      <a:pt x="2141" y="16334"/>
                    </a:cubicBezTo>
                    <a:cubicBezTo>
                      <a:pt x="2141" y="16334"/>
                      <a:pt x="2944" y="16464"/>
                      <a:pt x="4064" y="16464"/>
                    </a:cubicBezTo>
                    <a:cubicBezTo>
                      <a:pt x="4905" y="16464"/>
                      <a:pt x="5924" y="16391"/>
                      <a:pt x="6918" y="16136"/>
                    </a:cubicBezTo>
                    <a:lnTo>
                      <a:pt x="6918" y="16136"/>
                    </a:lnTo>
                    <a:cubicBezTo>
                      <a:pt x="6918" y="16136"/>
                      <a:pt x="4718" y="17841"/>
                      <a:pt x="3191" y="18475"/>
                    </a:cubicBezTo>
                    <a:cubicBezTo>
                      <a:pt x="3191" y="18475"/>
                      <a:pt x="5590" y="22143"/>
                      <a:pt x="7671" y="24937"/>
                    </a:cubicBezTo>
                    <a:cubicBezTo>
                      <a:pt x="7671" y="24937"/>
                      <a:pt x="8603" y="24660"/>
                      <a:pt x="10427" y="23431"/>
                    </a:cubicBezTo>
                    <a:lnTo>
                      <a:pt x="10427" y="23431"/>
                    </a:lnTo>
                    <a:cubicBezTo>
                      <a:pt x="10427" y="23431"/>
                      <a:pt x="10248" y="24561"/>
                      <a:pt x="9396" y="26483"/>
                    </a:cubicBezTo>
                    <a:cubicBezTo>
                      <a:pt x="9396" y="26483"/>
                      <a:pt x="12409" y="29636"/>
                      <a:pt x="14807" y="31955"/>
                    </a:cubicBezTo>
                    <a:lnTo>
                      <a:pt x="17860" y="29655"/>
                    </a:lnTo>
                    <a:lnTo>
                      <a:pt x="17860" y="29655"/>
                    </a:lnTo>
                    <a:cubicBezTo>
                      <a:pt x="17860" y="29655"/>
                      <a:pt x="18137" y="31063"/>
                      <a:pt x="17384" y="33125"/>
                    </a:cubicBezTo>
                    <a:cubicBezTo>
                      <a:pt x="17384" y="33125"/>
                      <a:pt x="25178" y="37221"/>
                      <a:pt x="34337" y="37221"/>
                    </a:cubicBezTo>
                    <a:cubicBezTo>
                      <a:pt x="37099" y="37221"/>
                      <a:pt x="39984" y="36848"/>
                      <a:pt x="42817" y="35879"/>
                    </a:cubicBezTo>
                    <a:cubicBezTo>
                      <a:pt x="44443" y="25889"/>
                      <a:pt x="38139" y="19704"/>
                      <a:pt x="38139" y="19704"/>
                    </a:cubicBezTo>
                    <a:cubicBezTo>
                      <a:pt x="37048" y="20993"/>
                      <a:pt x="35343" y="21350"/>
                      <a:pt x="35343" y="21350"/>
                    </a:cubicBezTo>
                    <a:cubicBezTo>
                      <a:pt x="36255" y="20061"/>
                      <a:pt x="36850" y="18099"/>
                      <a:pt x="36850" y="18099"/>
                    </a:cubicBezTo>
                    <a:cubicBezTo>
                      <a:pt x="33956" y="14273"/>
                      <a:pt x="29893" y="11994"/>
                      <a:pt x="29893" y="11994"/>
                    </a:cubicBezTo>
                    <a:cubicBezTo>
                      <a:pt x="28585" y="13638"/>
                      <a:pt x="26920" y="15145"/>
                      <a:pt x="26920" y="15145"/>
                    </a:cubicBezTo>
                    <a:cubicBezTo>
                      <a:pt x="27316" y="13440"/>
                      <a:pt x="27375" y="10546"/>
                      <a:pt x="27375" y="10546"/>
                    </a:cubicBezTo>
                    <a:cubicBezTo>
                      <a:pt x="25136" y="8822"/>
                      <a:pt x="19406" y="6700"/>
                      <a:pt x="19406" y="6700"/>
                    </a:cubicBezTo>
                    <a:cubicBezTo>
                      <a:pt x="18515" y="8227"/>
                      <a:pt x="16433" y="9853"/>
                      <a:pt x="16433" y="9853"/>
                    </a:cubicBezTo>
                    <a:cubicBezTo>
                      <a:pt x="16988" y="7791"/>
                      <a:pt x="17246" y="5413"/>
                      <a:pt x="17246" y="5413"/>
                    </a:cubicBezTo>
                    <a:cubicBezTo>
                      <a:pt x="17246" y="5413"/>
                      <a:pt x="12528" y="2538"/>
                      <a:pt x="8286" y="2241"/>
                    </a:cubicBezTo>
                    <a:cubicBezTo>
                      <a:pt x="4024" y="1924"/>
                      <a:pt x="0" y="0"/>
                      <a:pt x="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77" name="Google Shape;2877;p29"/>
              <p:cNvSpPr/>
              <p:nvPr/>
            </p:nvSpPr>
            <p:spPr>
              <a:xfrm>
                <a:off x="3371377" y="2028475"/>
                <a:ext cx="989373" cy="786271"/>
              </a:xfrm>
              <a:custGeom>
                <a:avLst/>
                <a:gdLst/>
                <a:ahLst/>
                <a:cxnLst/>
                <a:rect l="l" t="t" r="r" b="b"/>
                <a:pathLst>
                  <a:path w="37494" h="29487" extrusionOk="0">
                    <a:moveTo>
                      <a:pt x="1" y="1"/>
                    </a:moveTo>
                    <a:lnTo>
                      <a:pt x="1" y="1"/>
                    </a:lnTo>
                    <a:cubicBezTo>
                      <a:pt x="9247" y="27141"/>
                      <a:pt x="30385" y="29486"/>
                      <a:pt x="36060" y="29486"/>
                    </a:cubicBezTo>
                    <a:cubicBezTo>
                      <a:pt x="36980" y="29486"/>
                      <a:pt x="37493" y="29425"/>
                      <a:pt x="37485" y="29397"/>
                    </a:cubicBezTo>
                    <a:cubicBezTo>
                      <a:pt x="30726" y="10348"/>
                      <a:pt x="1" y="1"/>
                      <a:pt x="1" y="1"/>
                    </a:cubicBezTo>
                    <a:close/>
                  </a:path>
                </a:pathLst>
              </a:custGeom>
              <a:solidFill>
                <a:srgbClr val="191919">
                  <a:alpha val="128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78" name="Google Shape;2878;p29"/>
              <p:cNvSpPr/>
              <p:nvPr/>
            </p:nvSpPr>
            <p:spPr>
              <a:xfrm>
                <a:off x="3601474" y="2047537"/>
                <a:ext cx="54905" cy="195530"/>
              </a:xfrm>
              <a:custGeom>
                <a:avLst/>
                <a:gdLst/>
                <a:ahLst/>
                <a:cxnLst/>
                <a:rect l="l" t="t" r="r" b="b"/>
                <a:pathLst>
                  <a:path w="2924" h="10413" extrusionOk="0">
                    <a:moveTo>
                      <a:pt x="2785" y="1"/>
                    </a:moveTo>
                    <a:cubicBezTo>
                      <a:pt x="2745" y="1"/>
                      <a:pt x="2708" y="20"/>
                      <a:pt x="2701" y="66"/>
                    </a:cubicBezTo>
                    <a:cubicBezTo>
                      <a:pt x="2205" y="2762"/>
                      <a:pt x="1551" y="5437"/>
                      <a:pt x="738" y="8054"/>
                    </a:cubicBezTo>
                    <a:cubicBezTo>
                      <a:pt x="521" y="8807"/>
                      <a:pt x="283" y="9541"/>
                      <a:pt x="24" y="10274"/>
                    </a:cubicBezTo>
                    <a:cubicBezTo>
                      <a:pt x="0" y="10358"/>
                      <a:pt x="63" y="10413"/>
                      <a:pt x="125" y="10413"/>
                    </a:cubicBezTo>
                    <a:cubicBezTo>
                      <a:pt x="166" y="10413"/>
                      <a:pt x="207" y="10389"/>
                      <a:pt x="222" y="10334"/>
                    </a:cubicBezTo>
                    <a:cubicBezTo>
                      <a:pt x="1115" y="7737"/>
                      <a:pt x="1848" y="5101"/>
                      <a:pt x="2443" y="2424"/>
                    </a:cubicBezTo>
                    <a:cubicBezTo>
                      <a:pt x="2622" y="1652"/>
                      <a:pt x="2760" y="898"/>
                      <a:pt x="2899" y="125"/>
                    </a:cubicBezTo>
                    <a:cubicBezTo>
                      <a:pt x="2924" y="51"/>
                      <a:pt x="2850" y="1"/>
                      <a:pt x="278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79" name="Google Shape;2879;p29"/>
              <p:cNvSpPr/>
              <p:nvPr/>
            </p:nvSpPr>
            <p:spPr>
              <a:xfrm>
                <a:off x="3566492" y="2035275"/>
                <a:ext cx="38813" cy="173917"/>
              </a:xfrm>
              <a:custGeom>
                <a:avLst/>
                <a:gdLst/>
                <a:ahLst/>
                <a:cxnLst/>
                <a:rect l="l" t="t" r="r" b="b"/>
                <a:pathLst>
                  <a:path w="2067" h="9262" extrusionOk="0">
                    <a:moveTo>
                      <a:pt x="1965" y="0"/>
                    </a:moveTo>
                    <a:cubicBezTo>
                      <a:pt x="1913" y="0"/>
                      <a:pt x="1858" y="35"/>
                      <a:pt x="1848" y="104"/>
                    </a:cubicBezTo>
                    <a:cubicBezTo>
                      <a:pt x="1630" y="2482"/>
                      <a:pt x="1213" y="4861"/>
                      <a:pt x="600" y="7181"/>
                    </a:cubicBezTo>
                    <a:cubicBezTo>
                      <a:pt x="420" y="7834"/>
                      <a:pt x="222" y="8489"/>
                      <a:pt x="24" y="9124"/>
                    </a:cubicBezTo>
                    <a:cubicBezTo>
                      <a:pt x="0" y="9207"/>
                      <a:pt x="63" y="9262"/>
                      <a:pt x="125" y="9262"/>
                    </a:cubicBezTo>
                    <a:cubicBezTo>
                      <a:pt x="166" y="9262"/>
                      <a:pt x="206" y="9238"/>
                      <a:pt x="222" y="9182"/>
                    </a:cubicBezTo>
                    <a:cubicBezTo>
                      <a:pt x="956" y="6883"/>
                      <a:pt x="1491" y="4504"/>
                      <a:pt x="1829" y="2107"/>
                    </a:cubicBezTo>
                    <a:cubicBezTo>
                      <a:pt x="1927" y="1433"/>
                      <a:pt x="1987" y="759"/>
                      <a:pt x="2066" y="104"/>
                    </a:cubicBezTo>
                    <a:cubicBezTo>
                      <a:pt x="2066" y="35"/>
                      <a:pt x="2017" y="0"/>
                      <a:pt x="196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80" name="Google Shape;2880;p29"/>
              <p:cNvSpPr/>
              <p:nvPr/>
            </p:nvSpPr>
            <p:spPr>
              <a:xfrm>
                <a:off x="3440775" y="2290111"/>
                <a:ext cx="216054" cy="20993"/>
              </a:xfrm>
              <a:custGeom>
                <a:avLst/>
                <a:gdLst/>
                <a:ahLst/>
                <a:cxnLst/>
                <a:rect l="l" t="t" r="r" b="b"/>
                <a:pathLst>
                  <a:path w="11506" h="1118" extrusionOk="0">
                    <a:moveTo>
                      <a:pt x="11373" y="1"/>
                    </a:moveTo>
                    <a:cubicBezTo>
                      <a:pt x="11362" y="1"/>
                      <a:pt x="11351" y="2"/>
                      <a:pt x="11338" y="6"/>
                    </a:cubicBezTo>
                    <a:cubicBezTo>
                      <a:pt x="8652" y="622"/>
                      <a:pt x="5895" y="921"/>
                      <a:pt x="3134" y="921"/>
                    </a:cubicBezTo>
                    <a:cubicBezTo>
                      <a:pt x="2962" y="921"/>
                      <a:pt x="2789" y="920"/>
                      <a:pt x="2616" y="918"/>
                    </a:cubicBezTo>
                    <a:cubicBezTo>
                      <a:pt x="1784" y="899"/>
                      <a:pt x="951" y="839"/>
                      <a:pt x="138" y="780"/>
                    </a:cubicBezTo>
                    <a:cubicBezTo>
                      <a:pt x="132" y="779"/>
                      <a:pt x="126" y="779"/>
                      <a:pt x="120" y="779"/>
                    </a:cubicBezTo>
                    <a:cubicBezTo>
                      <a:pt x="0" y="779"/>
                      <a:pt x="6" y="978"/>
                      <a:pt x="138" y="978"/>
                    </a:cubicBezTo>
                    <a:cubicBezTo>
                      <a:pt x="1197" y="1071"/>
                      <a:pt x="2259" y="1117"/>
                      <a:pt x="3320" y="1117"/>
                    </a:cubicBezTo>
                    <a:cubicBezTo>
                      <a:pt x="5199" y="1117"/>
                      <a:pt x="7078" y="972"/>
                      <a:pt x="8939" y="680"/>
                    </a:cubicBezTo>
                    <a:cubicBezTo>
                      <a:pt x="9772" y="542"/>
                      <a:pt x="10585" y="383"/>
                      <a:pt x="11397" y="204"/>
                    </a:cubicBezTo>
                    <a:cubicBezTo>
                      <a:pt x="11505" y="168"/>
                      <a:pt x="11482" y="1"/>
                      <a:pt x="1137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81" name="Google Shape;2881;p29"/>
              <p:cNvSpPr/>
              <p:nvPr/>
            </p:nvSpPr>
            <p:spPr>
              <a:xfrm>
                <a:off x="3437790" y="2269090"/>
                <a:ext cx="195324" cy="17163"/>
              </a:xfrm>
              <a:custGeom>
                <a:avLst/>
                <a:gdLst/>
                <a:ahLst/>
                <a:cxnLst/>
                <a:rect l="l" t="t" r="r" b="b"/>
                <a:pathLst>
                  <a:path w="10402" h="914" extrusionOk="0">
                    <a:moveTo>
                      <a:pt x="10244" y="1"/>
                    </a:moveTo>
                    <a:cubicBezTo>
                      <a:pt x="10239" y="1"/>
                      <a:pt x="10234" y="1"/>
                      <a:pt x="10229" y="2"/>
                    </a:cubicBezTo>
                    <a:cubicBezTo>
                      <a:pt x="7612" y="378"/>
                      <a:pt x="4996" y="597"/>
                      <a:pt x="2379" y="676"/>
                    </a:cubicBezTo>
                    <a:cubicBezTo>
                      <a:pt x="1626" y="695"/>
                      <a:pt x="891" y="716"/>
                      <a:pt x="138" y="716"/>
                    </a:cubicBezTo>
                    <a:cubicBezTo>
                      <a:pt x="0" y="716"/>
                      <a:pt x="0" y="914"/>
                      <a:pt x="138" y="914"/>
                    </a:cubicBezTo>
                    <a:cubicBezTo>
                      <a:pt x="2794" y="914"/>
                      <a:pt x="5451" y="774"/>
                      <a:pt x="8088" y="478"/>
                    </a:cubicBezTo>
                    <a:cubicBezTo>
                      <a:pt x="8821" y="398"/>
                      <a:pt x="9555" y="319"/>
                      <a:pt x="10287" y="219"/>
                    </a:cubicBezTo>
                    <a:cubicBezTo>
                      <a:pt x="10401" y="201"/>
                      <a:pt x="10353" y="1"/>
                      <a:pt x="1024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82" name="Google Shape;2882;p29"/>
              <p:cNvSpPr/>
              <p:nvPr/>
            </p:nvSpPr>
            <p:spPr>
              <a:xfrm>
                <a:off x="3423462" y="2177081"/>
                <a:ext cx="122636" cy="9783"/>
              </a:xfrm>
              <a:custGeom>
                <a:avLst/>
                <a:gdLst/>
                <a:ahLst/>
                <a:cxnLst/>
                <a:rect l="l" t="t" r="r" b="b"/>
                <a:pathLst>
                  <a:path w="6531" h="521" extrusionOk="0">
                    <a:moveTo>
                      <a:pt x="140" y="0"/>
                    </a:moveTo>
                    <a:cubicBezTo>
                      <a:pt x="41" y="0"/>
                      <a:pt x="1" y="186"/>
                      <a:pt x="129" y="203"/>
                    </a:cubicBezTo>
                    <a:cubicBezTo>
                      <a:pt x="1139" y="382"/>
                      <a:pt x="2170" y="462"/>
                      <a:pt x="3221" y="481"/>
                    </a:cubicBezTo>
                    <a:cubicBezTo>
                      <a:pt x="4271" y="501"/>
                      <a:pt x="5322" y="501"/>
                      <a:pt x="6393" y="520"/>
                    </a:cubicBezTo>
                    <a:cubicBezTo>
                      <a:pt x="6531" y="520"/>
                      <a:pt x="6531" y="303"/>
                      <a:pt x="6393" y="303"/>
                    </a:cubicBezTo>
                    <a:cubicBezTo>
                      <a:pt x="5341" y="303"/>
                      <a:pt x="4311" y="282"/>
                      <a:pt x="3261" y="263"/>
                    </a:cubicBezTo>
                    <a:cubicBezTo>
                      <a:pt x="2230" y="263"/>
                      <a:pt x="1199" y="184"/>
                      <a:pt x="169" y="5"/>
                    </a:cubicBezTo>
                    <a:cubicBezTo>
                      <a:pt x="159" y="2"/>
                      <a:pt x="149" y="0"/>
                      <a:pt x="14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83" name="Google Shape;2883;p29"/>
              <p:cNvSpPr/>
              <p:nvPr/>
            </p:nvSpPr>
            <p:spPr>
              <a:xfrm>
                <a:off x="3732945" y="2143563"/>
                <a:ext cx="30213" cy="211904"/>
              </a:xfrm>
              <a:custGeom>
                <a:avLst/>
                <a:gdLst/>
                <a:ahLst/>
                <a:cxnLst/>
                <a:rect l="l" t="t" r="r" b="b"/>
                <a:pathLst>
                  <a:path w="1609" h="11285" extrusionOk="0">
                    <a:moveTo>
                      <a:pt x="1507" y="1"/>
                    </a:moveTo>
                    <a:cubicBezTo>
                      <a:pt x="1455" y="1"/>
                      <a:pt x="1400" y="36"/>
                      <a:pt x="1400" y="105"/>
                    </a:cubicBezTo>
                    <a:cubicBezTo>
                      <a:pt x="1341" y="2999"/>
                      <a:pt x="1064" y="5894"/>
                      <a:pt x="528" y="8748"/>
                    </a:cubicBezTo>
                    <a:cubicBezTo>
                      <a:pt x="369" y="9541"/>
                      <a:pt x="210" y="10353"/>
                      <a:pt x="12" y="11146"/>
                    </a:cubicBezTo>
                    <a:cubicBezTo>
                      <a:pt x="1" y="11230"/>
                      <a:pt x="68" y="11285"/>
                      <a:pt x="132" y="11285"/>
                    </a:cubicBezTo>
                    <a:cubicBezTo>
                      <a:pt x="175" y="11285"/>
                      <a:pt x="215" y="11261"/>
                      <a:pt x="231" y="11206"/>
                    </a:cubicBezTo>
                    <a:cubicBezTo>
                      <a:pt x="884" y="8371"/>
                      <a:pt x="1321" y="5477"/>
                      <a:pt x="1500" y="2563"/>
                    </a:cubicBezTo>
                    <a:cubicBezTo>
                      <a:pt x="1558" y="1750"/>
                      <a:pt x="1598" y="938"/>
                      <a:pt x="1598" y="105"/>
                    </a:cubicBezTo>
                    <a:cubicBezTo>
                      <a:pt x="1608" y="36"/>
                      <a:pt x="1559" y="1"/>
                      <a:pt x="150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84" name="Google Shape;2884;p29"/>
              <p:cNvSpPr/>
              <p:nvPr/>
            </p:nvSpPr>
            <p:spPr>
              <a:xfrm>
                <a:off x="3759732" y="2141620"/>
                <a:ext cx="95146" cy="229668"/>
              </a:xfrm>
              <a:custGeom>
                <a:avLst/>
                <a:gdLst/>
                <a:ahLst/>
                <a:cxnLst/>
                <a:rect l="l" t="t" r="r" b="b"/>
                <a:pathLst>
                  <a:path w="5067" h="12231" extrusionOk="0">
                    <a:moveTo>
                      <a:pt x="4962" y="0"/>
                    </a:moveTo>
                    <a:cubicBezTo>
                      <a:pt x="4908" y="0"/>
                      <a:pt x="4848" y="35"/>
                      <a:pt x="4838" y="104"/>
                    </a:cubicBezTo>
                    <a:cubicBezTo>
                      <a:pt x="4719" y="1729"/>
                      <a:pt x="4164" y="3296"/>
                      <a:pt x="3511" y="4782"/>
                    </a:cubicBezTo>
                    <a:cubicBezTo>
                      <a:pt x="2837" y="6349"/>
                      <a:pt x="2083" y="7874"/>
                      <a:pt x="1330" y="9421"/>
                    </a:cubicBezTo>
                    <a:cubicBezTo>
                      <a:pt x="913" y="10313"/>
                      <a:pt x="477" y="11186"/>
                      <a:pt x="41" y="12077"/>
                    </a:cubicBezTo>
                    <a:cubicBezTo>
                      <a:pt x="1" y="12158"/>
                      <a:pt x="71" y="12230"/>
                      <a:pt x="138" y="12230"/>
                    </a:cubicBezTo>
                    <a:cubicBezTo>
                      <a:pt x="170" y="12230"/>
                      <a:pt x="201" y="12214"/>
                      <a:pt x="220" y="12177"/>
                    </a:cubicBezTo>
                    <a:cubicBezTo>
                      <a:pt x="1013" y="10591"/>
                      <a:pt x="1785" y="8984"/>
                      <a:pt x="2538" y="7380"/>
                    </a:cubicBezTo>
                    <a:cubicBezTo>
                      <a:pt x="3252" y="5892"/>
                      <a:pt x="3986" y="4386"/>
                      <a:pt x="4502" y="2800"/>
                    </a:cubicBezTo>
                    <a:cubicBezTo>
                      <a:pt x="4779" y="1928"/>
                      <a:pt x="4977" y="1016"/>
                      <a:pt x="5057" y="104"/>
                    </a:cubicBezTo>
                    <a:cubicBezTo>
                      <a:pt x="5066" y="35"/>
                      <a:pt x="5017" y="0"/>
                      <a:pt x="496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85" name="Google Shape;2885;p29"/>
              <p:cNvSpPr/>
              <p:nvPr/>
            </p:nvSpPr>
            <p:spPr>
              <a:xfrm>
                <a:off x="3790246" y="2166162"/>
                <a:ext cx="114637" cy="227396"/>
              </a:xfrm>
              <a:custGeom>
                <a:avLst/>
                <a:gdLst/>
                <a:ahLst/>
                <a:cxnLst/>
                <a:rect l="l" t="t" r="r" b="b"/>
                <a:pathLst>
                  <a:path w="6105" h="12110" extrusionOk="0">
                    <a:moveTo>
                      <a:pt x="5976" y="1"/>
                    </a:moveTo>
                    <a:cubicBezTo>
                      <a:pt x="5935" y="1"/>
                      <a:pt x="5892" y="20"/>
                      <a:pt x="5869" y="66"/>
                    </a:cubicBezTo>
                    <a:cubicBezTo>
                      <a:pt x="5176" y="1731"/>
                      <a:pt x="4462" y="3396"/>
                      <a:pt x="3749" y="5042"/>
                    </a:cubicBezTo>
                    <a:cubicBezTo>
                      <a:pt x="3392" y="5854"/>
                      <a:pt x="3015" y="6686"/>
                      <a:pt x="2639" y="7500"/>
                    </a:cubicBezTo>
                    <a:cubicBezTo>
                      <a:pt x="2301" y="8232"/>
                      <a:pt x="1965" y="8967"/>
                      <a:pt x="1587" y="9680"/>
                    </a:cubicBezTo>
                    <a:cubicBezTo>
                      <a:pt x="1151" y="10473"/>
                      <a:pt x="676" y="11246"/>
                      <a:pt x="62" y="11919"/>
                    </a:cubicBezTo>
                    <a:cubicBezTo>
                      <a:pt x="0" y="11997"/>
                      <a:pt x="70" y="12110"/>
                      <a:pt x="150" y="12110"/>
                    </a:cubicBezTo>
                    <a:cubicBezTo>
                      <a:pt x="174" y="12110"/>
                      <a:pt x="198" y="12100"/>
                      <a:pt x="220" y="12078"/>
                    </a:cubicBezTo>
                    <a:cubicBezTo>
                      <a:pt x="1291" y="10849"/>
                      <a:pt x="2023" y="9382"/>
                      <a:pt x="2678" y="7915"/>
                    </a:cubicBezTo>
                    <a:cubicBezTo>
                      <a:pt x="3432" y="6271"/>
                      <a:pt x="4164" y="4606"/>
                      <a:pt x="4878" y="2960"/>
                    </a:cubicBezTo>
                    <a:cubicBezTo>
                      <a:pt x="5274" y="2008"/>
                      <a:pt x="5671" y="1077"/>
                      <a:pt x="6067" y="126"/>
                    </a:cubicBezTo>
                    <a:cubicBezTo>
                      <a:pt x="6105" y="52"/>
                      <a:pt x="6043" y="1"/>
                      <a:pt x="597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86" name="Google Shape;2886;p29"/>
              <p:cNvSpPr/>
              <p:nvPr/>
            </p:nvSpPr>
            <p:spPr>
              <a:xfrm>
                <a:off x="3513614" y="2338651"/>
                <a:ext cx="203342" cy="114073"/>
              </a:xfrm>
              <a:custGeom>
                <a:avLst/>
                <a:gdLst/>
                <a:ahLst/>
                <a:cxnLst/>
                <a:rect l="l" t="t" r="r" b="b"/>
                <a:pathLst>
                  <a:path w="10829" h="6075" extrusionOk="0">
                    <a:moveTo>
                      <a:pt x="10667" y="0"/>
                    </a:moveTo>
                    <a:cubicBezTo>
                      <a:pt x="10649" y="0"/>
                      <a:pt x="10630" y="6"/>
                      <a:pt x="10610" y="19"/>
                    </a:cubicBezTo>
                    <a:cubicBezTo>
                      <a:pt x="7994" y="1703"/>
                      <a:pt x="5338" y="3388"/>
                      <a:pt x="2543" y="4776"/>
                    </a:cubicBezTo>
                    <a:cubicBezTo>
                      <a:pt x="1730" y="5152"/>
                      <a:pt x="937" y="5529"/>
                      <a:pt x="104" y="5865"/>
                    </a:cubicBezTo>
                    <a:cubicBezTo>
                      <a:pt x="1" y="5918"/>
                      <a:pt x="33" y="6075"/>
                      <a:pt x="122" y="6075"/>
                    </a:cubicBezTo>
                    <a:cubicBezTo>
                      <a:pt x="135" y="6075"/>
                      <a:pt x="149" y="6072"/>
                      <a:pt x="165" y="6064"/>
                    </a:cubicBezTo>
                    <a:cubicBezTo>
                      <a:pt x="3078" y="4874"/>
                      <a:pt x="5813" y="3289"/>
                      <a:pt x="8490" y="1623"/>
                    </a:cubicBezTo>
                    <a:cubicBezTo>
                      <a:pt x="9243" y="1148"/>
                      <a:pt x="9976" y="672"/>
                      <a:pt x="10729" y="196"/>
                    </a:cubicBezTo>
                    <a:cubicBezTo>
                      <a:pt x="10829" y="147"/>
                      <a:pt x="10762" y="0"/>
                      <a:pt x="1066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87" name="Google Shape;2887;p29"/>
              <p:cNvSpPr/>
              <p:nvPr/>
            </p:nvSpPr>
            <p:spPr>
              <a:xfrm>
                <a:off x="3609755" y="2415075"/>
                <a:ext cx="222269" cy="170331"/>
              </a:xfrm>
              <a:custGeom>
                <a:avLst/>
                <a:gdLst/>
                <a:ahLst/>
                <a:cxnLst/>
                <a:rect l="l" t="t" r="r" b="b"/>
                <a:pathLst>
                  <a:path w="11837" h="9071" extrusionOk="0">
                    <a:moveTo>
                      <a:pt x="11686" y="0"/>
                    </a:moveTo>
                    <a:cubicBezTo>
                      <a:pt x="11663" y="0"/>
                      <a:pt x="11638" y="10"/>
                      <a:pt x="11616" y="32"/>
                    </a:cubicBezTo>
                    <a:cubicBezTo>
                      <a:pt x="10427" y="1380"/>
                      <a:pt x="9000" y="2450"/>
                      <a:pt x="7552" y="3500"/>
                    </a:cubicBezTo>
                    <a:cubicBezTo>
                      <a:pt x="5966" y="4631"/>
                      <a:pt x="4401" y="5781"/>
                      <a:pt x="2815" y="6910"/>
                    </a:cubicBezTo>
                    <a:cubicBezTo>
                      <a:pt x="1903" y="7565"/>
                      <a:pt x="1010" y="8218"/>
                      <a:pt x="99" y="8873"/>
                    </a:cubicBezTo>
                    <a:cubicBezTo>
                      <a:pt x="1" y="8938"/>
                      <a:pt x="64" y="9071"/>
                      <a:pt x="146" y="9071"/>
                    </a:cubicBezTo>
                    <a:cubicBezTo>
                      <a:pt x="163" y="9071"/>
                      <a:pt x="181" y="9065"/>
                      <a:pt x="199" y="9051"/>
                    </a:cubicBezTo>
                    <a:cubicBezTo>
                      <a:pt x="1824" y="7882"/>
                      <a:pt x="3429" y="6732"/>
                      <a:pt x="5035" y="5562"/>
                    </a:cubicBezTo>
                    <a:cubicBezTo>
                      <a:pt x="6542" y="4472"/>
                      <a:pt x="8107" y="3421"/>
                      <a:pt x="9555" y="2252"/>
                    </a:cubicBezTo>
                    <a:cubicBezTo>
                      <a:pt x="10348" y="1618"/>
                      <a:pt x="11101" y="944"/>
                      <a:pt x="11775" y="191"/>
                    </a:cubicBezTo>
                    <a:cubicBezTo>
                      <a:pt x="11837" y="113"/>
                      <a:pt x="11766" y="0"/>
                      <a:pt x="1168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88" name="Google Shape;2888;p29"/>
              <p:cNvSpPr/>
              <p:nvPr/>
            </p:nvSpPr>
            <p:spPr>
              <a:xfrm>
                <a:off x="3687176" y="2432706"/>
                <a:ext cx="29406" cy="25857"/>
              </a:xfrm>
              <a:custGeom>
                <a:avLst/>
                <a:gdLst/>
                <a:ahLst/>
                <a:cxnLst/>
                <a:rect l="l" t="t" r="r" b="b"/>
                <a:pathLst>
                  <a:path w="1566" h="1377" extrusionOk="0">
                    <a:moveTo>
                      <a:pt x="1412" y="1"/>
                    </a:moveTo>
                    <a:cubicBezTo>
                      <a:pt x="1391" y="1"/>
                      <a:pt x="1369" y="8"/>
                      <a:pt x="1348" y="24"/>
                    </a:cubicBezTo>
                    <a:cubicBezTo>
                      <a:pt x="931" y="420"/>
                      <a:pt x="495" y="817"/>
                      <a:pt x="80" y="1194"/>
                    </a:cubicBezTo>
                    <a:cubicBezTo>
                      <a:pt x="0" y="1272"/>
                      <a:pt x="84" y="1376"/>
                      <a:pt x="172" y="1376"/>
                    </a:cubicBezTo>
                    <a:cubicBezTo>
                      <a:pt x="195" y="1376"/>
                      <a:pt x="218" y="1369"/>
                      <a:pt x="238" y="1353"/>
                    </a:cubicBezTo>
                    <a:cubicBezTo>
                      <a:pt x="654" y="956"/>
                      <a:pt x="1071" y="560"/>
                      <a:pt x="1486" y="183"/>
                    </a:cubicBezTo>
                    <a:cubicBezTo>
                      <a:pt x="1566" y="104"/>
                      <a:pt x="1494" y="1"/>
                      <a:pt x="141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89" name="Google Shape;2889;p29"/>
              <p:cNvSpPr/>
              <p:nvPr/>
            </p:nvSpPr>
            <p:spPr>
              <a:xfrm>
                <a:off x="3501540" y="2231404"/>
                <a:ext cx="27960" cy="10215"/>
              </a:xfrm>
              <a:custGeom>
                <a:avLst/>
                <a:gdLst/>
                <a:ahLst/>
                <a:cxnLst/>
                <a:rect l="l" t="t" r="r" b="b"/>
                <a:pathLst>
                  <a:path w="1489" h="544" extrusionOk="0">
                    <a:moveTo>
                      <a:pt x="1338" y="1"/>
                    </a:moveTo>
                    <a:cubicBezTo>
                      <a:pt x="1327" y="1"/>
                      <a:pt x="1315" y="3"/>
                      <a:pt x="1302" y="6"/>
                    </a:cubicBezTo>
                    <a:cubicBezTo>
                      <a:pt x="906" y="106"/>
                      <a:pt x="510" y="225"/>
                      <a:pt x="134" y="323"/>
                    </a:cubicBezTo>
                    <a:cubicBezTo>
                      <a:pt x="0" y="361"/>
                      <a:pt x="49" y="543"/>
                      <a:pt x="157" y="543"/>
                    </a:cubicBezTo>
                    <a:cubicBezTo>
                      <a:pt x="163" y="543"/>
                      <a:pt x="168" y="543"/>
                      <a:pt x="173" y="542"/>
                    </a:cubicBezTo>
                    <a:cubicBezTo>
                      <a:pt x="570" y="423"/>
                      <a:pt x="966" y="304"/>
                      <a:pt x="1363" y="204"/>
                    </a:cubicBezTo>
                    <a:cubicBezTo>
                      <a:pt x="1488" y="168"/>
                      <a:pt x="1451" y="1"/>
                      <a:pt x="133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90" name="Google Shape;2890;p29"/>
              <p:cNvSpPr/>
              <p:nvPr/>
            </p:nvSpPr>
            <p:spPr>
              <a:xfrm>
                <a:off x="3904189" y="2274038"/>
                <a:ext cx="152154" cy="193821"/>
              </a:xfrm>
              <a:custGeom>
                <a:avLst/>
                <a:gdLst/>
                <a:ahLst/>
                <a:cxnLst/>
                <a:rect l="l" t="t" r="r" b="b"/>
                <a:pathLst>
                  <a:path w="8103" h="10322" extrusionOk="0">
                    <a:moveTo>
                      <a:pt x="7958" y="0"/>
                    </a:moveTo>
                    <a:cubicBezTo>
                      <a:pt x="7926" y="0"/>
                      <a:pt x="7893" y="15"/>
                      <a:pt x="7870" y="50"/>
                    </a:cubicBezTo>
                    <a:cubicBezTo>
                      <a:pt x="6879" y="1477"/>
                      <a:pt x="5887" y="2905"/>
                      <a:pt x="4876" y="4332"/>
                    </a:cubicBezTo>
                    <a:cubicBezTo>
                      <a:pt x="4381" y="5045"/>
                      <a:pt x="3866" y="5738"/>
                      <a:pt x="3369" y="6452"/>
                    </a:cubicBezTo>
                    <a:cubicBezTo>
                      <a:pt x="2914" y="7086"/>
                      <a:pt x="2457" y="7702"/>
                      <a:pt x="1942" y="8315"/>
                    </a:cubicBezTo>
                    <a:cubicBezTo>
                      <a:pt x="1387" y="8989"/>
                      <a:pt x="773" y="9605"/>
                      <a:pt x="79" y="10160"/>
                    </a:cubicBezTo>
                    <a:cubicBezTo>
                      <a:pt x="1" y="10222"/>
                      <a:pt x="71" y="10321"/>
                      <a:pt x="162" y="10321"/>
                    </a:cubicBezTo>
                    <a:cubicBezTo>
                      <a:pt x="186" y="10321"/>
                      <a:pt x="212" y="10314"/>
                      <a:pt x="237" y="10298"/>
                    </a:cubicBezTo>
                    <a:cubicBezTo>
                      <a:pt x="1466" y="9346"/>
                      <a:pt x="2438" y="8098"/>
                      <a:pt x="3350" y="6829"/>
                    </a:cubicBezTo>
                    <a:cubicBezTo>
                      <a:pt x="4360" y="5442"/>
                      <a:pt x="5351" y="4015"/>
                      <a:pt x="6343" y="2606"/>
                    </a:cubicBezTo>
                    <a:cubicBezTo>
                      <a:pt x="6918" y="1794"/>
                      <a:pt x="7492" y="981"/>
                      <a:pt x="8047" y="148"/>
                    </a:cubicBezTo>
                    <a:cubicBezTo>
                      <a:pt x="8103" y="79"/>
                      <a:pt x="8032" y="0"/>
                      <a:pt x="795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91" name="Google Shape;2891;p29"/>
              <p:cNvSpPr/>
              <p:nvPr/>
            </p:nvSpPr>
            <p:spPr>
              <a:xfrm>
                <a:off x="3941016" y="2271563"/>
                <a:ext cx="155196" cy="218401"/>
              </a:xfrm>
              <a:custGeom>
                <a:avLst/>
                <a:gdLst/>
                <a:ahLst/>
                <a:cxnLst/>
                <a:rect l="l" t="t" r="r" b="b"/>
                <a:pathLst>
                  <a:path w="8265" h="11631" extrusionOk="0">
                    <a:moveTo>
                      <a:pt x="8128" y="0"/>
                    </a:moveTo>
                    <a:cubicBezTo>
                      <a:pt x="8096" y="0"/>
                      <a:pt x="8065" y="18"/>
                      <a:pt x="8046" y="62"/>
                    </a:cubicBezTo>
                    <a:cubicBezTo>
                      <a:pt x="7292" y="1708"/>
                      <a:pt x="6441" y="3313"/>
                      <a:pt x="5450" y="4840"/>
                    </a:cubicBezTo>
                    <a:cubicBezTo>
                      <a:pt x="4477" y="6366"/>
                      <a:pt x="3388" y="7833"/>
                      <a:pt x="2199" y="9201"/>
                    </a:cubicBezTo>
                    <a:cubicBezTo>
                      <a:pt x="1525" y="9974"/>
                      <a:pt x="811" y="10727"/>
                      <a:pt x="77" y="11440"/>
                    </a:cubicBezTo>
                    <a:cubicBezTo>
                      <a:pt x="1" y="11518"/>
                      <a:pt x="79" y="11631"/>
                      <a:pt x="164" y="11631"/>
                    </a:cubicBezTo>
                    <a:cubicBezTo>
                      <a:pt x="188" y="11631"/>
                      <a:pt x="213" y="11621"/>
                      <a:pt x="235" y="11599"/>
                    </a:cubicBezTo>
                    <a:cubicBezTo>
                      <a:pt x="1525" y="10330"/>
                      <a:pt x="2733" y="8963"/>
                      <a:pt x="3843" y="7497"/>
                    </a:cubicBezTo>
                    <a:cubicBezTo>
                      <a:pt x="4953" y="6049"/>
                      <a:pt x="5965" y="4523"/>
                      <a:pt x="6837" y="2917"/>
                    </a:cubicBezTo>
                    <a:cubicBezTo>
                      <a:pt x="7353" y="2025"/>
                      <a:pt x="7808" y="1093"/>
                      <a:pt x="8225" y="162"/>
                    </a:cubicBezTo>
                    <a:cubicBezTo>
                      <a:pt x="8265" y="81"/>
                      <a:pt x="8195" y="0"/>
                      <a:pt x="812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92" name="Google Shape;2892;p29"/>
              <p:cNvSpPr/>
              <p:nvPr/>
            </p:nvSpPr>
            <p:spPr>
              <a:xfrm>
                <a:off x="3783350" y="2479575"/>
                <a:ext cx="147758" cy="285641"/>
              </a:xfrm>
              <a:custGeom>
                <a:avLst/>
                <a:gdLst/>
                <a:ahLst/>
                <a:cxnLst/>
                <a:rect l="l" t="t" r="r" b="b"/>
                <a:pathLst>
                  <a:path w="8368" h="16163" extrusionOk="0">
                    <a:moveTo>
                      <a:pt x="8237" y="1"/>
                    </a:moveTo>
                    <a:cubicBezTo>
                      <a:pt x="8197" y="1"/>
                      <a:pt x="8159" y="20"/>
                      <a:pt x="8144" y="65"/>
                    </a:cubicBezTo>
                    <a:cubicBezTo>
                      <a:pt x="7291" y="2246"/>
                      <a:pt x="6360" y="4387"/>
                      <a:pt x="5348" y="6488"/>
                    </a:cubicBezTo>
                    <a:cubicBezTo>
                      <a:pt x="4357" y="8589"/>
                      <a:pt x="3268" y="10632"/>
                      <a:pt x="2098" y="12653"/>
                    </a:cubicBezTo>
                    <a:cubicBezTo>
                      <a:pt x="1444" y="13783"/>
                      <a:pt x="770" y="14913"/>
                      <a:pt x="57" y="16003"/>
                    </a:cubicBezTo>
                    <a:cubicBezTo>
                      <a:pt x="0" y="16087"/>
                      <a:pt x="85" y="16163"/>
                      <a:pt x="159" y="16163"/>
                    </a:cubicBezTo>
                    <a:cubicBezTo>
                      <a:pt x="189" y="16163"/>
                      <a:pt x="217" y="16150"/>
                      <a:pt x="234" y="16122"/>
                    </a:cubicBezTo>
                    <a:cubicBezTo>
                      <a:pt x="1503" y="14139"/>
                      <a:pt x="2692" y="12117"/>
                      <a:pt x="3783" y="10037"/>
                    </a:cubicBezTo>
                    <a:cubicBezTo>
                      <a:pt x="4893" y="7994"/>
                      <a:pt x="5904" y="5893"/>
                      <a:pt x="6836" y="3752"/>
                    </a:cubicBezTo>
                    <a:cubicBezTo>
                      <a:pt x="7370" y="2563"/>
                      <a:pt x="7867" y="1355"/>
                      <a:pt x="8343" y="126"/>
                    </a:cubicBezTo>
                    <a:cubicBezTo>
                      <a:pt x="8367" y="52"/>
                      <a:pt x="8300" y="1"/>
                      <a:pt x="823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93" name="Google Shape;2893;p29"/>
              <p:cNvSpPr/>
              <p:nvPr/>
            </p:nvSpPr>
            <p:spPr>
              <a:xfrm>
                <a:off x="3945993" y="2559020"/>
                <a:ext cx="95014" cy="238869"/>
              </a:xfrm>
              <a:custGeom>
                <a:avLst/>
                <a:gdLst/>
                <a:ahLst/>
                <a:cxnLst/>
                <a:rect l="l" t="t" r="r" b="b"/>
                <a:pathLst>
                  <a:path w="5060" h="12721" extrusionOk="0">
                    <a:moveTo>
                      <a:pt x="4930" y="0"/>
                    </a:moveTo>
                    <a:cubicBezTo>
                      <a:pt x="4887" y="0"/>
                      <a:pt x="4846" y="22"/>
                      <a:pt x="4838" y="71"/>
                    </a:cubicBezTo>
                    <a:cubicBezTo>
                      <a:pt x="4421" y="1755"/>
                      <a:pt x="3926" y="3420"/>
                      <a:pt x="3351" y="5066"/>
                    </a:cubicBezTo>
                    <a:cubicBezTo>
                      <a:pt x="2756" y="6711"/>
                      <a:pt x="2103" y="8336"/>
                      <a:pt x="1368" y="9922"/>
                    </a:cubicBezTo>
                    <a:cubicBezTo>
                      <a:pt x="953" y="10815"/>
                      <a:pt x="496" y="11687"/>
                      <a:pt x="41" y="12559"/>
                    </a:cubicBezTo>
                    <a:cubicBezTo>
                      <a:pt x="0" y="12640"/>
                      <a:pt x="69" y="12720"/>
                      <a:pt x="137" y="12720"/>
                    </a:cubicBezTo>
                    <a:cubicBezTo>
                      <a:pt x="168" y="12720"/>
                      <a:pt x="200" y="12702"/>
                      <a:pt x="219" y="12657"/>
                    </a:cubicBezTo>
                    <a:cubicBezTo>
                      <a:pt x="1051" y="11132"/>
                      <a:pt x="1804" y="9546"/>
                      <a:pt x="2459" y="7940"/>
                    </a:cubicBezTo>
                    <a:cubicBezTo>
                      <a:pt x="3133" y="6314"/>
                      <a:pt x="3728" y="4670"/>
                      <a:pt x="4243" y="3005"/>
                    </a:cubicBezTo>
                    <a:cubicBezTo>
                      <a:pt x="4540" y="2053"/>
                      <a:pt x="4799" y="1102"/>
                      <a:pt x="5036" y="129"/>
                    </a:cubicBezTo>
                    <a:cubicBezTo>
                      <a:pt x="5060" y="48"/>
                      <a:pt x="4992" y="0"/>
                      <a:pt x="493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94" name="Google Shape;2894;p29"/>
              <p:cNvSpPr/>
              <p:nvPr/>
            </p:nvSpPr>
            <p:spPr>
              <a:xfrm>
                <a:off x="4003675" y="2583852"/>
                <a:ext cx="76781" cy="209087"/>
              </a:xfrm>
              <a:custGeom>
                <a:avLst/>
                <a:gdLst/>
                <a:ahLst/>
                <a:cxnLst/>
                <a:rect l="l" t="t" r="r" b="b"/>
                <a:pathLst>
                  <a:path w="4089" h="11135" extrusionOk="0">
                    <a:moveTo>
                      <a:pt x="3956" y="1"/>
                    </a:moveTo>
                    <a:cubicBezTo>
                      <a:pt x="3914" y="1"/>
                      <a:pt x="3875" y="25"/>
                      <a:pt x="3867" y="80"/>
                    </a:cubicBezTo>
                    <a:cubicBezTo>
                      <a:pt x="3134" y="2993"/>
                      <a:pt x="2202" y="5848"/>
                      <a:pt x="1052" y="8623"/>
                    </a:cubicBezTo>
                    <a:cubicBezTo>
                      <a:pt x="735" y="9416"/>
                      <a:pt x="399" y="10190"/>
                      <a:pt x="42" y="10962"/>
                    </a:cubicBezTo>
                    <a:cubicBezTo>
                      <a:pt x="0" y="11058"/>
                      <a:pt x="72" y="11134"/>
                      <a:pt x="140" y="11134"/>
                    </a:cubicBezTo>
                    <a:cubicBezTo>
                      <a:pt x="171" y="11134"/>
                      <a:pt x="201" y="11118"/>
                      <a:pt x="219" y="11081"/>
                    </a:cubicBezTo>
                    <a:cubicBezTo>
                      <a:pt x="1488" y="8346"/>
                      <a:pt x="2558" y="5512"/>
                      <a:pt x="3391" y="2597"/>
                    </a:cubicBezTo>
                    <a:cubicBezTo>
                      <a:pt x="3629" y="1785"/>
                      <a:pt x="3867" y="952"/>
                      <a:pt x="4065" y="139"/>
                    </a:cubicBezTo>
                    <a:cubicBezTo>
                      <a:pt x="4089" y="56"/>
                      <a:pt x="4019" y="1"/>
                      <a:pt x="395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95" name="Google Shape;2895;p29"/>
              <p:cNvSpPr/>
              <p:nvPr/>
            </p:nvSpPr>
            <p:spPr>
              <a:xfrm>
                <a:off x="4063404" y="2614809"/>
                <a:ext cx="57872" cy="171701"/>
              </a:xfrm>
              <a:custGeom>
                <a:avLst/>
                <a:gdLst/>
                <a:ahLst/>
                <a:cxnLst/>
                <a:rect l="l" t="t" r="r" b="b"/>
                <a:pathLst>
                  <a:path w="3082" h="9144" extrusionOk="0">
                    <a:moveTo>
                      <a:pt x="2956" y="0"/>
                    </a:moveTo>
                    <a:cubicBezTo>
                      <a:pt x="2915" y="0"/>
                      <a:pt x="2875" y="24"/>
                      <a:pt x="2859" y="79"/>
                    </a:cubicBezTo>
                    <a:cubicBezTo>
                      <a:pt x="2344" y="2457"/>
                      <a:pt x="1651" y="4797"/>
                      <a:pt x="797" y="7096"/>
                    </a:cubicBezTo>
                    <a:cubicBezTo>
                      <a:pt x="540" y="7730"/>
                      <a:pt x="303" y="8385"/>
                      <a:pt x="25" y="9020"/>
                    </a:cubicBezTo>
                    <a:cubicBezTo>
                      <a:pt x="1" y="9093"/>
                      <a:pt x="67" y="9143"/>
                      <a:pt x="130" y="9143"/>
                    </a:cubicBezTo>
                    <a:cubicBezTo>
                      <a:pt x="170" y="9143"/>
                      <a:pt x="208" y="9124"/>
                      <a:pt x="223" y="9078"/>
                    </a:cubicBezTo>
                    <a:cubicBezTo>
                      <a:pt x="1175" y="6818"/>
                      <a:pt x="1968" y="4500"/>
                      <a:pt x="2581" y="2140"/>
                    </a:cubicBezTo>
                    <a:cubicBezTo>
                      <a:pt x="2761" y="1487"/>
                      <a:pt x="2919" y="813"/>
                      <a:pt x="3057" y="139"/>
                    </a:cubicBezTo>
                    <a:cubicBezTo>
                      <a:pt x="3081" y="55"/>
                      <a:pt x="3018" y="0"/>
                      <a:pt x="295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96" name="Google Shape;2896;p29"/>
              <p:cNvSpPr/>
              <p:nvPr/>
            </p:nvSpPr>
            <p:spPr>
              <a:xfrm>
                <a:off x="4132776" y="2657845"/>
                <a:ext cx="40146" cy="158707"/>
              </a:xfrm>
              <a:custGeom>
                <a:avLst/>
                <a:gdLst/>
                <a:ahLst/>
                <a:cxnLst/>
                <a:rect l="l" t="t" r="r" b="b"/>
                <a:pathLst>
                  <a:path w="2138" h="8452" extrusionOk="0">
                    <a:moveTo>
                      <a:pt x="2014" y="1"/>
                    </a:moveTo>
                    <a:cubicBezTo>
                      <a:pt x="1973" y="1"/>
                      <a:pt x="1936" y="24"/>
                      <a:pt x="1928" y="81"/>
                    </a:cubicBezTo>
                    <a:cubicBezTo>
                      <a:pt x="1590" y="2261"/>
                      <a:pt x="1135" y="4402"/>
                      <a:pt x="559" y="6543"/>
                    </a:cubicBezTo>
                    <a:cubicBezTo>
                      <a:pt x="382" y="7138"/>
                      <a:pt x="223" y="7732"/>
                      <a:pt x="25" y="8327"/>
                    </a:cubicBezTo>
                    <a:cubicBezTo>
                      <a:pt x="0" y="8401"/>
                      <a:pt x="74" y="8452"/>
                      <a:pt x="144" y="8452"/>
                    </a:cubicBezTo>
                    <a:cubicBezTo>
                      <a:pt x="186" y="8452"/>
                      <a:pt x="227" y="8433"/>
                      <a:pt x="242" y="8387"/>
                    </a:cubicBezTo>
                    <a:cubicBezTo>
                      <a:pt x="877" y="6265"/>
                      <a:pt x="1413" y="4125"/>
                      <a:pt x="1809" y="1965"/>
                    </a:cubicBezTo>
                    <a:cubicBezTo>
                      <a:pt x="1928" y="1349"/>
                      <a:pt x="2026" y="736"/>
                      <a:pt x="2126" y="120"/>
                    </a:cubicBezTo>
                    <a:cubicBezTo>
                      <a:pt x="2137" y="50"/>
                      <a:pt x="2073" y="1"/>
                      <a:pt x="201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97" name="Google Shape;2897;p29"/>
              <p:cNvSpPr/>
              <p:nvPr/>
            </p:nvSpPr>
            <p:spPr>
              <a:xfrm>
                <a:off x="4055912" y="2469923"/>
                <a:ext cx="183644" cy="101812"/>
              </a:xfrm>
              <a:custGeom>
                <a:avLst/>
                <a:gdLst/>
                <a:ahLst/>
                <a:cxnLst/>
                <a:rect l="l" t="t" r="r" b="b"/>
                <a:pathLst>
                  <a:path w="9780" h="5422" extrusionOk="0">
                    <a:moveTo>
                      <a:pt x="9616" y="1"/>
                    </a:moveTo>
                    <a:cubicBezTo>
                      <a:pt x="9592" y="1"/>
                      <a:pt x="9567" y="8"/>
                      <a:pt x="9542" y="24"/>
                    </a:cubicBezTo>
                    <a:cubicBezTo>
                      <a:pt x="7402" y="1869"/>
                      <a:pt x="4963" y="3354"/>
                      <a:pt x="2346" y="4425"/>
                    </a:cubicBezTo>
                    <a:cubicBezTo>
                      <a:pt x="1613" y="4723"/>
                      <a:pt x="879" y="4980"/>
                      <a:pt x="126" y="5218"/>
                    </a:cubicBezTo>
                    <a:cubicBezTo>
                      <a:pt x="0" y="5254"/>
                      <a:pt x="38" y="5421"/>
                      <a:pt x="135" y="5421"/>
                    </a:cubicBezTo>
                    <a:cubicBezTo>
                      <a:pt x="145" y="5421"/>
                      <a:pt x="155" y="5420"/>
                      <a:pt x="166" y="5416"/>
                    </a:cubicBezTo>
                    <a:cubicBezTo>
                      <a:pt x="2901" y="4583"/>
                      <a:pt x="5478" y="3296"/>
                      <a:pt x="7798" y="1650"/>
                    </a:cubicBezTo>
                    <a:cubicBezTo>
                      <a:pt x="8451" y="1195"/>
                      <a:pt x="9086" y="698"/>
                      <a:pt x="9701" y="183"/>
                    </a:cubicBezTo>
                    <a:cubicBezTo>
                      <a:pt x="9779" y="105"/>
                      <a:pt x="9708" y="1"/>
                      <a:pt x="961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98" name="Google Shape;2898;p29"/>
              <p:cNvSpPr/>
              <p:nvPr/>
            </p:nvSpPr>
            <p:spPr>
              <a:xfrm>
                <a:off x="4142233" y="2551999"/>
                <a:ext cx="137526" cy="83748"/>
              </a:xfrm>
              <a:custGeom>
                <a:avLst/>
                <a:gdLst/>
                <a:ahLst/>
                <a:cxnLst/>
                <a:rect l="l" t="t" r="r" b="b"/>
                <a:pathLst>
                  <a:path w="7324" h="4460" extrusionOk="0">
                    <a:moveTo>
                      <a:pt x="7181" y="0"/>
                    </a:moveTo>
                    <a:cubicBezTo>
                      <a:pt x="7156" y="0"/>
                      <a:pt x="7130" y="11"/>
                      <a:pt x="7105" y="35"/>
                    </a:cubicBezTo>
                    <a:cubicBezTo>
                      <a:pt x="6352" y="847"/>
                      <a:pt x="5580" y="1640"/>
                      <a:pt x="4628" y="2255"/>
                    </a:cubicBezTo>
                    <a:cubicBezTo>
                      <a:pt x="3756" y="2829"/>
                      <a:pt x="2784" y="3265"/>
                      <a:pt x="1793" y="3643"/>
                    </a:cubicBezTo>
                    <a:cubicBezTo>
                      <a:pt x="1238" y="3860"/>
                      <a:pt x="683" y="4058"/>
                      <a:pt x="109" y="4256"/>
                    </a:cubicBezTo>
                    <a:cubicBezTo>
                      <a:pt x="1" y="4292"/>
                      <a:pt x="24" y="4460"/>
                      <a:pt x="133" y="4460"/>
                    </a:cubicBezTo>
                    <a:cubicBezTo>
                      <a:pt x="143" y="4460"/>
                      <a:pt x="155" y="4458"/>
                      <a:pt x="167" y="4454"/>
                    </a:cubicBezTo>
                    <a:cubicBezTo>
                      <a:pt x="2189" y="3741"/>
                      <a:pt x="4251" y="3008"/>
                      <a:pt x="5876" y="1560"/>
                    </a:cubicBezTo>
                    <a:cubicBezTo>
                      <a:pt x="6352" y="1124"/>
                      <a:pt x="6809" y="649"/>
                      <a:pt x="7264" y="173"/>
                    </a:cubicBezTo>
                    <a:cubicBezTo>
                      <a:pt x="7324" y="98"/>
                      <a:pt x="7260" y="0"/>
                      <a:pt x="718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99" name="Google Shape;2899;p29"/>
              <p:cNvSpPr/>
              <p:nvPr/>
            </p:nvSpPr>
            <p:spPr>
              <a:xfrm>
                <a:off x="4156917" y="2551454"/>
                <a:ext cx="34982" cy="25012"/>
              </a:xfrm>
              <a:custGeom>
                <a:avLst/>
                <a:gdLst/>
                <a:ahLst/>
                <a:cxnLst/>
                <a:rect l="l" t="t" r="r" b="b"/>
                <a:pathLst>
                  <a:path w="1863" h="1332" extrusionOk="0">
                    <a:moveTo>
                      <a:pt x="1701" y="0"/>
                    </a:moveTo>
                    <a:cubicBezTo>
                      <a:pt x="1677" y="0"/>
                      <a:pt x="1651" y="7"/>
                      <a:pt x="1626" y="24"/>
                    </a:cubicBezTo>
                    <a:cubicBezTo>
                      <a:pt x="1130" y="421"/>
                      <a:pt x="614" y="796"/>
                      <a:pt x="99" y="1134"/>
                    </a:cubicBezTo>
                    <a:cubicBezTo>
                      <a:pt x="1" y="1200"/>
                      <a:pt x="52" y="1332"/>
                      <a:pt x="139" y="1332"/>
                    </a:cubicBezTo>
                    <a:cubicBezTo>
                      <a:pt x="158" y="1332"/>
                      <a:pt x="178" y="1326"/>
                      <a:pt x="199" y="1312"/>
                    </a:cubicBezTo>
                    <a:cubicBezTo>
                      <a:pt x="754" y="955"/>
                      <a:pt x="1269" y="579"/>
                      <a:pt x="1785" y="162"/>
                    </a:cubicBezTo>
                    <a:cubicBezTo>
                      <a:pt x="1862" y="100"/>
                      <a:pt x="1793" y="0"/>
                      <a:pt x="170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00" name="Google Shape;2900;p29"/>
              <p:cNvSpPr/>
              <p:nvPr/>
            </p:nvSpPr>
            <p:spPr>
              <a:xfrm>
                <a:off x="4044120" y="2449137"/>
                <a:ext cx="22045" cy="26795"/>
              </a:xfrm>
              <a:custGeom>
                <a:avLst/>
                <a:gdLst/>
                <a:ahLst/>
                <a:cxnLst/>
                <a:rect l="l" t="t" r="r" b="b"/>
                <a:pathLst>
                  <a:path w="1174" h="1427" extrusionOk="0">
                    <a:moveTo>
                      <a:pt x="1018" y="1"/>
                    </a:moveTo>
                    <a:cubicBezTo>
                      <a:pt x="987" y="1"/>
                      <a:pt x="956" y="13"/>
                      <a:pt x="933" y="42"/>
                    </a:cubicBezTo>
                    <a:cubicBezTo>
                      <a:pt x="675" y="457"/>
                      <a:pt x="378" y="874"/>
                      <a:pt x="40" y="1250"/>
                    </a:cubicBezTo>
                    <a:cubicBezTo>
                      <a:pt x="1" y="1290"/>
                      <a:pt x="1" y="1350"/>
                      <a:pt x="40" y="1390"/>
                    </a:cubicBezTo>
                    <a:cubicBezTo>
                      <a:pt x="62" y="1411"/>
                      <a:pt x="96" y="1427"/>
                      <a:pt x="128" y="1427"/>
                    </a:cubicBezTo>
                    <a:cubicBezTo>
                      <a:pt x="155" y="1427"/>
                      <a:pt x="181" y="1416"/>
                      <a:pt x="199" y="1390"/>
                    </a:cubicBezTo>
                    <a:cubicBezTo>
                      <a:pt x="537" y="993"/>
                      <a:pt x="833" y="576"/>
                      <a:pt x="1131" y="161"/>
                    </a:cubicBezTo>
                    <a:cubicBezTo>
                      <a:pt x="1173" y="76"/>
                      <a:pt x="1095" y="1"/>
                      <a:pt x="101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01" name="Google Shape;2901;p29"/>
              <p:cNvSpPr/>
              <p:nvPr/>
            </p:nvSpPr>
            <p:spPr>
              <a:xfrm>
                <a:off x="3950682" y="2584071"/>
                <a:ext cx="23566" cy="55563"/>
              </a:xfrm>
              <a:custGeom>
                <a:avLst/>
                <a:gdLst/>
                <a:ahLst/>
                <a:cxnLst/>
                <a:rect l="l" t="t" r="r" b="b"/>
                <a:pathLst>
                  <a:path w="1255" h="2959" extrusionOk="0">
                    <a:moveTo>
                      <a:pt x="1124" y="1"/>
                    </a:moveTo>
                    <a:cubicBezTo>
                      <a:pt x="1081" y="1"/>
                      <a:pt x="1040" y="23"/>
                      <a:pt x="1033" y="71"/>
                    </a:cubicBezTo>
                    <a:cubicBezTo>
                      <a:pt x="774" y="1002"/>
                      <a:pt x="457" y="1914"/>
                      <a:pt x="42" y="2807"/>
                    </a:cubicBezTo>
                    <a:cubicBezTo>
                      <a:pt x="1" y="2888"/>
                      <a:pt x="79" y="2959"/>
                      <a:pt x="146" y="2959"/>
                    </a:cubicBezTo>
                    <a:cubicBezTo>
                      <a:pt x="178" y="2959"/>
                      <a:pt x="207" y="2943"/>
                      <a:pt x="219" y="2905"/>
                    </a:cubicBezTo>
                    <a:cubicBezTo>
                      <a:pt x="636" y="2014"/>
                      <a:pt x="972" y="1081"/>
                      <a:pt x="1231" y="130"/>
                    </a:cubicBezTo>
                    <a:cubicBezTo>
                      <a:pt x="1254" y="48"/>
                      <a:pt x="1187" y="1"/>
                      <a:pt x="112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02" name="Google Shape;2902;p29"/>
              <p:cNvSpPr/>
              <p:nvPr/>
            </p:nvSpPr>
            <p:spPr>
              <a:xfrm>
                <a:off x="3905653" y="2374140"/>
                <a:ext cx="21275" cy="27565"/>
              </a:xfrm>
              <a:custGeom>
                <a:avLst/>
                <a:gdLst/>
                <a:ahLst/>
                <a:cxnLst/>
                <a:rect l="l" t="t" r="r" b="b"/>
                <a:pathLst>
                  <a:path w="1133" h="1468" extrusionOk="0">
                    <a:moveTo>
                      <a:pt x="982" y="1"/>
                    </a:moveTo>
                    <a:cubicBezTo>
                      <a:pt x="949" y="1"/>
                      <a:pt x="917" y="15"/>
                      <a:pt x="893" y="51"/>
                    </a:cubicBezTo>
                    <a:cubicBezTo>
                      <a:pt x="635" y="487"/>
                      <a:pt x="357" y="904"/>
                      <a:pt x="61" y="1300"/>
                    </a:cubicBezTo>
                    <a:cubicBezTo>
                      <a:pt x="21" y="1340"/>
                      <a:pt x="1" y="1399"/>
                      <a:pt x="61" y="1438"/>
                    </a:cubicBezTo>
                    <a:cubicBezTo>
                      <a:pt x="70" y="1458"/>
                      <a:pt x="95" y="1468"/>
                      <a:pt x="122" y="1468"/>
                    </a:cubicBezTo>
                    <a:cubicBezTo>
                      <a:pt x="149" y="1468"/>
                      <a:pt x="179" y="1458"/>
                      <a:pt x="199" y="1438"/>
                    </a:cubicBezTo>
                    <a:cubicBezTo>
                      <a:pt x="516" y="1023"/>
                      <a:pt x="814" y="606"/>
                      <a:pt x="1092" y="150"/>
                    </a:cubicBezTo>
                    <a:cubicBezTo>
                      <a:pt x="1133" y="80"/>
                      <a:pt x="1058" y="1"/>
                      <a:pt x="98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03" name="Google Shape;2903;p29"/>
              <p:cNvSpPr/>
              <p:nvPr/>
            </p:nvSpPr>
            <p:spPr>
              <a:xfrm>
                <a:off x="3463074" y="2088525"/>
                <a:ext cx="989377" cy="894198"/>
              </a:xfrm>
              <a:custGeom>
                <a:avLst/>
                <a:gdLst/>
                <a:ahLst/>
                <a:cxnLst/>
                <a:rect l="l" t="t" r="r" b="b"/>
                <a:pathLst>
                  <a:path w="47220" h="41873" extrusionOk="0">
                    <a:moveTo>
                      <a:pt x="140" y="0"/>
                    </a:moveTo>
                    <a:cubicBezTo>
                      <a:pt x="63" y="0"/>
                      <a:pt x="1" y="108"/>
                      <a:pt x="60" y="182"/>
                    </a:cubicBezTo>
                    <a:cubicBezTo>
                      <a:pt x="2499" y="3314"/>
                      <a:pt x="5174" y="6288"/>
                      <a:pt x="8068" y="9003"/>
                    </a:cubicBezTo>
                    <a:cubicBezTo>
                      <a:pt x="10962" y="11699"/>
                      <a:pt x="14075" y="14157"/>
                      <a:pt x="17406" y="16297"/>
                    </a:cubicBezTo>
                    <a:cubicBezTo>
                      <a:pt x="21132" y="18697"/>
                      <a:pt x="24899" y="21076"/>
                      <a:pt x="28546" y="23613"/>
                    </a:cubicBezTo>
                    <a:cubicBezTo>
                      <a:pt x="31935" y="25992"/>
                      <a:pt x="35286" y="28450"/>
                      <a:pt x="38378" y="31185"/>
                    </a:cubicBezTo>
                    <a:cubicBezTo>
                      <a:pt x="39904" y="32533"/>
                      <a:pt x="41370" y="33940"/>
                      <a:pt x="42718" y="35467"/>
                    </a:cubicBezTo>
                    <a:cubicBezTo>
                      <a:pt x="44066" y="37013"/>
                      <a:pt x="45375" y="38638"/>
                      <a:pt x="46347" y="40462"/>
                    </a:cubicBezTo>
                    <a:cubicBezTo>
                      <a:pt x="46585" y="40898"/>
                      <a:pt x="46802" y="41353"/>
                      <a:pt x="47000" y="41810"/>
                    </a:cubicBezTo>
                    <a:cubicBezTo>
                      <a:pt x="47019" y="41854"/>
                      <a:pt x="47051" y="41872"/>
                      <a:pt x="47082" y="41872"/>
                    </a:cubicBezTo>
                    <a:cubicBezTo>
                      <a:pt x="47150" y="41872"/>
                      <a:pt x="47219" y="41791"/>
                      <a:pt x="47179" y="41710"/>
                    </a:cubicBezTo>
                    <a:cubicBezTo>
                      <a:pt x="46386" y="39828"/>
                      <a:pt x="45197" y="38123"/>
                      <a:pt x="43908" y="36537"/>
                    </a:cubicBezTo>
                    <a:cubicBezTo>
                      <a:pt x="42620" y="34991"/>
                      <a:pt x="41232" y="33524"/>
                      <a:pt x="39766" y="32156"/>
                    </a:cubicBezTo>
                    <a:cubicBezTo>
                      <a:pt x="36792" y="29361"/>
                      <a:pt x="33521" y="26903"/>
                      <a:pt x="30211" y="24544"/>
                    </a:cubicBezTo>
                    <a:cubicBezTo>
                      <a:pt x="26583" y="21948"/>
                      <a:pt x="22837" y="19509"/>
                      <a:pt x="19071" y="17111"/>
                    </a:cubicBezTo>
                    <a:cubicBezTo>
                      <a:pt x="17345" y="16001"/>
                      <a:pt x="15621" y="14891"/>
                      <a:pt x="13975" y="13662"/>
                    </a:cubicBezTo>
                    <a:cubicBezTo>
                      <a:pt x="12350" y="12472"/>
                      <a:pt x="10785" y="11183"/>
                      <a:pt x="9297" y="9835"/>
                    </a:cubicBezTo>
                    <a:cubicBezTo>
                      <a:pt x="6344" y="7179"/>
                      <a:pt x="3609" y="4266"/>
                      <a:pt x="1111" y="1173"/>
                    </a:cubicBezTo>
                    <a:lnTo>
                      <a:pt x="218" y="43"/>
                    </a:lnTo>
                    <a:cubicBezTo>
                      <a:pt x="194" y="13"/>
                      <a:pt x="166" y="0"/>
                      <a:pt x="14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04" name="Google Shape;2904;p29"/>
              <p:cNvSpPr/>
              <p:nvPr/>
            </p:nvSpPr>
            <p:spPr>
              <a:xfrm>
                <a:off x="3839734" y="2196637"/>
                <a:ext cx="114637" cy="227396"/>
              </a:xfrm>
              <a:custGeom>
                <a:avLst/>
                <a:gdLst/>
                <a:ahLst/>
                <a:cxnLst/>
                <a:rect l="l" t="t" r="r" b="b"/>
                <a:pathLst>
                  <a:path w="6105" h="12110" extrusionOk="0">
                    <a:moveTo>
                      <a:pt x="5976" y="1"/>
                    </a:moveTo>
                    <a:cubicBezTo>
                      <a:pt x="5935" y="1"/>
                      <a:pt x="5892" y="20"/>
                      <a:pt x="5869" y="66"/>
                    </a:cubicBezTo>
                    <a:cubicBezTo>
                      <a:pt x="5176" y="1731"/>
                      <a:pt x="4462" y="3396"/>
                      <a:pt x="3749" y="5042"/>
                    </a:cubicBezTo>
                    <a:cubicBezTo>
                      <a:pt x="3392" y="5854"/>
                      <a:pt x="3015" y="6686"/>
                      <a:pt x="2639" y="7500"/>
                    </a:cubicBezTo>
                    <a:cubicBezTo>
                      <a:pt x="2301" y="8232"/>
                      <a:pt x="1965" y="8967"/>
                      <a:pt x="1587" y="9680"/>
                    </a:cubicBezTo>
                    <a:cubicBezTo>
                      <a:pt x="1151" y="10473"/>
                      <a:pt x="676" y="11246"/>
                      <a:pt x="62" y="11919"/>
                    </a:cubicBezTo>
                    <a:cubicBezTo>
                      <a:pt x="0" y="11997"/>
                      <a:pt x="70" y="12110"/>
                      <a:pt x="150" y="12110"/>
                    </a:cubicBezTo>
                    <a:cubicBezTo>
                      <a:pt x="174" y="12110"/>
                      <a:pt x="198" y="12100"/>
                      <a:pt x="220" y="12078"/>
                    </a:cubicBezTo>
                    <a:cubicBezTo>
                      <a:pt x="1291" y="10849"/>
                      <a:pt x="2023" y="9382"/>
                      <a:pt x="2678" y="7915"/>
                    </a:cubicBezTo>
                    <a:cubicBezTo>
                      <a:pt x="3432" y="6271"/>
                      <a:pt x="4164" y="4606"/>
                      <a:pt x="4878" y="2960"/>
                    </a:cubicBezTo>
                    <a:cubicBezTo>
                      <a:pt x="5274" y="2008"/>
                      <a:pt x="5671" y="1077"/>
                      <a:pt x="6067" y="126"/>
                    </a:cubicBezTo>
                    <a:cubicBezTo>
                      <a:pt x="6105" y="52"/>
                      <a:pt x="6043" y="1"/>
                      <a:pt x="597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05" name="Google Shape;2905;p29"/>
              <p:cNvSpPr/>
              <p:nvPr/>
            </p:nvSpPr>
            <p:spPr>
              <a:xfrm>
                <a:off x="3661393" y="2451100"/>
                <a:ext cx="222269" cy="170331"/>
              </a:xfrm>
              <a:custGeom>
                <a:avLst/>
                <a:gdLst/>
                <a:ahLst/>
                <a:cxnLst/>
                <a:rect l="l" t="t" r="r" b="b"/>
                <a:pathLst>
                  <a:path w="11837" h="9071" extrusionOk="0">
                    <a:moveTo>
                      <a:pt x="11686" y="0"/>
                    </a:moveTo>
                    <a:cubicBezTo>
                      <a:pt x="11663" y="0"/>
                      <a:pt x="11638" y="10"/>
                      <a:pt x="11616" y="32"/>
                    </a:cubicBezTo>
                    <a:cubicBezTo>
                      <a:pt x="10427" y="1380"/>
                      <a:pt x="9000" y="2450"/>
                      <a:pt x="7552" y="3500"/>
                    </a:cubicBezTo>
                    <a:cubicBezTo>
                      <a:pt x="5966" y="4631"/>
                      <a:pt x="4401" y="5781"/>
                      <a:pt x="2815" y="6910"/>
                    </a:cubicBezTo>
                    <a:cubicBezTo>
                      <a:pt x="1903" y="7565"/>
                      <a:pt x="1010" y="8218"/>
                      <a:pt x="99" y="8873"/>
                    </a:cubicBezTo>
                    <a:cubicBezTo>
                      <a:pt x="1" y="8938"/>
                      <a:pt x="64" y="9071"/>
                      <a:pt x="146" y="9071"/>
                    </a:cubicBezTo>
                    <a:cubicBezTo>
                      <a:pt x="163" y="9071"/>
                      <a:pt x="181" y="9065"/>
                      <a:pt x="199" y="9051"/>
                    </a:cubicBezTo>
                    <a:cubicBezTo>
                      <a:pt x="1824" y="7882"/>
                      <a:pt x="3429" y="6732"/>
                      <a:pt x="5035" y="5562"/>
                    </a:cubicBezTo>
                    <a:cubicBezTo>
                      <a:pt x="6542" y="4472"/>
                      <a:pt x="8107" y="3421"/>
                      <a:pt x="9555" y="2252"/>
                    </a:cubicBezTo>
                    <a:cubicBezTo>
                      <a:pt x="10348" y="1618"/>
                      <a:pt x="11101" y="944"/>
                      <a:pt x="11775" y="191"/>
                    </a:cubicBezTo>
                    <a:cubicBezTo>
                      <a:pt x="11837" y="113"/>
                      <a:pt x="11766" y="0"/>
                      <a:pt x="1168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sp>
        <p:nvSpPr>
          <p:cNvPr id="2906" name="Google Shape;2906;p29"/>
          <p:cNvSpPr/>
          <p:nvPr/>
        </p:nvSpPr>
        <p:spPr>
          <a:xfrm>
            <a:off x="6210900" y="6382084"/>
            <a:ext cx="242000" cy="242000"/>
          </a:xfrm>
          <a:prstGeom prst="ellipse">
            <a:avLst/>
          </a:prstGeom>
          <a:solidFill>
            <a:schemeClr val="accent4"/>
          </a:solidFill>
          <a:ln w="38100" cap="flat" cmpd="sng">
            <a:solidFill>
              <a:schemeClr val="lt2"/>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907" name="Google Shape;2907;p29"/>
          <p:cNvSpPr/>
          <p:nvPr/>
        </p:nvSpPr>
        <p:spPr>
          <a:xfrm>
            <a:off x="6706705" y="6085300"/>
            <a:ext cx="296800" cy="296800"/>
          </a:xfrm>
          <a:prstGeom prst="ellipse">
            <a:avLst/>
          </a:prstGeom>
          <a:solidFill>
            <a:schemeClr val="accent2"/>
          </a:solidFill>
          <a:ln w="38100" cap="flat" cmpd="sng">
            <a:solidFill>
              <a:schemeClr val="lt2"/>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2908" name="Google Shape;2908;p29"/>
          <p:cNvGrpSpPr/>
          <p:nvPr/>
        </p:nvGrpSpPr>
        <p:grpSpPr>
          <a:xfrm>
            <a:off x="280533" y="1004814"/>
            <a:ext cx="894899" cy="618908"/>
            <a:chOff x="3736388" y="802750"/>
            <a:chExt cx="583325" cy="403425"/>
          </a:xfrm>
        </p:grpSpPr>
        <p:sp>
          <p:nvSpPr>
            <p:cNvPr id="2909" name="Google Shape;2909;p29"/>
            <p:cNvSpPr/>
            <p:nvPr/>
          </p:nvSpPr>
          <p:spPr>
            <a:xfrm>
              <a:off x="3736388" y="802750"/>
              <a:ext cx="583325" cy="403425"/>
            </a:xfrm>
            <a:custGeom>
              <a:avLst/>
              <a:gdLst/>
              <a:ahLst/>
              <a:cxnLst/>
              <a:rect l="l" t="t" r="r" b="b"/>
              <a:pathLst>
                <a:path w="23333" h="16137" extrusionOk="0">
                  <a:moveTo>
                    <a:pt x="21985" y="1"/>
                  </a:moveTo>
                  <a:cubicBezTo>
                    <a:pt x="21985" y="1"/>
                    <a:pt x="19170" y="1824"/>
                    <a:pt x="16910" y="2914"/>
                  </a:cubicBezTo>
                  <a:cubicBezTo>
                    <a:pt x="14669" y="4005"/>
                    <a:pt x="12509" y="7314"/>
                    <a:pt x="14531" y="14788"/>
                  </a:cubicBezTo>
                  <a:cubicBezTo>
                    <a:pt x="12570" y="8521"/>
                    <a:pt x="8898" y="6320"/>
                    <a:pt x="6429" y="6320"/>
                  </a:cubicBezTo>
                  <a:cubicBezTo>
                    <a:pt x="6227" y="6320"/>
                    <a:pt x="6033" y="6335"/>
                    <a:pt x="5849" y="6363"/>
                  </a:cubicBezTo>
                  <a:cubicBezTo>
                    <a:pt x="3370" y="6740"/>
                    <a:pt x="0" y="6839"/>
                    <a:pt x="0" y="6839"/>
                  </a:cubicBezTo>
                  <a:cubicBezTo>
                    <a:pt x="338" y="8366"/>
                    <a:pt x="754" y="9912"/>
                    <a:pt x="1547" y="11260"/>
                  </a:cubicBezTo>
                  <a:cubicBezTo>
                    <a:pt x="2339" y="12608"/>
                    <a:pt x="3529" y="13777"/>
                    <a:pt x="5016" y="14292"/>
                  </a:cubicBezTo>
                  <a:cubicBezTo>
                    <a:pt x="5787" y="14558"/>
                    <a:pt x="6587" y="14634"/>
                    <a:pt x="7399" y="14634"/>
                  </a:cubicBezTo>
                  <a:cubicBezTo>
                    <a:pt x="8342" y="14634"/>
                    <a:pt x="9301" y="14532"/>
                    <a:pt x="10249" y="14511"/>
                  </a:cubicBezTo>
                  <a:cubicBezTo>
                    <a:pt x="10373" y="14507"/>
                    <a:pt x="10498" y="14504"/>
                    <a:pt x="10623" y="14504"/>
                  </a:cubicBezTo>
                  <a:cubicBezTo>
                    <a:pt x="12245" y="14504"/>
                    <a:pt x="13972" y="14885"/>
                    <a:pt x="14947" y="16136"/>
                  </a:cubicBezTo>
                  <a:cubicBezTo>
                    <a:pt x="15026" y="14432"/>
                    <a:pt x="16453" y="13063"/>
                    <a:pt x="17901" y="12132"/>
                  </a:cubicBezTo>
                  <a:cubicBezTo>
                    <a:pt x="19368" y="11181"/>
                    <a:pt x="21033" y="10407"/>
                    <a:pt x="22083" y="9000"/>
                  </a:cubicBezTo>
                  <a:cubicBezTo>
                    <a:pt x="23015" y="7732"/>
                    <a:pt x="23332" y="6085"/>
                    <a:pt x="23214" y="4539"/>
                  </a:cubicBezTo>
                  <a:cubicBezTo>
                    <a:pt x="23095" y="2974"/>
                    <a:pt x="22579" y="1468"/>
                    <a:pt x="21985" y="1"/>
                  </a:cubicBezTo>
                  <a:close/>
                </a:path>
              </a:pathLst>
            </a:custGeom>
            <a:solidFill>
              <a:schemeClr val="dk1"/>
            </a:solidFill>
            <a:ln w="152400" cap="flat" cmpd="sng">
              <a:solidFill>
                <a:schemeClr val="lt2"/>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nvGrpSpPr>
            <p:cNvPr id="2910" name="Google Shape;2910;p29"/>
            <p:cNvGrpSpPr/>
            <p:nvPr/>
          </p:nvGrpSpPr>
          <p:grpSpPr>
            <a:xfrm>
              <a:off x="3736400" y="802750"/>
              <a:ext cx="583300" cy="403425"/>
              <a:chOff x="3632425" y="1553450"/>
              <a:chExt cx="583300" cy="403425"/>
            </a:xfrm>
          </p:grpSpPr>
          <p:sp>
            <p:nvSpPr>
              <p:cNvPr id="2911" name="Google Shape;2911;p29"/>
              <p:cNvSpPr/>
              <p:nvPr/>
            </p:nvSpPr>
            <p:spPr>
              <a:xfrm>
                <a:off x="3632425" y="1553450"/>
                <a:ext cx="583300" cy="403425"/>
              </a:xfrm>
              <a:custGeom>
                <a:avLst/>
                <a:gdLst/>
                <a:ahLst/>
                <a:cxnLst/>
                <a:rect l="l" t="t" r="r" b="b"/>
                <a:pathLst>
                  <a:path w="23332" h="16137" extrusionOk="0">
                    <a:moveTo>
                      <a:pt x="21983" y="0"/>
                    </a:moveTo>
                    <a:cubicBezTo>
                      <a:pt x="21983" y="0"/>
                      <a:pt x="19168" y="1824"/>
                      <a:pt x="16909" y="2915"/>
                    </a:cubicBezTo>
                    <a:cubicBezTo>
                      <a:pt x="14669" y="3986"/>
                      <a:pt x="12508" y="7316"/>
                      <a:pt x="14530" y="14769"/>
                    </a:cubicBezTo>
                    <a:cubicBezTo>
                      <a:pt x="12570" y="8502"/>
                      <a:pt x="8898" y="6301"/>
                      <a:pt x="6428" y="6301"/>
                    </a:cubicBezTo>
                    <a:cubicBezTo>
                      <a:pt x="6226" y="6301"/>
                      <a:pt x="6032" y="6315"/>
                      <a:pt x="5848" y="6344"/>
                    </a:cubicBezTo>
                    <a:cubicBezTo>
                      <a:pt x="3371" y="6721"/>
                      <a:pt x="1" y="6819"/>
                      <a:pt x="1" y="6819"/>
                    </a:cubicBezTo>
                    <a:cubicBezTo>
                      <a:pt x="337" y="8366"/>
                      <a:pt x="754" y="9893"/>
                      <a:pt x="1547" y="11260"/>
                    </a:cubicBezTo>
                    <a:cubicBezTo>
                      <a:pt x="2340" y="12608"/>
                      <a:pt x="3529" y="13778"/>
                      <a:pt x="5015" y="14293"/>
                    </a:cubicBezTo>
                    <a:cubicBezTo>
                      <a:pt x="5784" y="14550"/>
                      <a:pt x="6583" y="14624"/>
                      <a:pt x="7394" y="14624"/>
                    </a:cubicBezTo>
                    <a:cubicBezTo>
                      <a:pt x="8338" y="14624"/>
                      <a:pt x="9299" y="14523"/>
                      <a:pt x="10248" y="14492"/>
                    </a:cubicBezTo>
                    <a:cubicBezTo>
                      <a:pt x="10339" y="14489"/>
                      <a:pt x="10431" y="14488"/>
                      <a:pt x="10523" y="14488"/>
                    </a:cubicBezTo>
                    <a:cubicBezTo>
                      <a:pt x="12174" y="14488"/>
                      <a:pt x="13951" y="14841"/>
                      <a:pt x="14947" y="16136"/>
                    </a:cubicBezTo>
                    <a:cubicBezTo>
                      <a:pt x="15026" y="14412"/>
                      <a:pt x="16454" y="13064"/>
                      <a:pt x="17900" y="12113"/>
                    </a:cubicBezTo>
                    <a:cubicBezTo>
                      <a:pt x="19367" y="11161"/>
                      <a:pt x="21032" y="10387"/>
                      <a:pt x="22083" y="8981"/>
                    </a:cubicBezTo>
                    <a:cubicBezTo>
                      <a:pt x="23014" y="7731"/>
                      <a:pt x="23331" y="6087"/>
                      <a:pt x="23212" y="4520"/>
                    </a:cubicBezTo>
                    <a:cubicBezTo>
                      <a:pt x="23093" y="2955"/>
                      <a:pt x="22578" y="1448"/>
                      <a:pt x="2198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12" name="Google Shape;2912;p29"/>
              <p:cNvSpPr/>
              <p:nvPr/>
            </p:nvSpPr>
            <p:spPr>
              <a:xfrm>
                <a:off x="3662725" y="1746925"/>
                <a:ext cx="346825" cy="195175"/>
              </a:xfrm>
              <a:custGeom>
                <a:avLst/>
                <a:gdLst/>
                <a:ahLst/>
                <a:cxnLst/>
                <a:rect l="l" t="t" r="r" b="b"/>
                <a:pathLst>
                  <a:path w="13873" h="7807" extrusionOk="0">
                    <a:moveTo>
                      <a:pt x="146" y="1"/>
                    </a:moveTo>
                    <a:cubicBezTo>
                      <a:pt x="66" y="1"/>
                      <a:pt x="0" y="110"/>
                      <a:pt x="76" y="171"/>
                    </a:cubicBezTo>
                    <a:cubicBezTo>
                      <a:pt x="493" y="508"/>
                      <a:pt x="930" y="845"/>
                      <a:pt x="1366" y="1142"/>
                    </a:cubicBezTo>
                    <a:cubicBezTo>
                      <a:pt x="1821" y="1440"/>
                      <a:pt x="2277" y="1678"/>
                      <a:pt x="2772" y="1876"/>
                    </a:cubicBezTo>
                    <a:cubicBezTo>
                      <a:pt x="3744" y="2273"/>
                      <a:pt x="4794" y="2490"/>
                      <a:pt x="5825" y="2748"/>
                    </a:cubicBezTo>
                    <a:cubicBezTo>
                      <a:pt x="6816" y="2986"/>
                      <a:pt x="7828" y="3243"/>
                      <a:pt x="8779" y="3660"/>
                    </a:cubicBezTo>
                    <a:cubicBezTo>
                      <a:pt x="9710" y="4076"/>
                      <a:pt x="10543" y="4651"/>
                      <a:pt x="11277" y="5344"/>
                    </a:cubicBezTo>
                    <a:cubicBezTo>
                      <a:pt x="12110" y="6118"/>
                      <a:pt x="12842" y="6970"/>
                      <a:pt x="13635" y="7783"/>
                    </a:cubicBezTo>
                    <a:cubicBezTo>
                      <a:pt x="13656" y="7800"/>
                      <a:pt x="13679" y="7807"/>
                      <a:pt x="13702" y="7807"/>
                    </a:cubicBezTo>
                    <a:cubicBezTo>
                      <a:pt x="13789" y="7807"/>
                      <a:pt x="13873" y="7703"/>
                      <a:pt x="13794" y="7625"/>
                    </a:cubicBezTo>
                    <a:cubicBezTo>
                      <a:pt x="12366" y="6217"/>
                      <a:pt x="11137" y="4591"/>
                      <a:pt x="9314" y="3679"/>
                    </a:cubicBezTo>
                    <a:cubicBezTo>
                      <a:pt x="7450" y="2748"/>
                      <a:pt x="5370" y="2530"/>
                      <a:pt x="3407" y="1876"/>
                    </a:cubicBezTo>
                    <a:cubicBezTo>
                      <a:pt x="2812" y="1678"/>
                      <a:pt x="2257" y="1440"/>
                      <a:pt x="1722" y="1123"/>
                    </a:cubicBezTo>
                    <a:cubicBezTo>
                      <a:pt x="1186" y="806"/>
                      <a:pt x="711" y="409"/>
                      <a:pt x="216" y="32"/>
                    </a:cubicBezTo>
                    <a:cubicBezTo>
                      <a:pt x="194" y="10"/>
                      <a:pt x="169" y="1"/>
                      <a:pt x="14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13" name="Google Shape;2913;p29"/>
              <p:cNvSpPr/>
              <p:nvPr/>
            </p:nvSpPr>
            <p:spPr>
              <a:xfrm>
                <a:off x="3999825" y="1603525"/>
                <a:ext cx="182800" cy="337250"/>
              </a:xfrm>
              <a:custGeom>
                <a:avLst/>
                <a:gdLst/>
                <a:ahLst/>
                <a:cxnLst/>
                <a:rect l="l" t="t" r="r" b="b"/>
                <a:pathLst>
                  <a:path w="7312" h="13490" extrusionOk="0">
                    <a:moveTo>
                      <a:pt x="7187" y="0"/>
                    </a:moveTo>
                    <a:cubicBezTo>
                      <a:pt x="7146" y="0"/>
                      <a:pt x="7105" y="24"/>
                      <a:pt x="7089" y="80"/>
                    </a:cubicBezTo>
                    <a:cubicBezTo>
                      <a:pt x="6772" y="971"/>
                      <a:pt x="6296" y="1824"/>
                      <a:pt x="5701" y="2557"/>
                    </a:cubicBezTo>
                    <a:cubicBezTo>
                      <a:pt x="5067" y="3349"/>
                      <a:pt x="4235" y="3944"/>
                      <a:pt x="3542" y="4697"/>
                    </a:cubicBezTo>
                    <a:cubicBezTo>
                      <a:pt x="2213" y="6125"/>
                      <a:pt x="1401" y="7929"/>
                      <a:pt x="846" y="9793"/>
                    </a:cubicBezTo>
                    <a:cubicBezTo>
                      <a:pt x="508" y="10961"/>
                      <a:pt x="251" y="12151"/>
                      <a:pt x="13" y="13361"/>
                    </a:cubicBezTo>
                    <a:cubicBezTo>
                      <a:pt x="1" y="13443"/>
                      <a:pt x="66" y="13490"/>
                      <a:pt x="125" y="13490"/>
                    </a:cubicBezTo>
                    <a:cubicBezTo>
                      <a:pt x="165" y="13490"/>
                      <a:pt x="203" y="13468"/>
                      <a:pt x="211" y="13419"/>
                    </a:cubicBezTo>
                    <a:cubicBezTo>
                      <a:pt x="647" y="11358"/>
                      <a:pt x="1063" y="9257"/>
                      <a:pt x="1995" y="7354"/>
                    </a:cubicBezTo>
                    <a:cubicBezTo>
                      <a:pt x="2411" y="6502"/>
                      <a:pt x="2926" y="5689"/>
                      <a:pt x="3561" y="4975"/>
                    </a:cubicBezTo>
                    <a:cubicBezTo>
                      <a:pt x="4235" y="4222"/>
                      <a:pt x="5067" y="3627"/>
                      <a:pt x="5722" y="2874"/>
                    </a:cubicBezTo>
                    <a:cubicBezTo>
                      <a:pt x="6415" y="2062"/>
                      <a:pt x="6951" y="1129"/>
                      <a:pt x="7287" y="138"/>
                    </a:cubicBezTo>
                    <a:cubicBezTo>
                      <a:pt x="7311" y="55"/>
                      <a:pt x="7249" y="0"/>
                      <a:pt x="718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14" name="Google Shape;2914;p29"/>
              <p:cNvSpPr/>
              <p:nvPr/>
            </p:nvSpPr>
            <p:spPr>
              <a:xfrm>
                <a:off x="3694300" y="1795300"/>
                <a:ext cx="63000" cy="36000"/>
              </a:xfrm>
              <a:custGeom>
                <a:avLst/>
                <a:gdLst/>
                <a:ahLst/>
                <a:cxnLst/>
                <a:rect l="l" t="t" r="r" b="b"/>
                <a:pathLst>
                  <a:path w="2520" h="1440" extrusionOk="0">
                    <a:moveTo>
                      <a:pt x="2382" y="1"/>
                    </a:moveTo>
                    <a:cubicBezTo>
                      <a:pt x="2364" y="1"/>
                      <a:pt x="2344" y="7"/>
                      <a:pt x="2323" y="20"/>
                    </a:cubicBezTo>
                    <a:cubicBezTo>
                      <a:pt x="1609" y="457"/>
                      <a:pt x="856" y="872"/>
                      <a:pt x="103" y="1249"/>
                    </a:cubicBezTo>
                    <a:cubicBezTo>
                      <a:pt x="0" y="1300"/>
                      <a:pt x="59" y="1439"/>
                      <a:pt x="153" y="1439"/>
                    </a:cubicBezTo>
                    <a:cubicBezTo>
                      <a:pt x="168" y="1439"/>
                      <a:pt x="184" y="1436"/>
                      <a:pt x="201" y="1427"/>
                    </a:cubicBezTo>
                    <a:cubicBezTo>
                      <a:pt x="975" y="1051"/>
                      <a:pt x="1707" y="634"/>
                      <a:pt x="2421" y="198"/>
                    </a:cubicBezTo>
                    <a:cubicBezTo>
                      <a:pt x="2519" y="133"/>
                      <a:pt x="2470" y="1"/>
                      <a:pt x="238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15" name="Google Shape;2915;p29"/>
              <p:cNvSpPr/>
              <p:nvPr/>
            </p:nvSpPr>
            <p:spPr>
              <a:xfrm>
                <a:off x="3736550" y="1812850"/>
                <a:ext cx="73750" cy="66025"/>
              </a:xfrm>
              <a:custGeom>
                <a:avLst/>
                <a:gdLst/>
                <a:ahLst/>
                <a:cxnLst/>
                <a:rect l="l" t="t" r="r" b="b"/>
                <a:pathLst>
                  <a:path w="2950" h="2641" extrusionOk="0">
                    <a:moveTo>
                      <a:pt x="2803" y="0"/>
                    </a:moveTo>
                    <a:cubicBezTo>
                      <a:pt x="2780" y="0"/>
                      <a:pt x="2756" y="10"/>
                      <a:pt x="2734" y="32"/>
                    </a:cubicBezTo>
                    <a:cubicBezTo>
                      <a:pt x="1881" y="884"/>
                      <a:pt x="1009" y="1697"/>
                      <a:pt x="78" y="2469"/>
                    </a:cubicBezTo>
                    <a:cubicBezTo>
                      <a:pt x="0" y="2531"/>
                      <a:pt x="78" y="2640"/>
                      <a:pt x="164" y="2640"/>
                    </a:cubicBezTo>
                    <a:cubicBezTo>
                      <a:pt x="189" y="2640"/>
                      <a:pt x="214" y="2631"/>
                      <a:pt x="236" y="2609"/>
                    </a:cubicBezTo>
                    <a:cubicBezTo>
                      <a:pt x="1148" y="1856"/>
                      <a:pt x="2039" y="1042"/>
                      <a:pt x="2872" y="191"/>
                    </a:cubicBezTo>
                    <a:cubicBezTo>
                      <a:pt x="2949" y="113"/>
                      <a:pt x="2883" y="0"/>
                      <a:pt x="280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16" name="Google Shape;2916;p29"/>
              <p:cNvSpPr/>
              <p:nvPr/>
            </p:nvSpPr>
            <p:spPr>
              <a:xfrm>
                <a:off x="3824700" y="1821700"/>
                <a:ext cx="23200" cy="33275"/>
              </a:xfrm>
              <a:custGeom>
                <a:avLst/>
                <a:gdLst/>
                <a:ahLst/>
                <a:cxnLst/>
                <a:rect l="l" t="t" r="r" b="b"/>
                <a:pathLst>
                  <a:path w="928" h="1331" extrusionOk="0">
                    <a:moveTo>
                      <a:pt x="780" y="0"/>
                    </a:moveTo>
                    <a:cubicBezTo>
                      <a:pt x="746" y="0"/>
                      <a:pt x="713" y="16"/>
                      <a:pt x="694" y="54"/>
                    </a:cubicBezTo>
                    <a:cubicBezTo>
                      <a:pt x="496" y="450"/>
                      <a:pt x="278" y="807"/>
                      <a:pt x="20" y="1164"/>
                    </a:cubicBezTo>
                    <a:cubicBezTo>
                      <a:pt x="1" y="1224"/>
                      <a:pt x="20" y="1283"/>
                      <a:pt x="60" y="1323"/>
                    </a:cubicBezTo>
                    <a:cubicBezTo>
                      <a:pt x="76" y="1328"/>
                      <a:pt x="92" y="1331"/>
                      <a:pt x="107" y="1331"/>
                    </a:cubicBezTo>
                    <a:cubicBezTo>
                      <a:pt x="149" y="1331"/>
                      <a:pt x="184" y="1312"/>
                      <a:pt x="199" y="1283"/>
                    </a:cubicBezTo>
                    <a:cubicBezTo>
                      <a:pt x="456" y="926"/>
                      <a:pt x="675" y="550"/>
                      <a:pt x="873" y="154"/>
                    </a:cubicBezTo>
                    <a:cubicBezTo>
                      <a:pt x="927" y="73"/>
                      <a:pt x="852" y="0"/>
                      <a:pt x="78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17" name="Google Shape;2917;p29"/>
              <p:cNvSpPr/>
              <p:nvPr/>
            </p:nvSpPr>
            <p:spPr>
              <a:xfrm>
                <a:off x="3826700" y="1836375"/>
                <a:ext cx="65800" cy="68075"/>
              </a:xfrm>
              <a:custGeom>
                <a:avLst/>
                <a:gdLst/>
                <a:ahLst/>
                <a:cxnLst/>
                <a:rect l="l" t="t" r="r" b="b"/>
                <a:pathLst>
                  <a:path w="2632" h="2723" extrusionOk="0">
                    <a:moveTo>
                      <a:pt x="2489" y="0"/>
                    </a:moveTo>
                    <a:cubicBezTo>
                      <a:pt x="2464" y="0"/>
                      <a:pt x="2439" y="12"/>
                      <a:pt x="2419" y="43"/>
                    </a:cubicBezTo>
                    <a:cubicBezTo>
                      <a:pt x="1684" y="915"/>
                      <a:pt x="912" y="1766"/>
                      <a:pt x="79" y="2540"/>
                    </a:cubicBezTo>
                    <a:cubicBezTo>
                      <a:pt x="0" y="2618"/>
                      <a:pt x="72" y="2722"/>
                      <a:pt x="154" y="2722"/>
                    </a:cubicBezTo>
                    <a:cubicBezTo>
                      <a:pt x="175" y="2722"/>
                      <a:pt x="197" y="2715"/>
                      <a:pt x="217" y="2699"/>
                    </a:cubicBezTo>
                    <a:cubicBezTo>
                      <a:pt x="1050" y="1906"/>
                      <a:pt x="1843" y="1073"/>
                      <a:pt x="2557" y="181"/>
                    </a:cubicBezTo>
                    <a:cubicBezTo>
                      <a:pt x="2631" y="107"/>
                      <a:pt x="2562" y="0"/>
                      <a:pt x="248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18" name="Google Shape;2918;p29"/>
              <p:cNvSpPr/>
              <p:nvPr/>
            </p:nvSpPr>
            <p:spPr>
              <a:xfrm>
                <a:off x="3905025" y="1860200"/>
                <a:ext cx="22800" cy="27575"/>
              </a:xfrm>
              <a:custGeom>
                <a:avLst/>
                <a:gdLst/>
                <a:ahLst/>
                <a:cxnLst/>
                <a:rect l="l" t="t" r="r" b="b"/>
                <a:pathLst>
                  <a:path w="912" h="1103" extrusionOk="0">
                    <a:moveTo>
                      <a:pt x="799" y="0"/>
                    </a:moveTo>
                    <a:cubicBezTo>
                      <a:pt x="763" y="0"/>
                      <a:pt x="725" y="22"/>
                      <a:pt x="713" y="60"/>
                    </a:cubicBezTo>
                    <a:cubicBezTo>
                      <a:pt x="534" y="377"/>
                      <a:pt x="335" y="655"/>
                      <a:pt x="78" y="913"/>
                    </a:cubicBezTo>
                    <a:cubicBezTo>
                      <a:pt x="1" y="990"/>
                      <a:pt x="68" y="1103"/>
                      <a:pt x="148" y="1103"/>
                    </a:cubicBezTo>
                    <a:cubicBezTo>
                      <a:pt x="171" y="1103"/>
                      <a:pt x="195" y="1094"/>
                      <a:pt x="216" y="1072"/>
                    </a:cubicBezTo>
                    <a:cubicBezTo>
                      <a:pt x="494" y="794"/>
                      <a:pt x="713" y="496"/>
                      <a:pt x="890" y="160"/>
                    </a:cubicBezTo>
                    <a:cubicBezTo>
                      <a:pt x="911" y="100"/>
                      <a:pt x="911" y="41"/>
                      <a:pt x="851" y="20"/>
                    </a:cubicBezTo>
                    <a:cubicBezTo>
                      <a:pt x="837" y="6"/>
                      <a:pt x="818" y="0"/>
                      <a:pt x="79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19" name="Google Shape;2919;p29"/>
              <p:cNvSpPr/>
              <p:nvPr/>
            </p:nvSpPr>
            <p:spPr>
              <a:xfrm>
                <a:off x="3709175" y="1748975"/>
                <a:ext cx="23450" cy="43400"/>
              </a:xfrm>
              <a:custGeom>
                <a:avLst/>
                <a:gdLst/>
                <a:ahLst/>
                <a:cxnLst/>
                <a:rect l="l" t="t" r="r" b="b"/>
                <a:pathLst>
                  <a:path w="938" h="1736" extrusionOk="0">
                    <a:moveTo>
                      <a:pt x="147" y="1"/>
                    </a:moveTo>
                    <a:cubicBezTo>
                      <a:pt x="77" y="1"/>
                      <a:pt x="1" y="85"/>
                      <a:pt x="42" y="169"/>
                    </a:cubicBezTo>
                    <a:cubicBezTo>
                      <a:pt x="301" y="644"/>
                      <a:pt x="518" y="1160"/>
                      <a:pt x="716" y="1655"/>
                    </a:cubicBezTo>
                    <a:cubicBezTo>
                      <a:pt x="732" y="1712"/>
                      <a:pt x="775" y="1735"/>
                      <a:pt x="817" y="1735"/>
                    </a:cubicBezTo>
                    <a:cubicBezTo>
                      <a:pt x="878" y="1735"/>
                      <a:pt x="938" y="1685"/>
                      <a:pt x="914" y="1615"/>
                    </a:cubicBezTo>
                    <a:cubicBezTo>
                      <a:pt x="716" y="1081"/>
                      <a:pt x="478" y="565"/>
                      <a:pt x="221" y="50"/>
                    </a:cubicBezTo>
                    <a:cubicBezTo>
                      <a:pt x="204" y="15"/>
                      <a:pt x="176" y="1"/>
                      <a:pt x="14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20" name="Google Shape;2920;p29"/>
              <p:cNvSpPr/>
              <p:nvPr/>
            </p:nvSpPr>
            <p:spPr>
              <a:xfrm>
                <a:off x="3765100" y="1735200"/>
                <a:ext cx="29000" cy="75975"/>
              </a:xfrm>
              <a:custGeom>
                <a:avLst/>
                <a:gdLst/>
                <a:ahLst/>
                <a:cxnLst/>
                <a:rect l="l" t="t" r="r" b="b"/>
                <a:pathLst>
                  <a:path w="1160" h="3039" extrusionOk="0">
                    <a:moveTo>
                      <a:pt x="131" y="0"/>
                    </a:moveTo>
                    <a:cubicBezTo>
                      <a:pt x="67" y="0"/>
                      <a:pt x="1" y="51"/>
                      <a:pt x="25" y="125"/>
                    </a:cubicBezTo>
                    <a:cubicBezTo>
                      <a:pt x="403" y="1056"/>
                      <a:pt x="699" y="2007"/>
                      <a:pt x="937" y="2959"/>
                    </a:cubicBezTo>
                    <a:cubicBezTo>
                      <a:pt x="953" y="3014"/>
                      <a:pt x="994" y="3038"/>
                      <a:pt x="1035" y="3038"/>
                    </a:cubicBezTo>
                    <a:cubicBezTo>
                      <a:pt x="1097" y="3038"/>
                      <a:pt x="1159" y="2983"/>
                      <a:pt x="1135" y="2900"/>
                    </a:cubicBezTo>
                    <a:cubicBezTo>
                      <a:pt x="897" y="1949"/>
                      <a:pt x="601" y="997"/>
                      <a:pt x="223" y="65"/>
                    </a:cubicBezTo>
                    <a:cubicBezTo>
                      <a:pt x="208" y="19"/>
                      <a:pt x="170" y="0"/>
                      <a:pt x="13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21" name="Google Shape;2921;p29"/>
              <p:cNvSpPr/>
              <p:nvPr/>
            </p:nvSpPr>
            <p:spPr>
              <a:xfrm>
                <a:off x="3829150" y="1773125"/>
                <a:ext cx="20650" cy="50950"/>
              </a:xfrm>
              <a:custGeom>
                <a:avLst/>
                <a:gdLst/>
                <a:ahLst/>
                <a:cxnLst/>
                <a:rect l="l" t="t" r="r" b="b"/>
                <a:pathLst>
                  <a:path w="826" h="2038" extrusionOk="0">
                    <a:moveTo>
                      <a:pt x="138" y="1"/>
                    </a:moveTo>
                    <a:cubicBezTo>
                      <a:pt x="70" y="1"/>
                      <a:pt x="0" y="73"/>
                      <a:pt x="40" y="154"/>
                    </a:cubicBezTo>
                    <a:cubicBezTo>
                      <a:pt x="318" y="728"/>
                      <a:pt x="516" y="1344"/>
                      <a:pt x="616" y="1957"/>
                    </a:cubicBezTo>
                    <a:cubicBezTo>
                      <a:pt x="624" y="2014"/>
                      <a:pt x="661" y="2038"/>
                      <a:pt x="702" y="2038"/>
                    </a:cubicBezTo>
                    <a:cubicBezTo>
                      <a:pt x="760" y="2038"/>
                      <a:pt x="825" y="1988"/>
                      <a:pt x="814" y="1918"/>
                    </a:cubicBezTo>
                    <a:cubicBezTo>
                      <a:pt x="714" y="1264"/>
                      <a:pt x="516" y="630"/>
                      <a:pt x="219" y="54"/>
                    </a:cubicBezTo>
                    <a:cubicBezTo>
                      <a:pt x="200" y="16"/>
                      <a:pt x="169" y="1"/>
                      <a:pt x="13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22" name="Google Shape;2922;p29"/>
              <p:cNvSpPr/>
              <p:nvPr/>
            </p:nvSpPr>
            <p:spPr>
              <a:xfrm>
                <a:off x="3884575" y="1775975"/>
                <a:ext cx="17475" cy="68525"/>
              </a:xfrm>
              <a:custGeom>
                <a:avLst/>
                <a:gdLst/>
                <a:ahLst/>
                <a:cxnLst/>
                <a:rect l="l" t="t" r="r" b="b"/>
                <a:pathLst>
                  <a:path w="699" h="2741" extrusionOk="0">
                    <a:moveTo>
                      <a:pt x="125" y="0"/>
                    </a:moveTo>
                    <a:cubicBezTo>
                      <a:pt x="63" y="0"/>
                      <a:pt x="0" y="55"/>
                      <a:pt x="24" y="139"/>
                    </a:cubicBezTo>
                    <a:cubicBezTo>
                      <a:pt x="222" y="952"/>
                      <a:pt x="381" y="1804"/>
                      <a:pt x="479" y="2636"/>
                    </a:cubicBezTo>
                    <a:cubicBezTo>
                      <a:pt x="490" y="2706"/>
                      <a:pt x="544" y="2741"/>
                      <a:pt x="597" y="2741"/>
                    </a:cubicBezTo>
                    <a:cubicBezTo>
                      <a:pt x="649" y="2741"/>
                      <a:pt x="698" y="2706"/>
                      <a:pt x="698" y="2636"/>
                    </a:cubicBezTo>
                    <a:cubicBezTo>
                      <a:pt x="579" y="1785"/>
                      <a:pt x="421" y="931"/>
                      <a:pt x="222" y="80"/>
                    </a:cubicBezTo>
                    <a:cubicBezTo>
                      <a:pt x="207" y="24"/>
                      <a:pt x="166" y="0"/>
                      <a:pt x="12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23" name="Google Shape;2923;p29"/>
              <p:cNvSpPr/>
              <p:nvPr/>
            </p:nvSpPr>
            <p:spPr>
              <a:xfrm>
                <a:off x="3933725" y="1837425"/>
                <a:ext cx="9425" cy="38175"/>
              </a:xfrm>
              <a:custGeom>
                <a:avLst/>
                <a:gdLst/>
                <a:ahLst/>
                <a:cxnLst/>
                <a:rect l="l" t="t" r="r" b="b"/>
                <a:pathLst>
                  <a:path w="377" h="1527" extrusionOk="0">
                    <a:moveTo>
                      <a:pt x="120" y="1"/>
                    </a:moveTo>
                    <a:cubicBezTo>
                      <a:pt x="60" y="1"/>
                      <a:pt x="1" y="59"/>
                      <a:pt x="20" y="120"/>
                    </a:cubicBezTo>
                    <a:cubicBezTo>
                      <a:pt x="60" y="556"/>
                      <a:pt x="120" y="992"/>
                      <a:pt x="159" y="1428"/>
                    </a:cubicBezTo>
                    <a:cubicBezTo>
                      <a:pt x="159" y="1467"/>
                      <a:pt x="199" y="1526"/>
                      <a:pt x="258" y="1526"/>
                    </a:cubicBezTo>
                    <a:cubicBezTo>
                      <a:pt x="318" y="1526"/>
                      <a:pt x="377" y="1467"/>
                      <a:pt x="377" y="1428"/>
                    </a:cubicBezTo>
                    <a:cubicBezTo>
                      <a:pt x="318" y="992"/>
                      <a:pt x="278" y="556"/>
                      <a:pt x="218" y="120"/>
                    </a:cubicBezTo>
                    <a:cubicBezTo>
                      <a:pt x="218" y="59"/>
                      <a:pt x="179" y="1"/>
                      <a:pt x="12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24" name="Google Shape;2924;p29"/>
              <p:cNvSpPr/>
              <p:nvPr/>
            </p:nvSpPr>
            <p:spPr>
              <a:xfrm>
                <a:off x="4020750" y="1800925"/>
                <a:ext cx="108325" cy="50525"/>
              </a:xfrm>
              <a:custGeom>
                <a:avLst/>
                <a:gdLst/>
                <a:ahLst/>
                <a:cxnLst/>
                <a:rect l="l" t="t" r="r" b="b"/>
                <a:pathLst>
                  <a:path w="4333" h="2021" extrusionOk="0">
                    <a:moveTo>
                      <a:pt x="4160" y="1"/>
                    </a:moveTo>
                    <a:cubicBezTo>
                      <a:pt x="4144" y="1"/>
                      <a:pt x="4128" y="5"/>
                      <a:pt x="4111" y="13"/>
                    </a:cubicBezTo>
                    <a:cubicBezTo>
                      <a:pt x="2803" y="668"/>
                      <a:pt x="1476" y="1262"/>
                      <a:pt x="128" y="1797"/>
                    </a:cubicBezTo>
                    <a:cubicBezTo>
                      <a:pt x="1" y="1852"/>
                      <a:pt x="39" y="2021"/>
                      <a:pt x="137" y="2021"/>
                    </a:cubicBezTo>
                    <a:cubicBezTo>
                      <a:pt x="146" y="2021"/>
                      <a:pt x="157" y="2019"/>
                      <a:pt x="167" y="2016"/>
                    </a:cubicBezTo>
                    <a:cubicBezTo>
                      <a:pt x="1555" y="1461"/>
                      <a:pt x="2903" y="866"/>
                      <a:pt x="4230" y="192"/>
                    </a:cubicBezTo>
                    <a:cubicBezTo>
                      <a:pt x="4333" y="140"/>
                      <a:pt x="4259" y="1"/>
                      <a:pt x="416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25" name="Google Shape;2925;p29"/>
              <p:cNvSpPr/>
              <p:nvPr/>
            </p:nvSpPr>
            <p:spPr>
              <a:xfrm>
                <a:off x="3999550" y="1795775"/>
                <a:ext cx="23800" cy="59025"/>
              </a:xfrm>
              <a:custGeom>
                <a:avLst/>
                <a:gdLst/>
                <a:ahLst/>
                <a:cxnLst/>
                <a:rect l="l" t="t" r="r" b="b"/>
                <a:pathLst>
                  <a:path w="952" h="2361" extrusionOk="0">
                    <a:moveTo>
                      <a:pt x="134" y="0"/>
                    </a:moveTo>
                    <a:cubicBezTo>
                      <a:pt x="67" y="0"/>
                      <a:pt x="1" y="50"/>
                      <a:pt x="24" y="120"/>
                    </a:cubicBezTo>
                    <a:cubicBezTo>
                      <a:pt x="262" y="853"/>
                      <a:pt x="500" y="1567"/>
                      <a:pt x="717" y="2280"/>
                    </a:cubicBezTo>
                    <a:cubicBezTo>
                      <a:pt x="733" y="2337"/>
                      <a:pt x="779" y="2361"/>
                      <a:pt x="824" y="2361"/>
                    </a:cubicBezTo>
                    <a:cubicBezTo>
                      <a:pt x="889" y="2361"/>
                      <a:pt x="951" y="2311"/>
                      <a:pt x="915" y="2241"/>
                    </a:cubicBezTo>
                    <a:cubicBezTo>
                      <a:pt x="698" y="1508"/>
                      <a:pt x="460" y="794"/>
                      <a:pt x="241" y="81"/>
                    </a:cubicBezTo>
                    <a:cubicBezTo>
                      <a:pt x="225" y="24"/>
                      <a:pt x="179" y="0"/>
                      <a:pt x="13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26" name="Google Shape;2926;p29"/>
              <p:cNvSpPr/>
              <p:nvPr/>
            </p:nvSpPr>
            <p:spPr>
              <a:xfrm>
                <a:off x="4009750" y="1696675"/>
                <a:ext cx="36600" cy="101900"/>
              </a:xfrm>
              <a:custGeom>
                <a:avLst/>
                <a:gdLst/>
                <a:ahLst/>
                <a:cxnLst/>
                <a:rect l="l" t="t" r="r" b="b"/>
                <a:pathLst>
                  <a:path w="1464" h="4076" extrusionOk="0">
                    <a:moveTo>
                      <a:pt x="127" y="1"/>
                    </a:moveTo>
                    <a:cubicBezTo>
                      <a:pt x="67" y="1"/>
                      <a:pt x="0" y="56"/>
                      <a:pt x="13" y="139"/>
                    </a:cubicBezTo>
                    <a:cubicBezTo>
                      <a:pt x="132" y="794"/>
                      <a:pt x="290" y="1428"/>
                      <a:pt x="488" y="2062"/>
                    </a:cubicBezTo>
                    <a:cubicBezTo>
                      <a:pt x="706" y="2716"/>
                      <a:pt x="983" y="3350"/>
                      <a:pt x="1221" y="4005"/>
                    </a:cubicBezTo>
                    <a:cubicBezTo>
                      <a:pt x="1245" y="4053"/>
                      <a:pt x="1293" y="4075"/>
                      <a:pt x="1337" y="4075"/>
                    </a:cubicBezTo>
                    <a:cubicBezTo>
                      <a:pt x="1403" y="4075"/>
                      <a:pt x="1463" y="4028"/>
                      <a:pt x="1440" y="3945"/>
                    </a:cubicBezTo>
                    <a:cubicBezTo>
                      <a:pt x="1181" y="3311"/>
                      <a:pt x="924" y="2657"/>
                      <a:pt x="706" y="2002"/>
                    </a:cubicBezTo>
                    <a:cubicBezTo>
                      <a:pt x="488" y="1368"/>
                      <a:pt x="330" y="734"/>
                      <a:pt x="211" y="80"/>
                    </a:cubicBezTo>
                    <a:cubicBezTo>
                      <a:pt x="203" y="25"/>
                      <a:pt x="166" y="1"/>
                      <a:pt x="12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27" name="Google Shape;2927;p29"/>
              <p:cNvSpPr/>
              <p:nvPr/>
            </p:nvSpPr>
            <p:spPr>
              <a:xfrm>
                <a:off x="4042075" y="1782775"/>
                <a:ext cx="39100" cy="17150"/>
              </a:xfrm>
              <a:custGeom>
                <a:avLst/>
                <a:gdLst/>
                <a:ahLst/>
                <a:cxnLst/>
                <a:rect l="l" t="t" r="r" b="b"/>
                <a:pathLst>
                  <a:path w="1564" h="686" extrusionOk="0">
                    <a:moveTo>
                      <a:pt x="1430" y="1"/>
                    </a:moveTo>
                    <a:cubicBezTo>
                      <a:pt x="1419" y="1"/>
                      <a:pt x="1407" y="2"/>
                      <a:pt x="1395" y="6"/>
                    </a:cubicBezTo>
                    <a:cubicBezTo>
                      <a:pt x="979" y="165"/>
                      <a:pt x="543" y="323"/>
                      <a:pt x="126" y="461"/>
                    </a:cubicBezTo>
                    <a:cubicBezTo>
                      <a:pt x="1" y="516"/>
                      <a:pt x="38" y="685"/>
                      <a:pt x="151" y="685"/>
                    </a:cubicBezTo>
                    <a:cubicBezTo>
                      <a:pt x="162" y="685"/>
                      <a:pt x="174" y="684"/>
                      <a:pt x="186" y="680"/>
                    </a:cubicBezTo>
                    <a:cubicBezTo>
                      <a:pt x="602" y="521"/>
                      <a:pt x="1038" y="363"/>
                      <a:pt x="1455" y="204"/>
                    </a:cubicBezTo>
                    <a:cubicBezTo>
                      <a:pt x="1563" y="168"/>
                      <a:pt x="1540" y="1"/>
                      <a:pt x="143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28" name="Google Shape;2928;p29"/>
              <p:cNvSpPr/>
              <p:nvPr/>
            </p:nvSpPr>
            <p:spPr>
              <a:xfrm>
                <a:off x="4061750" y="1728275"/>
                <a:ext cx="119525" cy="29400"/>
              </a:xfrm>
              <a:custGeom>
                <a:avLst/>
                <a:gdLst/>
                <a:ahLst/>
                <a:cxnLst/>
                <a:rect l="l" t="t" r="r" b="b"/>
                <a:pathLst>
                  <a:path w="4781" h="1176" extrusionOk="0">
                    <a:moveTo>
                      <a:pt x="4643" y="0"/>
                    </a:moveTo>
                    <a:cubicBezTo>
                      <a:pt x="4633" y="0"/>
                      <a:pt x="4623" y="2"/>
                      <a:pt x="4612" y="6"/>
                    </a:cubicBezTo>
                    <a:cubicBezTo>
                      <a:pt x="3126" y="402"/>
                      <a:pt x="1639" y="719"/>
                      <a:pt x="113" y="976"/>
                    </a:cubicBezTo>
                    <a:cubicBezTo>
                      <a:pt x="0" y="996"/>
                      <a:pt x="47" y="1176"/>
                      <a:pt x="155" y="1176"/>
                    </a:cubicBezTo>
                    <a:cubicBezTo>
                      <a:pt x="160" y="1176"/>
                      <a:pt x="166" y="1175"/>
                      <a:pt x="172" y="1174"/>
                    </a:cubicBezTo>
                    <a:cubicBezTo>
                      <a:pt x="1699" y="936"/>
                      <a:pt x="3185" y="600"/>
                      <a:pt x="4672" y="204"/>
                    </a:cubicBezTo>
                    <a:cubicBezTo>
                      <a:pt x="4781" y="168"/>
                      <a:pt x="4740" y="0"/>
                      <a:pt x="464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29" name="Google Shape;2929;p29"/>
              <p:cNvSpPr/>
              <p:nvPr/>
            </p:nvSpPr>
            <p:spPr>
              <a:xfrm>
                <a:off x="4105200" y="1696050"/>
                <a:ext cx="50775" cy="14575"/>
              </a:xfrm>
              <a:custGeom>
                <a:avLst/>
                <a:gdLst/>
                <a:ahLst/>
                <a:cxnLst/>
                <a:rect l="l" t="t" r="r" b="b"/>
                <a:pathLst>
                  <a:path w="2031" h="583" extrusionOk="0">
                    <a:moveTo>
                      <a:pt x="1894" y="0"/>
                    </a:moveTo>
                    <a:cubicBezTo>
                      <a:pt x="1885" y="0"/>
                      <a:pt x="1875" y="2"/>
                      <a:pt x="1864" y="5"/>
                    </a:cubicBezTo>
                    <a:cubicBezTo>
                      <a:pt x="1288" y="184"/>
                      <a:pt x="714" y="322"/>
                      <a:pt x="119" y="383"/>
                    </a:cubicBezTo>
                    <a:cubicBezTo>
                      <a:pt x="6" y="401"/>
                      <a:pt x="1" y="582"/>
                      <a:pt x="104" y="582"/>
                    </a:cubicBezTo>
                    <a:cubicBezTo>
                      <a:pt x="109" y="582"/>
                      <a:pt x="114" y="582"/>
                      <a:pt x="119" y="581"/>
                    </a:cubicBezTo>
                    <a:cubicBezTo>
                      <a:pt x="733" y="521"/>
                      <a:pt x="1328" y="402"/>
                      <a:pt x="1923" y="204"/>
                    </a:cubicBezTo>
                    <a:cubicBezTo>
                      <a:pt x="2031" y="167"/>
                      <a:pt x="1992" y="0"/>
                      <a:pt x="189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30" name="Google Shape;2930;p29"/>
              <p:cNvSpPr/>
              <p:nvPr/>
            </p:nvSpPr>
            <p:spPr>
              <a:xfrm>
                <a:off x="4150800" y="1650975"/>
                <a:ext cx="40375" cy="13025"/>
              </a:xfrm>
              <a:custGeom>
                <a:avLst/>
                <a:gdLst/>
                <a:ahLst/>
                <a:cxnLst/>
                <a:rect l="l" t="t" r="r" b="b"/>
                <a:pathLst>
                  <a:path w="1615" h="521" extrusionOk="0">
                    <a:moveTo>
                      <a:pt x="1482" y="0"/>
                    </a:moveTo>
                    <a:cubicBezTo>
                      <a:pt x="1471" y="0"/>
                      <a:pt x="1459" y="2"/>
                      <a:pt x="1447" y="5"/>
                    </a:cubicBezTo>
                    <a:cubicBezTo>
                      <a:pt x="1010" y="164"/>
                      <a:pt x="555" y="262"/>
                      <a:pt x="99" y="302"/>
                    </a:cubicBezTo>
                    <a:cubicBezTo>
                      <a:pt x="40" y="322"/>
                      <a:pt x="0" y="341"/>
                      <a:pt x="0" y="421"/>
                    </a:cubicBezTo>
                    <a:cubicBezTo>
                      <a:pt x="0" y="460"/>
                      <a:pt x="40" y="521"/>
                      <a:pt x="99" y="521"/>
                    </a:cubicBezTo>
                    <a:cubicBezTo>
                      <a:pt x="574" y="460"/>
                      <a:pt x="1050" y="362"/>
                      <a:pt x="1507" y="203"/>
                    </a:cubicBezTo>
                    <a:cubicBezTo>
                      <a:pt x="1615" y="167"/>
                      <a:pt x="1592" y="0"/>
                      <a:pt x="148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31" name="Google Shape;2931;p29"/>
              <p:cNvSpPr/>
              <p:nvPr/>
            </p:nvSpPr>
            <p:spPr>
              <a:xfrm>
                <a:off x="4043175" y="1657500"/>
                <a:ext cx="31925" cy="84575"/>
              </a:xfrm>
              <a:custGeom>
                <a:avLst/>
                <a:gdLst/>
                <a:ahLst/>
                <a:cxnLst/>
                <a:rect l="l" t="t" r="r" b="b"/>
                <a:pathLst>
                  <a:path w="1277" h="3383" extrusionOk="0">
                    <a:moveTo>
                      <a:pt x="121" y="0"/>
                    </a:moveTo>
                    <a:cubicBezTo>
                      <a:pt x="60" y="0"/>
                      <a:pt x="0" y="50"/>
                      <a:pt x="24" y="120"/>
                    </a:cubicBezTo>
                    <a:cubicBezTo>
                      <a:pt x="360" y="1190"/>
                      <a:pt x="698" y="2242"/>
                      <a:pt x="1054" y="3312"/>
                    </a:cubicBezTo>
                    <a:cubicBezTo>
                      <a:pt x="1070" y="3361"/>
                      <a:pt x="1113" y="3383"/>
                      <a:pt x="1154" y="3383"/>
                    </a:cubicBezTo>
                    <a:cubicBezTo>
                      <a:pt x="1216" y="3383"/>
                      <a:pt x="1276" y="3335"/>
                      <a:pt x="1253" y="3252"/>
                    </a:cubicBezTo>
                    <a:cubicBezTo>
                      <a:pt x="915" y="2202"/>
                      <a:pt x="558" y="1132"/>
                      <a:pt x="222" y="80"/>
                    </a:cubicBezTo>
                    <a:cubicBezTo>
                      <a:pt x="206" y="24"/>
                      <a:pt x="163" y="0"/>
                      <a:pt x="12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32" name="Google Shape;2932;p29"/>
              <p:cNvSpPr/>
              <p:nvPr/>
            </p:nvSpPr>
            <p:spPr>
              <a:xfrm>
                <a:off x="4084775" y="1663975"/>
                <a:ext cx="20525" cy="50050"/>
              </a:xfrm>
              <a:custGeom>
                <a:avLst/>
                <a:gdLst/>
                <a:ahLst/>
                <a:cxnLst/>
                <a:rect l="l" t="t" r="r" b="b"/>
                <a:pathLst>
                  <a:path w="821" h="2002" extrusionOk="0">
                    <a:moveTo>
                      <a:pt x="129" y="1"/>
                    </a:moveTo>
                    <a:cubicBezTo>
                      <a:pt x="63" y="1"/>
                      <a:pt x="1" y="55"/>
                      <a:pt x="25" y="139"/>
                    </a:cubicBezTo>
                    <a:cubicBezTo>
                      <a:pt x="242" y="714"/>
                      <a:pt x="440" y="1328"/>
                      <a:pt x="599" y="1923"/>
                    </a:cubicBezTo>
                    <a:cubicBezTo>
                      <a:pt x="607" y="1978"/>
                      <a:pt x="646" y="2002"/>
                      <a:pt x="688" y="2002"/>
                    </a:cubicBezTo>
                    <a:cubicBezTo>
                      <a:pt x="751" y="2002"/>
                      <a:pt x="821" y="1947"/>
                      <a:pt x="797" y="1864"/>
                    </a:cubicBezTo>
                    <a:cubicBezTo>
                      <a:pt x="638" y="1269"/>
                      <a:pt x="461" y="675"/>
                      <a:pt x="242" y="80"/>
                    </a:cubicBezTo>
                    <a:cubicBezTo>
                      <a:pt x="219" y="24"/>
                      <a:pt x="173" y="1"/>
                      <a:pt x="12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33" name="Google Shape;2933;p29"/>
              <p:cNvSpPr/>
              <p:nvPr/>
            </p:nvSpPr>
            <p:spPr>
              <a:xfrm>
                <a:off x="4109350" y="1616625"/>
                <a:ext cx="22225" cy="70200"/>
              </a:xfrm>
              <a:custGeom>
                <a:avLst/>
                <a:gdLst/>
                <a:ahLst/>
                <a:cxnLst/>
                <a:rect l="l" t="t" r="r" b="b"/>
                <a:pathLst>
                  <a:path w="889" h="2808" extrusionOk="0">
                    <a:moveTo>
                      <a:pt x="129" y="0"/>
                    </a:moveTo>
                    <a:cubicBezTo>
                      <a:pt x="66" y="0"/>
                      <a:pt x="1" y="48"/>
                      <a:pt x="12" y="130"/>
                    </a:cubicBezTo>
                    <a:cubicBezTo>
                      <a:pt x="210" y="1002"/>
                      <a:pt x="429" y="1874"/>
                      <a:pt x="667" y="2727"/>
                    </a:cubicBezTo>
                    <a:cubicBezTo>
                      <a:pt x="675" y="2784"/>
                      <a:pt x="716" y="2807"/>
                      <a:pt x="759" y="2807"/>
                    </a:cubicBezTo>
                    <a:cubicBezTo>
                      <a:pt x="822" y="2807"/>
                      <a:pt x="889" y="2758"/>
                      <a:pt x="865" y="2688"/>
                    </a:cubicBezTo>
                    <a:cubicBezTo>
                      <a:pt x="627" y="1815"/>
                      <a:pt x="429" y="943"/>
                      <a:pt x="231" y="71"/>
                    </a:cubicBezTo>
                    <a:cubicBezTo>
                      <a:pt x="215" y="23"/>
                      <a:pt x="173" y="0"/>
                      <a:pt x="12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34" name="Google Shape;2934;p29"/>
              <p:cNvSpPr/>
              <p:nvPr/>
            </p:nvSpPr>
            <p:spPr>
              <a:xfrm>
                <a:off x="4143550" y="1611950"/>
                <a:ext cx="15775" cy="40425"/>
              </a:xfrm>
              <a:custGeom>
                <a:avLst/>
                <a:gdLst/>
                <a:ahLst/>
                <a:cxnLst/>
                <a:rect l="l" t="t" r="r" b="b"/>
                <a:pathLst>
                  <a:path w="631" h="1617" extrusionOk="0">
                    <a:moveTo>
                      <a:pt x="127" y="0"/>
                    </a:moveTo>
                    <a:cubicBezTo>
                      <a:pt x="67" y="0"/>
                      <a:pt x="0" y="55"/>
                      <a:pt x="13" y="139"/>
                    </a:cubicBezTo>
                    <a:cubicBezTo>
                      <a:pt x="111" y="615"/>
                      <a:pt x="230" y="1090"/>
                      <a:pt x="409" y="1546"/>
                    </a:cubicBezTo>
                    <a:cubicBezTo>
                      <a:pt x="425" y="1594"/>
                      <a:pt x="468" y="1616"/>
                      <a:pt x="509" y="1616"/>
                    </a:cubicBezTo>
                    <a:cubicBezTo>
                      <a:pt x="571" y="1616"/>
                      <a:pt x="631" y="1569"/>
                      <a:pt x="607" y="1487"/>
                    </a:cubicBezTo>
                    <a:cubicBezTo>
                      <a:pt x="449" y="1030"/>
                      <a:pt x="309" y="554"/>
                      <a:pt x="211" y="79"/>
                    </a:cubicBezTo>
                    <a:cubicBezTo>
                      <a:pt x="203" y="24"/>
                      <a:pt x="167" y="0"/>
                      <a:pt x="12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grpSp>
        <p:nvGrpSpPr>
          <p:cNvPr id="2935" name="Google Shape;2935;p29"/>
          <p:cNvGrpSpPr/>
          <p:nvPr/>
        </p:nvGrpSpPr>
        <p:grpSpPr>
          <a:xfrm rot="-8100000">
            <a:off x="9644791" y="-411484"/>
            <a:ext cx="2401671" cy="1806107"/>
            <a:chOff x="2434713" y="2011488"/>
            <a:chExt cx="1504463" cy="1131388"/>
          </a:xfrm>
        </p:grpSpPr>
        <p:sp>
          <p:nvSpPr>
            <p:cNvPr id="2936" name="Google Shape;2936;p29"/>
            <p:cNvSpPr/>
            <p:nvPr/>
          </p:nvSpPr>
          <p:spPr>
            <a:xfrm>
              <a:off x="2441550" y="2011488"/>
              <a:ext cx="1497625" cy="1120525"/>
            </a:xfrm>
            <a:custGeom>
              <a:avLst/>
              <a:gdLst/>
              <a:ahLst/>
              <a:cxnLst/>
              <a:rect l="l" t="t" r="r" b="b"/>
              <a:pathLst>
                <a:path w="59905" h="44821" extrusionOk="0">
                  <a:moveTo>
                    <a:pt x="29545" y="0"/>
                  </a:moveTo>
                  <a:cubicBezTo>
                    <a:pt x="29522" y="0"/>
                    <a:pt x="29499" y="1"/>
                    <a:pt x="29476" y="1"/>
                  </a:cubicBezTo>
                  <a:cubicBezTo>
                    <a:pt x="23014" y="120"/>
                    <a:pt x="23727" y="14690"/>
                    <a:pt x="24837" y="23888"/>
                  </a:cubicBezTo>
                  <a:cubicBezTo>
                    <a:pt x="23310" y="15200"/>
                    <a:pt x="20134" y="1861"/>
                    <a:pt x="15002" y="1861"/>
                  </a:cubicBezTo>
                  <a:cubicBezTo>
                    <a:pt x="14537" y="1861"/>
                    <a:pt x="14056" y="1970"/>
                    <a:pt x="13559" y="2202"/>
                  </a:cubicBezTo>
                  <a:cubicBezTo>
                    <a:pt x="6402" y="5551"/>
                    <a:pt x="17463" y="24383"/>
                    <a:pt x="21507" y="30806"/>
                  </a:cubicBezTo>
                  <a:cubicBezTo>
                    <a:pt x="19327" y="27436"/>
                    <a:pt x="15045" y="20815"/>
                    <a:pt x="11953" y="16078"/>
                  </a:cubicBezTo>
                  <a:cubicBezTo>
                    <a:pt x="10430" y="13749"/>
                    <a:pt x="8816" y="13058"/>
                    <a:pt x="7436" y="13058"/>
                  </a:cubicBezTo>
                  <a:cubicBezTo>
                    <a:pt x="5420" y="13058"/>
                    <a:pt x="3905" y="14532"/>
                    <a:pt x="3905" y="14532"/>
                  </a:cubicBezTo>
                  <a:cubicBezTo>
                    <a:pt x="0" y="20141"/>
                    <a:pt x="9991" y="27792"/>
                    <a:pt x="14154" y="30924"/>
                  </a:cubicBezTo>
                  <a:cubicBezTo>
                    <a:pt x="15322" y="31817"/>
                    <a:pt x="16551" y="32610"/>
                    <a:pt x="17722" y="33482"/>
                  </a:cubicBezTo>
                  <a:cubicBezTo>
                    <a:pt x="20100" y="35246"/>
                    <a:pt x="23391" y="37664"/>
                    <a:pt x="25828" y="39310"/>
                  </a:cubicBezTo>
                  <a:cubicBezTo>
                    <a:pt x="25828" y="39310"/>
                    <a:pt x="25611" y="40875"/>
                    <a:pt x="25017" y="43949"/>
                  </a:cubicBezTo>
                  <a:cubicBezTo>
                    <a:pt x="25017" y="43949"/>
                    <a:pt x="25075" y="44821"/>
                    <a:pt x="26008" y="44821"/>
                  </a:cubicBezTo>
                  <a:cubicBezTo>
                    <a:pt x="26840" y="44800"/>
                    <a:pt x="27018" y="44007"/>
                    <a:pt x="27018" y="44007"/>
                  </a:cubicBezTo>
                  <a:lnTo>
                    <a:pt x="26999" y="39488"/>
                  </a:lnTo>
                  <a:cubicBezTo>
                    <a:pt x="40676" y="34037"/>
                    <a:pt x="59904" y="18734"/>
                    <a:pt x="51698" y="14709"/>
                  </a:cubicBezTo>
                  <a:cubicBezTo>
                    <a:pt x="51371" y="14549"/>
                    <a:pt x="51011" y="14474"/>
                    <a:pt x="50625" y="14474"/>
                  </a:cubicBezTo>
                  <a:cubicBezTo>
                    <a:pt x="46329" y="14474"/>
                    <a:pt x="38676" y="23794"/>
                    <a:pt x="34511" y="29359"/>
                  </a:cubicBezTo>
                  <a:cubicBezTo>
                    <a:pt x="39725" y="21885"/>
                    <a:pt x="49597" y="6503"/>
                    <a:pt x="43610" y="4620"/>
                  </a:cubicBezTo>
                  <a:cubicBezTo>
                    <a:pt x="43285" y="4518"/>
                    <a:pt x="42962" y="4469"/>
                    <a:pt x="42642" y="4469"/>
                  </a:cubicBezTo>
                  <a:cubicBezTo>
                    <a:pt x="37448" y="4469"/>
                    <a:pt x="32881" y="17382"/>
                    <a:pt x="30546" y="25355"/>
                  </a:cubicBezTo>
                  <a:cubicBezTo>
                    <a:pt x="32779" y="16210"/>
                    <a:pt x="35836" y="0"/>
                    <a:pt x="29545" y="0"/>
                  </a:cubicBezTo>
                  <a:close/>
                </a:path>
              </a:pathLst>
            </a:custGeom>
            <a:solidFill>
              <a:schemeClr val="dk1"/>
            </a:solidFill>
            <a:ln w="152400" cap="flat" cmpd="sng">
              <a:solidFill>
                <a:schemeClr val="lt2"/>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nvGrpSpPr>
            <p:cNvPr id="2937" name="Google Shape;2937;p29"/>
            <p:cNvGrpSpPr/>
            <p:nvPr/>
          </p:nvGrpSpPr>
          <p:grpSpPr>
            <a:xfrm>
              <a:off x="2434713" y="2022350"/>
              <a:ext cx="1497650" cy="1120525"/>
              <a:chOff x="3564263" y="1524700"/>
              <a:chExt cx="1497650" cy="1120525"/>
            </a:xfrm>
          </p:grpSpPr>
          <p:sp>
            <p:nvSpPr>
              <p:cNvPr id="2938" name="Google Shape;2938;p29"/>
              <p:cNvSpPr/>
              <p:nvPr/>
            </p:nvSpPr>
            <p:spPr>
              <a:xfrm>
                <a:off x="4221132" y="1571278"/>
                <a:ext cx="123771" cy="32933"/>
              </a:xfrm>
              <a:custGeom>
                <a:avLst/>
                <a:gdLst/>
                <a:ahLst/>
                <a:cxnLst/>
                <a:rect l="l" t="t" r="r" b="b"/>
                <a:pathLst>
                  <a:path w="4643" h="1206" extrusionOk="0">
                    <a:moveTo>
                      <a:pt x="132" y="1"/>
                    </a:moveTo>
                    <a:cubicBezTo>
                      <a:pt x="63" y="1"/>
                      <a:pt x="0" y="108"/>
                      <a:pt x="60" y="181"/>
                    </a:cubicBezTo>
                    <a:cubicBezTo>
                      <a:pt x="516" y="776"/>
                      <a:pt x="1270" y="1114"/>
                      <a:pt x="2002" y="1193"/>
                    </a:cubicBezTo>
                    <a:cubicBezTo>
                      <a:pt x="2100" y="1202"/>
                      <a:pt x="2198" y="1206"/>
                      <a:pt x="2295" y="1206"/>
                    </a:cubicBezTo>
                    <a:cubicBezTo>
                      <a:pt x="3085" y="1206"/>
                      <a:pt x="3852" y="931"/>
                      <a:pt x="4540" y="578"/>
                    </a:cubicBezTo>
                    <a:cubicBezTo>
                      <a:pt x="4642" y="509"/>
                      <a:pt x="4568" y="368"/>
                      <a:pt x="4469" y="368"/>
                    </a:cubicBezTo>
                    <a:cubicBezTo>
                      <a:pt x="4453" y="368"/>
                      <a:pt x="4437" y="371"/>
                      <a:pt x="4421" y="379"/>
                    </a:cubicBezTo>
                    <a:cubicBezTo>
                      <a:pt x="3789" y="730"/>
                      <a:pt x="3065" y="988"/>
                      <a:pt x="2330" y="988"/>
                    </a:cubicBezTo>
                    <a:cubicBezTo>
                      <a:pt x="2234" y="988"/>
                      <a:pt x="2138" y="983"/>
                      <a:pt x="2042" y="974"/>
                    </a:cubicBezTo>
                    <a:cubicBezTo>
                      <a:pt x="1328" y="915"/>
                      <a:pt x="654" y="598"/>
                      <a:pt x="199" y="43"/>
                    </a:cubicBezTo>
                    <a:cubicBezTo>
                      <a:pt x="179" y="13"/>
                      <a:pt x="155" y="1"/>
                      <a:pt x="13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39" name="Google Shape;2939;p29"/>
              <p:cNvSpPr/>
              <p:nvPr/>
            </p:nvSpPr>
            <p:spPr>
              <a:xfrm>
                <a:off x="3564263" y="1524700"/>
                <a:ext cx="1497650" cy="1120525"/>
              </a:xfrm>
              <a:custGeom>
                <a:avLst/>
                <a:gdLst/>
                <a:ahLst/>
                <a:cxnLst/>
                <a:rect l="l" t="t" r="r" b="b"/>
                <a:pathLst>
                  <a:path w="59906" h="44821" extrusionOk="0">
                    <a:moveTo>
                      <a:pt x="29536" y="0"/>
                    </a:moveTo>
                    <a:cubicBezTo>
                      <a:pt x="29517" y="0"/>
                      <a:pt x="29497" y="0"/>
                      <a:pt x="29478" y="1"/>
                    </a:cubicBezTo>
                    <a:cubicBezTo>
                      <a:pt x="23026" y="123"/>
                      <a:pt x="23738" y="14676"/>
                      <a:pt x="24834" y="23868"/>
                    </a:cubicBezTo>
                    <a:lnTo>
                      <a:pt x="24834" y="23868"/>
                    </a:lnTo>
                    <a:cubicBezTo>
                      <a:pt x="23306" y="15175"/>
                      <a:pt x="20131" y="1878"/>
                      <a:pt x="15006" y="1878"/>
                    </a:cubicBezTo>
                    <a:cubicBezTo>
                      <a:pt x="14540" y="1878"/>
                      <a:pt x="14058" y="1988"/>
                      <a:pt x="13560" y="2221"/>
                    </a:cubicBezTo>
                    <a:cubicBezTo>
                      <a:pt x="6404" y="5569"/>
                      <a:pt x="17497" y="24448"/>
                      <a:pt x="21527" y="30846"/>
                    </a:cubicBezTo>
                    <a:lnTo>
                      <a:pt x="21527" y="30846"/>
                    </a:lnTo>
                    <a:cubicBezTo>
                      <a:pt x="19355" y="27485"/>
                      <a:pt x="15049" y="20831"/>
                      <a:pt x="11955" y="16097"/>
                    </a:cubicBezTo>
                    <a:cubicBezTo>
                      <a:pt x="10428" y="13762"/>
                      <a:pt x="8808" y="13071"/>
                      <a:pt x="7426" y="13071"/>
                    </a:cubicBezTo>
                    <a:cubicBezTo>
                      <a:pt x="5416" y="13071"/>
                      <a:pt x="3907" y="14531"/>
                      <a:pt x="3907" y="14531"/>
                    </a:cubicBezTo>
                    <a:cubicBezTo>
                      <a:pt x="1" y="20141"/>
                      <a:pt x="9992" y="27813"/>
                      <a:pt x="14154" y="30945"/>
                    </a:cubicBezTo>
                    <a:cubicBezTo>
                      <a:pt x="15325" y="31817"/>
                      <a:pt x="16554" y="32629"/>
                      <a:pt x="17722" y="33501"/>
                    </a:cubicBezTo>
                    <a:cubicBezTo>
                      <a:pt x="20101" y="35245"/>
                      <a:pt x="23392" y="37664"/>
                      <a:pt x="25831" y="39329"/>
                    </a:cubicBezTo>
                    <a:cubicBezTo>
                      <a:pt x="25831" y="39329"/>
                      <a:pt x="25612" y="40875"/>
                      <a:pt x="25017" y="43948"/>
                    </a:cubicBezTo>
                    <a:cubicBezTo>
                      <a:pt x="25017" y="43948"/>
                      <a:pt x="25076" y="44821"/>
                      <a:pt x="25979" y="44821"/>
                    </a:cubicBezTo>
                    <a:cubicBezTo>
                      <a:pt x="25989" y="44821"/>
                      <a:pt x="25999" y="44821"/>
                      <a:pt x="26008" y="44821"/>
                    </a:cubicBezTo>
                    <a:cubicBezTo>
                      <a:pt x="26841" y="44821"/>
                      <a:pt x="27020" y="44028"/>
                      <a:pt x="27020" y="44028"/>
                    </a:cubicBezTo>
                    <a:lnTo>
                      <a:pt x="27000" y="39488"/>
                    </a:lnTo>
                    <a:cubicBezTo>
                      <a:pt x="40677" y="34037"/>
                      <a:pt x="59905" y="18734"/>
                      <a:pt x="51699" y="14730"/>
                    </a:cubicBezTo>
                    <a:cubicBezTo>
                      <a:pt x="51371" y="14570"/>
                      <a:pt x="51012" y="14494"/>
                      <a:pt x="50625" y="14494"/>
                    </a:cubicBezTo>
                    <a:cubicBezTo>
                      <a:pt x="46325" y="14494"/>
                      <a:pt x="38665" y="23819"/>
                      <a:pt x="34490" y="29364"/>
                    </a:cubicBezTo>
                    <a:lnTo>
                      <a:pt x="34490" y="29364"/>
                    </a:lnTo>
                    <a:cubicBezTo>
                      <a:pt x="39715" y="21906"/>
                      <a:pt x="49607" y="6504"/>
                      <a:pt x="43611" y="4620"/>
                    </a:cubicBezTo>
                    <a:cubicBezTo>
                      <a:pt x="43288" y="4518"/>
                      <a:pt x="42966" y="4469"/>
                      <a:pt x="42647" y="4469"/>
                    </a:cubicBezTo>
                    <a:cubicBezTo>
                      <a:pt x="37453" y="4469"/>
                      <a:pt x="32876" y="17415"/>
                      <a:pt x="30548" y="25388"/>
                    </a:cubicBezTo>
                    <a:lnTo>
                      <a:pt x="30548" y="25388"/>
                    </a:lnTo>
                    <a:cubicBezTo>
                      <a:pt x="32778" y="16227"/>
                      <a:pt x="35839" y="0"/>
                      <a:pt x="2953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40" name="Google Shape;2940;p29"/>
              <p:cNvSpPr/>
              <p:nvPr/>
            </p:nvSpPr>
            <p:spPr>
              <a:xfrm>
                <a:off x="3805638" y="1866150"/>
                <a:ext cx="940600" cy="616025"/>
              </a:xfrm>
              <a:custGeom>
                <a:avLst/>
                <a:gdLst/>
                <a:ahLst/>
                <a:cxnLst/>
                <a:rect l="l" t="t" r="r" b="b"/>
                <a:pathLst>
                  <a:path w="37624" h="24641" extrusionOk="0">
                    <a:moveTo>
                      <a:pt x="18665" y="1"/>
                    </a:moveTo>
                    <a:cubicBezTo>
                      <a:pt x="14816" y="1"/>
                      <a:pt x="16710" y="21172"/>
                      <a:pt x="16710" y="21172"/>
                    </a:cubicBezTo>
                    <a:cubicBezTo>
                      <a:pt x="16710" y="21172"/>
                      <a:pt x="12792" y="2162"/>
                      <a:pt x="9142" y="2162"/>
                    </a:cubicBezTo>
                    <a:cubicBezTo>
                      <a:pt x="9048" y="2162"/>
                      <a:pt x="8954" y="2175"/>
                      <a:pt x="8860" y="2201"/>
                    </a:cubicBezTo>
                    <a:cubicBezTo>
                      <a:pt x="5154" y="3232"/>
                      <a:pt x="15719" y="21727"/>
                      <a:pt x="15719" y="21727"/>
                    </a:cubicBezTo>
                    <a:cubicBezTo>
                      <a:pt x="15719" y="21727"/>
                      <a:pt x="6641" y="10459"/>
                      <a:pt x="3189" y="10459"/>
                    </a:cubicBezTo>
                    <a:cubicBezTo>
                      <a:pt x="2824" y="10459"/>
                      <a:pt x="2522" y="10585"/>
                      <a:pt x="2300" y="10864"/>
                    </a:cubicBezTo>
                    <a:cubicBezTo>
                      <a:pt x="0" y="13758"/>
                      <a:pt x="16572" y="24640"/>
                      <a:pt x="16572" y="24640"/>
                    </a:cubicBezTo>
                    <a:cubicBezTo>
                      <a:pt x="16572" y="24640"/>
                      <a:pt x="37624" y="14134"/>
                      <a:pt x="34333" y="11023"/>
                    </a:cubicBezTo>
                    <a:cubicBezTo>
                      <a:pt x="34126" y="10827"/>
                      <a:pt x="33849" y="10738"/>
                      <a:pt x="33515" y="10738"/>
                    </a:cubicBezTo>
                    <a:cubicBezTo>
                      <a:pt x="29811" y="10738"/>
                      <a:pt x="19089" y="21727"/>
                      <a:pt x="19089" y="21727"/>
                    </a:cubicBezTo>
                    <a:cubicBezTo>
                      <a:pt x="19089" y="21727"/>
                      <a:pt x="30705" y="5055"/>
                      <a:pt x="27533" y="3807"/>
                    </a:cubicBezTo>
                    <a:cubicBezTo>
                      <a:pt x="27430" y="3765"/>
                      <a:pt x="27322" y="3745"/>
                      <a:pt x="27211" y="3745"/>
                    </a:cubicBezTo>
                    <a:cubicBezTo>
                      <a:pt x="23956" y="3745"/>
                      <a:pt x="17801" y="21172"/>
                      <a:pt x="17801" y="21172"/>
                    </a:cubicBezTo>
                    <a:cubicBezTo>
                      <a:pt x="17801" y="21172"/>
                      <a:pt x="22578" y="81"/>
                      <a:pt x="18692" y="1"/>
                    </a:cubicBezTo>
                    <a:cubicBezTo>
                      <a:pt x="18683" y="1"/>
                      <a:pt x="18674" y="1"/>
                      <a:pt x="18665" y="1"/>
                    </a:cubicBezTo>
                    <a:close/>
                  </a:path>
                </a:pathLst>
              </a:custGeom>
              <a:solidFill>
                <a:srgbClr val="191919">
                  <a:alpha val="128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41" name="Google Shape;2941;p29"/>
              <p:cNvSpPr/>
              <p:nvPr/>
            </p:nvSpPr>
            <p:spPr>
              <a:xfrm>
                <a:off x="3684248" y="1899313"/>
                <a:ext cx="540587" cy="569006"/>
              </a:xfrm>
              <a:custGeom>
                <a:avLst/>
                <a:gdLst/>
                <a:ahLst/>
                <a:cxnLst/>
                <a:rect l="l" t="t" r="r" b="b"/>
                <a:pathLst>
                  <a:path w="20279" h="20837" extrusionOk="0">
                    <a:moveTo>
                      <a:pt x="148" y="0"/>
                    </a:moveTo>
                    <a:cubicBezTo>
                      <a:pt x="74" y="0"/>
                      <a:pt x="1" y="107"/>
                      <a:pt x="60" y="181"/>
                    </a:cubicBezTo>
                    <a:cubicBezTo>
                      <a:pt x="1190" y="1629"/>
                      <a:pt x="2320" y="3056"/>
                      <a:pt x="3469" y="4483"/>
                    </a:cubicBezTo>
                    <a:cubicBezTo>
                      <a:pt x="4659" y="5969"/>
                      <a:pt x="5869" y="7417"/>
                      <a:pt x="7098" y="8844"/>
                    </a:cubicBezTo>
                    <a:cubicBezTo>
                      <a:pt x="8346" y="10311"/>
                      <a:pt x="9635" y="11718"/>
                      <a:pt x="10983" y="13105"/>
                    </a:cubicBezTo>
                    <a:cubicBezTo>
                      <a:pt x="12291" y="14453"/>
                      <a:pt x="13679" y="15782"/>
                      <a:pt x="15106" y="17030"/>
                    </a:cubicBezTo>
                    <a:cubicBezTo>
                      <a:pt x="16513" y="18240"/>
                      <a:pt x="17960" y="19390"/>
                      <a:pt x="19507" y="20440"/>
                    </a:cubicBezTo>
                    <a:cubicBezTo>
                      <a:pt x="19684" y="20579"/>
                      <a:pt x="19882" y="20698"/>
                      <a:pt x="20081" y="20817"/>
                    </a:cubicBezTo>
                    <a:cubicBezTo>
                      <a:pt x="20098" y="20831"/>
                      <a:pt x="20116" y="20837"/>
                      <a:pt x="20133" y="20837"/>
                    </a:cubicBezTo>
                    <a:cubicBezTo>
                      <a:pt x="20215" y="20837"/>
                      <a:pt x="20279" y="20703"/>
                      <a:pt x="20181" y="20638"/>
                    </a:cubicBezTo>
                    <a:cubicBezTo>
                      <a:pt x="18634" y="19628"/>
                      <a:pt x="17147" y="18497"/>
                      <a:pt x="15720" y="17289"/>
                    </a:cubicBezTo>
                    <a:cubicBezTo>
                      <a:pt x="14292" y="16060"/>
                      <a:pt x="12905" y="14770"/>
                      <a:pt x="11578" y="13422"/>
                    </a:cubicBezTo>
                    <a:cubicBezTo>
                      <a:pt x="10249" y="12055"/>
                      <a:pt x="8940" y="10647"/>
                      <a:pt x="7692" y="9220"/>
                    </a:cubicBezTo>
                    <a:cubicBezTo>
                      <a:pt x="6443" y="7793"/>
                      <a:pt x="5234" y="6346"/>
                      <a:pt x="4045" y="4859"/>
                    </a:cubicBezTo>
                    <a:cubicBezTo>
                      <a:pt x="2895" y="3452"/>
                      <a:pt x="1765" y="2005"/>
                      <a:pt x="635" y="577"/>
                    </a:cubicBezTo>
                    <a:lnTo>
                      <a:pt x="218" y="43"/>
                    </a:lnTo>
                    <a:cubicBezTo>
                      <a:pt x="198" y="13"/>
                      <a:pt x="173" y="0"/>
                      <a:pt x="14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42" name="Google Shape;2942;p29"/>
              <p:cNvSpPr/>
              <p:nvPr/>
            </p:nvSpPr>
            <p:spPr>
              <a:xfrm>
                <a:off x="3904600" y="1596045"/>
                <a:ext cx="319197" cy="872283"/>
              </a:xfrm>
              <a:custGeom>
                <a:avLst/>
                <a:gdLst/>
                <a:ahLst/>
                <a:cxnLst/>
                <a:rect l="l" t="t" r="r" b="b"/>
                <a:pathLst>
                  <a:path w="11974" h="31943" extrusionOk="0">
                    <a:moveTo>
                      <a:pt x="124" y="1"/>
                    </a:moveTo>
                    <a:cubicBezTo>
                      <a:pt x="110" y="1"/>
                      <a:pt x="95" y="3"/>
                      <a:pt x="80" y="8"/>
                    </a:cubicBezTo>
                    <a:cubicBezTo>
                      <a:pt x="21" y="28"/>
                      <a:pt x="0" y="88"/>
                      <a:pt x="21" y="146"/>
                    </a:cubicBezTo>
                    <a:lnTo>
                      <a:pt x="11756" y="31883"/>
                    </a:lnTo>
                    <a:cubicBezTo>
                      <a:pt x="11775" y="31923"/>
                      <a:pt x="11815" y="31942"/>
                      <a:pt x="11854" y="31942"/>
                    </a:cubicBezTo>
                    <a:lnTo>
                      <a:pt x="11894" y="31942"/>
                    </a:lnTo>
                    <a:cubicBezTo>
                      <a:pt x="11954" y="31923"/>
                      <a:pt x="11973" y="31863"/>
                      <a:pt x="11954" y="31804"/>
                    </a:cubicBezTo>
                    <a:lnTo>
                      <a:pt x="219" y="67"/>
                    </a:lnTo>
                    <a:cubicBezTo>
                      <a:pt x="204" y="23"/>
                      <a:pt x="167" y="1"/>
                      <a:pt x="12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43" name="Google Shape;2943;p29"/>
              <p:cNvSpPr/>
              <p:nvPr/>
            </p:nvSpPr>
            <p:spPr>
              <a:xfrm>
                <a:off x="4217987" y="1537800"/>
                <a:ext cx="430145" cy="930530"/>
              </a:xfrm>
              <a:custGeom>
                <a:avLst/>
                <a:gdLst/>
                <a:ahLst/>
                <a:cxnLst/>
                <a:rect l="l" t="t" r="r" b="b"/>
                <a:pathLst>
                  <a:path w="16136" h="34076" extrusionOk="0">
                    <a:moveTo>
                      <a:pt x="2656" y="1"/>
                    </a:moveTo>
                    <a:cubicBezTo>
                      <a:pt x="2596" y="1"/>
                      <a:pt x="2537" y="40"/>
                      <a:pt x="2537" y="99"/>
                    </a:cubicBezTo>
                    <a:lnTo>
                      <a:pt x="0" y="33956"/>
                    </a:lnTo>
                    <a:cubicBezTo>
                      <a:pt x="0" y="34016"/>
                      <a:pt x="19" y="34056"/>
                      <a:pt x="79" y="34075"/>
                    </a:cubicBezTo>
                    <a:lnTo>
                      <a:pt x="98" y="34075"/>
                    </a:lnTo>
                    <a:cubicBezTo>
                      <a:pt x="138" y="34075"/>
                      <a:pt x="178" y="34056"/>
                      <a:pt x="198" y="34016"/>
                    </a:cubicBezTo>
                    <a:lnTo>
                      <a:pt x="16115" y="3965"/>
                    </a:lnTo>
                    <a:cubicBezTo>
                      <a:pt x="16136" y="3905"/>
                      <a:pt x="16115" y="3846"/>
                      <a:pt x="16056" y="3826"/>
                    </a:cubicBezTo>
                    <a:cubicBezTo>
                      <a:pt x="16042" y="3812"/>
                      <a:pt x="16026" y="3805"/>
                      <a:pt x="16009" y="3805"/>
                    </a:cubicBezTo>
                    <a:cubicBezTo>
                      <a:pt x="15977" y="3805"/>
                      <a:pt x="15943" y="3827"/>
                      <a:pt x="15917" y="3865"/>
                    </a:cubicBezTo>
                    <a:lnTo>
                      <a:pt x="257" y="33480"/>
                    </a:lnTo>
                    <a:lnTo>
                      <a:pt x="2755" y="99"/>
                    </a:lnTo>
                    <a:cubicBezTo>
                      <a:pt x="2755" y="59"/>
                      <a:pt x="2715" y="1"/>
                      <a:pt x="265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44" name="Google Shape;2944;p29"/>
              <p:cNvSpPr/>
              <p:nvPr/>
            </p:nvSpPr>
            <p:spPr>
              <a:xfrm>
                <a:off x="4217427" y="1919193"/>
                <a:ext cx="642579" cy="549127"/>
              </a:xfrm>
              <a:custGeom>
                <a:avLst/>
                <a:gdLst/>
                <a:ahLst/>
                <a:cxnLst/>
                <a:rect l="l" t="t" r="r" b="b"/>
                <a:pathLst>
                  <a:path w="24105" h="20109" extrusionOk="0">
                    <a:moveTo>
                      <a:pt x="23984" y="1"/>
                    </a:moveTo>
                    <a:cubicBezTo>
                      <a:pt x="23956" y="1"/>
                      <a:pt x="23928" y="15"/>
                      <a:pt x="23907" y="48"/>
                    </a:cubicBezTo>
                    <a:lnTo>
                      <a:pt x="21430" y="2843"/>
                    </a:lnTo>
                    <a:cubicBezTo>
                      <a:pt x="10150" y="15490"/>
                      <a:pt x="180" y="19870"/>
                      <a:pt x="80" y="19910"/>
                    </a:cubicBezTo>
                    <a:cubicBezTo>
                      <a:pt x="40" y="19930"/>
                      <a:pt x="0" y="19989"/>
                      <a:pt x="21" y="20049"/>
                    </a:cubicBezTo>
                    <a:cubicBezTo>
                      <a:pt x="40" y="20089"/>
                      <a:pt x="80" y="20108"/>
                      <a:pt x="119" y="20108"/>
                    </a:cubicBezTo>
                    <a:lnTo>
                      <a:pt x="159" y="20108"/>
                    </a:lnTo>
                    <a:cubicBezTo>
                      <a:pt x="259" y="20068"/>
                      <a:pt x="10269" y="15668"/>
                      <a:pt x="21588" y="2981"/>
                    </a:cubicBezTo>
                    <a:lnTo>
                      <a:pt x="24065" y="187"/>
                    </a:lnTo>
                    <a:cubicBezTo>
                      <a:pt x="24105" y="127"/>
                      <a:pt x="24086" y="68"/>
                      <a:pt x="24046" y="28"/>
                    </a:cubicBezTo>
                    <a:cubicBezTo>
                      <a:pt x="24028" y="11"/>
                      <a:pt x="24006" y="1"/>
                      <a:pt x="2398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45" name="Google Shape;2945;p29"/>
              <p:cNvSpPr/>
              <p:nvPr/>
            </p:nvSpPr>
            <p:spPr>
              <a:xfrm>
                <a:off x="3653763" y="1864425"/>
                <a:ext cx="95730" cy="92123"/>
              </a:xfrm>
              <a:custGeom>
                <a:avLst/>
                <a:gdLst/>
                <a:ahLst/>
                <a:cxnLst/>
                <a:rect l="l" t="t" r="r" b="b"/>
                <a:pathLst>
                  <a:path w="4768" h="3534" extrusionOk="0">
                    <a:moveTo>
                      <a:pt x="4666" y="0"/>
                    </a:moveTo>
                    <a:cubicBezTo>
                      <a:pt x="4614" y="0"/>
                      <a:pt x="4560" y="35"/>
                      <a:pt x="4560" y="104"/>
                    </a:cubicBezTo>
                    <a:cubicBezTo>
                      <a:pt x="4460" y="897"/>
                      <a:pt x="4203" y="1690"/>
                      <a:pt x="3786" y="2384"/>
                    </a:cubicBezTo>
                    <a:cubicBezTo>
                      <a:pt x="3569" y="2720"/>
                      <a:pt x="3310" y="2979"/>
                      <a:pt x="2914" y="3077"/>
                    </a:cubicBezTo>
                    <a:cubicBezTo>
                      <a:pt x="2517" y="3177"/>
                      <a:pt x="2081" y="3157"/>
                      <a:pt x="1666" y="3196"/>
                    </a:cubicBezTo>
                    <a:lnTo>
                      <a:pt x="120" y="3315"/>
                    </a:lnTo>
                    <a:cubicBezTo>
                      <a:pt x="1" y="3336"/>
                      <a:pt x="1" y="3534"/>
                      <a:pt x="120" y="3534"/>
                    </a:cubicBezTo>
                    <a:cubicBezTo>
                      <a:pt x="614" y="3494"/>
                      <a:pt x="1090" y="3455"/>
                      <a:pt x="1586" y="3415"/>
                    </a:cubicBezTo>
                    <a:cubicBezTo>
                      <a:pt x="2023" y="3375"/>
                      <a:pt x="2498" y="3375"/>
                      <a:pt x="2934" y="3275"/>
                    </a:cubicBezTo>
                    <a:cubicBezTo>
                      <a:pt x="3331" y="3196"/>
                      <a:pt x="3627" y="2979"/>
                      <a:pt x="3846" y="2641"/>
                    </a:cubicBezTo>
                    <a:cubicBezTo>
                      <a:pt x="4103" y="2305"/>
                      <a:pt x="4282" y="1909"/>
                      <a:pt x="4441" y="1512"/>
                    </a:cubicBezTo>
                    <a:cubicBezTo>
                      <a:pt x="4600" y="1055"/>
                      <a:pt x="4718" y="580"/>
                      <a:pt x="4758" y="104"/>
                    </a:cubicBezTo>
                    <a:cubicBezTo>
                      <a:pt x="4768" y="35"/>
                      <a:pt x="4718" y="0"/>
                      <a:pt x="466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46" name="Google Shape;2946;p29"/>
              <p:cNvSpPr/>
              <p:nvPr/>
            </p:nvSpPr>
            <p:spPr>
              <a:xfrm>
                <a:off x="3647274" y="1884622"/>
                <a:ext cx="144910" cy="106854"/>
              </a:xfrm>
              <a:custGeom>
                <a:avLst/>
                <a:gdLst/>
                <a:ahLst/>
                <a:cxnLst/>
                <a:rect l="l" t="t" r="r" b="b"/>
                <a:pathLst>
                  <a:path w="5436" h="3913" extrusionOk="0">
                    <a:moveTo>
                      <a:pt x="5306" y="0"/>
                    </a:moveTo>
                    <a:cubicBezTo>
                      <a:pt x="5267" y="0"/>
                      <a:pt x="5228" y="20"/>
                      <a:pt x="5213" y="65"/>
                    </a:cubicBezTo>
                    <a:cubicBezTo>
                      <a:pt x="5015" y="858"/>
                      <a:pt x="4777" y="1691"/>
                      <a:pt x="4282" y="2344"/>
                    </a:cubicBezTo>
                    <a:cubicBezTo>
                      <a:pt x="4024" y="2701"/>
                      <a:pt x="3688" y="2960"/>
                      <a:pt x="3291" y="3137"/>
                    </a:cubicBezTo>
                    <a:cubicBezTo>
                      <a:pt x="2874" y="3316"/>
                      <a:pt x="2398" y="3415"/>
                      <a:pt x="1943" y="3475"/>
                    </a:cubicBezTo>
                    <a:cubicBezTo>
                      <a:pt x="1348" y="3554"/>
                      <a:pt x="733" y="3634"/>
                      <a:pt x="138" y="3713"/>
                    </a:cubicBezTo>
                    <a:cubicBezTo>
                      <a:pt x="7" y="3731"/>
                      <a:pt x="1" y="3912"/>
                      <a:pt x="120" y="3912"/>
                    </a:cubicBezTo>
                    <a:cubicBezTo>
                      <a:pt x="126" y="3912"/>
                      <a:pt x="132" y="3912"/>
                      <a:pt x="138" y="3911"/>
                    </a:cubicBezTo>
                    <a:cubicBezTo>
                      <a:pt x="694" y="3851"/>
                      <a:pt x="1249" y="3772"/>
                      <a:pt x="1824" y="3692"/>
                    </a:cubicBezTo>
                    <a:cubicBezTo>
                      <a:pt x="2300" y="3634"/>
                      <a:pt x="2776" y="3554"/>
                      <a:pt x="3231" y="3396"/>
                    </a:cubicBezTo>
                    <a:cubicBezTo>
                      <a:pt x="3667" y="3216"/>
                      <a:pt x="4024" y="2960"/>
                      <a:pt x="4322" y="2622"/>
                    </a:cubicBezTo>
                    <a:cubicBezTo>
                      <a:pt x="4599" y="2305"/>
                      <a:pt x="4798" y="1929"/>
                      <a:pt x="4975" y="1551"/>
                    </a:cubicBezTo>
                    <a:cubicBezTo>
                      <a:pt x="5154" y="1096"/>
                      <a:pt x="5292" y="621"/>
                      <a:pt x="5411" y="124"/>
                    </a:cubicBezTo>
                    <a:cubicBezTo>
                      <a:pt x="5436" y="51"/>
                      <a:pt x="5370" y="0"/>
                      <a:pt x="530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47" name="Google Shape;2947;p29"/>
              <p:cNvSpPr/>
              <p:nvPr/>
            </p:nvSpPr>
            <p:spPr>
              <a:xfrm>
                <a:off x="3681902" y="1935658"/>
                <a:ext cx="132461" cy="99727"/>
              </a:xfrm>
              <a:custGeom>
                <a:avLst/>
                <a:gdLst/>
                <a:ahLst/>
                <a:cxnLst/>
                <a:rect l="l" t="t" r="r" b="b"/>
                <a:pathLst>
                  <a:path w="4969" h="3652" extrusionOk="0">
                    <a:moveTo>
                      <a:pt x="4840" y="0"/>
                    </a:moveTo>
                    <a:cubicBezTo>
                      <a:pt x="4796" y="0"/>
                      <a:pt x="4751" y="24"/>
                      <a:pt x="4728" y="79"/>
                    </a:cubicBezTo>
                    <a:cubicBezTo>
                      <a:pt x="4450" y="853"/>
                      <a:pt x="4173" y="1665"/>
                      <a:pt x="3557" y="2240"/>
                    </a:cubicBezTo>
                    <a:cubicBezTo>
                      <a:pt x="2963" y="2775"/>
                      <a:pt x="2190" y="3013"/>
                      <a:pt x="1437" y="3171"/>
                    </a:cubicBezTo>
                    <a:cubicBezTo>
                      <a:pt x="1001" y="3271"/>
                      <a:pt x="565" y="3350"/>
                      <a:pt x="129" y="3449"/>
                    </a:cubicBezTo>
                    <a:cubicBezTo>
                      <a:pt x="1" y="3468"/>
                      <a:pt x="41" y="3652"/>
                      <a:pt x="155" y="3652"/>
                    </a:cubicBezTo>
                    <a:cubicBezTo>
                      <a:pt x="165" y="3652"/>
                      <a:pt x="176" y="3650"/>
                      <a:pt x="187" y="3647"/>
                    </a:cubicBezTo>
                    <a:cubicBezTo>
                      <a:pt x="980" y="3469"/>
                      <a:pt x="1813" y="3369"/>
                      <a:pt x="2587" y="3052"/>
                    </a:cubicBezTo>
                    <a:cubicBezTo>
                      <a:pt x="2944" y="2914"/>
                      <a:pt x="3300" y="2735"/>
                      <a:pt x="3597" y="2478"/>
                    </a:cubicBezTo>
                    <a:cubicBezTo>
                      <a:pt x="3914" y="2201"/>
                      <a:pt x="4173" y="1844"/>
                      <a:pt x="4371" y="1487"/>
                    </a:cubicBezTo>
                    <a:cubicBezTo>
                      <a:pt x="4609" y="1051"/>
                      <a:pt x="4767" y="594"/>
                      <a:pt x="4945" y="139"/>
                    </a:cubicBezTo>
                    <a:cubicBezTo>
                      <a:pt x="4969" y="55"/>
                      <a:pt x="4906" y="0"/>
                      <a:pt x="484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48" name="Google Shape;2948;p29"/>
              <p:cNvSpPr/>
              <p:nvPr/>
            </p:nvSpPr>
            <p:spPr>
              <a:xfrm>
                <a:off x="3719143" y="1995351"/>
                <a:ext cx="120172" cy="76707"/>
              </a:xfrm>
              <a:custGeom>
                <a:avLst/>
                <a:gdLst/>
                <a:ahLst/>
                <a:cxnLst/>
                <a:rect l="l" t="t" r="r" b="b"/>
                <a:pathLst>
                  <a:path w="4508" h="2809" extrusionOk="0">
                    <a:moveTo>
                      <a:pt x="4364" y="0"/>
                    </a:moveTo>
                    <a:cubicBezTo>
                      <a:pt x="4332" y="0"/>
                      <a:pt x="4301" y="16"/>
                      <a:pt x="4282" y="54"/>
                    </a:cubicBezTo>
                    <a:cubicBezTo>
                      <a:pt x="3548" y="1659"/>
                      <a:pt x="1824" y="2433"/>
                      <a:pt x="138" y="2592"/>
                    </a:cubicBezTo>
                    <a:cubicBezTo>
                      <a:pt x="0" y="2611"/>
                      <a:pt x="0" y="2809"/>
                      <a:pt x="138" y="2809"/>
                    </a:cubicBezTo>
                    <a:cubicBezTo>
                      <a:pt x="1883" y="2631"/>
                      <a:pt x="3706" y="1838"/>
                      <a:pt x="4480" y="153"/>
                    </a:cubicBezTo>
                    <a:cubicBezTo>
                      <a:pt x="4507" y="72"/>
                      <a:pt x="4433" y="0"/>
                      <a:pt x="436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49" name="Google Shape;2949;p29"/>
              <p:cNvSpPr/>
              <p:nvPr/>
            </p:nvSpPr>
            <p:spPr>
              <a:xfrm>
                <a:off x="3758756" y="2029129"/>
                <a:ext cx="107750" cy="80858"/>
              </a:xfrm>
              <a:custGeom>
                <a:avLst/>
                <a:gdLst/>
                <a:ahLst/>
                <a:cxnLst/>
                <a:rect l="l" t="t" r="r" b="b"/>
                <a:pathLst>
                  <a:path w="4042" h="2961" extrusionOk="0">
                    <a:moveTo>
                      <a:pt x="3904" y="1"/>
                    </a:moveTo>
                    <a:cubicBezTo>
                      <a:pt x="3862" y="1"/>
                      <a:pt x="3821" y="20"/>
                      <a:pt x="3806" y="65"/>
                    </a:cubicBezTo>
                    <a:cubicBezTo>
                      <a:pt x="3212" y="1572"/>
                      <a:pt x="1726" y="2642"/>
                      <a:pt x="119" y="2761"/>
                    </a:cubicBezTo>
                    <a:cubicBezTo>
                      <a:pt x="6" y="2761"/>
                      <a:pt x="1" y="2961"/>
                      <a:pt x="104" y="2961"/>
                    </a:cubicBezTo>
                    <a:cubicBezTo>
                      <a:pt x="109" y="2961"/>
                      <a:pt x="114" y="2960"/>
                      <a:pt x="119" y="2959"/>
                    </a:cubicBezTo>
                    <a:cubicBezTo>
                      <a:pt x="1448" y="2880"/>
                      <a:pt x="2696" y="2167"/>
                      <a:pt x="3470" y="1096"/>
                    </a:cubicBezTo>
                    <a:cubicBezTo>
                      <a:pt x="3687" y="800"/>
                      <a:pt x="3867" y="462"/>
                      <a:pt x="4004" y="126"/>
                    </a:cubicBezTo>
                    <a:cubicBezTo>
                      <a:pt x="4042" y="52"/>
                      <a:pt x="3972" y="1"/>
                      <a:pt x="390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50" name="Google Shape;2950;p29"/>
              <p:cNvSpPr/>
              <p:nvPr/>
            </p:nvSpPr>
            <p:spPr>
              <a:xfrm>
                <a:off x="3799249" y="2068806"/>
                <a:ext cx="98100" cy="74331"/>
              </a:xfrm>
              <a:custGeom>
                <a:avLst/>
                <a:gdLst/>
                <a:ahLst/>
                <a:cxnLst/>
                <a:rect l="l" t="t" r="r" b="b"/>
                <a:pathLst>
                  <a:path w="3680" h="2722" extrusionOk="0">
                    <a:moveTo>
                      <a:pt x="3542" y="1"/>
                    </a:moveTo>
                    <a:cubicBezTo>
                      <a:pt x="3497" y="1"/>
                      <a:pt x="3453" y="24"/>
                      <a:pt x="3437" y="79"/>
                    </a:cubicBezTo>
                    <a:cubicBezTo>
                      <a:pt x="3001" y="1527"/>
                      <a:pt x="1475" y="2201"/>
                      <a:pt x="127" y="2518"/>
                    </a:cubicBezTo>
                    <a:cubicBezTo>
                      <a:pt x="0" y="2554"/>
                      <a:pt x="39" y="2722"/>
                      <a:pt x="136" y="2722"/>
                    </a:cubicBezTo>
                    <a:cubicBezTo>
                      <a:pt x="146" y="2722"/>
                      <a:pt x="156" y="2720"/>
                      <a:pt x="167" y="2716"/>
                    </a:cubicBezTo>
                    <a:cubicBezTo>
                      <a:pt x="1613" y="2379"/>
                      <a:pt x="3180" y="1665"/>
                      <a:pt x="3656" y="139"/>
                    </a:cubicBezTo>
                    <a:cubicBezTo>
                      <a:pt x="3680" y="55"/>
                      <a:pt x="3610" y="1"/>
                      <a:pt x="354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51" name="Google Shape;2951;p29"/>
              <p:cNvSpPr/>
              <p:nvPr/>
            </p:nvSpPr>
            <p:spPr>
              <a:xfrm>
                <a:off x="3840142" y="2106844"/>
                <a:ext cx="83011" cy="67040"/>
              </a:xfrm>
              <a:custGeom>
                <a:avLst/>
                <a:gdLst/>
                <a:ahLst/>
                <a:cxnLst/>
                <a:rect l="l" t="t" r="r" b="b"/>
                <a:pathLst>
                  <a:path w="3114" h="2455" extrusionOk="0">
                    <a:moveTo>
                      <a:pt x="2960" y="1"/>
                    </a:moveTo>
                    <a:cubicBezTo>
                      <a:pt x="2937" y="1"/>
                      <a:pt x="2913" y="11"/>
                      <a:pt x="2894" y="34"/>
                    </a:cubicBezTo>
                    <a:cubicBezTo>
                      <a:pt x="2796" y="153"/>
                      <a:pt x="2756" y="293"/>
                      <a:pt x="2677" y="431"/>
                    </a:cubicBezTo>
                    <a:cubicBezTo>
                      <a:pt x="2617" y="570"/>
                      <a:pt x="2537" y="708"/>
                      <a:pt x="2439" y="848"/>
                    </a:cubicBezTo>
                    <a:cubicBezTo>
                      <a:pt x="2260" y="1086"/>
                      <a:pt x="2062" y="1323"/>
                      <a:pt x="1824" y="1522"/>
                    </a:cubicBezTo>
                    <a:cubicBezTo>
                      <a:pt x="1348" y="1918"/>
                      <a:pt x="753" y="2175"/>
                      <a:pt x="140" y="2254"/>
                    </a:cubicBezTo>
                    <a:cubicBezTo>
                      <a:pt x="7" y="2274"/>
                      <a:pt x="0" y="2454"/>
                      <a:pt x="120" y="2454"/>
                    </a:cubicBezTo>
                    <a:cubicBezTo>
                      <a:pt x="126" y="2454"/>
                      <a:pt x="133" y="2454"/>
                      <a:pt x="140" y="2453"/>
                    </a:cubicBezTo>
                    <a:cubicBezTo>
                      <a:pt x="774" y="2373"/>
                      <a:pt x="1369" y="2135"/>
                      <a:pt x="1884" y="1739"/>
                    </a:cubicBezTo>
                    <a:cubicBezTo>
                      <a:pt x="2141" y="1541"/>
                      <a:pt x="2360" y="1303"/>
                      <a:pt x="2537" y="1046"/>
                    </a:cubicBezTo>
                    <a:cubicBezTo>
                      <a:pt x="2637" y="927"/>
                      <a:pt x="2736" y="787"/>
                      <a:pt x="2815" y="649"/>
                    </a:cubicBezTo>
                    <a:cubicBezTo>
                      <a:pt x="2894" y="491"/>
                      <a:pt x="2934" y="312"/>
                      <a:pt x="3053" y="193"/>
                    </a:cubicBezTo>
                    <a:cubicBezTo>
                      <a:pt x="3113" y="102"/>
                      <a:pt x="3036" y="1"/>
                      <a:pt x="296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52" name="Google Shape;2952;p29"/>
              <p:cNvSpPr/>
              <p:nvPr/>
            </p:nvSpPr>
            <p:spPr>
              <a:xfrm>
                <a:off x="3870585" y="2141196"/>
                <a:ext cx="78880" cy="66876"/>
              </a:xfrm>
              <a:custGeom>
                <a:avLst/>
                <a:gdLst/>
                <a:ahLst/>
                <a:cxnLst/>
                <a:rect l="l" t="t" r="r" b="b"/>
                <a:pathLst>
                  <a:path w="2959" h="2449" extrusionOk="0">
                    <a:moveTo>
                      <a:pt x="2831" y="0"/>
                    </a:moveTo>
                    <a:cubicBezTo>
                      <a:pt x="2790" y="0"/>
                      <a:pt x="2747" y="20"/>
                      <a:pt x="2724" y="65"/>
                    </a:cubicBezTo>
                    <a:cubicBezTo>
                      <a:pt x="2307" y="1195"/>
                      <a:pt x="1297" y="2027"/>
                      <a:pt x="127" y="2246"/>
                    </a:cubicBezTo>
                    <a:cubicBezTo>
                      <a:pt x="0" y="2263"/>
                      <a:pt x="39" y="2449"/>
                      <a:pt x="154" y="2449"/>
                    </a:cubicBezTo>
                    <a:cubicBezTo>
                      <a:pt x="164" y="2449"/>
                      <a:pt x="175" y="2447"/>
                      <a:pt x="187" y="2444"/>
                    </a:cubicBezTo>
                    <a:cubicBezTo>
                      <a:pt x="1416" y="2225"/>
                      <a:pt x="2486" y="1313"/>
                      <a:pt x="2922" y="124"/>
                    </a:cubicBezTo>
                    <a:cubicBezTo>
                      <a:pt x="2959" y="51"/>
                      <a:pt x="2897" y="0"/>
                      <a:pt x="283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53" name="Google Shape;2953;p29"/>
              <p:cNvSpPr/>
              <p:nvPr/>
            </p:nvSpPr>
            <p:spPr>
              <a:xfrm>
                <a:off x="3899322" y="2171643"/>
                <a:ext cx="80479" cy="70426"/>
              </a:xfrm>
              <a:custGeom>
                <a:avLst/>
                <a:gdLst/>
                <a:ahLst/>
                <a:cxnLst/>
                <a:rect l="l" t="t" r="r" b="b"/>
                <a:pathLst>
                  <a:path w="3019" h="2579" extrusionOk="0">
                    <a:moveTo>
                      <a:pt x="2893" y="1"/>
                    </a:moveTo>
                    <a:cubicBezTo>
                      <a:pt x="2852" y="1"/>
                      <a:pt x="2812" y="25"/>
                      <a:pt x="2796" y="80"/>
                    </a:cubicBezTo>
                    <a:cubicBezTo>
                      <a:pt x="2458" y="1290"/>
                      <a:pt x="1369" y="2241"/>
                      <a:pt x="119" y="2360"/>
                    </a:cubicBezTo>
                    <a:cubicBezTo>
                      <a:pt x="5" y="2378"/>
                      <a:pt x="0" y="2579"/>
                      <a:pt x="104" y="2579"/>
                    </a:cubicBezTo>
                    <a:cubicBezTo>
                      <a:pt x="109" y="2579"/>
                      <a:pt x="114" y="2578"/>
                      <a:pt x="119" y="2577"/>
                    </a:cubicBezTo>
                    <a:cubicBezTo>
                      <a:pt x="1467" y="2439"/>
                      <a:pt x="2637" y="1427"/>
                      <a:pt x="2994" y="140"/>
                    </a:cubicBezTo>
                    <a:cubicBezTo>
                      <a:pt x="3018" y="56"/>
                      <a:pt x="2956" y="1"/>
                      <a:pt x="289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54" name="Google Shape;2954;p29"/>
              <p:cNvSpPr/>
              <p:nvPr/>
            </p:nvSpPr>
            <p:spPr>
              <a:xfrm>
                <a:off x="3935576" y="2206158"/>
                <a:ext cx="70509" cy="70153"/>
              </a:xfrm>
              <a:custGeom>
                <a:avLst/>
                <a:gdLst/>
                <a:ahLst/>
                <a:cxnLst/>
                <a:rect l="l" t="t" r="r" b="b"/>
                <a:pathLst>
                  <a:path w="2645" h="2569" extrusionOk="0">
                    <a:moveTo>
                      <a:pt x="2529" y="0"/>
                    </a:moveTo>
                    <a:cubicBezTo>
                      <a:pt x="2477" y="0"/>
                      <a:pt x="2427" y="35"/>
                      <a:pt x="2427" y="105"/>
                    </a:cubicBezTo>
                    <a:cubicBezTo>
                      <a:pt x="2446" y="679"/>
                      <a:pt x="1970" y="1175"/>
                      <a:pt x="1574" y="1532"/>
                    </a:cubicBezTo>
                    <a:cubicBezTo>
                      <a:pt x="1138" y="1908"/>
                      <a:pt x="643" y="2185"/>
                      <a:pt x="128" y="2365"/>
                    </a:cubicBezTo>
                    <a:cubicBezTo>
                      <a:pt x="1" y="2401"/>
                      <a:pt x="39" y="2568"/>
                      <a:pt x="137" y="2568"/>
                    </a:cubicBezTo>
                    <a:cubicBezTo>
                      <a:pt x="146" y="2568"/>
                      <a:pt x="157" y="2566"/>
                      <a:pt x="167" y="2563"/>
                    </a:cubicBezTo>
                    <a:cubicBezTo>
                      <a:pt x="762" y="2365"/>
                      <a:pt x="1296" y="2066"/>
                      <a:pt x="1753" y="1651"/>
                    </a:cubicBezTo>
                    <a:cubicBezTo>
                      <a:pt x="2189" y="1255"/>
                      <a:pt x="2644" y="739"/>
                      <a:pt x="2644" y="105"/>
                    </a:cubicBezTo>
                    <a:cubicBezTo>
                      <a:pt x="2635" y="35"/>
                      <a:pt x="2581" y="0"/>
                      <a:pt x="252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55" name="Google Shape;2955;p29"/>
              <p:cNvSpPr/>
              <p:nvPr/>
            </p:nvSpPr>
            <p:spPr>
              <a:xfrm>
                <a:off x="3974683" y="2249576"/>
                <a:ext cx="56887" cy="54861"/>
              </a:xfrm>
              <a:custGeom>
                <a:avLst/>
                <a:gdLst/>
                <a:ahLst/>
                <a:cxnLst/>
                <a:rect l="l" t="t" r="r" b="b"/>
                <a:pathLst>
                  <a:path w="2134" h="2009" extrusionOk="0">
                    <a:moveTo>
                      <a:pt x="2013" y="0"/>
                    </a:moveTo>
                    <a:cubicBezTo>
                      <a:pt x="1970" y="0"/>
                      <a:pt x="1928" y="24"/>
                      <a:pt x="1912" y="80"/>
                    </a:cubicBezTo>
                    <a:cubicBezTo>
                      <a:pt x="1634" y="894"/>
                      <a:pt x="939" y="1547"/>
                      <a:pt x="128" y="1805"/>
                    </a:cubicBezTo>
                    <a:cubicBezTo>
                      <a:pt x="1" y="1841"/>
                      <a:pt x="39" y="2009"/>
                      <a:pt x="151" y="2009"/>
                    </a:cubicBezTo>
                    <a:cubicBezTo>
                      <a:pt x="162" y="2009"/>
                      <a:pt x="174" y="2007"/>
                      <a:pt x="186" y="2004"/>
                    </a:cubicBezTo>
                    <a:cubicBezTo>
                      <a:pt x="1079" y="1726"/>
                      <a:pt x="1812" y="1012"/>
                      <a:pt x="2110" y="120"/>
                    </a:cubicBezTo>
                    <a:cubicBezTo>
                      <a:pt x="2133" y="49"/>
                      <a:pt x="2074" y="0"/>
                      <a:pt x="201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56" name="Google Shape;2956;p29"/>
              <p:cNvSpPr/>
              <p:nvPr/>
            </p:nvSpPr>
            <p:spPr>
              <a:xfrm>
                <a:off x="4004833" y="2284392"/>
                <a:ext cx="60299" cy="53605"/>
              </a:xfrm>
              <a:custGeom>
                <a:avLst/>
                <a:gdLst/>
                <a:ahLst/>
                <a:cxnLst/>
                <a:rect l="l" t="t" r="r" b="b"/>
                <a:pathLst>
                  <a:path w="2262" h="1963" extrusionOk="0">
                    <a:moveTo>
                      <a:pt x="2124" y="1"/>
                    </a:moveTo>
                    <a:cubicBezTo>
                      <a:pt x="2090" y="1"/>
                      <a:pt x="2054" y="17"/>
                      <a:pt x="2029" y="55"/>
                    </a:cubicBezTo>
                    <a:cubicBezTo>
                      <a:pt x="1613" y="808"/>
                      <a:pt x="939" y="1422"/>
                      <a:pt x="126" y="1759"/>
                    </a:cubicBezTo>
                    <a:cubicBezTo>
                      <a:pt x="0" y="1795"/>
                      <a:pt x="37" y="1963"/>
                      <a:pt x="135" y="1963"/>
                    </a:cubicBezTo>
                    <a:cubicBezTo>
                      <a:pt x="144" y="1963"/>
                      <a:pt x="155" y="1961"/>
                      <a:pt x="165" y="1958"/>
                    </a:cubicBezTo>
                    <a:cubicBezTo>
                      <a:pt x="1037" y="1601"/>
                      <a:pt x="1772" y="966"/>
                      <a:pt x="2208" y="153"/>
                    </a:cubicBezTo>
                    <a:cubicBezTo>
                      <a:pt x="2262" y="72"/>
                      <a:pt x="2196" y="1"/>
                      <a:pt x="212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57" name="Google Shape;2957;p29"/>
              <p:cNvSpPr/>
              <p:nvPr/>
            </p:nvSpPr>
            <p:spPr>
              <a:xfrm>
                <a:off x="4047698" y="2314566"/>
                <a:ext cx="43558" cy="49590"/>
              </a:xfrm>
              <a:custGeom>
                <a:avLst/>
                <a:gdLst/>
                <a:ahLst/>
                <a:cxnLst/>
                <a:rect l="l" t="t" r="r" b="b"/>
                <a:pathLst>
                  <a:path w="1634" h="1816" extrusionOk="0">
                    <a:moveTo>
                      <a:pt x="1509" y="0"/>
                    </a:moveTo>
                    <a:cubicBezTo>
                      <a:pt x="1468" y="0"/>
                      <a:pt x="1427" y="24"/>
                      <a:pt x="1412" y="79"/>
                    </a:cubicBezTo>
                    <a:cubicBezTo>
                      <a:pt x="1253" y="773"/>
                      <a:pt x="758" y="1347"/>
                      <a:pt x="103" y="1625"/>
                    </a:cubicBezTo>
                    <a:cubicBezTo>
                      <a:pt x="1" y="1677"/>
                      <a:pt x="61" y="1816"/>
                      <a:pt x="168" y="1816"/>
                    </a:cubicBezTo>
                    <a:cubicBezTo>
                      <a:pt x="185" y="1816"/>
                      <a:pt x="203" y="1812"/>
                      <a:pt x="222" y="1804"/>
                    </a:cubicBezTo>
                    <a:cubicBezTo>
                      <a:pt x="917" y="1506"/>
                      <a:pt x="1432" y="872"/>
                      <a:pt x="1610" y="139"/>
                    </a:cubicBezTo>
                    <a:cubicBezTo>
                      <a:pt x="1634" y="55"/>
                      <a:pt x="1571" y="0"/>
                      <a:pt x="150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58" name="Google Shape;2958;p29"/>
              <p:cNvSpPr/>
              <p:nvPr/>
            </p:nvSpPr>
            <p:spPr>
              <a:xfrm>
                <a:off x="4079420" y="2344576"/>
                <a:ext cx="40359" cy="47187"/>
              </a:xfrm>
              <a:custGeom>
                <a:avLst/>
                <a:gdLst/>
                <a:ahLst/>
                <a:cxnLst/>
                <a:rect l="l" t="t" r="r" b="b"/>
                <a:pathLst>
                  <a:path w="1514" h="1728" extrusionOk="0">
                    <a:moveTo>
                      <a:pt x="1392" y="0"/>
                    </a:moveTo>
                    <a:cubicBezTo>
                      <a:pt x="1351" y="0"/>
                      <a:pt x="1308" y="22"/>
                      <a:pt x="1292" y="71"/>
                    </a:cubicBezTo>
                    <a:cubicBezTo>
                      <a:pt x="1094" y="684"/>
                      <a:pt x="678" y="1221"/>
                      <a:pt x="103" y="1538"/>
                    </a:cubicBezTo>
                    <a:cubicBezTo>
                      <a:pt x="1" y="1588"/>
                      <a:pt x="74" y="1727"/>
                      <a:pt x="172" y="1727"/>
                    </a:cubicBezTo>
                    <a:cubicBezTo>
                      <a:pt x="188" y="1727"/>
                      <a:pt x="205" y="1724"/>
                      <a:pt x="222" y="1715"/>
                    </a:cubicBezTo>
                    <a:cubicBezTo>
                      <a:pt x="837" y="1379"/>
                      <a:pt x="1292" y="803"/>
                      <a:pt x="1490" y="129"/>
                    </a:cubicBezTo>
                    <a:cubicBezTo>
                      <a:pt x="1514" y="48"/>
                      <a:pt x="1454" y="0"/>
                      <a:pt x="139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59" name="Google Shape;2959;p29"/>
              <p:cNvSpPr/>
              <p:nvPr/>
            </p:nvSpPr>
            <p:spPr>
              <a:xfrm>
                <a:off x="4117567" y="2372429"/>
                <a:ext cx="30976" cy="41753"/>
              </a:xfrm>
              <a:custGeom>
                <a:avLst/>
                <a:gdLst/>
                <a:ahLst/>
                <a:cxnLst/>
                <a:rect l="l" t="t" r="r" b="b"/>
                <a:pathLst>
                  <a:path w="1162" h="1529" extrusionOk="0">
                    <a:moveTo>
                      <a:pt x="1034" y="1"/>
                    </a:moveTo>
                    <a:cubicBezTo>
                      <a:pt x="990" y="1"/>
                      <a:pt x="948" y="25"/>
                      <a:pt x="932" y="82"/>
                    </a:cubicBezTo>
                    <a:cubicBezTo>
                      <a:pt x="833" y="576"/>
                      <a:pt x="516" y="1033"/>
                      <a:pt x="99" y="1330"/>
                    </a:cubicBezTo>
                    <a:cubicBezTo>
                      <a:pt x="1" y="1395"/>
                      <a:pt x="52" y="1529"/>
                      <a:pt x="139" y="1529"/>
                    </a:cubicBezTo>
                    <a:cubicBezTo>
                      <a:pt x="158" y="1529"/>
                      <a:pt x="178" y="1523"/>
                      <a:pt x="199" y="1509"/>
                    </a:cubicBezTo>
                    <a:cubicBezTo>
                      <a:pt x="675" y="1192"/>
                      <a:pt x="1011" y="695"/>
                      <a:pt x="1150" y="121"/>
                    </a:cubicBezTo>
                    <a:cubicBezTo>
                      <a:pt x="1162" y="51"/>
                      <a:pt x="1097" y="1"/>
                      <a:pt x="103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60" name="Google Shape;2960;p29"/>
              <p:cNvSpPr/>
              <p:nvPr/>
            </p:nvSpPr>
            <p:spPr>
              <a:xfrm>
                <a:off x="4151902" y="2407873"/>
                <a:ext cx="21166" cy="26079"/>
              </a:xfrm>
              <a:custGeom>
                <a:avLst/>
                <a:gdLst/>
                <a:ahLst/>
                <a:cxnLst/>
                <a:rect l="l" t="t" r="r" b="b"/>
                <a:pathLst>
                  <a:path w="794" h="955" extrusionOk="0">
                    <a:moveTo>
                      <a:pt x="669" y="0"/>
                    </a:moveTo>
                    <a:cubicBezTo>
                      <a:pt x="634" y="0"/>
                      <a:pt x="601" y="14"/>
                      <a:pt x="576" y="52"/>
                    </a:cubicBezTo>
                    <a:cubicBezTo>
                      <a:pt x="437" y="330"/>
                      <a:pt x="259" y="568"/>
                      <a:pt x="40" y="785"/>
                    </a:cubicBezTo>
                    <a:cubicBezTo>
                      <a:pt x="0" y="825"/>
                      <a:pt x="0" y="885"/>
                      <a:pt x="40" y="924"/>
                    </a:cubicBezTo>
                    <a:cubicBezTo>
                      <a:pt x="60" y="944"/>
                      <a:pt x="90" y="954"/>
                      <a:pt x="119" y="954"/>
                    </a:cubicBezTo>
                    <a:cubicBezTo>
                      <a:pt x="149" y="954"/>
                      <a:pt x="179" y="944"/>
                      <a:pt x="199" y="924"/>
                    </a:cubicBezTo>
                    <a:cubicBezTo>
                      <a:pt x="437" y="706"/>
                      <a:pt x="616" y="449"/>
                      <a:pt x="754" y="151"/>
                    </a:cubicBezTo>
                    <a:cubicBezTo>
                      <a:pt x="793" y="111"/>
                      <a:pt x="774" y="52"/>
                      <a:pt x="735" y="13"/>
                    </a:cubicBezTo>
                    <a:cubicBezTo>
                      <a:pt x="712" y="5"/>
                      <a:pt x="690" y="0"/>
                      <a:pt x="66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61" name="Google Shape;2961;p29"/>
              <p:cNvSpPr/>
              <p:nvPr/>
            </p:nvSpPr>
            <p:spPr>
              <a:xfrm>
                <a:off x="4170936" y="2371528"/>
                <a:ext cx="31083" cy="14664"/>
              </a:xfrm>
              <a:custGeom>
                <a:avLst/>
                <a:gdLst/>
                <a:ahLst/>
                <a:cxnLst/>
                <a:rect l="l" t="t" r="r" b="b"/>
                <a:pathLst>
                  <a:path w="1166" h="537" extrusionOk="0">
                    <a:moveTo>
                      <a:pt x="1010" y="1"/>
                    </a:moveTo>
                    <a:cubicBezTo>
                      <a:pt x="984" y="1"/>
                      <a:pt x="956" y="11"/>
                      <a:pt x="932" y="35"/>
                    </a:cubicBezTo>
                    <a:cubicBezTo>
                      <a:pt x="732" y="234"/>
                      <a:pt x="467" y="334"/>
                      <a:pt x="181" y="334"/>
                    </a:cubicBezTo>
                    <a:cubicBezTo>
                      <a:pt x="154" y="334"/>
                      <a:pt x="127" y="334"/>
                      <a:pt x="100" y="332"/>
                    </a:cubicBezTo>
                    <a:cubicBezTo>
                      <a:pt x="92" y="329"/>
                      <a:pt x="85" y="328"/>
                      <a:pt x="77" y="328"/>
                    </a:cubicBezTo>
                    <a:cubicBezTo>
                      <a:pt x="30" y="328"/>
                      <a:pt x="0" y="379"/>
                      <a:pt x="0" y="432"/>
                    </a:cubicBezTo>
                    <a:cubicBezTo>
                      <a:pt x="0" y="490"/>
                      <a:pt x="40" y="530"/>
                      <a:pt x="100" y="530"/>
                    </a:cubicBezTo>
                    <a:cubicBezTo>
                      <a:pt x="140" y="535"/>
                      <a:pt x="181" y="537"/>
                      <a:pt x="222" y="537"/>
                    </a:cubicBezTo>
                    <a:cubicBezTo>
                      <a:pt x="541" y="537"/>
                      <a:pt x="862" y="402"/>
                      <a:pt x="1091" y="173"/>
                    </a:cubicBezTo>
                    <a:cubicBezTo>
                      <a:pt x="1165" y="99"/>
                      <a:pt x="1093" y="1"/>
                      <a:pt x="101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62" name="Google Shape;2962;p29"/>
              <p:cNvSpPr/>
              <p:nvPr/>
            </p:nvSpPr>
            <p:spPr>
              <a:xfrm>
                <a:off x="4207990" y="2352113"/>
                <a:ext cx="33429" cy="13545"/>
              </a:xfrm>
              <a:custGeom>
                <a:avLst/>
                <a:gdLst/>
                <a:ahLst/>
                <a:cxnLst/>
                <a:rect l="l" t="t" r="r" b="b"/>
                <a:pathLst>
                  <a:path w="1254" h="496" extrusionOk="0">
                    <a:moveTo>
                      <a:pt x="155" y="1"/>
                    </a:moveTo>
                    <a:cubicBezTo>
                      <a:pt x="79" y="1"/>
                      <a:pt x="1" y="114"/>
                      <a:pt x="77" y="191"/>
                    </a:cubicBezTo>
                    <a:cubicBezTo>
                      <a:pt x="292" y="391"/>
                      <a:pt x="579" y="495"/>
                      <a:pt x="873" y="495"/>
                    </a:cubicBezTo>
                    <a:cubicBezTo>
                      <a:pt x="958" y="495"/>
                      <a:pt x="1044" y="487"/>
                      <a:pt x="1128" y="469"/>
                    </a:cubicBezTo>
                    <a:cubicBezTo>
                      <a:pt x="1254" y="433"/>
                      <a:pt x="1217" y="265"/>
                      <a:pt x="1104" y="265"/>
                    </a:cubicBezTo>
                    <a:cubicBezTo>
                      <a:pt x="1093" y="265"/>
                      <a:pt x="1081" y="267"/>
                      <a:pt x="1068" y="271"/>
                    </a:cubicBezTo>
                    <a:cubicBezTo>
                      <a:pt x="1005" y="283"/>
                      <a:pt x="941" y="289"/>
                      <a:pt x="877" y="289"/>
                    </a:cubicBezTo>
                    <a:cubicBezTo>
                      <a:pt x="640" y="289"/>
                      <a:pt x="404" y="204"/>
                      <a:pt x="216" y="33"/>
                    </a:cubicBezTo>
                    <a:cubicBezTo>
                      <a:pt x="199" y="10"/>
                      <a:pt x="177" y="1"/>
                      <a:pt x="15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63" name="Google Shape;2963;p29"/>
              <p:cNvSpPr/>
              <p:nvPr/>
            </p:nvSpPr>
            <p:spPr>
              <a:xfrm>
                <a:off x="4261705" y="2356072"/>
                <a:ext cx="27617" cy="18651"/>
              </a:xfrm>
              <a:custGeom>
                <a:avLst/>
                <a:gdLst/>
                <a:ahLst/>
                <a:cxnLst/>
                <a:rect l="l" t="t" r="r" b="b"/>
                <a:pathLst>
                  <a:path w="1036" h="683" extrusionOk="0">
                    <a:moveTo>
                      <a:pt x="131" y="1"/>
                    </a:moveTo>
                    <a:cubicBezTo>
                      <a:pt x="67" y="1"/>
                      <a:pt x="1" y="52"/>
                      <a:pt x="25" y="126"/>
                    </a:cubicBezTo>
                    <a:cubicBezTo>
                      <a:pt x="108" y="461"/>
                      <a:pt x="433" y="683"/>
                      <a:pt x="760" y="683"/>
                    </a:cubicBezTo>
                    <a:cubicBezTo>
                      <a:pt x="819" y="683"/>
                      <a:pt x="879" y="675"/>
                      <a:pt x="937" y="660"/>
                    </a:cubicBezTo>
                    <a:cubicBezTo>
                      <a:pt x="996" y="660"/>
                      <a:pt x="1035" y="581"/>
                      <a:pt x="1016" y="541"/>
                    </a:cubicBezTo>
                    <a:cubicBezTo>
                      <a:pt x="999" y="492"/>
                      <a:pt x="956" y="457"/>
                      <a:pt x="908" y="457"/>
                    </a:cubicBezTo>
                    <a:cubicBezTo>
                      <a:pt x="897" y="457"/>
                      <a:pt x="887" y="458"/>
                      <a:pt x="877" y="462"/>
                    </a:cubicBezTo>
                    <a:lnTo>
                      <a:pt x="858" y="462"/>
                    </a:lnTo>
                    <a:cubicBezTo>
                      <a:pt x="858" y="462"/>
                      <a:pt x="840" y="471"/>
                      <a:pt x="834" y="471"/>
                    </a:cubicBezTo>
                    <a:cubicBezTo>
                      <a:pt x="831" y="471"/>
                      <a:pt x="831" y="469"/>
                      <a:pt x="837" y="462"/>
                    </a:cubicBezTo>
                    <a:lnTo>
                      <a:pt x="837" y="462"/>
                    </a:lnTo>
                    <a:cubicBezTo>
                      <a:pt x="818" y="482"/>
                      <a:pt x="797" y="482"/>
                      <a:pt x="778" y="482"/>
                    </a:cubicBezTo>
                    <a:lnTo>
                      <a:pt x="718" y="482"/>
                    </a:lnTo>
                    <a:cubicBezTo>
                      <a:pt x="718" y="482"/>
                      <a:pt x="699" y="482"/>
                      <a:pt x="699" y="462"/>
                    </a:cubicBezTo>
                    <a:cubicBezTo>
                      <a:pt x="685" y="462"/>
                      <a:pt x="690" y="471"/>
                      <a:pt x="688" y="471"/>
                    </a:cubicBezTo>
                    <a:cubicBezTo>
                      <a:pt x="688" y="471"/>
                      <a:pt x="685" y="469"/>
                      <a:pt x="679" y="462"/>
                    </a:cubicBezTo>
                    <a:cubicBezTo>
                      <a:pt x="639" y="462"/>
                      <a:pt x="620" y="462"/>
                      <a:pt x="580" y="443"/>
                    </a:cubicBezTo>
                    <a:cubicBezTo>
                      <a:pt x="560" y="443"/>
                      <a:pt x="560" y="443"/>
                      <a:pt x="541" y="422"/>
                    </a:cubicBezTo>
                    <a:lnTo>
                      <a:pt x="541" y="422"/>
                    </a:lnTo>
                    <a:cubicBezTo>
                      <a:pt x="547" y="429"/>
                      <a:pt x="547" y="431"/>
                      <a:pt x="544" y="431"/>
                    </a:cubicBezTo>
                    <a:cubicBezTo>
                      <a:pt x="540" y="431"/>
                      <a:pt x="527" y="422"/>
                      <a:pt x="541" y="422"/>
                    </a:cubicBezTo>
                    <a:cubicBezTo>
                      <a:pt x="520" y="422"/>
                      <a:pt x="501" y="403"/>
                      <a:pt x="480" y="403"/>
                    </a:cubicBezTo>
                    <a:cubicBezTo>
                      <a:pt x="422" y="363"/>
                      <a:pt x="361" y="324"/>
                      <a:pt x="322" y="263"/>
                    </a:cubicBezTo>
                    <a:lnTo>
                      <a:pt x="303" y="244"/>
                    </a:lnTo>
                    <a:cubicBezTo>
                      <a:pt x="303" y="244"/>
                      <a:pt x="303" y="224"/>
                      <a:pt x="282" y="224"/>
                    </a:cubicBezTo>
                    <a:cubicBezTo>
                      <a:pt x="282" y="205"/>
                      <a:pt x="263" y="184"/>
                      <a:pt x="263" y="165"/>
                    </a:cubicBezTo>
                    <a:lnTo>
                      <a:pt x="242" y="145"/>
                    </a:lnTo>
                    <a:cubicBezTo>
                      <a:pt x="242" y="145"/>
                      <a:pt x="223" y="126"/>
                      <a:pt x="242" y="126"/>
                    </a:cubicBezTo>
                    <a:cubicBezTo>
                      <a:pt x="223" y="105"/>
                      <a:pt x="223" y="86"/>
                      <a:pt x="223" y="65"/>
                    </a:cubicBezTo>
                    <a:cubicBezTo>
                      <a:pt x="208" y="20"/>
                      <a:pt x="170" y="1"/>
                      <a:pt x="13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64" name="Google Shape;2964;p29"/>
              <p:cNvSpPr/>
              <p:nvPr/>
            </p:nvSpPr>
            <p:spPr>
              <a:xfrm>
                <a:off x="4265544" y="2418331"/>
                <a:ext cx="22152" cy="38067"/>
              </a:xfrm>
              <a:custGeom>
                <a:avLst/>
                <a:gdLst/>
                <a:ahLst/>
                <a:cxnLst/>
                <a:rect l="l" t="t" r="r" b="b"/>
                <a:pathLst>
                  <a:path w="831" h="1394" extrusionOk="0">
                    <a:moveTo>
                      <a:pt x="186" y="1"/>
                    </a:moveTo>
                    <a:cubicBezTo>
                      <a:pt x="134" y="1"/>
                      <a:pt x="79" y="36"/>
                      <a:pt x="79" y="85"/>
                    </a:cubicBezTo>
                    <a:cubicBezTo>
                      <a:pt x="0" y="581"/>
                      <a:pt x="217" y="1096"/>
                      <a:pt x="634" y="1374"/>
                    </a:cubicBezTo>
                    <a:cubicBezTo>
                      <a:pt x="655" y="1388"/>
                      <a:pt x="675" y="1394"/>
                      <a:pt x="694" y="1394"/>
                    </a:cubicBezTo>
                    <a:cubicBezTo>
                      <a:pt x="781" y="1394"/>
                      <a:pt x="831" y="1260"/>
                      <a:pt x="733" y="1195"/>
                    </a:cubicBezTo>
                    <a:cubicBezTo>
                      <a:pt x="416" y="957"/>
                      <a:pt x="217" y="541"/>
                      <a:pt x="278" y="145"/>
                    </a:cubicBezTo>
                    <a:cubicBezTo>
                      <a:pt x="297" y="85"/>
                      <a:pt x="278" y="26"/>
                      <a:pt x="217" y="5"/>
                    </a:cubicBezTo>
                    <a:cubicBezTo>
                      <a:pt x="207" y="2"/>
                      <a:pt x="197" y="1"/>
                      <a:pt x="18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65" name="Google Shape;2965;p29"/>
              <p:cNvSpPr/>
              <p:nvPr/>
            </p:nvSpPr>
            <p:spPr>
              <a:xfrm>
                <a:off x="4299852" y="2401155"/>
                <a:ext cx="27004" cy="37329"/>
              </a:xfrm>
              <a:custGeom>
                <a:avLst/>
                <a:gdLst/>
                <a:ahLst/>
                <a:cxnLst/>
                <a:rect l="l" t="t" r="r" b="b"/>
                <a:pathLst>
                  <a:path w="1013" h="1367" extrusionOk="0">
                    <a:moveTo>
                      <a:pt x="101" y="0"/>
                    </a:moveTo>
                    <a:cubicBezTo>
                      <a:pt x="40" y="0"/>
                      <a:pt x="1" y="40"/>
                      <a:pt x="1" y="100"/>
                    </a:cubicBezTo>
                    <a:cubicBezTo>
                      <a:pt x="40" y="615"/>
                      <a:pt x="339" y="1091"/>
                      <a:pt x="794" y="1348"/>
                    </a:cubicBezTo>
                    <a:cubicBezTo>
                      <a:pt x="813" y="1361"/>
                      <a:pt x="832" y="1366"/>
                      <a:pt x="851" y="1366"/>
                    </a:cubicBezTo>
                    <a:cubicBezTo>
                      <a:pt x="945" y="1366"/>
                      <a:pt x="1012" y="1220"/>
                      <a:pt x="913" y="1170"/>
                    </a:cubicBezTo>
                    <a:cubicBezTo>
                      <a:pt x="516" y="952"/>
                      <a:pt x="259" y="555"/>
                      <a:pt x="199" y="100"/>
                    </a:cubicBezTo>
                    <a:cubicBezTo>
                      <a:pt x="199" y="40"/>
                      <a:pt x="159" y="0"/>
                      <a:pt x="10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66" name="Google Shape;2966;p29"/>
              <p:cNvSpPr/>
              <p:nvPr/>
            </p:nvSpPr>
            <p:spPr>
              <a:xfrm>
                <a:off x="4331575" y="2365848"/>
                <a:ext cx="29696" cy="48334"/>
              </a:xfrm>
              <a:custGeom>
                <a:avLst/>
                <a:gdLst/>
                <a:ahLst/>
                <a:cxnLst/>
                <a:rect l="l" t="t" r="r" b="b"/>
                <a:pathLst>
                  <a:path w="1114" h="1770" extrusionOk="0">
                    <a:moveTo>
                      <a:pt x="110" y="0"/>
                    </a:moveTo>
                    <a:cubicBezTo>
                      <a:pt x="55" y="0"/>
                      <a:pt x="0" y="35"/>
                      <a:pt x="0" y="104"/>
                    </a:cubicBezTo>
                    <a:cubicBezTo>
                      <a:pt x="40" y="759"/>
                      <a:pt x="378" y="1372"/>
                      <a:pt x="912" y="1750"/>
                    </a:cubicBezTo>
                    <a:cubicBezTo>
                      <a:pt x="933" y="1764"/>
                      <a:pt x="953" y="1770"/>
                      <a:pt x="972" y="1770"/>
                    </a:cubicBezTo>
                    <a:cubicBezTo>
                      <a:pt x="1060" y="1770"/>
                      <a:pt x="1113" y="1636"/>
                      <a:pt x="1031" y="1571"/>
                    </a:cubicBezTo>
                    <a:cubicBezTo>
                      <a:pt x="536" y="1234"/>
                      <a:pt x="238" y="679"/>
                      <a:pt x="219" y="104"/>
                    </a:cubicBezTo>
                    <a:cubicBezTo>
                      <a:pt x="219" y="35"/>
                      <a:pt x="164" y="0"/>
                      <a:pt x="11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67" name="Google Shape;2967;p29"/>
              <p:cNvSpPr/>
              <p:nvPr/>
            </p:nvSpPr>
            <p:spPr>
              <a:xfrm>
                <a:off x="4367509" y="2333899"/>
                <a:ext cx="43585" cy="60923"/>
              </a:xfrm>
              <a:custGeom>
                <a:avLst/>
                <a:gdLst/>
                <a:ahLst/>
                <a:cxnLst/>
                <a:rect l="l" t="t" r="r" b="b"/>
                <a:pathLst>
                  <a:path w="1635" h="2231" extrusionOk="0">
                    <a:moveTo>
                      <a:pt x="99" y="0"/>
                    </a:moveTo>
                    <a:cubicBezTo>
                      <a:pt x="50" y="0"/>
                      <a:pt x="0" y="35"/>
                      <a:pt x="0" y="105"/>
                    </a:cubicBezTo>
                    <a:cubicBezTo>
                      <a:pt x="21" y="1017"/>
                      <a:pt x="576" y="1868"/>
                      <a:pt x="1408" y="2225"/>
                    </a:cubicBezTo>
                    <a:cubicBezTo>
                      <a:pt x="1422" y="2229"/>
                      <a:pt x="1435" y="2231"/>
                      <a:pt x="1448" y="2231"/>
                    </a:cubicBezTo>
                    <a:cubicBezTo>
                      <a:pt x="1564" y="2231"/>
                      <a:pt x="1634" y="2083"/>
                      <a:pt x="1527" y="2048"/>
                    </a:cubicBezTo>
                    <a:cubicBezTo>
                      <a:pt x="753" y="1710"/>
                      <a:pt x="219" y="938"/>
                      <a:pt x="198" y="105"/>
                    </a:cubicBezTo>
                    <a:cubicBezTo>
                      <a:pt x="198" y="35"/>
                      <a:pt x="149" y="0"/>
                      <a:pt x="9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68" name="Google Shape;2968;p29"/>
              <p:cNvSpPr/>
              <p:nvPr/>
            </p:nvSpPr>
            <p:spPr>
              <a:xfrm>
                <a:off x="4399472" y="2307384"/>
                <a:ext cx="47877" cy="62398"/>
              </a:xfrm>
              <a:custGeom>
                <a:avLst/>
                <a:gdLst/>
                <a:ahLst/>
                <a:cxnLst/>
                <a:rect l="l" t="t" r="r" b="b"/>
                <a:pathLst>
                  <a:path w="1796" h="2285" extrusionOk="0">
                    <a:moveTo>
                      <a:pt x="105" y="0"/>
                    </a:moveTo>
                    <a:cubicBezTo>
                      <a:pt x="50" y="0"/>
                      <a:pt x="1" y="35"/>
                      <a:pt x="11" y="104"/>
                    </a:cubicBezTo>
                    <a:cubicBezTo>
                      <a:pt x="51" y="580"/>
                      <a:pt x="228" y="1055"/>
                      <a:pt x="506" y="1472"/>
                    </a:cubicBezTo>
                    <a:cubicBezTo>
                      <a:pt x="764" y="1848"/>
                      <a:pt x="1161" y="2265"/>
                      <a:pt x="1656" y="2284"/>
                    </a:cubicBezTo>
                    <a:cubicBezTo>
                      <a:pt x="1795" y="2284"/>
                      <a:pt x="1795" y="2067"/>
                      <a:pt x="1656" y="2067"/>
                    </a:cubicBezTo>
                    <a:cubicBezTo>
                      <a:pt x="1219" y="2067"/>
                      <a:pt x="863" y="1631"/>
                      <a:pt x="645" y="1314"/>
                    </a:cubicBezTo>
                    <a:cubicBezTo>
                      <a:pt x="408" y="936"/>
                      <a:pt x="268" y="521"/>
                      <a:pt x="228" y="104"/>
                    </a:cubicBezTo>
                    <a:cubicBezTo>
                      <a:pt x="219" y="35"/>
                      <a:pt x="159" y="0"/>
                      <a:pt x="10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69" name="Google Shape;2969;p29"/>
              <p:cNvSpPr/>
              <p:nvPr/>
            </p:nvSpPr>
            <p:spPr>
              <a:xfrm>
                <a:off x="4436952" y="2281224"/>
                <a:ext cx="53155" cy="63271"/>
              </a:xfrm>
              <a:custGeom>
                <a:avLst/>
                <a:gdLst/>
                <a:ahLst/>
                <a:cxnLst/>
                <a:rect l="l" t="t" r="r" b="b"/>
                <a:pathLst>
                  <a:path w="1994" h="2317" extrusionOk="0">
                    <a:moveTo>
                      <a:pt x="125" y="0"/>
                    </a:moveTo>
                    <a:cubicBezTo>
                      <a:pt x="66" y="0"/>
                      <a:pt x="0" y="48"/>
                      <a:pt x="12" y="131"/>
                    </a:cubicBezTo>
                    <a:cubicBezTo>
                      <a:pt x="91" y="646"/>
                      <a:pt x="329" y="1141"/>
                      <a:pt x="646" y="1558"/>
                    </a:cubicBezTo>
                    <a:cubicBezTo>
                      <a:pt x="906" y="1911"/>
                      <a:pt x="1290" y="2317"/>
                      <a:pt x="1762" y="2317"/>
                    </a:cubicBezTo>
                    <a:cubicBezTo>
                      <a:pt x="1793" y="2317"/>
                      <a:pt x="1824" y="2315"/>
                      <a:pt x="1856" y="2311"/>
                    </a:cubicBezTo>
                    <a:cubicBezTo>
                      <a:pt x="1987" y="2292"/>
                      <a:pt x="1994" y="2112"/>
                      <a:pt x="1875" y="2112"/>
                    </a:cubicBezTo>
                    <a:cubicBezTo>
                      <a:pt x="1869" y="2112"/>
                      <a:pt x="1863" y="2112"/>
                      <a:pt x="1856" y="2113"/>
                    </a:cubicBezTo>
                    <a:cubicBezTo>
                      <a:pt x="1836" y="2115"/>
                      <a:pt x="1816" y="2116"/>
                      <a:pt x="1796" y="2116"/>
                    </a:cubicBezTo>
                    <a:cubicBezTo>
                      <a:pt x="1350" y="2116"/>
                      <a:pt x="1012" y="1702"/>
                      <a:pt x="765" y="1360"/>
                    </a:cubicBezTo>
                    <a:cubicBezTo>
                      <a:pt x="487" y="983"/>
                      <a:pt x="289" y="546"/>
                      <a:pt x="210" y="71"/>
                    </a:cubicBezTo>
                    <a:cubicBezTo>
                      <a:pt x="202" y="23"/>
                      <a:pt x="165" y="0"/>
                      <a:pt x="12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70" name="Google Shape;2970;p29"/>
              <p:cNvSpPr/>
              <p:nvPr/>
            </p:nvSpPr>
            <p:spPr>
              <a:xfrm>
                <a:off x="4472353" y="2250395"/>
                <a:ext cx="57767" cy="59367"/>
              </a:xfrm>
              <a:custGeom>
                <a:avLst/>
                <a:gdLst/>
                <a:ahLst/>
                <a:cxnLst/>
                <a:rect l="l" t="t" r="r" b="b"/>
                <a:pathLst>
                  <a:path w="2167" h="2174" extrusionOk="0">
                    <a:moveTo>
                      <a:pt x="128" y="0"/>
                    </a:moveTo>
                    <a:cubicBezTo>
                      <a:pt x="65" y="0"/>
                      <a:pt x="0" y="47"/>
                      <a:pt x="13" y="129"/>
                    </a:cubicBezTo>
                    <a:cubicBezTo>
                      <a:pt x="190" y="1120"/>
                      <a:pt x="1004" y="1953"/>
                      <a:pt x="1974" y="2172"/>
                    </a:cubicBezTo>
                    <a:cubicBezTo>
                      <a:pt x="1981" y="2173"/>
                      <a:pt x="1987" y="2173"/>
                      <a:pt x="1993" y="2173"/>
                    </a:cubicBezTo>
                    <a:cubicBezTo>
                      <a:pt x="2119" y="2173"/>
                      <a:pt x="2166" y="1991"/>
                      <a:pt x="2035" y="1953"/>
                    </a:cubicBezTo>
                    <a:cubicBezTo>
                      <a:pt x="1123" y="1775"/>
                      <a:pt x="388" y="1002"/>
                      <a:pt x="230" y="71"/>
                    </a:cubicBezTo>
                    <a:cubicBezTo>
                      <a:pt x="214" y="22"/>
                      <a:pt x="171" y="0"/>
                      <a:pt x="12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71" name="Google Shape;2971;p29"/>
              <p:cNvSpPr/>
              <p:nvPr/>
            </p:nvSpPr>
            <p:spPr>
              <a:xfrm>
                <a:off x="4504582" y="2201434"/>
                <a:ext cx="80506" cy="78728"/>
              </a:xfrm>
              <a:custGeom>
                <a:avLst/>
                <a:gdLst/>
                <a:ahLst/>
                <a:cxnLst/>
                <a:rect l="l" t="t" r="r" b="b"/>
                <a:pathLst>
                  <a:path w="3020" h="2883" extrusionOk="0">
                    <a:moveTo>
                      <a:pt x="132" y="0"/>
                    </a:moveTo>
                    <a:cubicBezTo>
                      <a:pt x="68" y="0"/>
                      <a:pt x="1" y="55"/>
                      <a:pt x="12" y="138"/>
                    </a:cubicBezTo>
                    <a:cubicBezTo>
                      <a:pt x="171" y="852"/>
                      <a:pt x="508" y="1526"/>
                      <a:pt x="1003" y="2062"/>
                    </a:cubicBezTo>
                    <a:cubicBezTo>
                      <a:pt x="1414" y="2524"/>
                      <a:pt x="1973" y="2882"/>
                      <a:pt x="2604" y="2882"/>
                    </a:cubicBezTo>
                    <a:cubicBezTo>
                      <a:pt x="2703" y="2882"/>
                      <a:pt x="2804" y="2874"/>
                      <a:pt x="2906" y="2855"/>
                    </a:cubicBezTo>
                    <a:cubicBezTo>
                      <a:pt x="3019" y="2835"/>
                      <a:pt x="2972" y="2655"/>
                      <a:pt x="2865" y="2655"/>
                    </a:cubicBezTo>
                    <a:cubicBezTo>
                      <a:pt x="2859" y="2655"/>
                      <a:pt x="2853" y="2656"/>
                      <a:pt x="2847" y="2657"/>
                    </a:cubicBezTo>
                    <a:cubicBezTo>
                      <a:pt x="2766" y="2670"/>
                      <a:pt x="2686" y="2677"/>
                      <a:pt x="2607" y="2677"/>
                    </a:cubicBezTo>
                    <a:cubicBezTo>
                      <a:pt x="2007" y="2677"/>
                      <a:pt x="1468" y="2301"/>
                      <a:pt x="1082" y="1864"/>
                    </a:cubicBezTo>
                    <a:cubicBezTo>
                      <a:pt x="667" y="1348"/>
                      <a:pt x="369" y="733"/>
                      <a:pt x="231" y="80"/>
                    </a:cubicBezTo>
                    <a:cubicBezTo>
                      <a:pt x="215" y="24"/>
                      <a:pt x="174" y="0"/>
                      <a:pt x="13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72" name="Google Shape;2972;p29"/>
              <p:cNvSpPr/>
              <p:nvPr/>
            </p:nvSpPr>
            <p:spPr>
              <a:xfrm>
                <a:off x="4544542" y="2163915"/>
                <a:ext cx="76454" cy="80639"/>
              </a:xfrm>
              <a:custGeom>
                <a:avLst/>
                <a:gdLst/>
                <a:ahLst/>
                <a:cxnLst/>
                <a:rect l="l" t="t" r="r" b="b"/>
                <a:pathLst>
                  <a:path w="2868" h="2953" extrusionOk="0">
                    <a:moveTo>
                      <a:pt x="109" y="1"/>
                    </a:moveTo>
                    <a:cubicBezTo>
                      <a:pt x="55" y="1"/>
                      <a:pt x="0" y="36"/>
                      <a:pt x="0" y="106"/>
                    </a:cubicBezTo>
                    <a:cubicBezTo>
                      <a:pt x="0" y="819"/>
                      <a:pt x="476" y="1473"/>
                      <a:pt x="931" y="1969"/>
                    </a:cubicBezTo>
                    <a:cubicBezTo>
                      <a:pt x="1169" y="2207"/>
                      <a:pt x="1428" y="2445"/>
                      <a:pt x="1724" y="2643"/>
                    </a:cubicBezTo>
                    <a:cubicBezTo>
                      <a:pt x="1979" y="2812"/>
                      <a:pt x="2261" y="2952"/>
                      <a:pt x="2573" y="2952"/>
                    </a:cubicBezTo>
                    <a:cubicBezTo>
                      <a:pt x="2626" y="2952"/>
                      <a:pt x="2681" y="2948"/>
                      <a:pt x="2736" y="2939"/>
                    </a:cubicBezTo>
                    <a:cubicBezTo>
                      <a:pt x="2868" y="2921"/>
                      <a:pt x="2820" y="2740"/>
                      <a:pt x="2712" y="2740"/>
                    </a:cubicBezTo>
                    <a:cubicBezTo>
                      <a:pt x="2707" y="2740"/>
                      <a:pt x="2702" y="2740"/>
                      <a:pt x="2696" y="2741"/>
                    </a:cubicBezTo>
                    <a:cubicBezTo>
                      <a:pt x="2662" y="2745"/>
                      <a:pt x="2629" y="2747"/>
                      <a:pt x="2595" y="2747"/>
                    </a:cubicBezTo>
                    <a:cubicBezTo>
                      <a:pt x="2280" y="2747"/>
                      <a:pt x="1998" y="2584"/>
                      <a:pt x="1764" y="2405"/>
                    </a:cubicBezTo>
                    <a:cubicBezTo>
                      <a:pt x="1507" y="2226"/>
                      <a:pt x="1269" y="2009"/>
                      <a:pt x="1050" y="1790"/>
                    </a:cubicBezTo>
                    <a:cubicBezTo>
                      <a:pt x="654" y="1335"/>
                      <a:pt x="199" y="740"/>
                      <a:pt x="218" y="106"/>
                    </a:cubicBezTo>
                    <a:cubicBezTo>
                      <a:pt x="218" y="36"/>
                      <a:pt x="163" y="1"/>
                      <a:pt x="10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73" name="Google Shape;2973;p29"/>
              <p:cNvSpPr/>
              <p:nvPr/>
            </p:nvSpPr>
            <p:spPr>
              <a:xfrm>
                <a:off x="4590393" y="2133222"/>
                <a:ext cx="87037" cy="76488"/>
              </a:xfrm>
              <a:custGeom>
                <a:avLst/>
                <a:gdLst/>
                <a:ahLst/>
                <a:cxnLst/>
                <a:rect l="l" t="t" r="r" b="b"/>
                <a:pathLst>
                  <a:path w="3265" h="2801" extrusionOk="0">
                    <a:moveTo>
                      <a:pt x="126" y="1"/>
                    </a:moveTo>
                    <a:cubicBezTo>
                      <a:pt x="63" y="1"/>
                      <a:pt x="1" y="55"/>
                      <a:pt x="25" y="139"/>
                    </a:cubicBezTo>
                    <a:cubicBezTo>
                      <a:pt x="163" y="852"/>
                      <a:pt x="540" y="1487"/>
                      <a:pt x="1056" y="1983"/>
                    </a:cubicBezTo>
                    <a:cubicBezTo>
                      <a:pt x="1333" y="2221"/>
                      <a:pt x="1630" y="2419"/>
                      <a:pt x="1947" y="2578"/>
                    </a:cubicBezTo>
                    <a:cubicBezTo>
                      <a:pt x="2225" y="2694"/>
                      <a:pt x="2524" y="2800"/>
                      <a:pt x="2820" y="2800"/>
                    </a:cubicBezTo>
                    <a:cubicBezTo>
                      <a:pt x="2926" y="2800"/>
                      <a:pt x="3032" y="2787"/>
                      <a:pt x="3136" y="2755"/>
                    </a:cubicBezTo>
                    <a:cubicBezTo>
                      <a:pt x="3264" y="2738"/>
                      <a:pt x="3224" y="2552"/>
                      <a:pt x="3110" y="2552"/>
                    </a:cubicBezTo>
                    <a:cubicBezTo>
                      <a:pt x="3100" y="2552"/>
                      <a:pt x="3089" y="2554"/>
                      <a:pt x="3078" y="2557"/>
                    </a:cubicBezTo>
                    <a:cubicBezTo>
                      <a:pt x="2989" y="2580"/>
                      <a:pt x="2900" y="2591"/>
                      <a:pt x="2811" y="2591"/>
                    </a:cubicBezTo>
                    <a:cubicBezTo>
                      <a:pt x="2518" y="2591"/>
                      <a:pt x="2225" y="2480"/>
                      <a:pt x="1968" y="2359"/>
                    </a:cubicBezTo>
                    <a:cubicBezTo>
                      <a:pt x="1669" y="2200"/>
                      <a:pt x="1392" y="2002"/>
                      <a:pt x="1154" y="1785"/>
                    </a:cubicBezTo>
                    <a:cubicBezTo>
                      <a:pt x="678" y="1328"/>
                      <a:pt x="342" y="733"/>
                      <a:pt x="223" y="80"/>
                    </a:cubicBezTo>
                    <a:cubicBezTo>
                      <a:pt x="207" y="24"/>
                      <a:pt x="167" y="1"/>
                      <a:pt x="12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74" name="Google Shape;2974;p29"/>
              <p:cNvSpPr/>
              <p:nvPr/>
            </p:nvSpPr>
            <p:spPr>
              <a:xfrm>
                <a:off x="4616838" y="2078008"/>
                <a:ext cx="99459" cy="89978"/>
              </a:xfrm>
              <a:custGeom>
                <a:avLst/>
                <a:gdLst/>
                <a:ahLst/>
                <a:cxnLst/>
                <a:rect l="l" t="t" r="r" b="b"/>
                <a:pathLst>
                  <a:path w="3731" h="3295" extrusionOk="0">
                    <a:moveTo>
                      <a:pt x="133" y="1"/>
                    </a:moveTo>
                    <a:cubicBezTo>
                      <a:pt x="70" y="1"/>
                      <a:pt x="0" y="56"/>
                      <a:pt x="24" y="139"/>
                    </a:cubicBezTo>
                    <a:cubicBezTo>
                      <a:pt x="183" y="992"/>
                      <a:pt x="598" y="1804"/>
                      <a:pt x="1232" y="2398"/>
                    </a:cubicBezTo>
                    <a:cubicBezTo>
                      <a:pt x="1835" y="2945"/>
                      <a:pt x="2634" y="3294"/>
                      <a:pt x="3460" y="3294"/>
                    </a:cubicBezTo>
                    <a:cubicBezTo>
                      <a:pt x="3504" y="3294"/>
                      <a:pt x="3548" y="3293"/>
                      <a:pt x="3592" y="3291"/>
                    </a:cubicBezTo>
                    <a:cubicBezTo>
                      <a:pt x="3730" y="3291"/>
                      <a:pt x="3730" y="3093"/>
                      <a:pt x="3592" y="3093"/>
                    </a:cubicBezTo>
                    <a:cubicBezTo>
                      <a:pt x="3570" y="3094"/>
                      <a:pt x="3547" y="3094"/>
                      <a:pt x="3525" y="3094"/>
                    </a:cubicBezTo>
                    <a:cubicBezTo>
                      <a:pt x="2716" y="3094"/>
                      <a:pt x="1930" y="2761"/>
                      <a:pt x="1351" y="2221"/>
                    </a:cubicBezTo>
                    <a:cubicBezTo>
                      <a:pt x="757" y="1645"/>
                      <a:pt x="381" y="892"/>
                      <a:pt x="222" y="80"/>
                    </a:cubicBezTo>
                    <a:cubicBezTo>
                      <a:pt x="214" y="25"/>
                      <a:pt x="175" y="1"/>
                      <a:pt x="13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75" name="Google Shape;2975;p29"/>
              <p:cNvSpPr/>
              <p:nvPr/>
            </p:nvSpPr>
            <p:spPr>
              <a:xfrm>
                <a:off x="4656024" y="2036174"/>
                <a:ext cx="97247" cy="99809"/>
              </a:xfrm>
              <a:custGeom>
                <a:avLst/>
                <a:gdLst/>
                <a:ahLst/>
                <a:cxnLst/>
                <a:rect l="l" t="t" r="r" b="b"/>
                <a:pathLst>
                  <a:path w="3648" h="3655" extrusionOk="0">
                    <a:moveTo>
                      <a:pt x="130" y="1"/>
                    </a:moveTo>
                    <a:cubicBezTo>
                      <a:pt x="75" y="1"/>
                      <a:pt x="21" y="36"/>
                      <a:pt x="21" y="105"/>
                    </a:cubicBezTo>
                    <a:cubicBezTo>
                      <a:pt x="0" y="502"/>
                      <a:pt x="159" y="878"/>
                      <a:pt x="317" y="1216"/>
                    </a:cubicBezTo>
                    <a:cubicBezTo>
                      <a:pt x="476" y="1533"/>
                      <a:pt x="655" y="1810"/>
                      <a:pt x="872" y="2088"/>
                    </a:cubicBezTo>
                    <a:cubicBezTo>
                      <a:pt x="1290" y="2622"/>
                      <a:pt x="1824" y="3079"/>
                      <a:pt x="2439" y="3356"/>
                    </a:cubicBezTo>
                    <a:cubicBezTo>
                      <a:pt x="2775" y="3515"/>
                      <a:pt x="3153" y="3613"/>
                      <a:pt x="3529" y="3653"/>
                    </a:cubicBezTo>
                    <a:cubicBezTo>
                      <a:pt x="3535" y="3654"/>
                      <a:pt x="3540" y="3654"/>
                      <a:pt x="3545" y="3654"/>
                    </a:cubicBezTo>
                    <a:cubicBezTo>
                      <a:pt x="3647" y="3654"/>
                      <a:pt x="3642" y="3474"/>
                      <a:pt x="3529" y="3455"/>
                    </a:cubicBezTo>
                    <a:cubicBezTo>
                      <a:pt x="2717" y="3356"/>
                      <a:pt x="1983" y="2939"/>
                      <a:pt x="1408" y="2365"/>
                    </a:cubicBezTo>
                    <a:cubicBezTo>
                      <a:pt x="1110" y="2088"/>
                      <a:pt x="872" y="1750"/>
                      <a:pt x="655" y="1393"/>
                    </a:cubicBezTo>
                    <a:cubicBezTo>
                      <a:pt x="436" y="1017"/>
                      <a:pt x="219" y="561"/>
                      <a:pt x="238" y="105"/>
                    </a:cubicBezTo>
                    <a:cubicBezTo>
                      <a:pt x="238" y="36"/>
                      <a:pt x="184" y="1"/>
                      <a:pt x="13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76" name="Google Shape;2976;p29"/>
              <p:cNvSpPr/>
              <p:nvPr/>
            </p:nvSpPr>
            <p:spPr>
              <a:xfrm>
                <a:off x="4699103" y="1992347"/>
                <a:ext cx="93088" cy="108984"/>
              </a:xfrm>
              <a:custGeom>
                <a:avLst/>
                <a:gdLst/>
                <a:ahLst/>
                <a:cxnLst/>
                <a:rect l="l" t="t" r="r" b="b"/>
                <a:pathLst>
                  <a:path w="3492" h="3991" extrusionOk="0">
                    <a:moveTo>
                      <a:pt x="104" y="1"/>
                    </a:moveTo>
                    <a:cubicBezTo>
                      <a:pt x="50" y="1"/>
                      <a:pt x="0" y="35"/>
                      <a:pt x="10" y="104"/>
                    </a:cubicBezTo>
                    <a:cubicBezTo>
                      <a:pt x="89" y="1037"/>
                      <a:pt x="466" y="1909"/>
                      <a:pt x="1080" y="2622"/>
                    </a:cubicBezTo>
                    <a:cubicBezTo>
                      <a:pt x="1656" y="3276"/>
                      <a:pt x="2449" y="3772"/>
                      <a:pt x="3321" y="3989"/>
                    </a:cubicBezTo>
                    <a:cubicBezTo>
                      <a:pt x="3327" y="3990"/>
                      <a:pt x="3332" y="3991"/>
                      <a:pt x="3338" y="3991"/>
                    </a:cubicBezTo>
                    <a:cubicBezTo>
                      <a:pt x="3445" y="3991"/>
                      <a:pt x="3492" y="3810"/>
                      <a:pt x="3361" y="3772"/>
                    </a:cubicBezTo>
                    <a:cubicBezTo>
                      <a:pt x="1656" y="3336"/>
                      <a:pt x="387" y="1869"/>
                      <a:pt x="229" y="104"/>
                    </a:cubicBezTo>
                    <a:cubicBezTo>
                      <a:pt x="218" y="35"/>
                      <a:pt x="159" y="1"/>
                      <a:pt x="10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77" name="Google Shape;2977;p29"/>
              <p:cNvSpPr/>
              <p:nvPr/>
            </p:nvSpPr>
            <p:spPr>
              <a:xfrm>
                <a:off x="4734158" y="1959688"/>
                <a:ext cx="86584" cy="95658"/>
              </a:xfrm>
              <a:custGeom>
                <a:avLst/>
                <a:gdLst/>
                <a:ahLst/>
                <a:cxnLst/>
                <a:rect l="l" t="t" r="r" b="b"/>
                <a:pathLst>
                  <a:path w="3248" h="3503" extrusionOk="0">
                    <a:moveTo>
                      <a:pt x="122" y="1"/>
                    </a:moveTo>
                    <a:cubicBezTo>
                      <a:pt x="61" y="1"/>
                      <a:pt x="0" y="48"/>
                      <a:pt x="24" y="131"/>
                    </a:cubicBezTo>
                    <a:cubicBezTo>
                      <a:pt x="262" y="924"/>
                      <a:pt x="598" y="1696"/>
                      <a:pt x="1134" y="2351"/>
                    </a:cubicBezTo>
                    <a:cubicBezTo>
                      <a:pt x="1629" y="2926"/>
                      <a:pt x="2302" y="3382"/>
                      <a:pt x="3056" y="3501"/>
                    </a:cubicBezTo>
                    <a:cubicBezTo>
                      <a:pt x="3062" y="3502"/>
                      <a:pt x="3068" y="3502"/>
                      <a:pt x="3074" y="3502"/>
                    </a:cubicBezTo>
                    <a:cubicBezTo>
                      <a:pt x="3200" y="3502"/>
                      <a:pt x="3248" y="3321"/>
                      <a:pt x="3116" y="3303"/>
                    </a:cubicBezTo>
                    <a:cubicBezTo>
                      <a:pt x="1510" y="3025"/>
                      <a:pt x="658" y="1498"/>
                      <a:pt x="222" y="71"/>
                    </a:cubicBezTo>
                    <a:cubicBezTo>
                      <a:pt x="206" y="23"/>
                      <a:pt x="164" y="1"/>
                      <a:pt x="12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78" name="Google Shape;2978;p29"/>
              <p:cNvSpPr/>
              <p:nvPr/>
            </p:nvSpPr>
            <p:spPr>
              <a:xfrm>
                <a:off x="4778836" y="1918319"/>
                <a:ext cx="82745" cy="89514"/>
              </a:xfrm>
              <a:custGeom>
                <a:avLst/>
                <a:gdLst/>
                <a:ahLst/>
                <a:cxnLst/>
                <a:rect l="l" t="t" r="r" b="b"/>
                <a:pathLst>
                  <a:path w="3104" h="3278" extrusionOk="0">
                    <a:moveTo>
                      <a:pt x="131" y="1"/>
                    </a:moveTo>
                    <a:cubicBezTo>
                      <a:pt x="67" y="1"/>
                      <a:pt x="0" y="56"/>
                      <a:pt x="13" y="140"/>
                    </a:cubicBezTo>
                    <a:cubicBezTo>
                      <a:pt x="211" y="933"/>
                      <a:pt x="468" y="1745"/>
                      <a:pt x="1023" y="2379"/>
                    </a:cubicBezTo>
                    <a:cubicBezTo>
                      <a:pt x="1467" y="2897"/>
                      <a:pt x="2119" y="3278"/>
                      <a:pt x="2817" y="3278"/>
                    </a:cubicBezTo>
                    <a:cubicBezTo>
                      <a:pt x="2866" y="3278"/>
                      <a:pt x="2916" y="3276"/>
                      <a:pt x="2966" y="3272"/>
                    </a:cubicBezTo>
                    <a:cubicBezTo>
                      <a:pt x="3079" y="3272"/>
                      <a:pt x="3103" y="3072"/>
                      <a:pt x="2983" y="3072"/>
                    </a:cubicBezTo>
                    <a:cubicBezTo>
                      <a:pt x="2978" y="3072"/>
                      <a:pt x="2972" y="3073"/>
                      <a:pt x="2966" y="3074"/>
                    </a:cubicBezTo>
                    <a:cubicBezTo>
                      <a:pt x="2931" y="3075"/>
                      <a:pt x="2897" y="3076"/>
                      <a:pt x="2863" y="3076"/>
                    </a:cubicBezTo>
                    <a:cubicBezTo>
                      <a:pt x="2187" y="3076"/>
                      <a:pt x="1557" y="2710"/>
                      <a:pt x="1142" y="2201"/>
                    </a:cubicBezTo>
                    <a:cubicBezTo>
                      <a:pt x="647" y="1607"/>
                      <a:pt x="409" y="833"/>
                      <a:pt x="230" y="80"/>
                    </a:cubicBezTo>
                    <a:cubicBezTo>
                      <a:pt x="214" y="25"/>
                      <a:pt x="173" y="1"/>
                      <a:pt x="13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79" name="Google Shape;2979;p29"/>
              <p:cNvSpPr/>
              <p:nvPr/>
            </p:nvSpPr>
            <p:spPr>
              <a:xfrm>
                <a:off x="4817942" y="1891258"/>
                <a:ext cx="74321" cy="68897"/>
              </a:xfrm>
              <a:custGeom>
                <a:avLst/>
                <a:gdLst/>
                <a:ahLst/>
                <a:cxnLst/>
                <a:rect l="l" t="t" r="r" b="b"/>
                <a:pathLst>
                  <a:path w="2788" h="2523" extrusionOk="0">
                    <a:moveTo>
                      <a:pt x="127" y="1"/>
                    </a:moveTo>
                    <a:cubicBezTo>
                      <a:pt x="67" y="1"/>
                      <a:pt x="0" y="56"/>
                      <a:pt x="13" y="140"/>
                    </a:cubicBezTo>
                    <a:cubicBezTo>
                      <a:pt x="111" y="774"/>
                      <a:pt x="409" y="1408"/>
                      <a:pt x="885" y="1863"/>
                    </a:cubicBezTo>
                    <a:cubicBezTo>
                      <a:pt x="1329" y="2270"/>
                      <a:pt x="1910" y="2522"/>
                      <a:pt x="2516" y="2522"/>
                    </a:cubicBezTo>
                    <a:cubicBezTo>
                      <a:pt x="2560" y="2522"/>
                      <a:pt x="2604" y="2521"/>
                      <a:pt x="2648" y="2518"/>
                    </a:cubicBezTo>
                    <a:cubicBezTo>
                      <a:pt x="2782" y="2518"/>
                      <a:pt x="2788" y="2319"/>
                      <a:pt x="2666" y="2319"/>
                    </a:cubicBezTo>
                    <a:cubicBezTo>
                      <a:pt x="2661" y="2319"/>
                      <a:pt x="2655" y="2319"/>
                      <a:pt x="2648" y="2320"/>
                    </a:cubicBezTo>
                    <a:cubicBezTo>
                      <a:pt x="2625" y="2321"/>
                      <a:pt x="2603" y="2321"/>
                      <a:pt x="2580" y="2321"/>
                    </a:cubicBezTo>
                    <a:cubicBezTo>
                      <a:pt x="1990" y="2321"/>
                      <a:pt x="1424" y="2086"/>
                      <a:pt x="1004" y="1686"/>
                    </a:cubicBezTo>
                    <a:cubicBezTo>
                      <a:pt x="568" y="1250"/>
                      <a:pt x="309" y="674"/>
                      <a:pt x="211" y="79"/>
                    </a:cubicBezTo>
                    <a:cubicBezTo>
                      <a:pt x="203" y="25"/>
                      <a:pt x="166" y="1"/>
                      <a:pt x="12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80" name="Google Shape;2980;p29"/>
              <p:cNvSpPr/>
              <p:nvPr/>
            </p:nvSpPr>
            <p:spPr>
              <a:xfrm>
                <a:off x="4268716" y="2303043"/>
                <a:ext cx="47770" cy="37684"/>
              </a:xfrm>
              <a:custGeom>
                <a:avLst/>
                <a:gdLst/>
                <a:ahLst/>
                <a:cxnLst/>
                <a:rect l="l" t="t" r="r" b="b"/>
                <a:pathLst>
                  <a:path w="1792" h="1380" extrusionOk="0">
                    <a:moveTo>
                      <a:pt x="131" y="0"/>
                    </a:moveTo>
                    <a:cubicBezTo>
                      <a:pt x="120" y="0"/>
                      <a:pt x="109" y="2"/>
                      <a:pt x="98" y="6"/>
                    </a:cubicBezTo>
                    <a:cubicBezTo>
                      <a:pt x="59" y="25"/>
                      <a:pt x="0" y="85"/>
                      <a:pt x="40" y="144"/>
                    </a:cubicBezTo>
                    <a:cubicBezTo>
                      <a:pt x="159" y="461"/>
                      <a:pt x="376" y="778"/>
                      <a:pt x="653" y="1016"/>
                    </a:cubicBezTo>
                    <a:cubicBezTo>
                      <a:pt x="881" y="1211"/>
                      <a:pt x="1162" y="1380"/>
                      <a:pt x="1464" y="1380"/>
                    </a:cubicBezTo>
                    <a:cubicBezTo>
                      <a:pt x="1530" y="1380"/>
                      <a:pt x="1597" y="1372"/>
                      <a:pt x="1665" y="1354"/>
                    </a:cubicBezTo>
                    <a:cubicBezTo>
                      <a:pt x="1792" y="1335"/>
                      <a:pt x="1753" y="1151"/>
                      <a:pt x="1638" y="1151"/>
                    </a:cubicBezTo>
                    <a:cubicBezTo>
                      <a:pt x="1628" y="1151"/>
                      <a:pt x="1616" y="1152"/>
                      <a:pt x="1605" y="1156"/>
                    </a:cubicBezTo>
                    <a:cubicBezTo>
                      <a:pt x="1556" y="1168"/>
                      <a:pt x="1508" y="1174"/>
                      <a:pt x="1460" y="1174"/>
                    </a:cubicBezTo>
                    <a:cubicBezTo>
                      <a:pt x="1198" y="1174"/>
                      <a:pt x="957" y="1003"/>
                      <a:pt x="772" y="818"/>
                    </a:cubicBezTo>
                    <a:cubicBezTo>
                      <a:pt x="534" y="620"/>
                      <a:pt x="357" y="363"/>
                      <a:pt x="238" y="85"/>
                    </a:cubicBezTo>
                    <a:cubicBezTo>
                      <a:pt x="221" y="36"/>
                      <a:pt x="179" y="0"/>
                      <a:pt x="13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81" name="Google Shape;2981;p29"/>
              <p:cNvSpPr/>
              <p:nvPr/>
            </p:nvSpPr>
            <p:spPr>
              <a:xfrm>
                <a:off x="4286523" y="2253235"/>
                <a:ext cx="62538" cy="50546"/>
              </a:xfrm>
              <a:custGeom>
                <a:avLst/>
                <a:gdLst/>
                <a:ahLst/>
                <a:cxnLst/>
                <a:rect l="l" t="t" r="r" b="b"/>
                <a:pathLst>
                  <a:path w="2346" h="1851" extrusionOk="0">
                    <a:moveTo>
                      <a:pt x="131" y="0"/>
                    </a:moveTo>
                    <a:cubicBezTo>
                      <a:pt x="67" y="0"/>
                      <a:pt x="0" y="52"/>
                      <a:pt x="25" y="125"/>
                    </a:cubicBezTo>
                    <a:cubicBezTo>
                      <a:pt x="204" y="580"/>
                      <a:pt x="482" y="1016"/>
                      <a:pt x="858" y="1354"/>
                    </a:cubicBezTo>
                    <a:cubicBezTo>
                      <a:pt x="1217" y="1656"/>
                      <a:pt x="1666" y="1850"/>
                      <a:pt x="2135" y="1850"/>
                    </a:cubicBezTo>
                    <a:cubicBezTo>
                      <a:pt x="2158" y="1850"/>
                      <a:pt x="2182" y="1850"/>
                      <a:pt x="2206" y="1849"/>
                    </a:cubicBezTo>
                    <a:cubicBezTo>
                      <a:pt x="2345" y="1849"/>
                      <a:pt x="2345" y="1632"/>
                      <a:pt x="2206" y="1632"/>
                    </a:cubicBezTo>
                    <a:cubicBezTo>
                      <a:pt x="2182" y="1633"/>
                      <a:pt x="2159" y="1633"/>
                      <a:pt x="2136" y="1633"/>
                    </a:cubicBezTo>
                    <a:cubicBezTo>
                      <a:pt x="1220" y="1633"/>
                      <a:pt x="553" y="877"/>
                      <a:pt x="223" y="65"/>
                    </a:cubicBezTo>
                    <a:cubicBezTo>
                      <a:pt x="208" y="20"/>
                      <a:pt x="170" y="0"/>
                      <a:pt x="13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82" name="Google Shape;2982;p29"/>
              <p:cNvSpPr/>
              <p:nvPr/>
            </p:nvSpPr>
            <p:spPr>
              <a:xfrm>
                <a:off x="4315047" y="2204520"/>
                <a:ext cx="58806" cy="41371"/>
              </a:xfrm>
              <a:custGeom>
                <a:avLst/>
                <a:gdLst/>
                <a:ahLst/>
                <a:cxnLst/>
                <a:rect l="l" t="t" r="r" b="b"/>
                <a:pathLst>
                  <a:path w="2206" h="1515" extrusionOk="0">
                    <a:moveTo>
                      <a:pt x="136" y="0"/>
                    </a:moveTo>
                    <a:cubicBezTo>
                      <a:pt x="68" y="0"/>
                      <a:pt x="1" y="51"/>
                      <a:pt x="25" y="125"/>
                    </a:cubicBezTo>
                    <a:cubicBezTo>
                      <a:pt x="333" y="931"/>
                      <a:pt x="1123" y="1515"/>
                      <a:pt x="1984" y="1515"/>
                    </a:cubicBezTo>
                    <a:cubicBezTo>
                      <a:pt x="2012" y="1515"/>
                      <a:pt x="2040" y="1514"/>
                      <a:pt x="2068" y="1513"/>
                    </a:cubicBezTo>
                    <a:cubicBezTo>
                      <a:pt x="2206" y="1513"/>
                      <a:pt x="2206" y="1294"/>
                      <a:pt x="2068" y="1294"/>
                    </a:cubicBezTo>
                    <a:cubicBezTo>
                      <a:pt x="2039" y="1295"/>
                      <a:pt x="2011" y="1296"/>
                      <a:pt x="1982" y="1296"/>
                    </a:cubicBezTo>
                    <a:cubicBezTo>
                      <a:pt x="1220" y="1296"/>
                      <a:pt x="492" y="791"/>
                      <a:pt x="244" y="65"/>
                    </a:cubicBezTo>
                    <a:cubicBezTo>
                      <a:pt x="221" y="20"/>
                      <a:pt x="178" y="0"/>
                      <a:pt x="13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83" name="Google Shape;2983;p29"/>
              <p:cNvSpPr/>
              <p:nvPr/>
            </p:nvSpPr>
            <p:spPr>
              <a:xfrm>
                <a:off x="4333281" y="2147804"/>
                <a:ext cx="64378" cy="51557"/>
              </a:xfrm>
              <a:custGeom>
                <a:avLst/>
                <a:gdLst/>
                <a:ahLst/>
                <a:cxnLst/>
                <a:rect l="l" t="t" r="r" b="b"/>
                <a:pathLst>
                  <a:path w="2415" h="1888" extrusionOk="0">
                    <a:moveTo>
                      <a:pt x="127" y="0"/>
                    </a:moveTo>
                    <a:cubicBezTo>
                      <a:pt x="62" y="0"/>
                      <a:pt x="0" y="50"/>
                      <a:pt x="36" y="120"/>
                    </a:cubicBezTo>
                    <a:cubicBezTo>
                      <a:pt x="214" y="596"/>
                      <a:pt x="491" y="1013"/>
                      <a:pt x="888" y="1309"/>
                    </a:cubicBezTo>
                    <a:cubicBezTo>
                      <a:pt x="1067" y="1468"/>
                      <a:pt x="1284" y="1587"/>
                      <a:pt x="1503" y="1687"/>
                    </a:cubicBezTo>
                    <a:cubicBezTo>
                      <a:pt x="1721" y="1796"/>
                      <a:pt x="1972" y="1887"/>
                      <a:pt x="2210" y="1887"/>
                    </a:cubicBezTo>
                    <a:cubicBezTo>
                      <a:pt x="2232" y="1887"/>
                      <a:pt x="2254" y="1887"/>
                      <a:pt x="2275" y="1885"/>
                    </a:cubicBezTo>
                    <a:cubicBezTo>
                      <a:pt x="2415" y="1864"/>
                      <a:pt x="2415" y="1666"/>
                      <a:pt x="2275" y="1666"/>
                    </a:cubicBezTo>
                    <a:cubicBezTo>
                      <a:pt x="2250" y="1668"/>
                      <a:pt x="2224" y="1669"/>
                      <a:pt x="2198" y="1669"/>
                    </a:cubicBezTo>
                    <a:cubicBezTo>
                      <a:pt x="1983" y="1669"/>
                      <a:pt x="1759" y="1597"/>
                      <a:pt x="1582" y="1508"/>
                    </a:cubicBezTo>
                    <a:cubicBezTo>
                      <a:pt x="1363" y="1409"/>
                      <a:pt x="1186" y="1290"/>
                      <a:pt x="1007" y="1151"/>
                    </a:cubicBezTo>
                    <a:cubicBezTo>
                      <a:pt x="670" y="854"/>
                      <a:pt x="393" y="497"/>
                      <a:pt x="234" y="80"/>
                    </a:cubicBezTo>
                    <a:cubicBezTo>
                      <a:pt x="218" y="24"/>
                      <a:pt x="172" y="0"/>
                      <a:pt x="12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84" name="Google Shape;2984;p29"/>
              <p:cNvSpPr/>
              <p:nvPr/>
            </p:nvSpPr>
            <p:spPr>
              <a:xfrm>
                <a:off x="4355247" y="2106708"/>
                <a:ext cx="75681" cy="60104"/>
              </a:xfrm>
              <a:custGeom>
                <a:avLst/>
                <a:gdLst/>
                <a:ahLst/>
                <a:cxnLst/>
                <a:rect l="l" t="t" r="r" b="b"/>
                <a:pathLst>
                  <a:path w="2839" h="2201" extrusionOk="0">
                    <a:moveTo>
                      <a:pt x="125" y="0"/>
                    </a:moveTo>
                    <a:cubicBezTo>
                      <a:pt x="63" y="0"/>
                      <a:pt x="0" y="55"/>
                      <a:pt x="24" y="139"/>
                    </a:cubicBezTo>
                    <a:cubicBezTo>
                      <a:pt x="441" y="1268"/>
                      <a:pt x="1511" y="2082"/>
                      <a:pt x="2701" y="2201"/>
                    </a:cubicBezTo>
                    <a:cubicBezTo>
                      <a:pt x="2839" y="2201"/>
                      <a:pt x="2839" y="1982"/>
                      <a:pt x="2701" y="1982"/>
                    </a:cubicBezTo>
                    <a:cubicBezTo>
                      <a:pt x="1610" y="1883"/>
                      <a:pt x="600" y="1110"/>
                      <a:pt x="222" y="79"/>
                    </a:cubicBezTo>
                    <a:cubicBezTo>
                      <a:pt x="206" y="24"/>
                      <a:pt x="166" y="0"/>
                      <a:pt x="12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85" name="Google Shape;2985;p29"/>
              <p:cNvSpPr/>
              <p:nvPr/>
            </p:nvSpPr>
            <p:spPr>
              <a:xfrm>
                <a:off x="4372601" y="2057364"/>
                <a:ext cx="95860" cy="62370"/>
              </a:xfrm>
              <a:custGeom>
                <a:avLst/>
                <a:gdLst/>
                <a:ahLst/>
                <a:cxnLst/>
                <a:rect l="l" t="t" r="r" b="b"/>
                <a:pathLst>
                  <a:path w="3596" h="2284" extrusionOk="0">
                    <a:moveTo>
                      <a:pt x="143" y="0"/>
                    </a:moveTo>
                    <a:cubicBezTo>
                      <a:pt x="75" y="0"/>
                      <a:pt x="1" y="81"/>
                      <a:pt x="28" y="162"/>
                    </a:cubicBezTo>
                    <a:cubicBezTo>
                      <a:pt x="628" y="1441"/>
                      <a:pt x="1968" y="2284"/>
                      <a:pt x="3361" y="2284"/>
                    </a:cubicBezTo>
                    <a:cubicBezTo>
                      <a:pt x="3393" y="2284"/>
                      <a:pt x="3425" y="2283"/>
                      <a:pt x="3456" y="2282"/>
                    </a:cubicBezTo>
                    <a:cubicBezTo>
                      <a:pt x="3596" y="2282"/>
                      <a:pt x="3596" y="2084"/>
                      <a:pt x="3456" y="2084"/>
                    </a:cubicBezTo>
                    <a:cubicBezTo>
                      <a:pt x="3426" y="2085"/>
                      <a:pt x="3395" y="2085"/>
                      <a:pt x="3364" y="2085"/>
                    </a:cubicBezTo>
                    <a:cubicBezTo>
                      <a:pt x="2048" y="2085"/>
                      <a:pt x="768" y="1263"/>
                      <a:pt x="226" y="62"/>
                    </a:cubicBezTo>
                    <a:cubicBezTo>
                      <a:pt x="207" y="18"/>
                      <a:pt x="176" y="0"/>
                      <a:pt x="14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86" name="Google Shape;2986;p29"/>
              <p:cNvSpPr/>
              <p:nvPr/>
            </p:nvSpPr>
            <p:spPr>
              <a:xfrm>
                <a:off x="4389315" y="2009414"/>
                <a:ext cx="98180" cy="63217"/>
              </a:xfrm>
              <a:custGeom>
                <a:avLst/>
                <a:gdLst/>
                <a:ahLst/>
                <a:cxnLst/>
                <a:rect l="l" t="t" r="r" b="b"/>
                <a:pathLst>
                  <a:path w="3683" h="2315" extrusionOk="0">
                    <a:moveTo>
                      <a:pt x="147" y="1"/>
                    </a:moveTo>
                    <a:cubicBezTo>
                      <a:pt x="75" y="1"/>
                      <a:pt x="0" y="72"/>
                      <a:pt x="54" y="153"/>
                    </a:cubicBezTo>
                    <a:cubicBezTo>
                      <a:pt x="789" y="1382"/>
                      <a:pt x="2116" y="2215"/>
                      <a:pt x="3543" y="2314"/>
                    </a:cubicBezTo>
                    <a:cubicBezTo>
                      <a:pt x="3683" y="2314"/>
                      <a:pt x="3683" y="2096"/>
                      <a:pt x="3543" y="2096"/>
                    </a:cubicBezTo>
                    <a:cubicBezTo>
                      <a:pt x="2195" y="1997"/>
                      <a:pt x="926" y="1223"/>
                      <a:pt x="233" y="55"/>
                    </a:cubicBezTo>
                    <a:cubicBezTo>
                      <a:pt x="214" y="17"/>
                      <a:pt x="181" y="1"/>
                      <a:pt x="14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87" name="Google Shape;2987;p29"/>
              <p:cNvSpPr/>
              <p:nvPr/>
            </p:nvSpPr>
            <p:spPr>
              <a:xfrm>
                <a:off x="4419251" y="1954746"/>
                <a:ext cx="97300" cy="61606"/>
              </a:xfrm>
              <a:custGeom>
                <a:avLst/>
                <a:gdLst/>
                <a:ahLst/>
                <a:cxnLst/>
                <a:rect l="l" t="t" r="r" b="b"/>
                <a:pathLst>
                  <a:path w="3650" h="2256" extrusionOk="0">
                    <a:moveTo>
                      <a:pt x="141" y="1"/>
                    </a:moveTo>
                    <a:cubicBezTo>
                      <a:pt x="72" y="1"/>
                      <a:pt x="1" y="78"/>
                      <a:pt x="41" y="173"/>
                    </a:cubicBezTo>
                    <a:cubicBezTo>
                      <a:pt x="689" y="1427"/>
                      <a:pt x="2053" y="2255"/>
                      <a:pt x="3463" y="2255"/>
                    </a:cubicBezTo>
                    <a:cubicBezTo>
                      <a:pt x="3479" y="2255"/>
                      <a:pt x="3495" y="2255"/>
                      <a:pt x="3511" y="2255"/>
                    </a:cubicBezTo>
                    <a:cubicBezTo>
                      <a:pt x="3649" y="2255"/>
                      <a:pt x="3649" y="2036"/>
                      <a:pt x="3511" y="2036"/>
                    </a:cubicBezTo>
                    <a:cubicBezTo>
                      <a:pt x="3494" y="2036"/>
                      <a:pt x="3476" y="2036"/>
                      <a:pt x="3459" y="2036"/>
                    </a:cubicBezTo>
                    <a:cubicBezTo>
                      <a:pt x="2109" y="2036"/>
                      <a:pt x="826" y="1248"/>
                      <a:pt x="221" y="54"/>
                    </a:cubicBezTo>
                    <a:cubicBezTo>
                      <a:pt x="202" y="17"/>
                      <a:pt x="172" y="1"/>
                      <a:pt x="14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88" name="Google Shape;2988;p29"/>
              <p:cNvSpPr/>
              <p:nvPr/>
            </p:nvSpPr>
            <p:spPr>
              <a:xfrm>
                <a:off x="4443590" y="1901170"/>
                <a:ext cx="99752" cy="66494"/>
              </a:xfrm>
              <a:custGeom>
                <a:avLst/>
                <a:gdLst/>
                <a:ahLst/>
                <a:cxnLst/>
                <a:rect l="l" t="t" r="r" b="b"/>
                <a:pathLst>
                  <a:path w="3742" h="2435" extrusionOk="0">
                    <a:moveTo>
                      <a:pt x="137" y="0"/>
                    </a:moveTo>
                    <a:cubicBezTo>
                      <a:pt x="70" y="0"/>
                      <a:pt x="0" y="72"/>
                      <a:pt x="40" y="152"/>
                    </a:cubicBezTo>
                    <a:cubicBezTo>
                      <a:pt x="397" y="826"/>
                      <a:pt x="854" y="1442"/>
                      <a:pt x="1488" y="1878"/>
                    </a:cubicBezTo>
                    <a:cubicBezTo>
                      <a:pt x="1963" y="2226"/>
                      <a:pt x="2550" y="2434"/>
                      <a:pt x="3151" y="2434"/>
                    </a:cubicBezTo>
                    <a:cubicBezTo>
                      <a:pt x="3303" y="2434"/>
                      <a:pt x="3456" y="2421"/>
                      <a:pt x="3608" y="2393"/>
                    </a:cubicBezTo>
                    <a:cubicBezTo>
                      <a:pt x="3741" y="2355"/>
                      <a:pt x="3693" y="2173"/>
                      <a:pt x="3568" y="2173"/>
                    </a:cubicBezTo>
                    <a:cubicBezTo>
                      <a:pt x="3562" y="2173"/>
                      <a:pt x="3556" y="2174"/>
                      <a:pt x="3550" y="2174"/>
                    </a:cubicBezTo>
                    <a:cubicBezTo>
                      <a:pt x="3402" y="2208"/>
                      <a:pt x="3253" y="2224"/>
                      <a:pt x="3104" y="2224"/>
                    </a:cubicBezTo>
                    <a:cubicBezTo>
                      <a:pt x="2551" y="2224"/>
                      <a:pt x="2000" y="2007"/>
                      <a:pt x="1547" y="1680"/>
                    </a:cubicBezTo>
                    <a:cubicBezTo>
                      <a:pt x="973" y="1263"/>
                      <a:pt x="556" y="668"/>
                      <a:pt x="219" y="54"/>
                    </a:cubicBezTo>
                    <a:cubicBezTo>
                      <a:pt x="200" y="16"/>
                      <a:pt x="169" y="0"/>
                      <a:pt x="13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89" name="Google Shape;2989;p29"/>
              <p:cNvSpPr/>
              <p:nvPr/>
            </p:nvSpPr>
            <p:spPr>
              <a:xfrm>
                <a:off x="4465769" y="1854066"/>
                <a:ext cx="117746" cy="63108"/>
              </a:xfrm>
              <a:custGeom>
                <a:avLst/>
                <a:gdLst/>
                <a:ahLst/>
                <a:cxnLst/>
                <a:rect l="l" t="t" r="r" b="b"/>
                <a:pathLst>
                  <a:path w="4417" h="2311" extrusionOk="0">
                    <a:moveTo>
                      <a:pt x="138" y="0"/>
                    </a:moveTo>
                    <a:cubicBezTo>
                      <a:pt x="71" y="0"/>
                      <a:pt x="1" y="73"/>
                      <a:pt x="41" y="154"/>
                    </a:cubicBezTo>
                    <a:cubicBezTo>
                      <a:pt x="418" y="886"/>
                      <a:pt x="992" y="1481"/>
                      <a:pt x="1706" y="1858"/>
                    </a:cubicBezTo>
                    <a:cubicBezTo>
                      <a:pt x="2272" y="2155"/>
                      <a:pt x="2898" y="2311"/>
                      <a:pt x="3534" y="2311"/>
                    </a:cubicBezTo>
                    <a:cubicBezTo>
                      <a:pt x="3790" y="2311"/>
                      <a:pt x="4048" y="2286"/>
                      <a:pt x="4303" y="2234"/>
                    </a:cubicBezTo>
                    <a:cubicBezTo>
                      <a:pt x="4417" y="2216"/>
                      <a:pt x="4367" y="2035"/>
                      <a:pt x="4259" y="2035"/>
                    </a:cubicBezTo>
                    <a:cubicBezTo>
                      <a:pt x="4254" y="2035"/>
                      <a:pt x="4249" y="2035"/>
                      <a:pt x="4243" y="2036"/>
                    </a:cubicBezTo>
                    <a:cubicBezTo>
                      <a:pt x="4012" y="2081"/>
                      <a:pt x="3780" y="2103"/>
                      <a:pt x="3550" y="2103"/>
                    </a:cubicBezTo>
                    <a:cubicBezTo>
                      <a:pt x="2167" y="2103"/>
                      <a:pt x="866" y="1312"/>
                      <a:pt x="220" y="54"/>
                    </a:cubicBezTo>
                    <a:cubicBezTo>
                      <a:pt x="201" y="16"/>
                      <a:pt x="170" y="0"/>
                      <a:pt x="13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90" name="Google Shape;2990;p29"/>
              <p:cNvSpPr/>
              <p:nvPr/>
            </p:nvSpPr>
            <p:spPr>
              <a:xfrm>
                <a:off x="4489148" y="1807617"/>
                <a:ext cx="118839" cy="54724"/>
              </a:xfrm>
              <a:custGeom>
                <a:avLst/>
                <a:gdLst/>
                <a:ahLst/>
                <a:cxnLst/>
                <a:rect l="l" t="t" r="r" b="b"/>
                <a:pathLst>
                  <a:path w="4458" h="2004" extrusionOk="0">
                    <a:moveTo>
                      <a:pt x="156" y="0"/>
                    </a:moveTo>
                    <a:cubicBezTo>
                      <a:pt x="82" y="0"/>
                      <a:pt x="1" y="80"/>
                      <a:pt x="57" y="150"/>
                    </a:cubicBezTo>
                    <a:cubicBezTo>
                      <a:pt x="512" y="824"/>
                      <a:pt x="1167" y="1300"/>
                      <a:pt x="1899" y="1617"/>
                    </a:cubicBezTo>
                    <a:cubicBezTo>
                      <a:pt x="2277" y="1775"/>
                      <a:pt x="2673" y="1874"/>
                      <a:pt x="3070" y="1953"/>
                    </a:cubicBezTo>
                    <a:cubicBezTo>
                      <a:pt x="3236" y="1985"/>
                      <a:pt x="3409" y="2004"/>
                      <a:pt x="3582" y="2004"/>
                    </a:cubicBezTo>
                    <a:cubicBezTo>
                      <a:pt x="3841" y="2004"/>
                      <a:pt x="4101" y="1961"/>
                      <a:pt x="4338" y="1855"/>
                    </a:cubicBezTo>
                    <a:cubicBezTo>
                      <a:pt x="4457" y="1803"/>
                      <a:pt x="4385" y="1664"/>
                      <a:pt x="4287" y="1664"/>
                    </a:cubicBezTo>
                    <a:cubicBezTo>
                      <a:pt x="4271" y="1664"/>
                      <a:pt x="4255" y="1667"/>
                      <a:pt x="4238" y="1675"/>
                    </a:cubicBezTo>
                    <a:cubicBezTo>
                      <a:pt x="4040" y="1765"/>
                      <a:pt x="3832" y="1800"/>
                      <a:pt x="3621" y="1800"/>
                    </a:cubicBezTo>
                    <a:cubicBezTo>
                      <a:pt x="3411" y="1800"/>
                      <a:pt x="3198" y="1765"/>
                      <a:pt x="2990" y="1715"/>
                    </a:cubicBezTo>
                    <a:cubicBezTo>
                      <a:pt x="2634" y="1656"/>
                      <a:pt x="2277" y="1538"/>
                      <a:pt x="1939" y="1398"/>
                    </a:cubicBezTo>
                    <a:cubicBezTo>
                      <a:pt x="1265" y="1101"/>
                      <a:pt x="651" y="665"/>
                      <a:pt x="234" y="50"/>
                    </a:cubicBezTo>
                    <a:cubicBezTo>
                      <a:pt x="217" y="15"/>
                      <a:pt x="187" y="0"/>
                      <a:pt x="15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91" name="Google Shape;2991;p29"/>
              <p:cNvSpPr/>
              <p:nvPr/>
            </p:nvSpPr>
            <p:spPr>
              <a:xfrm>
                <a:off x="4521350" y="1752376"/>
                <a:ext cx="107403" cy="57428"/>
              </a:xfrm>
              <a:custGeom>
                <a:avLst/>
                <a:gdLst/>
                <a:ahLst/>
                <a:cxnLst/>
                <a:rect l="l" t="t" r="r" b="b"/>
                <a:pathLst>
                  <a:path w="4029" h="2103" extrusionOk="0">
                    <a:moveTo>
                      <a:pt x="154" y="0"/>
                    </a:moveTo>
                    <a:cubicBezTo>
                      <a:pt x="78" y="0"/>
                      <a:pt x="0" y="113"/>
                      <a:pt x="78" y="191"/>
                    </a:cubicBezTo>
                    <a:cubicBezTo>
                      <a:pt x="533" y="785"/>
                      <a:pt x="1069" y="1380"/>
                      <a:pt x="1762" y="1756"/>
                    </a:cubicBezTo>
                    <a:cubicBezTo>
                      <a:pt x="2175" y="1969"/>
                      <a:pt x="2650" y="2102"/>
                      <a:pt x="3119" y="2102"/>
                    </a:cubicBezTo>
                    <a:cubicBezTo>
                      <a:pt x="3394" y="2102"/>
                      <a:pt x="3667" y="2057"/>
                      <a:pt x="3923" y="1954"/>
                    </a:cubicBezTo>
                    <a:cubicBezTo>
                      <a:pt x="4028" y="1919"/>
                      <a:pt x="4010" y="1746"/>
                      <a:pt x="3908" y="1746"/>
                    </a:cubicBezTo>
                    <a:cubicBezTo>
                      <a:pt x="3894" y="1746"/>
                      <a:pt x="3879" y="1749"/>
                      <a:pt x="3863" y="1756"/>
                    </a:cubicBezTo>
                    <a:cubicBezTo>
                      <a:pt x="3625" y="1847"/>
                      <a:pt x="3375" y="1889"/>
                      <a:pt x="3123" y="1889"/>
                    </a:cubicBezTo>
                    <a:cubicBezTo>
                      <a:pt x="2661" y="1889"/>
                      <a:pt x="2193" y="1749"/>
                      <a:pt x="1782" y="1518"/>
                    </a:cubicBezTo>
                    <a:cubicBezTo>
                      <a:pt x="1167" y="1161"/>
                      <a:pt x="672" y="606"/>
                      <a:pt x="216" y="32"/>
                    </a:cubicBezTo>
                    <a:cubicBezTo>
                      <a:pt x="198" y="10"/>
                      <a:pt x="176" y="0"/>
                      <a:pt x="15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92" name="Google Shape;2992;p29"/>
              <p:cNvSpPr/>
              <p:nvPr/>
            </p:nvSpPr>
            <p:spPr>
              <a:xfrm>
                <a:off x="4207910" y="2315849"/>
                <a:ext cx="41852" cy="10541"/>
              </a:xfrm>
              <a:custGeom>
                <a:avLst/>
                <a:gdLst/>
                <a:ahLst/>
                <a:cxnLst/>
                <a:rect l="l" t="t" r="r" b="b"/>
                <a:pathLst>
                  <a:path w="1570" h="386" extrusionOk="0">
                    <a:moveTo>
                      <a:pt x="1418" y="0"/>
                    </a:moveTo>
                    <a:cubicBezTo>
                      <a:pt x="1402" y="0"/>
                      <a:pt x="1386" y="4"/>
                      <a:pt x="1369" y="13"/>
                    </a:cubicBezTo>
                    <a:cubicBezTo>
                      <a:pt x="1171" y="123"/>
                      <a:pt x="943" y="177"/>
                      <a:pt x="714" y="177"/>
                    </a:cubicBezTo>
                    <a:cubicBezTo>
                      <a:pt x="531" y="177"/>
                      <a:pt x="347" y="142"/>
                      <a:pt x="180" y="71"/>
                    </a:cubicBezTo>
                    <a:cubicBezTo>
                      <a:pt x="158" y="64"/>
                      <a:pt x="136" y="60"/>
                      <a:pt x="117" y="60"/>
                    </a:cubicBezTo>
                    <a:cubicBezTo>
                      <a:pt x="82" y="60"/>
                      <a:pt x="53" y="74"/>
                      <a:pt x="40" y="111"/>
                    </a:cubicBezTo>
                    <a:cubicBezTo>
                      <a:pt x="1" y="151"/>
                      <a:pt x="21" y="230"/>
                      <a:pt x="61" y="251"/>
                    </a:cubicBezTo>
                    <a:cubicBezTo>
                      <a:pt x="267" y="341"/>
                      <a:pt x="486" y="385"/>
                      <a:pt x="704" y="385"/>
                    </a:cubicBezTo>
                    <a:cubicBezTo>
                      <a:pt x="967" y="385"/>
                      <a:pt x="1229" y="320"/>
                      <a:pt x="1467" y="190"/>
                    </a:cubicBezTo>
                    <a:cubicBezTo>
                      <a:pt x="1570" y="140"/>
                      <a:pt x="1511" y="0"/>
                      <a:pt x="141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93" name="Google Shape;2993;p29"/>
              <p:cNvSpPr/>
              <p:nvPr/>
            </p:nvSpPr>
            <p:spPr>
              <a:xfrm>
                <a:off x="4204125" y="2272541"/>
                <a:ext cx="59926" cy="11797"/>
              </a:xfrm>
              <a:custGeom>
                <a:avLst/>
                <a:gdLst/>
                <a:ahLst/>
                <a:cxnLst/>
                <a:rect l="l" t="t" r="r" b="b"/>
                <a:pathLst>
                  <a:path w="2248" h="432" extrusionOk="0">
                    <a:moveTo>
                      <a:pt x="154" y="1"/>
                    </a:moveTo>
                    <a:cubicBezTo>
                      <a:pt x="60" y="1"/>
                      <a:pt x="1" y="140"/>
                      <a:pt x="103" y="191"/>
                    </a:cubicBezTo>
                    <a:cubicBezTo>
                      <a:pt x="425" y="352"/>
                      <a:pt x="779" y="431"/>
                      <a:pt x="1134" y="431"/>
                    </a:cubicBezTo>
                    <a:cubicBezTo>
                      <a:pt x="1478" y="431"/>
                      <a:pt x="1824" y="357"/>
                      <a:pt x="2146" y="211"/>
                    </a:cubicBezTo>
                    <a:cubicBezTo>
                      <a:pt x="2248" y="159"/>
                      <a:pt x="2188" y="20"/>
                      <a:pt x="2093" y="20"/>
                    </a:cubicBezTo>
                    <a:cubicBezTo>
                      <a:pt x="2078" y="20"/>
                      <a:pt x="2062" y="24"/>
                      <a:pt x="2046" y="32"/>
                    </a:cubicBezTo>
                    <a:cubicBezTo>
                      <a:pt x="1764" y="159"/>
                      <a:pt x="1453" y="223"/>
                      <a:pt x="1141" y="223"/>
                    </a:cubicBezTo>
                    <a:cubicBezTo>
                      <a:pt x="818" y="223"/>
                      <a:pt x="495" y="154"/>
                      <a:pt x="203" y="13"/>
                    </a:cubicBezTo>
                    <a:cubicBezTo>
                      <a:pt x="186" y="4"/>
                      <a:pt x="170" y="1"/>
                      <a:pt x="15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94" name="Google Shape;2994;p29"/>
              <p:cNvSpPr/>
              <p:nvPr/>
            </p:nvSpPr>
            <p:spPr>
              <a:xfrm>
                <a:off x="4203565" y="2217928"/>
                <a:ext cx="66937" cy="11251"/>
              </a:xfrm>
              <a:custGeom>
                <a:avLst/>
                <a:gdLst/>
                <a:ahLst/>
                <a:cxnLst/>
                <a:rect l="l" t="t" r="r" b="b"/>
                <a:pathLst>
                  <a:path w="2511" h="412" extrusionOk="0">
                    <a:moveTo>
                      <a:pt x="124" y="0"/>
                    </a:moveTo>
                    <a:cubicBezTo>
                      <a:pt x="33" y="0"/>
                      <a:pt x="0" y="173"/>
                      <a:pt x="105" y="208"/>
                    </a:cubicBezTo>
                    <a:cubicBezTo>
                      <a:pt x="511" y="340"/>
                      <a:pt x="936" y="411"/>
                      <a:pt x="1362" y="411"/>
                    </a:cubicBezTo>
                    <a:cubicBezTo>
                      <a:pt x="1705" y="411"/>
                      <a:pt x="2048" y="365"/>
                      <a:pt x="2384" y="268"/>
                    </a:cubicBezTo>
                    <a:cubicBezTo>
                      <a:pt x="2511" y="232"/>
                      <a:pt x="2472" y="65"/>
                      <a:pt x="2360" y="65"/>
                    </a:cubicBezTo>
                    <a:cubicBezTo>
                      <a:pt x="2349" y="65"/>
                      <a:pt x="2338" y="67"/>
                      <a:pt x="2325" y="70"/>
                    </a:cubicBezTo>
                    <a:cubicBezTo>
                      <a:pt x="2001" y="160"/>
                      <a:pt x="1669" y="205"/>
                      <a:pt x="1339" y="205"/>
                    </a:cubicBezTo>
                    <a:cubicBezTo>
                      <a:pt x="940" y="205"/>
                      <a:pt x="543" y="140"/>
                      <a:pt x="164" y="10"/>
                    </a:cubicBezTo>
                    <a:cubicBezTo>
                      <a:pt x="150" y="3"/>
                      <a:pt x="136" y="0"/>
                      <a:pt x="12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95" name="Google Shape;2995;p29"/>
              <p:cNvSpPr/>
              <p:nvPr/>
            </p:nvSpPr>
            <p:spPr>
              <a:xfrm>
                <a:off x="4201939" y="2156215"/>
                <a:ext cx="78640" cy="12753"/>
              </a:xfrm>
              <a:custGeom>
                <a:avLst/>
                <a:gdLst/>
                <a:ahLst/>
                <a:cxnLst/>
                <a:rect l="l" t="t" r="r" b="b"/>
                <a:pathLst>
                  <a:path w="2950" h="467" extrusionOk="0">
                    <a:moveTo>
                      <a:pt x="121" y="0"/>
                    </a:moveTo>
                    <a:cubicBezTo>
                      <a:pt x="19" y="0"/>
                      <a:pt x="1" y="173"/>
                      <a:pt x="106" y="208"/>
                    </a:cubicBezTo>
                    <a:cubicBezTo>
                      <a:pt x="555" y="383"/>
                      <a:pt x="1032" y="467"/>
                      <a:pt x="1510" y="467"/>
                    </a:cubicBezTo>
                    <a:cubicBezTo>
                      <a:pt x="1959" y="467"/>
                      <a:pt x="2410" y="393"/>
                      <a:pt x="2841" y="248"/>
                    </a:cubicBezTo>
                    <a:cubicBezTo>
                      <a:pt x="2949" y="212"/>
                      <a:pt x="2911" y="45"/>
                      <a:pt x="2813" y="45"/>
                    </a:cubicBezTo>
                    <a:cubicBezTo>
                      <a:pt x="2803" y="45"/>
                      <a:pt x="2793" y="46"/>
                      <a:pt x="2783" y="50"/>
                    </a:cubicBezTo>
                    <a:cubicBezTo>
                      <a:pt x="2370" y="184"/>
                      <a:pt x="1940" y="253"/>
                      <a:pt x="1511" y="253"/>
                    </a:cubicBezTo>
                    <a:cubicBezTo>
                      <a:pt x="1053" y="253"/>
                      <a:pt x="596" y="174"/>
                      <a:pt x="166" y="10"/>
                    </a:cubicBezTo>
                    <a:cubicBezTo>
                      <a:pt x="150" y="3"/>
                      <a:pt x="134" y="0"/>
                      <a:pt x="12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96" name="Google Shape;2996;p29"/>
              <p:cNvSpPr/>
              <p:nvPr/>
            </p:nvSpPr>
            <p:spPr>
              <a:xfrm>
                <a:off x="4201512" y="2098789"/>
                <a:ext cx="90529" cy="15729"/>
              </a:xfrm>
              <a:custGeom>
                <a:avLst/>
                <a:gdLst/>
                <a:ahLst/>
                <a:cxnLst/>
                <a:rect l="l" t="t" r="r" b="b"/>
                <a:pathLst>
                  <a:path w="3396" h="576" extrusionOk="0">
                    <a:moveTo>
                      <a:pt x="3243" y="0"/>
                    </a:moveTo>
                    <a:cubicBezTo>
                      <a:pt x="3228" y="0"/>
                      <a:pt x="3211" y="4"/>
                      <a:pt x="3195" y="12"/>
                    </a:cubicBezTo>
                    <a:cubicBezTo>
                      <a:pt x="2764" y="260"/>
                      <a:pt x="2291" y="359"/>
                      <a:pt x="1813" y="359"/>
                    </a:cubicBezTo>
                    <a:cubicBezTo>
                      <a:pt x="1257" y="359"/>
                      <a:pt x="694" y="225"/>
                      <a:pt x="182" y="33"/>
                    </a:cubicBezTo>
                    <a:cubicBezTo>
                      <a:pt x="165" y="25"/>
                      <a:pt x="150" y="22"/>
                      <a:pt x="135" y="22"/>
                    </a:cubicBezTo>
                    <a:cubicBezTo>
                      <a:pt x="31" y="22"/>
                      <a:pt x="0" y="196"/>
                      <a:pt x="122" y="231"/>
                    </a:cubicBezTo>
                    <a:cubicBezTo>
                      <a:pt x="653" y="439"/>
                      <a:pt x="1233" y="576"/>
                      <a:pt x="1805" y="576"/>
                    </a:cubicBezTo>
                    <a:cubicBezTo>
                      <a:pt x="2322" y="576"/>
                      <a:pt x="2832" y="464"/>
                      <a:pt x="3293" y="191"/>
                    </a:cubicBezTo>
                    <a:cubicBezTo>
                      <a:pt x="3396" y="139"/>
                      <a:pt x="3337" y="0"/>
                      <a:pt x="324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97" name="Google Shape;2997;p29"/>
              <p:cNvSpPr/>
              <p:nvPr/>
            </p:nvSpPr>
            <p:spPr>
              <a:xfrm>
                <a:off x="4196234" y="2038714"/>
                <a:ext cx="96873" cy="18323"/>
              </a:xfrm>
              <a:custGeom>
                <a:avLst/>
                <a:gdLst/>
                <a:ahLst/>
                <a:cxnLst/>
                <a:rect l="l" t="t" r="r" b="b"/>
                <a:pathLst>
                  <a:path w="3634" h="671" extrusionOk="0">
                    <a:moveTo>
                      <a:pt x="153" y="0"/>
                    </a:moveTo>
                    <a:cubicBezTo>
                      <a:pt x="59" y="0"/>
                      <a:pt x="0" y="142"/>
                      <a:pt x="102" y="211"/>
                    </a:cubicBezTo>
                    <a:cubicBezTo>
                      <a:pt x="661" y="516"/>
                      <a:pt x="1286" y="670"/>
                      <a:pt x="1914" y="670"/>
                    </a:cubicBezTo>
                    <a:cubicBezTo>
                      <a:pt x="2467" y="670"/>
                      <a:pt x="3021" y="550"/>
                      <a:pt x="3531" y="309"/>
                    </a:cubicBezTo>
                    <a:cubicBezTo>
                      <a:pt x="3633" y="259"/>
                      <a:pt x="3575" y="119"/>
                      <a:pt x="3481" y="119"/>
                    </a:cubicBezTo>
                    <a:cubicBezTo>
                      <a:pt x="3466" y="119"/>
                      <a:pt x="3449" y="123"/>
                      <a:pt x="3433" y="131"/>
                    </a:cubicBezTo>
                    <a:cubicBezTo>
                      <a:pt x="2966" y="351"/>
                      <a:pt x="2452" y="461"/>
                      <a:pt x="1938" y="461"/>
                    </a:cubicBezTo>
                    <a:cubicBezTo>
                      <a:pt x="1337" y="461"/>
                      <a:pt x="734" y="311"/>
                      <a:pt x="201" y="12"/>
                    </a:cubicBezTo>
                    <a:cubicBezTo>
                      <a:pt x="184" y="4"/>
                      <a:pt x="168" y="0"/>
                      <a:pt x="15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98" name="Google Shape;2998;p29"/>
              <p:cNvSpPr/>
              <p:nvPr/>
            </p:nvSpPr>
            <p:spPr>
              <a:xfrm>
                <a:off x="4205298" y="1988142"/>
                <a:ext cx="99432" cy="22966"/>
              </a:xfrm>
              <a:custGeom>
                <a:avLst/>
                <a:gdLst/>
                <a:ahLst/>
                <a:cxnLst/>
                <a:rect l="l" t="t" r="r" b="b"/>
                <a:pathLst>
                  <a:path w="3730" h="841" extrusionOk="0">
                    <a:moveTo>
                      <a:pt x="139" y="0"/>
                    </a:moveTo>
                    <a:cubicBezTo>
                      <a:pt x="51" y="0"/>
                      <a:pt x="0" y="134"/>
                      <a:pt x="99" y="199"/>
                    </a:cubicBezTo>
                    <a:cubicBezTo>
                      <a:pt x="574" y="575"/>
                      <a:pt x="1169" y="794"/>
                      <a:pt x="1784" y="834"/>
                    </a:cubicBezTo>
                    <a:cubicBezTo>
                      <a:pt x="1863" y="838"/>
                      <a:pt x="1940" y="841"/>
                      <a:pt x="2016" y="841"/>
                    </a:cubicBezTo>
                    <a:cubicBezTo>
                      <a:pt x="2248" y="841"/>
                      <a:pt x="2472" y="819"/>
                      <a:pt x="2696" y="773"/>
                    </a:cubicBezTo>
                    <a:cubicBezTo>
                      <a:pt x="3032" y="694"/>
                      <a:pt x="3331" y="556"/>
                      <a:pt x="3627" y="377"/>
                    </a:cubicBezTo>
                    <a:cubicBezTo>
                      <a:pt x="3729" y="327"/>
                      <a:pt x="3671" y="187"/>
                      <a:pt x="3577" y="187"/>
                    </a:cubicBezTo>
                    <a:cubicBezTo>
                      <a:pt x="3562" y="187"/>
                      <a:pt x="3545" y="191"/>
                      <a:pt x="3529" y="199"/>
                    </a:cubicBezTo>
                    <a:cubicBezTo>
                      <a:pt x="3251" y="358"/>
                      <a:pt x="2953" y="496"/>
                      <a:pt x="2636" y="556"/>
                    </a:cubicBezTo>
                    <a:cubicBezTo>
                      <a:pt x="2423" y="617"/>
                      <a:pt x="2211" y="642"/>
                      <a:pt x="1990" y="642"/>
                    </a:cubicBezTo>
                    <a:cubicBezTo>
                      <a:pt x="1922" y="642"/>
                      <a:pt x="1854" y="640"/>
                      <a:pt x="1784" y="635"/>
                    </a:cubicBezTo>
                    <a:cubicBezTo>
                      <a:pt x="1209" y="596"/>
                      <a:pt x="654" y="377"/>
                      <a:pt x="199" y="20"/>
                    </a:cubicBezTo>
                    <a:cubicBezTo>
                      <a:pt x="178" y="6"/>
                      <a:pt x="158" y="0"/>
                      <a:pt x="13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99" name="Google Shape;2999;p29"/>
              <p:cNvSpPr/>
              <p:nvPr/>
            </p:nvSpPr>
            <p:spPr>
              <a:xfrm>
                <a:off x="4205831" y="1932819"/>
                <a:ext cx="108976" cy="27116"/>
              </a:xfrm>
              <a:custGeom>
                <a:avLst/>
                <a:gdLst/>
                <a:ahLst/>
                <a:cxnLst/>
                <a:rect l="l" t="t" r="r" b="b"/>
                <a:pathLst>
                  <a:path w="4088" h="993" extrusionOk="0">
                    <a:moveTo>
                      <a:pt x="171" y="1"/>
                    </a:moveTo>
                    <a:cubicBezTo>
                      <a:pt x="84" y="1"/>
                      <a:pt x="1" y="105"/>
                      <a:pt x="79" y="183"/>
                    </a:cubicBezTo>
                    <a:cubicBezTo>
                      <a:pt x="706" y="719"/>
                      <a:pt x="1497" y="992"/>
                      <a:pt x="2289" y="992"/>
                    </a:cubicBezTo>
                    <a:cubicBezTo>
                      <a:pt x="2875" y="992"/>
                      <a:pt x="3462" y="843"/>
                      <a:pt x="3984" y="540"/>
                    </a:cubicBezTo>
                    <a:cubicBezTo>
                      <a:pt x="4087" y="471"/>
                      <a:pt x="4027" y="330"/>
                      <a:pt x="3932" y="330"/>
                    </a:cubicBezTo>
                    <a:cubicBezTo>
                      <a:pt x="3917" y="330"/>
                      <a:pt x="3901" y="333"/>
                      <a:pt x="3885" y="341"/>
                    </a:cubicBezTo>
                    <a:cubicBezTo>
                      <a:pt x="3391" y="631"/>
                      <a:pt x="2835" y="774"/>
                      <a:pt x="2281" y="774"/>
                    </a:cubicBezTo>
                    <a:cubicBezTo>
                      <a:pt x="1546" y="774"/>
                      <a:pt x="814" y="522"/>
                      <a:pt x="237" y="24"/>
                    </a:cubicBezTo>
                    <a:cubicBezTo>
                      <a:pt x="217" y="8"/>
                      <a:pt x="194" y="1"/>
                      <a:pt x="17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00" name="Google Shape;3000;p29"/>
              <p:cNvSpPr/>
              <p:nvPr/>
            </p:nvSpPr>
            <p:spPr>
              <a:xfrm>
                <a:off x="4193595" y="1873372"/>
                <a:ext cx="135340" cy="33206"/>
              </a:xfrm>
              <a:custGeom>
                <a:avLst/>
                <a:gdLst/>
                <a:ahLst/>
                <a:cxnLst/>
                <a:rect l="l" t="t" r="r" b="b"/>
                <a:pathLst>
                  <a:path w="5077" h="1216" extrusionOk="0">
                    <a:moveTo>
                      <a:pt x="130" y="1"/>
                    </a:moveTo>
                    <a:cubicBezTo>
                      <a:pt x="54" y="1"/>
                      <a:pt x="0" y="134"/>
                      <a:pt x="82" y="200"/>
                    </a:cubicBezTo>
                    <a:cubicBezTo>
                      <a:pt x="796" y="734"/>
                      <a:pt x="1629" y="1112"/>
                      <a:pt x="2520" y="1191"/>
                    </a:cubicBezTo>
                    <a:cubicBezTo>
                      <a:pt x="2661" y="1207"/>
                      <a:pt x="2804" y="1216"/>
                      <a:pt x="2946" y="1216"/>
                    </a:cubicBezTo>
                    <a:cubicBezTo>
                      <a:pt x="3664" y="1216"/>
                      <a:pt x="4383" y="1009"/>
                      <a:pt x="4978" y="596"/>
                    </a:cubicBezTo>
                    <a:cubicBezTo>
                      <a:pt x="5076" y="531"/>
                      <a:pt x="5012" y="397"/>
                      <a:pt x="4932" y="397"/>
                    </a:cubicBezTo>
                    <a:cubicBezTo>
                      <a:pt x="4915" y="397"/>
                      <a:pt x="4897" y="403"/>
                      <a:pt x="4880" y="417"/>
                    </a:cubicBezTo>
                    <a:cubicBezTo>
                      <a:pt x="4290" y="821"/>
                      <a:pt x="3602" y="1011"/>
                      <a:pt x="2898" y="1011"/>
                    </a:cubicBezTo>
                    <a:cubicBezTo>
                      <a:pt x="2772" y="1011"/>
                      <a:pt x="2646" y="1005"/>
                      <a:pt x="2520" y="993"/>
                    </a:cubicBezTo>
                    <a:cubicBezTo>
                      <a:pt x="1668" y="893"/>
                      <a:pt x="875" y="517"/>
                      <a:pt x="181" y="21"/>
                    </a:cubicBezTo>
                    <a:cubicBezTo>
                      <a:pt x="164" y="7"/>
                      <a:pt x="146" y="1"/>
                      <a:pt x="13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01" name="Google Shape;3001;p29"/>
              <p:cNvSpPr/>
              <p:nvPr/>
            </p:nvSpPr>
            <p:spPr>
              <a:xfrm>
                <a:off x="4200633" y="1813461"/>
                <a:ext cx="129795" cy="37193"/>
              </a:xfrm>
              <a:custGeom>
                <a:avLst/>
                <a:gdLst/>
                <a:ahLst/>
                <a:cxnLst/>
                <a:rect l="l" t="t" r="r" b="b"/>
                <a:pathLst>
                  <a:path w="4869" h="1362" extrusionOk="0">
                    <a:moveTo>
                      <a:pt x="149" y="1"/>
                    </a:moveTo>
                    <a:cubicBezTo>
                      <a:pt x="75" y="1"/>
                      <a:pt x="1" y="102"/>
                      <a:pt x="75" y="193"/>
                    </a:cubicBezTo>
                    <a:cubicBezTo>
                      <a:pt x="511" y="729"/>
                      <a:pt x="1146" y="1046"/>
                      <a:pt x="1801" y="1205"/>
                    </a:cubicBezTo>
                    <a:cubicBezTo>
                      <a:pt x="2201" y="1302"/>
                      <a:pt x="2623" y="1361"/>
                      <a:pt x="3041" y="1361"/>
                    </a:cubicBezTo>
                    <a:cubicBezTo>
                      <a:pt x="3306" y="1361"/>
                      <a:pt x="3569" y="1337"/>
                      <a:pt x="3823" y="1284"/>
                    </a:cubicBezTo>
                    <a:cubicBezTo>
                      <a:pt x="4199" y="1184"/>
                      <a:pt x="4536" y="1025"/>
                      <a:pt x="4793" y="748"/>
                    </a:cubicBezTo>
                    <a:cubicBezTo>
                      <a:pt x="4869" y="673"/>
                      <a:pt x="4796" y="575"/>
                      <a:pt x="4722" y="575"/>
                    </a:cubicBezTo>
                    <a:cubicBezTo>
                      <a:pt x="4699" y="575"/>
                      <a:pt x="4675" y="586"/>
                      <a:pt x="4655" y="610"/>
                    </a:cubicBezTo>
                    <a:cubicBezTo>
                      <a:pt x="4256" y="1022"/>
                      <a:pt x="3677" y="1139"/>
                      <a:pt x="3101" y="1139"/>
                    </a:cubicBezTo>
                    <a:cubicBezTo>
                      <a:pt x="2847" y="1139"/>
                      <a:pt x="2593" y="1116"/>
                      <a:pt x="2356" y="1086"/>
                    </a:cubicBezTo>
                    <a:cubicBezTo>
                      <a:pt x="1563" y="986"/>
                      <a:pt x="749" y="689"/>
                      <a:pt x="215" y="34"/>
                    </a:cubicBezTo>
                    <a:cubicBezTo>
                      <a:pt x="196" y="11"/>
                      <a:pt x="173" y="1"/>
                      <a:pt x="14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02" name="Google Shape;3002;p29"/>
              <p:cNvSpPr/>
              <p:nvPr/>
            </p:nvSpPr>
            <p:spPr>
              <a:xfrm>
                <a:off x="4202739" y="1754260"/>
                <a:ext cx="128383" cy="35636"/>
              </a:xfrm>
              <a:custGeom>
                <a:avLst/>
                <a:gdLst/>
                <a:ahLst/>
                <a:cxnLst/>
                <a:rect l="l" t="t" r="r" b="b"/>
                <a:pathLst>
                  <a:path w="4816" h="1305" extrusionOk="0">
                    <a:moveTo>
                      <a:pt x="174" y="0"/>
                    </a:moveTo>
                    <a:cubicBezTo>
                      <a:pt x="85" y="0"/>
                      <a:pt x="0" y="116"/>
                      <a:pt x="96" y="180"/>
                    </a:cubicBezTo>
                    <a:cubicBezTo>
                      <a:pt x="810" y="735"/>
                      <a:pt x="1622" y="1192"/>
                      <a:pt x="2534" y="1290"/>
                    </a:cubicBezTo>
                    <a:cubicBezTo>
                      <a:pt x="2627" y="1300"/>
                      <a:pt x="2722" y="1304"/>
                      <a:pt x="2817" y="1304"/>
                    </a:cubicBezTo>
                    <a:cubicBezTo>
                      <a:pt x="3528" y="1304"/>
                      <a:pt x="4264" y="1043"/>
                      <a:pt x="4754" y="518"/>
                    </a:cubicBezTo>
                    <a:cubicBezTo>
                      <a:pt x="4815" y="441"/>
                      <a:pt x="4746" y="328"/>
                      <a:pt x="4665" y="328"/>
                    </a:cubicBezTo>
                    <a:cubicBezTo>
                      <a:pt x="4642" y="328"/>
                      <a:pt x="4618" y="337"/>
                      <a:pt x="4595" y="360"/>
                    </a:cubicBezTo>
                    <a:cubicBezTo>
                      <a:pt x="4148" y="858"/>
                      <a:pt x="3490" y="1089"/>
                      <a:pt x="2832" y="1089"/>
                    </a:cubicBezTo>
                    <a:cubicBezTo>
                      <a:pt x="2732" y="1089"/>
                      <a:pt x="2633" y="1084"/>
                      <a:pt x="2534" y="1073"/>
                    </a:cubicBezTo>
                    <a:cubicBezTo>
                      <a:pt x="1682" y="994"/>
                      <a:pt x="908" y="537"/>
                      <a:pt x="234" y="22"/>
                    </a:cubicBezTo>
                    <a:cubicBezTo>
                      <a:pt x="215" y="7"/>
                      <a:pt x="195" y="0"/>
                      <a:pt x="17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03" name="Google Shape;3003;p29"/>
              <p:cNvSpPr/>
              <p:nvPr/>
            </p:nvSpPr>
            <p:spPr>
              <a:xfrm>
                <a:off x="4207963" y="1687632"/>
                <a:ext cx="128542" cy="36428"/>
              </a:xfrm>
              <a:custGeom>
                <a:avLst/>
                <a:gdLst/>
                <a:ahLst/>
                <a:cxnLst/>
                <a:rect l="l" t="t" r="r" b="b"/>
                <a:pathLst>
                  <a:path w="4822" h="1334" extrusionOk="0">
                    <a:moveTo>
                      <a:pt x="170" y="1"/>
                    </a:moveTo>
                    <a:cubicBezTo>
                      <a:pt x="83" y="1"/>
                      <a:pt x="0" y="104"/>
                      <a:pt x="78" y="183"/>
                    </a:cubicBezTo>
                    <a:cubicBezTo>
                      <a:pt x="917" y="928"/>
                      <a:pt x="2023" y="1334"/>
                      <a:pt x="3128" y="1334"/>
                    </a:cubicBezTo>
                    <a:cubicBezTo>
                      <a:pt x="3668" y="1334"/>
                      <a:pt x="4208" y="1237"/>
                      <a:pt x="4716" y="1035"/>
                    </a:cubicBezTo>
                    <a:cubicBezTo>
                      <a:pt x="4821" y="1000"/>
                      <a:pt x="4803" y="826"/>
                      <a:pt x="4702" y="826"/>
                    </a:cubicBezTo>
                    <a:cubicBezTo>
                      <a:pt x="4689" y="826"/>
                      <a:pt x="4674" y="829"/>
                      <a:pt x="4658" y="836"/>
                    </a:cubicBezTo>
                    <a:cubicBezTo>
                      <a:pt x="4172" y="1027"/>
                      <a:pt x="3654" y="1120"/>
                      <a:pt x="3135" y="1120"/>
                    </a:cubicBezTo>
                    <a:cubicBezTo>
                      <a:pt x="2086" y="1120"/>
                      <a:pt x="1032" y="741"/>
                      <a:pt x="236" y="24"/>
                    </a:cubicBezTo>
                    <a:cubicBezTo>
                      <a:pt x="216" y="8"/>
                      <a:pt x="193" y="1"/>
                      <a:pt x="17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04" name="Google Shape;3004;p29"/>
              <p:cNvSpPr/>
              <p:nvPr/>
            </p:nvSpPr>
            <p:spPr>
              <a:xfrm>
                <a:off x="4216361" y="1625100"/>
                <a:ext cx="126863" cy="39104"/>
              </a:xfrm>
              <a:custGeom>
                <a:avLst/>
                <a:gdLst/>
                <a:ahLst/>
                <a:cxnLst/>
                <a:rect l="l" t="t" r="r" b="b"/>
                <a:pathLst>
                  <a:path w="4759" h="1432" extrusionOk="0">
                    <a:moveTo>
                      <a:pt x="136" y="0"/>
                    </a:moveTo>
                    <a:cubicBezTo>
                      <a:pt x="66" y="0"/>
                      <a:pt x="1" y="102"/>
                      <a:pt x="61" y="193"/>
                    </a:cubicBezTo>
                    <a:cubicBezTo>
                      <a:pt x="576" y="847"/>
                      <a:pt x="1369" y="1284"/>
                      <a:pt x="2202" y="1403"/>
                    </a:cubicBezTo>
                    <a:cubicBezTo>
                      <a:pt x="2342" y="1422"/>
                      <a:pt x="2483" y="1431"/>
                      <a:pt x="2624" y="1431"/>
                    </a:cubicBezTo>
                    <a:cubicBezTo>
                      <a:pt x="3356" y="1431"/>
                      <a:pt x="4077" y="1177"/>
                      <a:pt x="4660" y="729"/>
                    </a:cubicBezTo>
                    <a:cubicBezTo>
                      <a:pt x="4758" y="663"/>
                      <a:pt x="4694" y="530"/>
                      <a:pt x="4613" y="530"/>
                    </a:cubicBezTo>
                    <a:cubicBezTo>
                      <a:pt x="4595" y="530"/>
                      <a:pt x="4577" y="535"/>
                      <a:pt x="4560" y="549"/>
                    </a:cubicBezTo>
                    <a:cubicBezTo>
                      <a:pt x="4001" y="977"/>
                      <a:pt x="3319" y="1214"/>
                      <a:pt x="2627" y="1214"/>
                    </a:cubicBezTo>
                    <a:cubicBezTo>
                      <a:pt x="2485" y="1214"/>
                      <a:pt x="2343" y="1204"/>
                      <a:pt x="2202" y="1184"/>
                    </a:cubicBezTo>
                    <a:cubicBezTo>
                      <a:pt x="1428" y="1065"/>
                      <a:pt x="695" y="649"/>
                      <a:pt x="199" y="34"/>
                    </a:cubicBezTo>
                    <a:cubicBezTo>
                      <a:pt x="180" y="10"/>
                      <a:pt x="158" y="0"/>
                      <a:pt x="13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05" name="Google Shape;3005;p29"/>
              <p:cNvSpPr/>
              <p:nvPr/>
            </p:nvSpPr>
            <p:spPr>
              <a:xfrm>
                <a:off x="4150063" y="2333708"/>
                <a:ext cx="43158" cy="17941"/>
              </a:xfrm>
              <a:custGeom>
                <a:avLst/>
                <a:gdLst/>
                <a:ahLst/>
                <a:cxnLst/>
                <a:rect l="l" t="t" r="r" b="b"/>
                <a:pathLst>
                  <a:path w="1619" h="657" extrusionOk="0">
                    <a:moveTo>
                      <a:pt x="1468" y="1"/>
                    </a:moveTo>
                    <a:cubicBezTo>
                      <a:pt x="1444" y="1"/>
                      <a:pt x="1420" y="10"/>
                      <a:pt x="1398" y="33"/>
                    </a:cubicBezTo>
                    <a:cubicBezTo>
                      <a:pt x="1170" y="305"/>
                      <a:pt x="828" y="450"/>
                      <a:pt x="484" y="450"/>
                    </a:cubicBezTo>
                    <a:cubicBezTo>
                      <a:pt x="378" y="450"/>
                      <a:pt x="272" y="437"/>
                      <a:pt x="169" y="409"/>
                    </a:cubicBezTo>
                    <a:cubicBezTo>
                      <a:pt x="157" y="405"/>
                      <a:pt x="145" y="403"/>
                      <a:pt x="134" y="403"/>
                    </a:cubicBezTo>
                    <a:cubicBezTo>
                      <a:pt x="24" y="403"/>
                      <a:pt x="1" y="571"/>
                      <a:pt x="109" y="607"/>
                    </a:cubicBezTo>
                    <a:cubicBezTo>
                      <a:pt x="233" y="640"/>
                      <a:pt x="360" y="657"/>
                      <a:pt x="486" y="657"/>
                    </a:cubicBezTo>
                    <a:cubicBezTo>
                      <a:pt x="888" y="657"/>
                      <a:pt x="1286" y="493"/>
                      <a:pt x="1557" y="191"/>
                    </a:cubicBezTo>
                    <a:cubicBezTo>
                      <a:pt x="1618" y="114"/>
                      <a:pt x="1548" y="1"/>
                      <a:pt x="146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06" name="Google Shape;3006;p29"/>
              <p:cNvSpPr/>
              <p:nvPr/>
            </p:nvSpPr>
            <p:spPr>
              <a:xfrm>
                <a:off x="4121246" y="2282235"/>
                <a:ext cx="74055" cy="33697"/>
              </a:xfrm>
              <a:custGeom>
                <a:avLst/>
                <a:gdLst/>
                <a:ahLst/>
                <a:cxnLst/>
                <a:rect l="l" t="t" r="r" b="b"/>
                <a:pathLst>
                  <a:path w="2778" h="1234" extrusionOk="0">
                    <a:moveTo>
                      <a:pt x="2633" y="0"/>
                    </a:moveTo>
                    <a:cubicBezTo>
                      <a:pt x="2608" y="0"/>
                      <a:pt x="2582" y="10"/>
                      <a:pt x="2559" y="34"/>
                    </a:cubicBezTo>
                    <a:cubicBezTo>
                      <a:pt x="2016" y="648"/>
                      <a:pt x="1210" y="1016"/>
                      <a:pt x="381" y="1016"/>
                    </a:cubicBezTo>
                    <a:cubicBezTo>
                      <a:pt x="301" y="1016"/>
                      <a:pt x="221" y="1013"/>
                      <a:pt x="140" y="1006"/>
                    </a:cubicBezTo>
                    <a:cubicBezTo>
                      <a:pt x="1" y="1006"/>
                      <a:pt x="1" y="1204"/>
                      <a:pt x="140" y="1223"/>
                    </a:cubicBezTo>
                    <a:cubicBezTo>
                      <a:pt x="221" y="1230"/>
                      <a:pt x="301" y="1233"/>
                      <a:pt x="382" y="1233"/>
                    </a:cubicBezTo>
                    <a:cubicBezTo>
                      <a:pt x="1254" y="1233"/>
                      <a:pt x="2118" y="846"/>
                      <a:pt x="2717" y="192"/>
                    </a:cubicBezTo>
                    <a:cubicBezTo>
                      <a:pt x="2778" y="102"/>
                      <a:pt x="2711" y="0"/>
                      <a:pt x="263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07" name="Google Shape;3007;p29"/>
              <p:cNvSpPr/>
              <p:nvPr/>
            </p:nvSpPr>
            <p:spPr>
              <a:xfrm>
                <a:off x="4102239" y="2238380"/>
                <a:ext cx="79306" cy="39951"/>
              </a:xfrm>
              <a:custGeom>
                <a:avLst/>
                <a:gdLst/>
                <a:ahLst/>
                <a:cxnLst/>
                <a:rect l="l" t="t" r="r" b="b"/>
                <a:pathLst>
                  <a:path w="2975" h="1463" extrusionOk="0">
                    <a:moveTo>
                      <a:pt x="2837" y="0"/>
                    </a:moveTo>
                    <a:cubicBezTo>
                      <a:pt x="2806" y="0"/>
                      <a:pt x="2775" y="16"/>
                      <a:pt x="2756" y="54"/>
                    </a:cubicBezTo>
                    <a:cubicBezTo>
                      <a:pt x="2257" y="937"/>
                      <a:pt x="1201" y="1244"/>
                      <a:pt x="235" y="1244"/>
                    </a:cubicBezTo>
                    <a:cubicBezTo>
                      <a:pt x="203" y="1244"/>
                      <a:pt x="171" y="1244"/>
                      <a:pt x="140" y="1243"/>
                    </a:cubicBezTo>
                    <a:cubicBezTo>
                      <a:pt x="0" y="1243"/>
                      <a:pt x="0" y="1462"/>
                      <a:pt x="140" y="1462"/>
                    </a:cubicBezTo>
                    <a:cubicBezTo>
                      <a:pt x="168" y="1463"/>
                      <a:pt x="196" y="1463"/>
                      <a:pt x="225" y="1463"/>
                    </a:cubicBezTo>
                    <a:cubicBezTo>
                      <a:pt x="1272" y="1463"/>
                      <a:pt x="2394" y="1119"/>
                      <a:pt x="2934" y="154"/>
                    </a:cubicBezTo>
                    <a:cubicBezTo>
                      <a:pt x="2975" y="73"/>
                      <a:pt x="2905" y="0"/>
                      <a:pt x="283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08" name="Google Shape;3008;p29"/>
              <p:cNvSpPr/>
              <p:nvPr/>
            </p:nvSpPr>
            <p:spPr>
              <a:xfrm>
                <a:off x="4080034" y="2190484"/>
                <a:ext cx="90476" cy="42900"/>
              </a:xfrm>
              <a:custGeom>
                <a:avLst/>
                <a:gdLst/>
                <a:ahLst/>
                <a:cxnLst/>
                <a:rect l="l" t="t" r="r" b="b"/>
                <a:pathLst>
                  <a:path w="3394" h="1571" extrusionOk="0">
                    <a:moveTo>
                      <a:pt x="3237" y="0"/>
                    </a:moveTo>
                    <a:cubicBezTo>
                      <a:pt x="3215" y="0"/>
                      <a:pt x="3193" y="7"/>
                      <a:pt x="3172" y="24"/>
                    </a:cubicBezTo>
                    <a:cubicBezTo>
                      <a:pt x="2360" y="817"/>
                      <a:pt x="1269" y="1313"/>
                      <a:pt x="140" y="1353"/>
                    </a:cubicBezTo>
                    <a:cubicBezTo>
                      <a:pt x="1" y="1372"/>
                      <a:pt x="1" y="1570"/>
                      <a:pt x="140" y="1570"/>
                    </a:cubicBezTo>
                    <a:cubicBezTo>
                      <a:pt x="1329" y="1511"/>
                      <a:pt x="2479" y="1015"/>
                      <a:pt x="3331" y="182"/>
                    </a:cubicBezTo>
                    <a:cubicBezTo>
                      <a:pt x="3394" y="104"/>
                      <a:pt x="3320" y="0"/>
                      <a:pt x="323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09" name="Google Shape;3009;p29"/>
              <p:cNvSpPr/>
              <p:nvPr/>
            </p:nvSpPr>
            <p:spPr>
              <a:xfrm>
                <a:off x="4064199" y="2136636"/>
                <a:ext cx="87410" cy="48061"/>
              </a:xfrm>
              <a:custGeom>
                <a:avLst/>
                <a:gdLst/>
                <a:ahLst/>
                <a:cxnLst/>
                <a:rect l="l" t="t" r="r" b="b"/>
                <a:pathLst>
                  <a:path w="3279" h="1760" extrusionOk="0">
                    <a:moveTo>
                      <a:pt x="3140" y="0"/>
                    </a:moveTo>
                    <a:cubicBezTo>
                      <a:pt x="3111" y="0"/>
                      <a:pt x="3086" y="16"/>
                      <a:pt x="3073" y="53"/>
                    </a:cubicBezTo>
                    <a:cubicBezTo>
                      <a:pt x="2854" y="550"/>
                      <a:pt x="2478" y="946"/>
                      <a:pt x="1982" y="1144"/>
                    </a:cubicBezTo>
                    <a:cubicBezTo>
                      <a:pt x="1705" y="1263"/>
                      <a:pt x="1387" y="1322"/>
                      <a:pt x="1091" y="1382"/>
                    </a:cubicBezTo>
                    <a:cubicBezTo>
                      <a:pt x="774" y="1461"/>
                      <a:pt x="457" y="1520"/>
                      <a:pt x="139" y="1560"/>
                    </a:cubicBezTo>
                    <a:cubicBezTo>
                      <a:pt x="7" y="1579"/>
                      <a:pt x="0" y="1759"/>
                      <a:pt x="120" y="1759"/>
                    </a:cubicBezTo>
                    <a:cubicBezTo>
                      <a:pt x="126" y="1759"/>
                      <a:pt x="133" y="1759"/>
                      <a:pt x="139" y="1758"/>
                    </a:cubicBezTo>
                    <a:cubicBezTo>
                      <a:pt x="476" y="1718"/>
                      <a:pt x="813" y="1660"/>
                      <a:pt x="1150" y="1599"/>
                    </a:cubicBezTo>
                    <a:cubicBezTo>
                      <a:pt x="1467" y="1520"/>
                      <a:pt x="1804" y="1461"/>
                      <a:pt x="2101" y="1322"/>
                    </a:cubicBezTo>
                    <a:cubicBezTo>
                      <a:pt x="2616" y="1105"/>
                      <a:pt x="3034" y="688"/>
                      <a:pt x="3251" y="172"/>
                    </a:cubicBezTo>
                    <a:cubicBezTo>
                      <a:pt x="3278" y="77"/>
                      <a:pt x="3202" y="0"/>
                      <a:pt x="314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10" name="Google Shape;3010;p29"/>
              <p:cNvSpPr/>
              <p:nvPr/>
            </p:nvSpPr>
            <p:spPr>
              <a:xfrm>
                <a:off x="4043753" y="2084180"/>
                <a:ext cx="89116" cy="45003"/>
              </a:xfrm>
              <a:custGeom>
                <a:avLst/>
                <a:gdLst/>
                <a:ahLst/>
                <a:cxnLst/>
                <a:rect l="l" t="t" r="r" b="b"/>
                <a:pathLst>
                  <a:path w="3343" h="1648" extrusionOk="0">
                    <a:moveTo>
                      <a:pt x="3178" y="1"/>
                    </a:moveTo>
                    <a:cubicBezTo>
                      <a:pt x="3153" y="1"/>
                      <a:pt x="3128" y="10"/>
                      <a:pt x="3106" y="32"/>
                    </a:cubicBezTo>
                    <a:cubicBezTo>
                      <a:pt x="2470" y="738"/>
                      <a:pt x="1608" y="1429"/>
                      <a:pt x="626" y="1429"/>
                    </a:cubicBezTo>
                    <a:cubicBezTo>
                      <a:pt x="477" y="1429"/>
                      <a:pt x="326" y="1414"/>
                      <a:pt x="172" y="1380"/>
                    </a:cubicBezTo>
                    <a:cubicBezTo>
                      <a:pt x="167" y="1379"/>
                      <a:pt x="161" y="1378"/>
                      <a:pt x="156" y="1378"/>
                    </a:cubicBezTo>
                    <a:cubicBezTo>
                      <a:pt x="48" y="1378"/>
                      <a:pt x="1" y="1561"/>
                      <a:pt x="133" y="1598"/>
                    </a:cubicBezTo>
                    <a:cubicBezTo>
                      <a:pt x="295" y="1632"/>
                      <a:pt x="455" y="1648"/>
                      <a:pt x="611" y="1648"/>
                    </a:cubicBezTo>
                    <a:cubicBezTo>
                      <a:pt x="1656" y="1648"/>
                      <a:pt x="2558" y="949"/>
                      <a:pt x="3264" y="190"/>
                    </a:cubicBezTo>
                    <a:cubicBezTo>
                      <a:pt x="3342" y="114"/>
                      <a:pt x="3263" y="1"/>
                      <a:pt x="317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11" name="Google Shape;3011;p29"/>
              <p:cNvSpPr/>
              <p:nvPr/>
            </p:nvSpPr>
            <p:spPr>
              <a:xfrm>
                <a:off x="4021920" y="2023859"/>
                <a:ext cx="97193" cy="45658"/>
              </a:xfrm>
              <a:custGeom>
                <a:avLst/>
                <a:gdLst/>
                <a:ahLst/>
                <a:cxnLst/>
                <a:rect l="l" t="t" r="r" b="b"/>
                <a:pathLst>
                  <a:path w="3646" h="1672" extrusionOk="0">
                    <a:moveTo>
                      <a:pt x="3494" y="0"/>
                    </a:moveTo>
                    <a:cubicBezTo>
                      <a:pt x="3463" y="0"/>
                      <a:pt x="3432" y="12"/>
                      <a:pt x="3410" y="41"/>
                    </a:cubicBezTo>
                    <a:cubicBezTo>
                      <a:pt x="2744" y="934"/>
                      <a:pt x="1661" y="1456"/>
                      <a:pt x="570" y="1456"/>
                    </a:cubicBezTo>
                    <a:cubicBezTo>
                      <a:pt x="426" y="1456"/>
                      <a:pt x="283" y="1447"/>
                      <a:pt x="140" y="1429"/>
                    </a:cubicBezTo>
                    <a:cubicBezTo>
                      <a:pt x="133" y="1428"/>
                      <a:pt x="127" y="1427"/>
                      <a:pt x="122" y="1427"/>
                    </a:cubicBezTo>
                    <a:cubicBezTo>
                      <a:pt x="0" y="1427"/>
                      <a:pt x="6" y="1628"/>
                      <a:pt x="140" y="1646"/>
                    </a:cubicBezTo>
                    <a:cubicBezTo>
                      <a:pt x="280" y="1663"/>
                      <a:pt x="421" y="1671"/>
                      <a:pt x="562" y="1671"/>
                    </a:cubicBezTo>
                    <a:cubicBezTo>
                      <a:pt x="1731" y="1671"/>
                      <a:pt x="2881" y="1097"/>
                      <a:pt x="3589" y="160"/>
                    </a:cubicBezTo>
                    <a:cubicBezTo>
                      <a:pt x="3645" y="75"/>
                      <a:pt x="3570" y="0"/>
                      <a:pt x="349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12" name="Google Shape;3012;p29"/>
              <p:cNvSpPr/>
              <p:nvPr/>
            </p:nvSpPr>
            <p:spPr>
              <a:xfrm>
                <a:off x="3995156" y="1968399"/>
                <a:ext cx="102951" cy="50355"/>
              </a:xfrm>
              <a:custGeom>
                <a:avLst/>
                <a:gdLst/>
                <a:ahLst/>
                <a:cxnLst/>
                <a:rect l="l" t="t" r="r" b="b"/>
                <a:pathLst>
                  <a:path w="3862" h="1844" extrusionOk="0">
                    <a:moveTo>
                      <a:pt x="3715" y="1"/>
                    </a:moveTo>
                    <a:cubicBezTo>
                      <a:pt x="3686" y="1"/>
                      <a:pt x="3658" y="15"/>
                      <a:pt x="3641" y="50"/>
                    </a:cubicBezTo>
                    <a:cubicBezTo>
                      <a:pt x="3074" y="1037"/>
                      <a:pt x="2032" y="1628"/>
                      <a:pt x="936" y="1628"/>
                    </a:cubicBezTo>
                    <a:cubicBezTo>
                      <a:pt x="689" y="1628"/>
                      <a:pt x="440" y="1598"/>
                      <a:pt x="192" y="1536"/>
                    </a:cubicBezTo>
                    <a:cubicBezTo>
                      <a:pt x="186" y="1535"/>
                      <a:pt x="180" y="1535"/>
                      <a:pt x="174" y="1535"/>
                    </a:cubicBezTo>
                    <a:cubicBezTo>
                      <a:pt x="48" y="1535"/>
                      <a:pt x="0" y="1717"/>
                      <a:pt x="132" y="1755"/>
                    </a:cubicBezTo>
                    <a:cubicBezTo>
                      <a:pt x="386" y="1815"/>
                      <a:pt x="644" y="1844"/>
                      <a:pt x="900" y="1844"/>
                    </a:cubicBezTo>
                    <a:cubicBezTo>
                      <a:pt x="2079" y="1844"/>
                      <a:pt x="3217" y="1227"/>
                      <a:pt x="3819" y="169"/>
                    </a:cubicBezTo>
                    <a:cubicBezTo>
                      <a:pt x="3861" y="85"/>
                      <a:pt x="3784" y="1"/>
                      <a:pt x="371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13" name="Google Shape;3013;p29"/>
              <p:cNvSpPr/>
              <p:nvPr/>
            </p:nvSpPr>
            <p:spPr>
              <a:xfrm>
                <a:off x="3967672" y="1898439"/>
                <a:ext cx="128276" cy="66357"/>
              </a:xfrm>
              <a:custGeom>
                <a:avLst/>
                <a:gdLst/>
                <a:ahLst/>
                <a:cxnLst/>
                <a:rect l="l" t="t" r="r" b="b"/>
                <a:pathLst>
                  <a:path w="4812" h="2430" extrusionOk="0">
                    <a:moveTo>
                      <a:pt x="4674" y="1"/>
                    </a:moveTo>
                    <a:cubicBezTo>
                      <a:pt x="4642" y="1"/>
                      <a:pt x="4612" y="16"/>
                      <a:pt x="4593" y="54"/>
                    </a:cubicBezTo>
                    <a:cubicBezTo>
                      <a:pt x="3857" y="1388"/>
                      <a:pt x="2428" y="2220"/>
                      <a:pt x="918" y="2220"/>
                    </a:cubicBezTo>
                    <a:cubicBezTo>
                      <a:pt x="677" y="2220"/>
                      <a:pt x="435" y="2199"/>
                      <a:pt x="192" y="2155"/>
                    </a:cubicBezTo>
                    <a:cubicBezTo>
                      <a:pt x="186" y="2155"/>
                      <a:pt x="180" y="2154"/>
                      <a:pt x="174" y="2154"/>
                    </a:cubicBezTo>
                    <a:cubicBezTo>
                      <a:pt x="48" y="2154"/>
                      <a:pt x="0" y="2336"/>
                      <a:pt x="132" y="2354"/>
                    </a:cubicBezTo>
                    <a:cubicBezTo>
                      <a:pt x="402" y="2405"/>
                      <a:pt x="674" y="2430"/>
                      <a:pt x="945" y="2430"/>
                    </a:cubicBezTo>
                    <a:cubicBezTo>
                      <a:pt x="1627" y="2430"/>
                      <a:pt x="2303" y="2270"/>
                      <a:pt x="2928" y="1957"/>
                    </a:cubicBezTo>
                    <a:cubicBezTo>
                      <a:pt x="3700" y="1561"/>
                      <a:pt x="4355" y="926"/>
                      <a:pt x="4771" y="154"/>
                    </a:cubicBezTo>
                    <a:cubicBezTo>
                      <a:pt x="4812" y="73"/>
                      <a:pt x="4741" y="1"/>
                      <a:pt x="467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14" name="Google Shape;3014;p29"/>
              <p:cNvSpPr/>
              <p:nvPr/>
            </p:nvSpPr>
            <p:spPr>
              <a:xfrm>
                <a:off x="3943200" y="1854066"/>
                <a:ext cx="135847" cy="59039"/>
              </a:xfrm>
              <a:custGeom>
                <a:avLst/>
                <a:gdLst/>
                <a:ahLst/>
                <a:cxnLst/>
                <a:rect l="l" t="t" r="r" b="b"/>
                <a:pathLst>
                  <a:path w="5096" h="2162" extrusionOk="0">
                    <a:moveTo>
                      <a:pt x="4952" y="0"/>
                    </a:moveTo>
                    <a:cubicBezTo>
                      <a:pt x="4927" y="0"/>
                      <a:pt x="4901" y="10"/>
                      <a:pt x="4877" y="35"/>
                    </a:cubicBezTo>
                    <a:cubicBezTo>
                      <a:pt x="3965" y="1085"/>
                      <a:pt x="2675" y="1759"/>
                      <a:pt x="1288" y="1917"/>
                    </a:cubicBezTo>
                    <a:cubicBezTo>
                      <a:pt x="1066" y="1941"/>
                      <a:pt x="837" y="1950"/>
                      <a:pt x="608" y="1950"/>
                    </a:cubicBezTo>
                    <a:cubicBezTo>
                      <a:pt x="450" y="1950"/>
                      <a:pt x="293" y="1946"/>
                      <a:pt x="138" y="1938"/>
                    </a:cubicBezTo>
                    <a:cubicBezTo>
                      <a:pt x="132" y="1937"/>
                      <a:pt x="126" y="1936"/>
                      <a:pt x="120" y="1936"/>
                    </a:cubicBezTo>
                    <a:cubicBezTo>
                      <a:pt x="1" y="1936"/>
                      <a:pt x="6" y="2136"/>
                      <a:pt x="138" y="2136"/>
                    </a:cubicBezTo>
                    <a:cubicBezTo>
                      <a:pt x="316" y="2153"/>
                      <a:pt x="495" y="2162"/>
                      <a:pt x="674" y="2162"/>
                    </a:cubicBezTo>
                    <a:cubicBezTo>
                      <a:pt x="1912" y="2162"/>
                      <a:pt x="3156" y="1751"/>
                      <a:pt x="4142" y="1005"/>
                    </a:cubicBezTo>
                    <a:cubicBezTo>
                      <a:pt x="4460" y="767"/>
                      <a:pt x="4758" y="490"/>
                      <a:pt x="5035" y="173"/>
                    </a:cubicBezTo>
                    <a:cubicBezTo>
                      <a:pt x="5095" y="98"/>
                      <a:pt x="5030" y="0"/>
                      <a:pt x="495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15" name="Google Shape;3015;p29"/>
              <p:cNvSpPr/>
              <p:nvPr/>
            </p:nvSpPr>
            <p:spPr>
              <a:xfrm>
                <a:off x="3916782" y="1801637"/>
                <a:ext cx="151601" cy="62780"/>
              </a:xfrm>
              <a:custGeom>
                <a:avLst/>
                <a:gdLst/>
                <a:ahLst/>
                <a:cxnLst/>
                <a:rect l="l" t="t" r="r" b="b"/>
                <a:pathLst>
                  <a:path w="5687" h="2299" extrusionOk="0">
                    <a:moveTo>
                      <a:pt x="5532" y="0"/>
                    </a:moveTo>
                    <a:cubicBezTo>
                      <a:pt x="5510" y="0"/>
                      <a:pt x="5489" y="9"/>
                      <a:pt x="5471" y="31"/>
                    </a:cubicBezTo>
                    <a:cubicBezTo>
                      <a:pt x="4440" y="1201"/>
                      <a:pt x="2973" y="1934"/>
                      <a:pt x="1427" y="2074"/>
                    </a:cubicBezTo>
                    <a:cubicBezTo>
                      <a:pt x="1281" y="2088"/>
                      <a:pt x="1132" y="2094"/>
                      <a:pt x="981" y="2094"/>
                    </a:cubicBezTo>
                    <a:cubicBezTo>
                      <a:pt x="703" y="2094"/>
                      <a:pt x="421" y="2072"/>
                      <a:pt x="138" y="2034"/>
                    </a:cubicBezTo>
                    <a:cubicBezTo>
                      <a:pt x="132" y="2033"/>
                      <a:pt x="126" y="2033"/>
                      <a:pt x="120" y="2033"/>
                    </a:cubicBezTo>
                    <a:cubicBezTo>
                      <a:pt x="0" y="2033"/>
                      <a:pt x="6" y="2233"/>
                      <a:pt x="138" y="2251"/>
                    </a:cubicBezTo>
                    <a:cubicBezTo>
                      <a:pt x="387" y="2283"/>
                      <a:pt x="638" y="2298"/>
                      <a:pt x="890" y="2298"/>
                    </a:cubicBezTo>
                    <a:cubicBezTo>
                      <a:pt x="2218" y="2298"/>
                      <a:pt x="3551" y="1865"/>
                      <a:pt x="4618" y="1083"/>
                    </a:cubicBezTo>
                    <a:cubicBezTo>
                      <a:pt x="4995" y="824"/>
                      <a:pt x="5313" y="528"/>
                      <a:pt x="5609" y="190"/>
                    </a:cubicBezTo>
                    <a:cubicBezTo>
                      <a:pt x="5687" y="113"/>
                      <a:pt x="5608" y="0"/>
                      <a:pt x="553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16" name="Google Shape;3016;p29"/>
              <p:cNvSpPr/>
              <p:nvPr/>
            </p:nvSpPr>
            <p:spPr>
              <a:xfrm>
                <a:off x="3900921" y="1751830"/>
                <a:ext cx="151628" cy="59858"/>
              </a:xfrm>
              <a:custGeom>
                <a:avLst/>
                <a:gdLst/>
                <a:ahLst/>
                <a:cxnLst/>
                <a:rect l="l" t="t" r="r" b="b"/>
                <a:pathLst>
                  <a:path w="5688" h="2192" extrusionOk="0">
                    <a:moveTo>
                      <a:pt x="5540" y="0"/>
                    </a:moveTo>
                    <a:cubicBezTo>
                      <a:pt x="5517" y="0"/>
                      <a:pt x="5493" y="10"/>
                      <a:pt x="5471" y="31"/>
                    </a:cubicBezTo>
                    <a:cubicBezTo>
                      <a:pt x="4380" y="1083"/>
                      <a:pt x="2934" y="1757"/>
                      <a:pt x="1428" y="1934"/>
                    </a:cubicBezTo>
                    <a:cubicBezTo>
                      <a:pt x="1156" y="1959"/>
                      <a:pt x="892" y="1976"/>
                      <a:pt x="627" y="1976"/>
                    </a:cubicBezTo>
                    <a:cubicBezTo>
                      <a:pt x="465" y="1976"/>
                      <a:pt x="303" y="1970"/>
                      <a:pt x="138" y="1955"/>
                    </a:cubicBezTo>
                    <a:cubicBezTo>
                      <a:pt x="132" y="1954"/>
                      <a:pt x="126" y="1954"/>
                      <a:pt x="121" y="1954"/>
                    </a:cubicBezTo>
                    <a:cubicBezTo>
                      <a:pt x="1" y="1954"/>
                      <a:pt x="7" y="2154"/>
                      <a:pt x="138" y="2172"/>
                    </a:cubicBezTo>
                    <a:cubicBezTo>
                      <a:pt x="309" y="2185"/>
                      <a:pt x="479" y="2192"/>
                      <a:pt x="649" y="2192"/>
                    </a:cubicBezTo>
                    <a:cubicBezTo>
                      <a:pt x="2046" y="2192"/>
                      <a:pt x="3433" y="1763"/>
                      <a:pt x="4599" y="1004"/>
                    </a:cubicBezTo>
                    <a:cubicBezTo>
                      <a:pt x="4956" y="766"/>
                      <a:pt x="5292" y="488"/>
                      <a:pt x="5609" y="190"/>
                    </a:cubicBezTo>
                    <a:cubicBezTo>
                      <a:pt x="5687" y="114"/>
                      <a:pt x="5620" y="0"/>
                      <a:pt x="554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17" name="Google Shape;3017;p29"/>
              <p:cNvSpPr/>
              <p:nvPr/>
            </p:nvSpPr>
            <p:spPr>
              <a:xfrm>
                <a:off x="3881355" y="1699319"/>
                <a:ext cx="155840" cy="59530"/>
              </a:xfrm>
              <a:custGeom>
                <a:avLst/>
                <a:gdLst/>
                <a:ahLst/>
                <a:cxnLst/>
                <a:rect l="l" t="t" r="r" b="b"/>
                <a:pathLst>
                  <a:path w="5846" h="2180" extrusionOk="0">
                    <a:moveTo>
                      <a:pt x="5682" y="1"/>
                    </a:moveTo>
                    <a:cubicBezTo>
                      <a:pt x="5658" y="1"/>
                      <a:pt x="5633" y="10"/>
                      <a:pt x="5611" y="32"/>
                    </a:cubicBezTo>
                    <a:cubicBezTo>
                      <a:pt x="4480" y="1103"/>
                      <a:pt x="2994" y="1777"/>
                      <a:pt x="1448" y="1935"/>
                    </a:cubicBezTo>
                    <a:cubicBezTo>
                      <a:pt x="1230" y="1955"/>
                      <a:pt x="1012" y="1965"/>
                      <a:pt x="794" y="1965"/>
                    </a:cubicBezTo>
                    <a:cubicBezTo>
                      <a:pt x="576" y="1965"/>
                      <a:pt x="358" y="1955"/>
                      <a:pt x="140" y="1935"/>
                    </a:cubicBezTo>
                    <a:cubicBezTo>
                      <a:pt x="0" y="1935"/>
                      <a:pt x="0" y="2134"/>
                      <a:pt x="140" y="2153"/>
                    </a:cubicBezTo>
                    <a:cubicBezTo>
                      <a:pt x="341" y="2170"/>
                      <a:pt x="543" y="2179"/>
                      <a:pt x="744" y="2179"/>
                    </a:cubicBezTo>
                    <a:cubicBezTo>
                      <a:pt x="2133" y="2179"/>
                      <a:pt x="3522" y="1765"/>
                      <a:pt x="4699" y="1003"/>
                    </a:cubicBezTo>
                    <a:cubicBezTo>
                      <a:pt x="5075" y="765"/>
                      <a:pt x="5432" y="488"/>
                      <a:pt x="5769" y="191"/>
                    </a:cubicBezTo>
                    <a:cubicBezTo>
                      <a:pt x="5846" y="114"/>
                      <a:pt x="5767" y="1"/>
                      <a:pt x="568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18" name="Google Shape;3018;p29"/>
              <p:cNvSpPr/>
              <p:nvPr/>
            </p:nvSpPr>
            <p:spPr>
              <a:xfrm>
                <a:off x="3873944" y="1673105"/>
                <a:ext cx="127983" cy="39732"/>
              </a:xfrm>
              <a:custGeom>
                <a:avLst/>
                <a:gdLst/>
                <a:ahLst/>
                <a:cxnLst/>
                <a:rect l="l" t="t" r="r" b="b"/>
                <a:pathLst>
                  <a:path w="4801" h="1455" extrusionOk="0">
                    <a:moveTo>
                      <a:pt x="4659" y="1"/>
                    </a:moveTo>
                    <a:cubicBezTo>
                      <a:pt x="4640" y="1"/>
                      <a:pt x="4620" y="7"/>
                      <a:pt x="4600" y="20"/>
                    </a:cubicBezTo>
                    <a:cubicBezTo>
                      <a:pt x="3546" y="811"/>
                      <a:pt x="2246" y="1246"/>
                      <a:pt x="926" y="1246"/>
                    </a:cubicBezTo>
                    <a:cubicBezTo>
                      <a:pt x="658" y="1246"/>
                      <a:pt x="388" y="1227"/>
                      <a:pt x="120" y="1191"/>
                    </a:cubicBezTo>
                    <a:cubicBezTo>
                      <a:pt x="114" y="1190"/>
                      <a:pt x="109" y="1189"/>
                      <a:pt x="104" y="1189"/>
                    </a:cubicBezTo>
                    <a:cubicBezTo>
                      <a:pt x="1" y="1189"/>
                      <a:pt x="6" y="1390"/>
                      <a:pt x="120" y="1408"/>
                    </a:cubicBezTo>
                    <a:cubicBezTo>
                      <a:pt x="377" y="1439"/>
                      <a:pt x="635" y="1455"/>
                      <a:pt x="893" y="1455"/>
                    </a:cubicBezTo>
                    <a:cubicBezTo>
                      <a:pt x="2263" y="1455"/>
                      <a:pt x="3617" y="1017"/>
                      <a:pt x="4718" y="200"/>
                    </a:cubicBezTo>
                    <a:cubicBezTo>
                      <a:pt x="4801" y="134"/>
                      <a:pt x="4747" y="1"/>
                      <a:pt x="465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19" name="Google Shape;3019;p29"/>
              <p:cNvSpPr/>
              <p:nvPr/>
            </p:nvSpPr>
            <p:spPr>
              <a:xfrm>
                <a:off x="3866560" y="1618355"/>
                <a:ext cx="112041" cy="39569"/>
              </a:xfrm>
              <a:custGeom>
                <a:avLst/>
                <a:gdLst/>
                <a:ahLst/>
                <a:cxnLst/>
                <a:rect l="l" t="t" r="r" b="b"/>
                <a:pathLst>
                  <a:path w="4203" h="1449" extrusionOk="0">
                    <a:moveTo>
                      <a:pt x="4032" y="0"/>
                    </a:moveTo>
                    <a:cubicBezTo>
                      <a:pt x="4009" y="0"/>
                      <a:pt x="3985" y="8"/>
                      <a:pt x="3965" y="24"/>
                    </a:cubicBezTo>
                    <a:cubicBezTo>
                      <a:pt x="3010" y="802"/>
                      <a:pt x="1804" y="1233"/>
                      <a:pt x="570" y="1233"/>
                    </a:cubicBezTo>
                    <a:cubicBezTo>
                      <a:pt x="420" y="1233"/>
                      <a:pt x="269" y="1226"/>
                      <a:pt x="119" y="1213"/>
                    </a:cubicBezTo>
                    <a:cubicBezTo>
                      <a:pt x="0" y="1213"/>
                      <a:pt x="0" y="1412"/>
                      <a:pt x="119" y="1431"/>
                    </a:cubicBezTo>
                    <a:cubicBezTo>
                      <a:pt x="266" y="1443"/>
                      <a:pt x="413" y="1449"/>
                      <a:pt x="559" y="1449"/>
                    </a:cubicBezTo>
                    <a:cubicBezTo>
                      <a:pt x="1854" y="1449"/>
                      <a:pt x="3109" y="983"/>
                      <a:pt x="4123" y="183"/>
                    </a:cubicBezTo>
                    <a:cubicBezTo>
                      <a:pt x="4202" y="103"/>
                      <a:pt x="4119" y="0"/>
                      <a:pt x="403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20" name="Google Shape;3020;p29"/>
              <p:cNvSpPr/>
              <p:nvPr/>
            </p:nvSpPr>
            <p:spPr>
              <a:xfrm>
                <a:off x="4546328" y="1693148"/>
                <a:ext cx="112708" cy="59421"/>
              </a:xfrm>
              <a:custGeom>
                <a:avLst/>
                <a:gdLst/>
                <a:ahLst/>
                <a:cxnLst/>
                <a:rect l="l" t="t" r="r" b="b"/>
                <a:pathLst>
                  <a:path w="4228" h="2176" extrusionOk="0">
                    <a:moveTo>
                      <a:pt x="131" y="1"/>
                    </a:moveTo>
                    <a:cubicBezTo>
                      <a:pt x="67" y="1"/>
                      <a:pt x="0" y="55"/>
                      <a:pt x="13" y="140"/>
                    </a:cubicBezTo>
                    <a:cubicBezTo>
                      <a:pt x="111" y="555"/>
                      <a:pt x="409" y="893"/>
                      <a:pt x="706" y="1189"/>
                    </a:cubicBezTo>
                    <a:cubicBezTo>
                      <a:pt x="1023" y="1448"/>
                      <a:pt x="1361" y="1665"/>
                      <a:pt x="1718" y="1844"/>
                    </a:cubicBezTo>
                    <a:cubicBezTo>
                      <a:pt x="2233" y="2061"/>
                      <a:pt x="2785" y="2176"/>
                      <a:pt x="3336" y="2176"/>
                    </a:cubicBezTo>
                    <a:cubicBezTo>
                      <a:pt x="3591" y="2176"/>
                      <a:pt x="3846" y="2151"/>
                      <a:pt x="4096" y="2101"/>
                    </a:cubicBezTo>
                    <a:cubicBezTo>
                      <a:pt x="4227" y="2063"/>
                      <a:pt x="4181" y="1882"/>
                      <a:pt x="4056" y="1882"/>
                    </a:cubicBezTo>
                    <a:cubicBezTo>
                      <a:pt x="4050" y="1882"/>
                      <a:pt x="4043" y="1883"/>
                      <a:pt x="4036" y="1884"/>
                    </a:cubicBezTo>
                    <a:cubicBezTo>
                      <a:pt x="3792" y="1937"/>
                      <a:pt x="3543" y="1963"/>
                      <a:pt x="3294" y="1963"/>
                    </a:cubicBezTo>
                    <a:cubicBezTo>
                      <a:pt x="2796" y="1963"/>
                      <a:pt x="2298" y="1857"/>
                      <a:pt x="1836" y="1646"/>
                    </a:cubicBezTo>
                    <a:cubicBezTo>
                      <a:pt x="1499" y="1506"/>
                      <a:pt x="1182" y="1308"/>
                      <a:pt x="885" y="1051"/>
                    </a:cubicBezTo>
                    <a:cubicBezTo>
                      <a:pt x="607" y="793"/>
                      <a:pt x="309" y="476"/>
                      <a:pt x="230" y="79"/>
                    </a:cubicBezTo>
                    <a:cubicBezTo>
                      <a:pt x="214" y="24"/>
                      <a:pt x="173" y="1"/>
                      <a:pt x="13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21" name="Google Shape;3021;p29"/>
              <p:cNvSpPr/>
              <p:nvPr/>
            </p:nvSpPr>
            <p:spPr>
              <a:xfrm>
                <a:off x="4580952" y="1655183"/>
                <a:ext cx="107563" cy="52922"/>
              </a:xfrm>
              <a:custGeom>
                <a:avLst/>
                <a:gdLst/>
                <a:ahLst/>
                <a:cxnLst/>
                <a:rect l="l" t="t" r="r" b="b"/>
                <a:pathLst>
                  <a:path w="4035" h="1938" extrusionOk="0">
                    <a:moveTo>
                      <a:pt x="148" y="0"/>
                    </a:moveTo>
                    <a:cubicBezTo>
                      <a:pt x="76" y="0"/>
                      <a:pt x="1" y="73"/>
                      <a:pt x="55" y="154"/>
                    </a:cubicBezTo>
                    <a:cubicBezTo>
                      <a:pt x="769" y="1268"/>
                      <a:pt x="2063" y="1938"/>
                      <a:pt x="3374" y="1938"/>
                    </a:cubicBezTo>
                    <a:cubicBezTo>
                      <a:pt x="3557" y="1938"/>
                      <a:pt x="3739" y="1925"/>
                      <a:pt x="3921" y="1898"/>
                    </a:cubicBezTo>
                    <a:cubicBezTo>
                      <a:pt x="4034" y="1879"/>
                      <a:pt x="3985" y="1698"/>
                      <a:pt x="3878" y="1698"/>
                    </a:cubicBezTo>
                    <a:cubicBezTo>
                      <a:pt x="3872" y="1698"/>
                      <a:pt x="3867" y="1699"/>
                      <a:pt x="3861" y="1700"/>
                    </a:cubicBezTo>
                    <a:cubicBezTo>
                      <a:pt x="3699" y="1723"/>
                      <a:pt x="3536" y="1734"/>
                      <a:pt x="3373" y="1734"/>
                    </a:cubicBezTo>
                    <a:cubicBezTo>
                      <a:pt x="2137" y="1734"/>
                      <a:pt x="899" y="1088"/>
                      <a:pt x="234" y="54"/>
                    </a:cubicBezTo>
                    <a:cubicBezTo>
                      <a:pt x="215" y="16"/>
                      <a:pt x="182" y="0"/>
                      <a:pt x="14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spTree>
    <p:extLst>
      <p:ext uri="{BB962C8B-B14F-4D97-AF65-F5344CB8AC3E}">
        <p14:creationId xmlns:p14="http://schemas.microsoft.com/office/powerpoint/2010/main" val="2606792534"/>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matchingName="Background 1">
  <p:cSld name="Background 1">
    <p:spTree>
      <p:nvGrpSpPr>
        <p:cNvPr id="1" name="Shape 3022"/>
        <p:cNvGrpSpPr/>
        <p:nvPr/>
      </p:nvGrpSpPr>
      <p:grpSpPr>
        <a:xfrm>
          <a:off x="0" y="0"/>
          <a:ext cx="0" cy="0"/>
          <a:chOff x="0" y="0"/>
          <a:chExt cx="0" cy="0"/>
        </a:xfrm>
      </p:grpSpPr>
      <p:grpSp>
        <p:nvGrpSpPr>
          <p:cNvPr id="3023" name="Google Shape;3023;p30"/>
          <p:cNvGrpSpPr/>
          <p:nvPr/>
        </p:nvGrpSpPr>
        <p:grpSpPr>
          <a:xfrm rot="-3780242">
            <a:off x="812283" y="5253987"/>
            <a:ext cx="681504" cy="2240855"/>
            <a:chOff x="2643963" y="1509025"/>
            <a:chExt cx="330600" cy="1087047"/>
          </a:xfrm>
        </p:grpSpPr>
        <p:sp>
          <p:nvSpPr>
            <p:cNvPr id="3024" name="Google Shape;3024;p30"/>
            <p:cNvSpPr/>
            <p:nvPr/>
          </p:nvSpPr>
          <p:spPr>
            <a:xfrm>
              <a:off x="2643963" y="1509273"/>
              <a:ext cx="330600" cy="1086550"/>
            </a:xfrm>
            <a:custGeom>
              <a:avLst/>
              <a:gdLst/>
              <a:ahLst/>
              <a:cxnLst/>
              <a:rect l="l" t="t" r="r" b="b"/>
              <a:pathLst>
                <a:path w="13224" h="43462" extrusionOk="0">
                  <a:moveTo>
                    <a:pt x="6622" y="0"/>
                  </a:moveTo>
                  <a:cubicBezTo>
                    <a:pt x="4065" y="614"/>
                    <a:pt x="4462" y="9237"/>
                    <a:pt x="4639" y="9713"/>
                  </a:cubicBezTo>
                  <a:cubicBezTo>
                    <a:pt x="4690" y="9837"/>
                    <a:pt x="4711" y="9891"/>
                    <a:pt x="4710" y="9891"/>
                  </a:cubicBezTo>
                  <a:cubicBezTo>
                    <a:pt x="4699" y="9891"/>
                    <a:pt x="3834" y="7899"/>
                    <a:pt x="3391" y="7235"/>
                  </a:cubicBezTo>
                  <a:cubicBezTo>
                    <a:pt x="3197" y="6928"/>
                    <a:pt x="2898" y="6608"/>
                    <a:pt x="2589" y="6608"/>
                  </a:cubicBezTo>
                  <a:cubicBezTo>
                    <a:pt x="2519" y="6608"/>
                    <a:pt x="2449" y="6624"/>
                    <a:pt x="2379" y="6661"/>
                  </a:cubicBezTo>
                  <a:cubicBezTo>
                    <a:pt x="952" y="7572"/>
                    <a:pt x="2678" y="14291"/>
                    <a:pt x="3629" y="18018"/>
                  </a:cubicBezTo>
                  <a:cubicBezTo>
                    <a:pt x="3014" y="16612"/>
                    <a:pt x="2261" y="15303"/>
                    <a:pt x="1349" y="14114"/>
                  </a:cubicBezTo>
                  <a:cubicBezTo>
                    <a:pt x="1181" y="13879"/>
                    <a:pt x="944" y="13630"/>
                    <a:pt x="694" y="13630"/>
                  </a:cubicBezTo>
                  <a:cubicBezTo>
                    <a:pt x="648" y="13630"/>
                    <a:pt x="602" y="13639"/>
                    <a:pt x="556" y="13657"/>
                  </a:cubicBezTo>
                  <a:cubicBezTo>
                    <a:pt x="299" y="13757"/>
                    <a:pt x="220" y="14093"/>
                    <a:pt x="180" y="14371"/>
                  </a:cubicBezTo>
                  <a:cubicBezTo>
                    <a:pt x="1" y="15700"/>
                    <a:pt x="239" y="17048"/>
                    <a:pt x="556" y="18335"/>
                  </a:cubicBezTo>
                  <a:cubicBezTo>
                    <a:pt x="1211" y="20992"/>
                    <a:pt x="2162" y="23549"/>
                    <a:pt x="3371" y="25968"/>
                  </a:cubicBezTo>
                  <a:cubicBezTo>
                    <a:pt x="2955" y="25334"/>
                    <a:pt x="2459" y="24758"/>
                    <a:pt x="1904" y="24282"/>
                  </a:cubicBezTo>
                  <a:cubicBezTo>
                    <a:pt x="1658" y="24070"/>
                    <a:pt x="1358" y="23856"/>
                    <a:pt x="1048" y="23856"/>
                  </a:cubicBezTo>
                  <a:cubicBezTo>
                    <a:pt x="984" y="23856"/>
                    <a:pt x="919" y="23865"/>
                    <a:pt x="854" y="23886"/>
                  </a:cubicBezTo>
                  <a:cubicBezTo>
                    <a:pt x="378" y="24025"/>
                    <a:pt x="220" y="24679"/>
                    <a:pt x="259" y="25215"/>
                  </a:cubicBezTo>
                  <a:cubicBezTo>
                    <a:pt x="318" y="26008"/>
                    <a:pt x="595" y="26761"/>
                    <a:pt x="913" y="27474"/>
                  </a:cubicBezTo>
                  <a:cubicBezTo>
                    <a:pt x="2360" y="31003"/>
                    <a:pt x="4243" y="34333"/>
                    <a:pt x="6463" y="37365"/>
                  </a:cubicBezTo>
                  <a:lnTo>
                    <a:pt x="6463" y="43372"/>
                  </a:lnTo>
                  <a:cubicBezTo>
                    <a:pt x="6463" y="43432"/>
                    <a:pt x="6518" y="43461"/>
                    <a:pt x="6572" y="43461"/>
                  </a:cubicBezTo>
                  <a:cubicBezTo>
                    <a:pt x="6627" y="43461"/>
                    <a:pt x="6682" y="43432"/>
                    <a:pt x="6682" y="43372"/>
                  </a:cubicBezTo>
                  <a:lnTo>
                    <a:pt x="6682" y="37465"/>
                  </a:lnTo>
                  <a:cubicBezTo>
                    <a:pt x="8942" y="34412"/>
                    <a:pt x="10845" y="31042"/>
                    <a:pt x="12330" y="27474"/>
                  </a:cubicBezTo>
                  <a:cubicBezTo>
                    <a:pt x="12629" y="26761"/>
                    <a:pt x="12925" y="26008"/>
                    <a:pt x="12965" y="25215"/>
                  </a:cubicBezTo>
                  <a:cubicBezTo>
                    <a:pt x="13004" y="24679"/>
                    <a:pt x="12846" y="24025"/>
                    <a:pt x="12370" y="23886"/>
                  </a:cubicBezTo>
                  <a:cubicBezTo>
                    <a:pt x="12309" y="23865"/>
                    <a:pt x="12246" y="23856"/>
                    <a:pt x="12184" y="23856"/>
                  </a:cubicBezTo>
                  <a:cubicBezTo>
                    <a:pt x="11886" y="23856"/>
                    <a:pt x="11586" y="24070"/>
                    <a:pt x="11339" y="24282"/>
                  </a:cubicBezTo>
                  <a:cubicBezTo>
                    <a:pt x="10765" y="24758"/>
                    <a:pt x="10269" y="25334"/>
                    <a:pt x="9853" y="25968"/>
                  </a:cubicBezTo>
                  <a:cubicBezTo>
                    <a:pt x="11082" y="23549"/>
                    <a:pt x="12013" y="20992"/>
                    <a:pt x="12668" y="18335"/>
                  </a:cubicBezTo>
                  <a:cubicBezTo>
                    <a:pt x="12985" y="17048"/>
                    <a:pt x="13223" y="15700"/>
                    <a:pt x="13065" y="14371"/>
                  </a:cubicBezTo>
                  <a:cubicBezTo>
                    <a:pt x="13025" y="14093"/>
                    <a:pt x="12925" y="13757"/>
                    <a:pt x="12687" y="13657"/>
                  </a:cubicBezTo>
                  <a:cubicBezTo>
                    <a:pt x="12638" y="13639"/>
                    <a:pt x="12589" y="13630"/>
                    <a:pt x="12541" y="13630"/>
                  </a:cubicBezTo>
                  <a:cubicBezTo>
                    <a:pt x="12280" y="13630"/>
                    <a:pt x="12043" y="13879"/>
                    <a:pt x="11875" y="14114"/>
                  </a:cubicBezTo>
                  <a:cubicBezTo>
                    <a:pt x="10983" y="15303"/>
                    <a:pt x="10210" y="16612"/>
                    <a:pt x="9595" y="18018"/>
                  </a:cubicBezTo>
                  <a:cubicBezTo>
                    <a:pt x="10546" y="14291"/>
                    <a:pt x="12291" y="7572"/>
                    <a:pt x="10864" y="6661"/>
                  </a:cubicBezTo>
                  <a:cubicBezTo>
                    <a:pt x="10791" y="6624"/>
                    <a:pt x="10718" y="6608"/>
                    <a:pt x="10645" y="6608"/>
                  </a:cubicBezTo>
                  <a:cubicBezTo>
                    <a:pt x="10326" y="6608"/>
                    <a:pt x="10027" y="6928"/>
                    <a:pt x="9833" y="7235"/>
                  </a:cubicBezTo>
                  <a:cubicBezTo>
                    <a:pt x="9408" y="7899"/>
                    <a:pt x="8544" y="9891"/>
                    <a:pt x="8521" y="9891"/>
                  </a:cubicBezTo>
                  <a:cubicBezTo>
                    <a:pt x="8518" y="9891"/>
                    <a:pt x="8537" y="9837"/>
                    <a:pt x="8585" y="9713"/>
                  </a:cubicBezTo>
                  <a:cubicBezTo>
                    <a:pt x="8783" y="9237"/>
                    <a:pt x="9179" y="614"/>
                    <a:pt x="6622" y="0"/>
                  </a:cubicBezTo>
                  <a:close/>
                </a:path>
              </a:pathLst>
            </a:custGeom>
            <a:solidFill>
              <a:schemeClr val="dk1"/>
            </a:solidFill>
            <a:ln w="152400" cap="flat" cmpd="sng">
              <a:solidFill>
                <a:schemeClr val="lt2"/>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nvGrpSpPr>
            <p:cNvPr id="3025" name="Google Shape;3025;p30"/>
            <p:cNvGrpSpPr/>
            <p:nvPr/>
          </p:nvGrpSpPr>
          <p:grpSpPr>
            <a:xfrm>
              <a:off x="2643988" y="1509025"/>
              <a:ext cx="330550" cy="1087047"/>
              <a:chOff x="5683100" y="2795850"/>
              <a:chExt cx="330550" cy="1087047"/>
            </a:xfrm>
          </p:grpSpPr>
          <p:sp>
            <p:nvSpPr>
              <p:cNvPr id="3026" name="Google Shape;3026;p30"/>
              <p:cNvSpPr/>
              <p:nvPr/>
            </p:nvSpPr>
            <p:spPr>
              <a:xfrm>
                <a:off x="5683100" y="2795850"/>
                <a:ext cx="330550" cy="939100"/>
              </a:xfrm>
              <a:custGeom>
                <a:avLst/>
                <a:gdLst/>
                <a:ahLst/>
                <a:cxnLst/>
                <a:rect l="l" t="t" r="r" b="b"/>
                <a:pathLst>
                  <a:path w="13222" h="37564" extrusionOk="0">
                    <a:moveTo>
                      <a:pt x="6621" y="1"/>
                    </a:moveTo>
                    <a:cubicBezTo>
                      <a:pt x="4063" y="614"/>
                      <a:pt x="4459" y="9257"/>
                      <a:pt x="4639" y="9733"/>
                    </a:cubicBezTo>
                    <a:cubicBezTo>
                      <a:pt x="4689" y="9852"/>
                      <a:pt x="4710" y="9905"/>
                      <a:pt x="4709" y="9905"/>
                    </a:cubicBezTo>
                    <a:cubicBezTo>
                      <a:pt x="4701" y="9905"/>
                      <a:pt x="3832" y="7920"/>
                      <a:pt x="3389" y="7256"/>
                    </a:cubicBezTo>
                    <a:cubicBezTo>
                      <a:pt x="3192" y="6943"/>
                      <a:pt x="2885" y="6617"/>
                      <a:pt x="2572" y="6617"/>
                    </a:cubicBezTo>
                    <a:cubicBezTo>
                      <a:pt x="2508" y="6617"/>
                      <a:pt x="2443" y="6631"/>
                      <a:pt x="2379" y="6661"/>
                    </a:cubicBezTo>
                    <a:cubicBezTo>
                      <a:pt x="952" y="7592"/>
                      <a:pt x="2675" y="14313"/>
                      <a:pt x="3627" y="18019"/>
                    </a:cubicBezTo>
                    <a:cubicBezTo>
                      <a:pt x="3013" y="16631"/>
                      <a:pt x="2260" y="15323"/>
                      <a:pt x="1348" y="14115"/>
                    </a:cubicBezTo>
                    <a:cubicBezTo>
                      <a:pt x="1185" y="13886"/>
                      <a:pt x="953" y="13643"/>
                      <a:pt x="711" y="13643"/>
                    </a:cubicBezTo>
                    <a:cubicBezTo>
                      <a:pt x="659" y="13643"/>
                      <a:pt x="607" y="13654"/>
                      <a:pt x="555" y="13678"/>
                    </a:cubicBezTo>
                    <a:cubicBezTo>
                      <a:pt x="297" y="13777"/>
                      <a:pt x="217" y="14094"/>
                      <a:pt x="178" y="14392"/>
                    </a:cubicBezTo>
                    <a:cubicBezTo>
                      <a:pt x="0" y="15700"/>
                      <a:pt x="238" y="17048"/>
                      <a:pt x="555" y="18336"/>
                    </a:cubicBezTo>
                    <a:cubicBezTo>
                      <a:pt x="1208" y="20992"/>
                      <a:pt x="2160" y="23569"/>
                      <a:pt x="3370" y="25968"/>
                    </a:cubicBezTo>
                    <a:cubicBezTo>
                      <a:pt x="2953" y="25334"/>
                      <a:pt x="2458" y="24779"/>
                      <a:pt x="1903" y="24283"/>
                    </a:cubicBezTo>
                    <a:cubicBezTo>
                      <a:pt x="1659" y="24073"/>
                      <a:pt x="1364" y="23875"/>
                      <a:pt x="1058" y="23875"/>
                    </a:cubicBezTo>
                    <a:cubicBezTo>
                      <a:pt x="989" y="23875"/>
                      <a:pt x="921" y="23885"/>
                      <a:pt x="852" y="23907"/>
                    </a:cubicBezTo>
                    <a:cubicBezTo>
                      <a:pt x="376" y="24045"/>
                      <a:pt x="217" y="24700"/>
                      <a:pt x="257" y="25234"/>
                    </a:cubicBezTo>
                    <a:cubicBezTo>
                      <a:pt x="317" y="26027"/>
                      <a:pt x="595" y="26761"/>
                      <a:pt x="912" y="27494"/>
                    </a:cubicBezTo>
                    <a:cubicBezTo>
                      <a:pt x="2398" y="31102"/>
                      <a:pt x="4321" y="34492"/>
                      <a:pt x="6621" y="37564"/>
                    </a:cubicBezTo>
                    <a:cubicBezTo>
                      <a:pt x="8920" y="34492"/>
                      <a:pt x="10842" y="31102"/>
                      <a:pt x="12330" y="27494"/>
                    </a:cubicBezTo>
                    <a:cubicBezTo>
                      <a:pt x="12626" y="26761"/>
                      <a:pt x="12924" y="26027"/>
                      <a:pt x="12964" y="25234"/>
                    </a:cubicBezTo>
                    <a:cubicBezTo>
                      <a:pt x="13004" y="24700"/>
                      <a:pt x="12845" y="24045"/>
                      <a:pt x="12369" y="23907"/>
                    </a:cubicBezTo>
                    <a:cubicBezTo>
                      <a:pt x="12304" y="23885"/>
                      <a:pt x="12239" y="23875"/>
                      <a:pt x="12173" y="23875"/>
                    </a:cubicBezTo>
                    <a:cubicBezTo>
                      <a:pt x="11878" y="23875"/>
                      <a:pt x="11581" y="24073"/>
                      <a:pt x="11339" y="24283"/>
                    </a:cubicBezTo>
                    <a:cubicBezTo>
                      <a:pt x="10763" y="24779"/>
                      <a:pt x="10268" y="25334"/>
                      <a:pt x="9851" y="25968"/>
                    </a:cubicBezTo>
                    <a:cubicBezTo>
                      <a:pt x="11080" y="23569"/>
                      <a:pt x="12013" y="20992"/>
                      <a:pt x="12666" y="18336"/>
                    </a:cubicBezTo>
                    <a:cubicBezTo>
                      <a:pt x="12983" y="17048"/>
                      <a:pt x="13221" y="15700"/>
                      <a:pt x="13062" y="14392"/>
                    </a:cubicBezTo>
                    <a:cubicBezTo>
                      <a:pt x="13023" y="14094"/>
                      <a:pt x="12924" y="13777"/>
                      <a:pt x="12687" y="13678"/>
                    </a:cubicBezTo>
                    <a:cubicBezTo>
                      <a:pt x="12631" y="13654"/>
                      <a:pt x="12576" y="13643"/>
                      <a:pt x="12522" y="13643"/>
                    </a:cubicBezTo>
                    <a:cubicBezTo>
                      <a:pt x="12268" y="13643"/>
                      <a:pt x="12037" y="13886"/>
                      <a:pt x="11873" y="14115"/>
                    </a:cubicBezTo>
                    <a:cubicBezTo>
                      <a:pt x="10982" y="15323"/>
                      <a:pt x="10208" y="16631"/>
                      <a:pt x="9594" y="18019"/>
                    </a:cubicBezTo>
                    <a:cubicBezTo>
                      <a:pt x="10546" y="14313"/>
                      <a:pt x="12290" y="7592"/>
                      <a:pt x="10863" y="6661"/>
                    </a:cubicBezTo>
                    <a:cubicBezTo>
                      <a:pt x="10795" y="6631"/>
                      <a:pt x="10728" y="6617"/>
                      <a:pt x="10661" y="6617"/>
                    </a:cubicBezTo>
                    <a:cubicBezTo>
                      <a:pt x="10336" y="6617"/>
                      <a:pt x="10029" y="6943"/>
                      <a:pt x="9832" y="7256"/>
                    </a:cubicBezTo>
                    <a:cubicBezTo>
                      <a:pt x="9405" y="7920"/>
                      <a:pt x="8540" y="9905"/>
                      <a:pt x="8520" y="9905"/>
                    </a:cubicBezTo>
                    <a:cubicBezTo>
                      <a:pt x="8516" y="9905"/>
                      <a:pt x="8535" y="9852"/>
                      <a:pt x="8583" y="9733"/>
                    </a:cubicBezTo>
                    <a:cubicBezTo>
                      <a:pt x="8781" y="9257"/>
                      <a:pt x="9177" y="614"/>
                      <a:pt x="662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27" name="Google Shape;3027;p30"/>
              <p:cNvSpPr/>
              <p:nvPr/>
            </p:nvSpPr>
            <p:spPr>
              <a:xfrm>
                <a:off x="5759400" y="2990350"/>
                <a:ext cx="178425" cy="703986"/>
              </a:xfrm>
              <a:custGeom>
                <a:avLst/>
                <a:gdLst/>
                <a:ahLst/>
                <a:cxnLst/>
                <a:rect l="l" t="t" r="r" b="b"/>
                <a:pathLst>
                  <a:path w="7137" h="26563" extrusionOk="0">
                    <a:moveTo>
                      <a:pt x="3569" y="0"/>
                    </a:moveTo>
                    <a:cubicBezTo>
                      <a:pt x="2181" y="436"/>
                      <a:pt x="2399" y="6542"/>
                      <a:pt x="2498" y="6879"/>
                    </a:cubicBezTo>
                    <a:cubicBezTo>
                      <a:pt x="2524" y="6966"/>
                      <a:pt x="2534" y="7004"/>
                      <a:pt x="2532" y="7004"/>
                    </a:cubicBezTo>
                    <a:cubicBezTo>
                      <a:pt x="2520" y="7004"/>
                      <a:pt x="2063" y="5594"/>
                      <a:pt x="1824" y="5135"/>
                    </a:cubicBezTo>
                    <a:cubicBezTo>
                      <a:pt x="1727" y="4908"/>
                      <a:pt x="1563" y="4681"/>
                      <a:pt x="1388" y="4681"/>
                    </a:cubicBezTo>
                    <a:cubicBezTo>
                      <a:pt x="1349" y="4681"/>
                      <a:pt x="1309" y="4693"/>
                      <a:pt x="1269" y="4718"/>
                    </a:cubicBezTo>
                    <a:cubicBezTo>
                      <a:pt x="496" y="5373"/>
                      <a:pt x="1447" y="10110"/>
                      <a:pt x="1962" y="12747"/>
                    </a:cubicBezTo>
                    <a:cubicBezTo>
                      <a:pt x="1626" y="11756"/>
                      <a:pt x="1209" y="10823"/>
                      <a:pt x="733" y="9972"/>
                    </a:cubicBezTo>
                    <a:cubicBezTo>
                      <a:pt x="632" y="9819"/>
                      <a:pt x="501" y="9638"/>
                      <a:pt x="367" y="9638"/>
                    </a:cubicBezTo>
                    <a:cubicBezTo>
                      <a:pt x="344" y="9638"/>
                      <a:pt x="320" y="9643"/>
                      <a:pt x="297" y="9655"/>
                    </a:cubicBezTo>
                    <a:cubicBezTo>
                      <a:pt x="159" y="9734"/>
                      <a:pt x="99" y="9972"/>
                      <a:pt x="80" y="10170"/>
                    </a:cubicBezTo>
                    <a:cubicBezTo>
                      <a:pt x="1" y="11101"/>
                      <a:pt x="120" y="12052"/>
                      <a:pt x="297" y="12964"/>
                    </a:cubicBezTo>
                    <a:cubicBezTo>
                      <a:pt x="654" y="14848"/>
                      <a:pt x="1150" y="16651"/>
                      <a:pt x="1824" y="18356"/>
                    </a:cubicBezTo>
                    <a:cubicBezTo>
                      <a:pt x="1587" y="17920"/>
                      <a:pt x="1328" y="17504"/>
                      <a:pt x="1011" y="17167"/>
                    </a:cubicBezTo>
                    <a:cubicBezTo>
                      <a:pt x="879" y="17019"/>
                      <a:pt x="719" y="16870"/>
                      <a:pt x="555" y="16870"/>
                    </a:cubicBezTo>
                    <a:cubicBezTo>
                      <a:pt x="522" y="16870"/>
                      <a:pt x="489" y="16876"/>
                      <a:pt x="456" y="16889"/>
                    </a:cubicBezTo>
                    <a:cubicBezTo>
                      <a:pt x="199" y="16989"/>
                      <a:pt x="120" y="17465"/>
                      <a:pt x="139" y="17841"/>
                    </a:cubicBezTo>
                    <a:cubicBezTo>
                      <a:pt x="159" y="18396"/>
                      <a:pt x="318" y="18932"/>
                      <a:pt x="477" y="19426"/>
                    </a:cubicBezTo>
                    <a:cubicBezTo>
                      <a:pt x="1288" y="21984"/>
                      <a:pt x="2319" y="24382"/>
                      <a:pt x="3569" y="26563"/>
                    </a:cubicBezTo>
                    <a:cubicBezTo>
                      <a:pt x="4798" y="24382"/>
                      <a:pt x="5848" y="21984"/>
                      <a:pt x="6641" y="19426"/>
                    </a:cubicBezTo>
                    <a:cubicBezTo>
                      <a:pt x="6799" y="18932"/>
                      <a:pt x="6958" y="18396"/>
                      <a:pt x="6997" y="17841"/>
                    </a:cubicBezTo>
                    <a:cubicBezTo>
                      <a:pt x="7018" y="17465"/>
                      <a:pt x="6918" y="16989"/>
                      <a:pt x="6680" y="16889"/>
                    </a:cubicBezTo>
                    <a:cubicBezTo>
                      <a:pt x="6647" y="16876"/>
                      <a:pt x="6613" y="16870"/>
                      <a:pt x="6579" y="16870"/>
                    </a:cubicBezTo>
                    <a:cubicBezTo>
                      <a:pt x="6411" y="16870"/>
                      <a:pt x="6238" y="17019"/>
                      <a:pt x="6106" y="17167"/>
                    </a:cubicBezTo>
                    <a:cubicBezTo>
                      <a:pt x="5808" y="17504"/>
                      <a:pt x="5531" y="17920"/>
                      <a:pt x="5313" y="18356"/>
                    </a:cubicBezTo>
                    <a:cubicBezTo>
                      <a:pt x="5967" y="16651"/>
                      <a:pt x="6482" y="14848"/>
                      <a:pt x="6839" y="12964"/>
                    </a:cubicBezTo>
                    <a:cubicBezTo>
                      <a:pt x="6997" y="12052"/>
                      <a:pt x="7137" y="11101"/>
                      <a:pt x="7037" y="10170"/>
                    </a:cubicBezTo>
                    <a:cubicBezTo>
                      <a:pt x="7018" y="9972"/>
                      <a:pt x="6978" y="9734"/>
                      <a:pt x="6839" y="9655"/>
                    </a:cubicBezTo>
                    <a:cubicBezTo>
                      <a:pt x="6816" y="9643"/>
                      <a:pt x="6792" y="9638"/>
                      <a:pt x="6769" y="9638"/>
                    </a:cubicBezTo>
                    <a:cubicBezTo>
                      <a:pt x="6630" y="9638"/>
                      <a:pt x="6488" y="9819"/>
                      <a:pt x="6403" y="9972"/>
                    </a:cubicBezTo>
                    <a:cubicBezTo>
                      <a:pt x="5908" y="10823"/>
                      <a:pt x="5511" y="11756"/>
                      <a:pt x="5174" y="12747"/>
                    </a:cubicBezTo>
                    <a:cubicBezTo>
                      <a:pt x="5689" y="10110"/>
                      <a:pt x="6622" y="5373"/>
                      <a:pt x="5848" y="4718"/>
                    </a:cubicBezTo>
                    <a:cubicBezTo>
                      <a:pt x="5811" y="4693"/>
                      <a:pt x="5775" y="4681"/>
                      <a:pt x="5738" y="4681"/>
                    </a:cubicBezTo>
                    <a:cubicBezTo>
                      <a:pt x="5573" y="4681"/>
                      <a:pt x="5407" y="4908"/>
                      <a:pt x="5293" y="5135"/>
                    </a:cubicBezTo>
                    <a:cubicBezTo>
                      <a:pt x="5072" y="5594"/>
                      <a:pt x="4602" y="7004"/>
                      <a:pt x="4587" y="7004"/>
                    </a:cubicBezTo>
                    <a:cubicBezTo>
                      <a:pt x="4584" y="7004"/>
                      <a:pt x="4594" y="6966"/>
                      <a:pt x="4619" y="6879"/>
                    </a:cubicBezTo>
                    <a:cubicBezTo>
                      <a:pt x="4738" y="6542"/>
                      <a:pt x="4936" y="436"/>
                      <a:pt x="3569" y="0"/>
                    </a:cubicBezTo>
                    <a:close/>
                  </a:path>
                </a:pathLst>
              </a:custGeom>
              <a:solidFill>
                <a:srgbClr val="191919">
                  <a:alpha val="128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28" name="Google Shape;3028;p30"/>
              <p:cNvSpPr/>
              <p:nvPr/>
            </p:nvSpPr>
            <p:spPr>
              <a:xfrm>
                <a:off x="5725918" y="3408154"/>
                <a:ext cx="120741" cy="278783"/>
              </a:xfrm>
              <a:custGeom>
                <a:avLst/>
                <a:gdLst/>
                <a:ahLst/>
                <a:cxnLst/>
                <a:rect l="l" t="t" r="r" b="b"/>
                <a:pathLst>
                  <a:path w="6176" h="11910" extrusionOk="0">
                    <a:moveTo>
                      <a:pt x="144" y="0"/>
                    </a:moveTo>
                    <a:cubicBezTo>
                      <a:pt x="75" y="0"/>
                      <a:pt x="0" y="73"/>
                      <a:pt x="28" y="154"/>
                    </a:cubicBezTo>
                    <a:cubicBezTo>
                      <a:pt x="722" y="1740"/>
                      <a:pt x="1396" y="3345"/>
                      <a:pt x="2110" y="4930"/>
                    </a:cubicBezTo>
                    <a:cubicBezTo>
                      <a:pt x="2803" y="6458"/>
                      <a:pt x="3635" y="7924"/>
                      <a:pt x="4488" y="9371"/>
                    </a:cubicBezTo>
                    <a:cubicBezTo>
                      <a:pt x="4964" y="10203"/>
                      <a:pt x="5459" y="11036"/>
                      <a:pt x="5935" y="11868"/>
                    </a:cubicBezTo>
                    <a:cubicBezTo>
                      <a:pt x="5957" y="11897"/>
                      <a:pt x="5988" y="11909"/>
                      <a:pt x="6020" y="11909"/>
                    </a:cubicBezTo>
                    <a:cubicBezTo>
                      <a:pt x="6097" y="11909"/>
                      <a:pt x="6176" y="11834"/>
                      <a:pt x="6133" y="11749"/>
                    </a:cubicBezTo>
                    <a:cubicBezTo>
                      <a:pt x="5261" y="10283"/>
                      <a:pt x="4369" y="8816"/>
                      <a:pt x="3556" y="7309"/>
                    </a:cubicBezTo>
                    <a:cubicBezTo>
                      <a:pt x="2744" y="5842"/>
                      <a:pt x="2049" y="4296"/>
                      <a:pt x="1375" y="2750"/>
                    </a:cubicBezTo>
                    <a:cubicBezTo>
                      <a:pt x="1000" y="1838"/>
                      <a:pt x="603" y="947"/>
                      <a:pt x="226" y="54"/>
                    </a:cubicBezTo>
                    <a:cubicBezTo>
                      <a:pt x="207" y="16"/>
                      <a:pt x="176" y="0"/>
                      <a:pt x="14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29" name="Google Shape;3029;p30"/>
              <p:cNvSpPr/>
              <p:nvPr/>
            </p:nvSpPr>
            <p:spPr>
              <a:xfrm>
                <a:off x="5843926" y="3418358"/>
                <a:ext cx="149968" cy="209895"/>
              </a:xfrm>
              <a:custGeom>
                <a:avLst/>
                <a:gdLst/>
                <a:ahLst/>
                <a:cxnLst/>
                <a:rect l="l" t="t" r="r" b="b"/>
                <a:pathLst>
                  <a:path w="7671" h="8967" extrusionOk="0">
                    <a:moveTo>
                      <a:pt x="7533" y="1"/>
                    </a:moveTo>
                    <a:cubicBezTo>
                      <a:pt x="7501" y="1"/>
                      <a:pt x="7471" y="16"/>
                      <a:pt x="7452" y="54"/>
                    </a:cubicBezTo>
                    <a:cubicBezTo>
                      <a:pt x="5945" y="2631"/>
                      <a:pt x="4101" y="4991"/>
                      <a:pt x="1960" y="7071"/>
                    </a:cubicBezTo>
                    <a:cubicBezTo>
                      <a:pt x="1366" y="7666"/>
                      <a:pt x="731" y="8242"/>
                      <a:pt x="78" y="8797"/>
                    </a:cubicBezTo>
                    <a:cubicBezTo>
                      <a:pt x="1" y="8858"/>
                      <a:pt x="78" y="8967"/>
                      <a:pt x="163" y="8967"/>
                    </a:cubicBezTo>
                    <a:cubicBezTo>
                      <a:pt x="188" y="8967"/>
                      <a:pt x="214" y="8957"/>
                      <a:pt x="236" y="8935"/>
                    </a:cubicBezTo>
                    <a:cubicBezTo>
                      <a:pt x="2536" y="6992"/>
                      <a:pt x="4577" y="4772"/>
                      <a:pt x="6282" y="2295"/>
                    </a:cubicBezTo>
                    <a:cubicBezTo>
                      <a:pt x="6757" y="1600"/>
                      <a:pt x="7214" y="887"/>
                      <a:pt x="7630" y="154"/>
                    </a:cubicBezTo>
                    <a:cubicBezTo>
                      <a:pt x="7671" y="73"/>
                      <a:pt x="7600" y="1"/>
                      <a:pt x="753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30" name="Google Shape;3030;p30"/>
              <p:cNvSpPr/>
              <p:nvPr/>
            </p:nvSpPr>
            <p:spPr>
              <a:xfrm>
                <a:off x="5841638" y="3353504"/>
                <a:ext cx="128522" cy="169026"/>
              </a:xfrm>
              <a:custGeom>
                <a:avLst/>
                <a:gdLst/>
                <a:ahLst/>
                <a:cxnLst/>
                <a:rect l="l" t="t" r="r" b="b"/>
                <a:pathLst>
                  <a:path w="6574" h="7221" extrusionOk="0">
                    <a:moveTo>
                      <a:pt x="6428" y="0"/>
                    </a:moveTo>
                    <a:cubicBezTo>
                      <a:pt x="6396" y="0"/>
                      <a:pt x="6364" y="14"/>
                      <a:pt x="6340" y="50"/>
                    </a:cubicBezTo>
                    <a:cubicBezTo>
                      <a:pt x="4932" y="2053"/>
                      <a:pt x="3208" y="3777"/>
                      <a:pt x="1503" y="5542"/>
                    </a:cubicBezTo>
                    <a:cubicBezTo>
                      <a:pt x="1027" y="6036"/>
                      <a:pt x="531" y="6533"/>
                      <a:pt x="76" y="7048"/>
                    </a:cubicBezTo>
                    <a:cubicBezTo>
                      <a:pt x="0" y="7123"/>
                      <a:pt x="73" y="7221"/>
                      <a:pt x="147" y="7221"/>
                    </a:cubicBezTo>
                    <a:cubicBezTo>
                      <a:pt x="171" y="7221"/>
                      <a:pt x="195" y="7210"/>
                      <a:pt x="214" y="7186"/>
                    </a:cubicBezTo>
                    <a:cubicBezTo>
                      <a:pt x="1900" y="5383"/>
                      <a:pt x="3684" y="3678"/>
                      <a:pt x="5269" y="1775"/>
                    </a:cubicBezTo>
                    <a:cubicBezTo>
                      <a:pt x="5706" y="1260"/>
                      <a:pt x="6121" y="724"/>
                      <a:pt x="6518" y="150"/>
                    </a:cubicBezTo>
                    <a:cubicBezTo>
                      <a:pt x="6573" y="80"/>
                      <a:pt x="6502" y="0"/>
                      <a:pt x="642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31" name="Google Shape;3031;p30"/>
              <p:cNvSpPr/>
              <p:nvPr/>
            </p:nvSpPr>
            <p:spPr>
              <a:xfrm>
                <a:off x="5843965" y="3224896"/>
                <a:ext cx="141014" cy="199291"/>
              </a:xfrm>
              <a:custGeom>
                <a:avLst/>
                <a:gdLst/>
                <a:ahLst/>
                <a:cxnLst/>
                <a:rect l="l" t="t" r="r" b="b"/>
                <a:pathLst>
                  <a:path w="7213" h="8514" extrusionOk="0">
                    <a:moveTo>
                      <a:pt x="7070" y="1"/>
                    </a:moveTo>
                    <a:cubicBezTo>
                      <a:pt x="7035" y="1"/>
                      <a:pt x="7000" y="17"/>
                      <a:pt x="6974" y="55"/>
                    </a:cubicBezTo>
                    <a:cubicBezTo>
                      <a:pt x="5566" y="2434"/>
                      <a:pt x="3684" y="4495"/>
                      <a:pt x="1781" y="6517"/>
                    </a:cubicBezTo>
                    <a:cubicBezTo>
                      <a:pt x="1205" y="7112"/>
                      <a:pt x="650" y="7725"/>
                      <a:pt x="76" y="8341"/>
                    </a:cubicBezTo>
                    <a:cubicBezTo>
                      <a:pt x="0" y="8415"/>
                      <a:pt x="73" y="8513"/>
                      <a:pt x="147" y="8513"/>
                    </a:cubicBezTo>
                    <a:cubicBezTo>
                      <a:pt x="171" y="8513"/>
                      <a:pt x="195" y="8503"/>
                      <a:pt x="214" y="8479"/>
                    </a:cubicBezTo>
                    <a:cubicBezTo>
                      <a:pt x="2177" y="6417"/>
                      <a:pt x="4178" y="4376"/>
                      <a:pt x="5864" y="2096"/>
                    </a:cubicBezTo>
                    <a:cubicBezTo>
                      <a:pt x="6340" y="1461"/>
                      <a:pt x="6776" y="827"/>
                      <a:pt x="7172" y="153"/>
                    </a:cubicBezTo>
                    <a:cubicBezTo>
                      <a:pt x="7212" y="72"/>
                      <a:pt x="7143" y="1"/>
                      <a:pt x="707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32" name="Google Shape;3032;p30"/>
              <p:cNvSpPr/>
              <p:nvPr/>
            </p:nvSpPr>
            <p:spPr>
              <a:xfrm>
                <a:off x="5706250" y="3179070"/>
                <a:ext cx="141464" cy="285642"/>
              </a:xfrm>
              <a:custGeom>
                <a:avLst/>
                <a:gdLst/>
                <a:ahLst/>
                <a:cxnLst/>
                <a:rect l="l" t="t" r="r" b="b"/>
                <a:pathLst>
                  <a:path w="7236" h="12203" extrusionOk="0">
                    <a:moveTo>
                      <a:pt x="154" y="0"/>
                    </a:moveTo>
                    <a:cubicBezTo>
                      <a:pt x="78" y="0"/>
                      <a:pt x="1" y="84"/>
                      <a:pt x="42" y="168"/>
                    </a:cubicBezTo>
                    <a:cubicBezTo>
                      <a:pt x="975" y="1696"/>
                      <a:pt x="1747" y="3281"/>
                      <a:pt x="2561" y="4867"/>
                    </a:cubicBezTo>
                    <a:cubicBezTo>
                      <a:pt x="3393" y="6493"/>
                      <a:pt x="4265" y="8058"/>
                      <a:pt x="5257" y="9564"/>
                    </a:cubicBezTo>
                    <a:cubicBezTo>
                      <a:pt x="5831" y="10437"/>
                      <a:pt x="6425" y="11290"/>
                      <a:pt x="7001" y="12162"/>
                    </a:cubicBezTo>
                    <a:cubicBezTo>
                      <a:pt x="7024" y="12190"/>
                      <a:pt x="7055" y="12202"/>
                      <a:pt x="7085" y="12202"/>
                    </a:cubicBezTo>
                    <a:cubicBezTo>
                      <a:pt x="7161" y="12202"/>
                      <a:pt x="7235" y="12128"/>
                      <a:pt x="7179" y="12043"/>
                    </a:cubicBezTo>
                    <a:cubicBezTo>
                      <a:pt x="6168" y="10537"/>
                      <a:pt x="5117" y="9030"/>
                      <a:pt x="4186" y="7444"/>
                    </a:cubicBezTo>
                    <a:cubicBezTo>
                      <a:pt x="3293" y="5898"/>
                      <a:pt x="2521" y="4292"/>
                      <a:pt x="1688" y="2706"/>
                    </a:cubicBezTo>
                    <a:cubicBezTo>
                      <a:pt x="1232" y="1815"/>
                      <a:pt x="756" y="922"/>
                      <a:pt x="241" y="50"/>
                    </a:cubicBezTo>
                    <a:cubicBezTo>
                      <a:pt x="217" y="15"/>
                      <a:pt x="186" y="0"/>
                      <a:pt x="15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33" name="Google Shape;3033;p30"/>
              <p:cNvSpPr/>
              <p:nvPr/>
            </p:nvSpPr>
            <p:spPr>
              <a:xfrm>
                <a:off x="5748851" y="3051725"/>
                <a:ext cx="97379" cy="277824"/>
              </a:xfrm>
              <a:custGeom>
                <a:avLst/>
                <a:gdLst/>
                <a:ahLst/>
                <a:cxnLst/>
                <a:rect l="l" t="t" r="r" b="b"/>
                <a:pathLst>
                  <a:path w="4981" h="11869" extrusionOk="0">
                    <a:moveTo>
                      <a:pt x="126" y="0"/>
                    </a:moveTo>
                    <a:cubicBezTo>
                      <a:pt x="63" y="0"/>
                      <a:pt x="1" y="55"/>
                      <a:pt x="25" y="138"/>
                    </a:cubicBezTo>
                    <a:cubicBezTo>
                      <a:pt x="1035" y="3251"/>
                      <a:pt x="2285" y="6264"/>
                      <a:pt x="3612" y="9257"/>
                    </a:cubicBezTo>
                    <a:cubicBezTo>
                      <a:pt x="3989" y="10110"/>
                      <a:pt x="4386" y="10962"/>
                      <a:pt x="4762" y="11815"/>
                    </a:cubicBezTo>
                    <a:cubicBezTo>
                      <a:pt x="4781" y="11853"/>
                      <a:pt x="4812" y="11868"/>
                      <a:pt x="4843" y="11868"/>
                    </a:cubicBezTo>
                    <a:cubicBezTo>
                      <a:pt x="4911" y="11868"/>
                      <a:pt x="4981" y="11796"/>
                      <a:pt x="4941" y="11715"/>
                    </a:cubicBezTo>
                    <a:cubicBezTo>
                      <a:pt x="3593" y="8722"/>
                      <a:pt x="2245" y="5728"/>
                      <a:pt x="1114" y="2636"/>
                    </a:cubicBezTo>
                    <a:cubicBezTo>
                      <a:pt x="797" y="1785"/>
                      <a:pt x="520" y="931"/>
                      <a:pt x="223" y="80"/>
                    </a:cubicBezTo>
                    <a:cubicBezTo>
                      <a:pt x="207" y="24"/>
                      <a:pt x="166" y="0"/>
                      <a:pt x="12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34" name="Google Shape;3034;p30"/>
              <p:cNvSpPr/>
              <p:nvPr/>
            </p:nvSpPr>
            <p:spPr>
              <a:xfrm>
                <a:off x="5843476" y="3059355"/>
                <a:ext cx="119333" cy="199643"/>
              </a:xfrm>
              <a:custGeom>
                <a:avLst/>
                <a:gdLst/>
                <a:ahLst/>
                <a:cxnLst/>
                <a:rect l="l" t="t" r="r" b="b"/>
                <a:pathLst>
                  <a:path w="6104" h="8529" extrusionOk="0">
                    <a:moveTo>
                      <a:pt x="5948" y="1"/>
                    </a:moveTo>
                    <a:cubicBezTo>
                      <a:pt x="5917" y="1"/>
                      <a:pt x="5886" y="15"/>
                      <a:pt x="5868" y="50"/>
                    </a:cubicBezTo>
                    <a:cubicBezTo>
                      <a:pt x="4441" y="2251"/>
                      <a:pt x="3035" y="4451"/>
                      <a:pt x="1468" y="6552"/>
                    </a:cubicBezTo>
                    <a:cubicBezTo>
                      <a:pt x="1013" y="7167"/>
                      <a:pt x="537" y="7762"/>
                      <a:pt x="61" y="8336"/>
                    </a:cubicBezTo>
                    <a:cubicBezTo>
                      <a:pt x="1" y="8427"/>
                      <a:pt x="66" y="8529"/>
                      <a:pt x="145" y="8529"/>
                    </a:cubicBezTo>
                    <a:cubicBezTo>
                      <a:pt x="170" y="8529"/>
                      <a:pt x="196" y="8519"/>
                      <a:pt x="220" y="8495"/>
                    </a:cubicBezTo>
                    <a:cubicBezTo>
                      <a:pt x="1904" y="6454"/>
                      <a:pt x="3391" y="4253"/>
                      <a:pt x="4838" y="2033"/>
                    </a:cubicBezTo>
                    <a:cubicBezTo>
                      <a:pt x="5234" y="1419"/>
                      <a:pt x="5651" y="785"/>
                      <a:pt x="6048" y="150"/>
                    </a:cubicBezTo>
                    <a:cubicBezTo>
                      <a:pt x="6103" y="80"/>
                      <a:pt x="6022" y="1"/>
                      <a:pt x="594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35" name="Google Shape;3035;p30"/>
              <p:cNvSpPr/>
              <p:nvPr/>
            </p:nvSpPr>
            <p:spPr>
              <a:xfrm>
                <a:off x="5842349" y="2975202"/>
                <a:ext cx="56049" cy="93803"/>
              </a:xfrm>
              <a:custGeom>
                <a:avLst/>
                <a:gdLst/>
                <a:ahLst/>
                <a:cxnLst/>
                <a:rect l="l" t="t" r="r" b="b"/>
                <a:pathLst>
                  <a:path w="3427" h="4803" extrusionOk="0">
                    <a:moveTo>
                      <a:pt x="3275" y="0"/>
                    </a:moveTo>
                    <a:cubicBezTo>
                      <a:pt x="3245" y="0"/>
                      <a:pt x="3214" y="12"/>
                      <a:pt x="3191" y="41"/>
                    </a:cubicBezTo>
                    <a:cubicBezTo>
                      <a:pt x="2339" y="1190"/>
                      <a:pt x="1784" y="2538"/>
                      <a:pt x="912" y="3688"/>
                    </a:cubicBezTo>
                    <a:cubicBezTo>
                      <a:pt x="674" y="4026"/>
                      <a:pt x="397" y="4343"/>
                      <a:pt x="80" y="4620"/>
                    </a:cubicBezTo>
                    <a:cubicBezTo>
                      <a:pt x="0" y="4699"/>
                      <a:pt x="84" y="4802"/>
                      <a:pt x="172" y="4802"/>
                    </a:cubicBezTo>
                    <a:cubicBezTo>
                      <a:pt x="194" y="4802"/>
                      <a:pt x="218" y="4795"/>
                      <a:pt x="238" y="4779"/>
                    </a:cubicBezTo>
                    <a:cubicBezTo>
                      <a:pt x="1309" y="3767"/>
                      <a:pt x="1943" y="2440"/>
                      <a:pt x="2676" y="1211"/>
                    </a:cubicBezTo>
                    <a:cubicBezTo>
                      <a:pt x="2894" y="834"/>
                      <a:pt x="3112" y="497"/>
                      <a:pt x="3370" y="160"/>
                    </a:cubicBezTo>
                    <a:cubicBezTo>
                      <a:pt x="3427" y="75"/>
                      <a:pt x="3352" y="0"/>
                      <a:pt x="327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36" name="Google Shape;3036;p30"/>
              <p:cNvSpPr/>
              <p:nvPr/>
            </p:nvSpPr>
            <p:spPr>
              <a:xfrm>
                <a:off x="5797825" y="2921315"/>
                <a:ext cx="47956" cy="79890"/>
              </a:xfrm>
              <a:custGeom>
                <a:avLst/>
                <a:gdLst/>
                <a:ahLst/>
                <a:cxnLst/>
                <a:rect l="l" t="t" r="r" b="b"/>
                <a:pathLst>
                  <a:path w="2453" h="3413" extrusionOk="0">
                    <a:moveTo>
                      <a:pt x="160" y="1"/>
                    </a:moveTo>
                    <a:cubicBezTo>
                      <a:pt x="85" y="1"/>
                      <a:pt x="1" y="75"/>
                      <a:pt x="57" y="160"/>
                    </a:cubicBezTo>
                    <a:cubicBezTo>
                      <a:pt x="771" y="1230"/>
                      <a:pt x="1503" y="2301"/>
                      <a:pt x="2217" y="3371"/>
                    </a:cubicBezTo>
                    <a:cubicBezTo>
                      <a:pt x="2240" y="3400"/>
                      <a:pt x="2271" y="3412"/>
                      <a:pt x="2302" y="3412"/>
                    </a:cubicBezTo>
                    <a:cubicBezTo>
                      <a:pt x="2378" y="3412"/>
                      <a:pt x="2453" y="3337"/>
                      <a:pt x="2396" y="3252"/>
                    </a:cubicBezTo>
                    <a:cubicBezTo>
                      <a:pt x="1683" y="2182"/>
                      <a:pt x="969" y="1112"/>
                      <a:pt x="235" y="41"/>
                    </a:cubicBezTo>
                    <a:cubicBezTo>
                      <a:pt x="218" y="13"/>
                      <a:pt x="190" y="1"/>
                      <a:pt x="16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37" name="Google Shape;3037;p30"/>
              <p:cNvSpPr/>
              <p:nvPr/>
            </p:nvSpPr>
            <p:spPr>
              <a:xfrm>
                <a:off x="5842342" y="2908700"/>
                <a:ext cx="4262" cy="974197"/>
              </a:xfrm>
              <a:custGeom>
                <a:avLst/>
                <a:gdLst/>
                <a:ahLst/>
                <a:cxnLst/>
                <a:rect l="l" t="t" r="r" b="b"/>
                <a:pathLst>
                  <a:path w="218" h="41619" extrusionOk="0">
                    <a:moveTo>
                      <a:pt x="109" y="1"/>
                    </a:moveTo>
                    <a:cubicBezTo>
                      <a:pt x="55" y="1"/>
                      <a:pt x="0" y="35"/>
                      <a:pt x="0" y="104"/>
                    </a:cubicBezTo>
                    <a:lnTo>
                      <a:pt x="0" y="16300"/>
                    </a:lnTo>
                    <a:lnTo>
                      <a:pt x="0" y="32415"/>
                    </a:lnTo>
                    <a:lnTo>
                      <a:pt x="0" y="41515"/>
                    </a:lnTo>
                    <a:cubicBezTo>
                      <a:pt x="0" y="41584"/>
                      <a:pt x="55" y="41618"/>
                      <a:pt x="109" y="41618"/>
                    </a:cubicBezTo>
                    <a:cubicBezTo>
                      <a:pt x="163" y="41618"/>
                      <a:pt x="218" y="41584"/>
                      <a:pt x="218" y="41515"/>
                    </a:cubicBezTo>
                    <a:lnTo>
                      <a:pt x="218" y="25319"/>
                    </a:lnTo>
                    <a:lnTo>
                      <a:pt x="218" y="9204"/>
                    </a:lnTo>
                    <a:lnTo>
                      <a:pt x="218" y="104"/>
                    </a:lnTo>
                    <a:cubicBezTo>
                      <a:pt x="218" y="35"/>
                      <a:pt x="163" y="1"/>
                      <a:pt x="10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grpSp>
        <p:nvGrpSpPr>
          <p:cNvPr id="3038" name="Google Shape;3038;p30"/>
          <p:cNvGrpSpPr/>
          <p:nvPr/>
        </p:nvGrpSpPr>
        <p:grpSpPr>
          <a:xfrm rot="9848423">
            <a:off x="410144" y="251011"/>
            <a:ext cx="1604509" cy="1450249"/>
            <a:chOff x="2401900" y="1895088"/>
            <a:chExt cx="1203300" cy="1087613"/>
          </a:xfrm>
        </p:grpSpPr>
        <p:sp>
          <p:nvSpPr>
            <p:cNvPr id="3039" name="Google Shape;3039;p30"/>
            <p:cNvSpPr/>
            <p:nvPr/>
          </p:nvSpPr>
          <p:spPr>
            <a:xfrm>
              <a:off x="2401900" y="1899500"/>
              <a:ext cx="1203300" cy="1083200"/>
            </a:xfrm>
            <a:custGeom>
              <a:avLst/>
              <a:gdLst/>
              <a:ahLst/>
              <a:cxnLst/>
              <a:rect l="l" t="t" r="r" b="b"/>
              <a:pathLst>
                <a:path w="48132" h="43328" extrusionOk="0">
                  <a:moveTo>
                    <a:pt x="0" y="1"/>
                  </a:moveTo>
                  <a:lnTo>
                    <a:pt x="0" y="1"/>
                  </a:lnTo>
                  <a:cubicBezTo>
                    <a:pt x="21" y="576"/>
                    <a:pt x="40" y="1131"/>
                    <a:pt x="60" y="1705"/>
                  </a:cubicBezTo>
                  <a:cubicBezTo>
                    <a:pt x="238" y="6661"/>
                    <a:pt x="555" y="11637"/>
                    <a:pt x="2141" y="16316"/>
                  </a:cubicBezTo>
                  <a:cubicBezTo>
                    <a:pt x="2141" y="16316"/>
                    <a:pt x="2954" y="16453"/>
                    <a:pt x="4087" y="16453"/>
                  </a:cubicBezTo>
                  <a:cubicBezTo>
                    <a:pt x="4923" y="16453"/>
                    <a:pt x="5933" y="16378"/>
                    <a:pt x="6919" y="16117"/>
                  </a:cubicBezTo>
                  <a:lnTo>
                    <a:pt x="6919" y="16117"/>
                  </a:lnTo>
                  <a:cubicBezTo>
                    <a:pt x="6919" y="16117"/>
                    <a:pt x="4718" y="17841"/>
                    <a:pt x="3192" y="18475"/>
                  </a:cubicBezTo>
                  <a:cubicBezTo>
                    <a:pt x="3192" y="18475"/>
                    <a:pt x="5590" y="22123"/>
                    <a:pt x="7672" y="24919"/>
                  </a:cubicBezTo>
                  <a:cubicBezTo>
                    <a:pt x="7672" y="24919"/>
                    <a:pt x="8603" y="24641"/>
                    <a:pt x="10427" y="23412"/>
                  </a:cubicBezTo>
                  <a:lnTo>
                    <a:pt x="10427" y="23412"/>
                  </a:lnTo>
                  <a:cubicBezTo>
                    <a:pt x="10427" y="23412"/>
                    <a:pt x="10249" y="24562"/>
                    <a:pt x="9396" y="26465"/>
                  </a:cubicBezTo>
                  <a:cubicBezTo>
                    <a:pt x="9396" y="26465"/>
                    <a:pt x="12409" y="29616"/>
                    <a:pt x="14808" y="31936"/>
                  </a:cubicBezTo>
                  <a:lnTo>
                    <a:pt x="17861" y="29655"/>
                  </a:lnTo>
                  <a:lnTo>
                    <a:pt x="17861" y="29655"/>
                  </a:lnTo>
                  <a:cubicBezTo>
                    <a:pt x="17861" y="29656"/>
                    <a:pt x="18139" y="31043"/>
                    <a:pt x="17385" y="33105"/>
                  </a:cubicBezTo>
                  <a:cubicBezTo>
                    <a:pt x="17385" y="33105"/>
                    <a:pt x="25198" y="37212"/>
                    <a:pt x="34368" y="37212"/>
                  </a:cubicBezTo>
                  <a:cubicBezTo>
                    <a:pt x="37081" y="37212"/>
                    <a:pt x="39914" y="36852"/>
                    <a:pt x="42698" y="35919"/>
                  </a:cubicBezTo>
                  <a:cubicBezTo>
                    <a:pt x="43015" y="36237"/>
                    <a:pt x="43313" y="36574"/>
                    <a:pt x="43631" y="36911"/>
                  </a:cubicBezTo>
                  <a:cubicBezTo>
                    <a:pt x="44979" y="38457"/>
                    <a:pt x="46287" y="40103"/>
                    <a:pt x="47257" y="41906"/>
                  </a:cubicBezTo>
                  <a:cubicBezTo>
                    <a:pt x="47495" y="42342"/>
                    <a:pt x="47714" y="42799"/>
                    <a:pt x="47912" y="43274"/>
                  </a:cubicBezTo>
                  <a:cubicBezTo>
                    <a:pt x="47931" y="43312"/>
                    <a:pt x="47961" y="43327"/>
                    <a:pt x="47991" y="43327"/>
                  </a:cubicBezTo>
                  <a:cubicBezTo>
                    <a:pt x="48059" y="43327"/>
                    <a:pt x="48131" y="43250"/>
                    <a:pt x="48090" y="43156"/>
                  </a:cubicBezTo>
                  <a:cubicBezTo>
                    <a:pt x="47297" y="41272"/>
                    <a:pt x="46108" y="39587"/>
                    <a:pt x="44820" y="38002"/>
                  </a:cubicBezTo>
                  <a:cubicBezTo>
                    <a:pt x="44186" y="37228"/>
                    <a:pt x="43531" y="36474"/>
                    <a:pt x="42838" y="35742"/>
                  </a:cubicBezTo>
                  <a:cubicBezTo>
                    <a:pt x="44384" y="25830"/>
                    <a:pt x="38139" y="19704"/>
                    <a:pt x="38139" y="19704"/>
                  </a:cubicBezTo>
                  <a:cubicBezTo>
                    <a:pt x="37049" y="20973"/>
                    <a:pt x="35345" y="21330"/>
                    <a:pt x="35345" y="21330"/>
                  </a:cubicBezTo>
                  <a:cubicBezTo>
                    <a:pt x="36257" y="20042"/>
                    <a:pt x="36851" y="18100"/>
                    <a:pt x="36851" y="18100"/>
                  </a:cubicBezTo>
                  <a:cubicBezTo>
                    <a:pt x="33957" y="14254"/>
                    <a:pt x="29893" y="11974"/>
                    <a:pt x="29893" y="11974"/>
                  </a:cubicBezTo>
                  <a:cubicBezTo>
                    <a:pt x="28584" y="13639"/>
                    <a:pt x="26919" y="15145"/>
                    <a:pt x="26919" y="15145"/>
                  </a:cubicBezTo>
                  <a:cubicBezTo>
                    <a:pt x="27316" y="13421"/>
                    <a:pt x="27376" y="10527"/>
                    <a:pt x="27376" y="10527"/>
                  </a:cubicBezTo>
                  <a:cubicBezTo>
                    <a:pt x="25135" y="8802"/>
                    <a:pt x="19407" y="6682"/>
                    <a:pt x="19407" y="6682"/>
                  </a:cubicBezTo>
                  <a:cubicBezTo>
                    <a:pt x="18514" y="8228"/>
                    <a:pt x="16434" y="9853"/>
                    <a:pt x="16434" y="9853"/>
                  </a:cubicBezTo>
                  <a:cubicBezTo>
                    <a:pt x="16989" y="7771"/>
                    <a:pt x="17246" y="5392"/>
                    <a:pt x="17246" y="5392"/>
                  </a:cubicBezTo>
                  <a:cubicBezTo>
                    <a:pt x="17246" y="5392"/>
                    <a:pt x="12528" y="2538"/>
                    <a:pt x="8286" y="2221"/>
                  </a:cubicBezTo>
                  <a:cubicBezTo>
                    <a:pt x="4025" y="1924"/>
                    <a:pt x="0" y="1"/>
                    <a:pt x="0" y="1"/>
                  </a:cubicBezTo>
                  <a:close/>
                </a:path>
              </a:pathLst>
            </a:custGeom>
            <a:solidFill>
              <a:schemeClr val="dk1"/>
            </a:solidFill>
            <a:ln w="152400" cap="flat" cmpd="sng">
              <a:solidFill>
                <a:schemeClr val="lt2"/>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nvGrpSpPr>
            <p:cNvPr id="3040" name="Google Shape;3040;p30"/>
            <p:cNvGrpSpPr/>
            <p:nvPr/>
          </p:nvGrpSpPr>
          <p:grpSpPr>
            <a:xfrm>
              <a:off x="2402050" y="1895088"/>
              <a:ext cx="1156651" cy="1051648"/>
              <a:chOff x="3295800" y="1931075"/>
              <a:chExt cx="1156651" cy="1051648"/>
            </a:xfrm>
          </p:grpSpPr>
          <p:sp>
            <p:nvSpPr>
              <p:cNvPr id="3041" name="Google Shape;3041;p30"/>
              <p:cNvSpPr/>
              <p:nvPr/>
            </p:nvSpPr>
            <p:spPr>
              <a:xfrm>
                <a:off x="3295800" y="1931075"/>
                <a:ext cx="1111075" cy="930525"/>
              </a:xfrm>
              <a:custGeom>
                <a:avLst/>
                <a:gdLst/>
                <a:ahLst/>
                <a:cxnLst/>
                <a:rect l="l" t="t" r="r" b="b"/>
                <a:pathLst>
                  <a:path w="44443" h="37221" extrusionOk="0">
                    <a:moveTo>
                      <a:pt x="0" y="0"/>
                    </a:moveTo>
                    <a:lnTo>
                      <a:pt x="59" y="1726"/>
                    </a:lnTo>
                    <a:cubicBezTo>
                      <a:pt x="238" y="6661"/>
                      <a:pt x="555" y="11656"/>
                      <a:pt x="2141" y="16334"/>
                    </a:cubicBezTo>
                    <a:cubicBezTo>
                      <a:pt x="2141" y="16334"/>
                      <a:pt x="2944" y="16464"/>
                      <a:pt x="4064" y="16464"/>
                    </a:cubicBezTo>
                    <a:cubicBezTo>
                      <a:pt x="4905" y="16464"/>
                      <a:pt x="5924" y="16391"/>
                      <a:pt x="6918" y="16136"/>
                    </a:cubicBezTo>
                    <a:lnTo>
                      <a:pt x="6918" y="16136"/>
                    </a:lnTo>
                    <a:cubicBezTo>
                      <a:pt x="6918" y="16136"/>
                      <a:pt x="4718" y="17841"/>
                      <a:pt x="3191" y="18475"/>
                    </a:cubicBezTo>
                    <a:cubicBezTo>
                      <a:pt x="3191" y="18475"/>
                      <a:pt x="5590" y="22143"/>
                      <a:pt x="7671" y="24937"/>
                    </a:cubicBezTo>
                    <a:cubicBezTo>
                      <a:pt x="7671" y="24937"/>
                      <a:pt x="8603" y="24660"/>
                      <a:pt x="10427" y="23431"/>
                    </a:cubicBezTo>
                    <a:lnTo>
                      <a:pt x="10427" y="23431"/>
                    </a:lnTo>
                    <a:cubicBezTo>
                      <a:pt x="10427" y="23431"/>
                      <a:pt x="10248" y="24561"/>
                      <a:pt x="9396" y="26483"/>
                    </a:cubicBezTo>
                    <a:cubicBezTo>
                      <a:pt x="9396" y="26483"/>
                      <a:pt x="12409" y="29636"/>
                      <a:pt x="14807" y="31955"/>
                    </a:cubicBezTo>
                    <a:lnTo>
                      <a:pt x="17860" y="29655"/>
                    </a:lnTo>
                    <a:lnTo>
                      <a:pt x="17860" y="29655"/>
                    </a:lnTo>
                    <a:cubicBezTo>
                      <a:pt x="17860" y="29655"/>
                      <a:pt x="18137" y="31063"/>
                      <a:pt x="17384" y="33125"/>
                    </a:cubicBezTo>
                    <a:cubicBezTo>
                      <a:pt x="17384" y="33125"/>
                      <a:pt x="25178" y="37221"/>
                      <a:pt x="34337" y="37221"/>
                    </a:cubicBezTo>
                    <a:cubicBezTo>
                      <a:pt x="37099" y="37221"/>
                      <a:pt x="39984" y="36848"/>
                      <a:pt x="42817" y="35879"/>
                    </a:cubicBezTo>
                    <a:cubicBezTo>
                      <a:pt x="44443" y="25889"/>
                      <a:pt x="38139" y="19704"/>
                      <a:pt x="38139" y="19704"/>
                    </a:cubicBezTo>
                    <a:cubicBezTo>
                      <a:pt x="37048" y="20993"/>
                      <a:pt x="35343" y="21350"/>
                      <a:pt x="35343" y="21350"/>
                    </a:cubicBezTo>
                    <a:cubicBezTo>
                      <a:pt x="36255" y="20061"/>
                      <a:pt x="36850" y="18099"/>
                      <a:pt x="36850" y="18099"/>
                    </a:cubicBezTo>
                    <a:cubicBezTo>
                      <a:pt x="33956" y="14273"/>
                      <a:pt x="29893" y="11994"/>
                      <a:pt x="29893" y="11994"/>
                    </a:cubicBezTo>
                    <a:cubicBezTo>
                      <a:pt x="28585" y="13638"/>
                      <a:pt x="26920" y="15145"/>
                      <a:pt x="26920" y="15145"/>
                    </a:cubicBezTo>
                    <a:cubicBezTo>
                      <a:pt x="27316" y="13440"/>
                      <a:pt x="27375" y="10546"/>
                      <a:pt x="27375" y="10546"/>
                    </a:cubicBezTo>
                    <a:cubicBezTo>
                      <a:pt x="25136" y="8822"/>
                      <a:pt x="19406" y="6700"/>
                      <a:pt x="19406" y="6700"/>
                    </a:cubicBezTo>
                    <a:cubicBezTo>
                      <a:pt x="18515" y="8227"/>
                      <a:pt x="16433" y="9853"/>
                      <a:pt x="16433" y="9853"/>
                    </a:cubicBezTo>
                    <a:cubicBezTo>
                      <a:pt x="16988" y="7791"/>
                      <a:pt x="17246" y="5413"/>
                      <a:pt x="17246" y="5413"/>
                    </a:cubicBezTo>
                    <a:cubicBezTo>
                      <a:pt x="17246" y="5413"/>
                      <a:pt x="12528" y="2538"/>
                      <a:pt x="8286" y="2241"/>
                    </a:cubicBezTo>
                    <a:cubicBezTo>
                      <a:pt x="4024" y="1924"/>
                      <a:pt x="0" y="0"/>
                      <a:pt x="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42" name="Google Shape;3042;p30"/>
              <p:cNvSpPr/>
              <p:nvPr/>
            </p:nvSpPr>
            <p:spPr>
              <a:xfrm>
                <a:off x="3371377" y="2028475"/>
                <a:ext cx="989373" cy="786271"/>
              </a:xfrm>
              <a:custGeom>
                <a:avLst/>
                <a:gdLst/>
                <a:ahLst/>
                <a:cxnLst/>
                <a:rect l="l" t="t" r="r" b="b"/>
                <a:pathLst>
                  <a:path w="37494" h="29487" extrusionOk="0">
                    <a:moveTo>
                      <a:pt x="1" y="1"/>
                    </a:moveTo>
                    <a:lnTo>
                      <a:pt x="1" y="1"/>
                    </a:lnTo>
                    <a:cubicBezTo>
                      <a:pt x="9247" y="27141"/>
                      <a:pt x="30385" y="29486"/>
                      <a:pt x="36060" y="29486"/>
                    </a:cubicBezTo>
                    <a:cubicBezTo>
                      <a:pt x="36980" y="29486"/>
                      <a:pt x="37493" y="29425"/>
                      <a:pt x="37485" y="29397"/>
                    </a:cubicBezTo>
                    <a:cubicBezTo>
                      <a:pt x="30726" y="10348"/>
                      <a:pt x="1" y="1"/>
                      <a:pt x="1" y="1"/>
                    </a:cubicBezTo>
                    <a:close/>
                  </a:path>
                </a:pathLst>
              </a:custGeom>
              <a:solidFill>
                <a:srgbClr val="191919">
                  <a:alpha val="128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43" name="Google Shape;3043;p30"/>
              <p:cNvSpPr/>
              <p:nvPr/>
            </p:nvSpPr>
            <p:spPr>
              <a:xfrm>
                <a:off x="3601474" y="2047537"/>
                <a:ext cx="54905" cy="195530"/>
              </a:xfrm>
              <a:custGeom>
                <a:avLst/>
                <a:gdLst/>
                <a:ahLst/>
                <a:cxnLst/>
                <a:rect l="l" t="t" r="r" b="b"/>
                <a:pathLst>
                  <a:path w="2924" h="10413" extrusionOk="0">
                    <a:moveTo>
                      <a:pt x="2785" y="1"/>
                    </a:moveTo>
                    <a:cubicBezTo>
                      <a:pt x="2745" y="1"/>
                      <a:pt x="2708" y="20"/>
                      <a:pt x="2701" y="66"/>
                    </a:cubicBezTo>
                    <a:cubicBezTo>
                      <a:pt x="2205" y="2762"/>
                      <a:pt x="1551" y="5437"/>
                      <a:pt x="738" y="8054"/>
                    </a:cubicBezTo>
                    <a:cubicBezTo>
                      <a:pt x="521" y="8807"/>
                      <a:pt x="283" y="9541"/>
                      <a:pt x="24" y="10274"/>
                    </a:cubicBezTo>
                    <a:cubicBezTo>
                      <a:pt x="0" y="10358"/>
                      <a:pt x="63" y="10413"/>
                      <a:pt x="125" y="10413"/>
                    </a:cubicBezTo>
                    <a:cubicBezTo>
                      <a:pt x="166" y="10413"/>
                      <a:pt x="207" y="10389"/>
                      <a:pt x="222" y="10334"/>
                    </a:cubicBezTo>
                    <a:cubicBezTo>
                      <a:pt x="1115" y="7737"/>
                      <a:pt x="1848" y="5101"/>
                      <a:pt x="2443" y="2424"/>
                    </a:cubicBezTo>
                    <a:cubicBezTo>
                      <a:pt x="2622" y="1652"/>
                      <a:pt x="2760" y="898"/>
                      <a:pt x="2899" y="125"/>
                    </a:cubicBezTo>
                    <a:cubicBezTo>
                      <a:pt x="2924" y="51"/>
                      <a:pt x="2850" y="1"/>
                      <a:pt x="278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44" name="Google Shape;3044;p30"/>
              <p:cNvSpPr/>
              <p:nvPr/>
            </p:nvSpPr>
            <p:spPr>
              <a:xfrm>
                <a:off x="3566492" y="2035275"/>
                <a:ext cx="38813" cy="173917"/>
              </a:xfrm>
              <a:custGeom>
                <a:avLst/>
                <a:gdLst/>
                <a:ahLst/>
                <a:cxnLst/>
                <a:rect l="l" t="t" r="r" b="b"/>
                <a:pathLst>
                  <a:path w="2067" h="9262" extrusionOk="0">
                    <a:moveTo>
                      <a:pt x="1965" y="0"/>
                    </a:moveTo>
                    <a:cubicBezTo>
                      <a:pt x="1913" y="0"/>
                      <a:pt x="1858" y="35"/>
                      <a:pt x="1848" y="104"/>
                    </a:cubicBezTo>
                    <a:cubicBezTo>
                      <a:pt x="1630" y="2482"/>
                      <a:pt x="1213" y="4861"/>
                      <a:pt x="600" y="7181"/>
                    </a:cubicBezTo>
                    <a:cubicBezTo>
                      <a:pt x="420" y="7834"/>
                      <a:pt x="222" y="8489"/>
                      <a:pt x="24" y="9124"/>
                    </a:cubicBezTo>
                    <a:cubicBezTo>
                      <a:pt x="0" y="9207"/>
                      <a:pt x="63" y="9262"/>
                      <a:pt x="125" y="9262"/>
                    </a:cubicBezTo>
                    <a:cubicBezTo>
                      <a:pt x="166" y="9262"/>
                      <a:pt x="206" y="9238"/>
                      <a:pt x="222" y="9182"/>
                    </a:cubicBezTo>
                    <a:cubicBezTo>
                      <a:pt x="956" y="6883"/>
                      <a:pt x="1491" y="4504"/>
                      <a:pt x="1829" y="2107"/>
                    </a:cubicBezTo>
                    <a:cubicBezTo>
                      <a:pt x="1927" y="1433"/>
                      <a:pt x="1987" y="759"/>
                      <a:pt x="2066" y="104"/>
                    </a:cubicBezTo>
                    <a:cubicBezTo>
                      <a:pt x="2066" y="35"/>
                      <a:pt x="2017" y="0"/>
                      <a:pt x="196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45" name="Google Shape;3045;p30"/>
              <p:cNvSpPr/>
              <p:nvPr/>
            </p:nvSpPr>
            <p:spPr>
              <a:xfrm>
                <a:off x="3440775" y="2290111"/>
                <a:ext cx="216054" cy="20993"/>
              </a:xfrm>
              <a:custGeom>
                <a:avLst/>
                <a:gdLst/>
                <a:ahLst/>
                <a:cxnLst/>
                <a:rect l="l" t="t" r="r" b="b"/>
                <a:pathLst>
                  <a:path w="11506" h="1118" extrusionOk="0">
                    <a:moveTo>
                      <a:pt x="11373" y="1"/>
                    </a:moveTo>
                    <a:cubicBezTo>
                      <a:pt x="11362" y="1"/>
                      <a:pt x="11351" y="2"/>
                      <a:pt x="11338" y="6"/>
                    </a:cubicBezTo>
                    <a:cubicBezTo>
                      <a:pt x="8652" y="622"/>
                      <a:pt x="5895" y="921"/>
                      <a:pt x="3134" y="921"/>
                    </a:cubicBezTo>
                    <a:cubicBezTo>
                      <a:pt x="2962" y="921"/>
                      <a:pt x="2789" y="920"/>
                      <a:pt x="2616" y="918"/>
                    </a:cubicBezTo>
                    <a:cubicBezTo>
                      <a:pt x="1784" y="899"/>
                      <a:pt x="951" y="839"/>
                      <a:pt x="138" y="780"/>
                    </a:cubicBezTo>
                    <a:cubicBezTo>
                      <a:pt x="132" y="779"/>
                      <a:pt x="126" y="779"/>
                      <a:pt x="120" y="779"/>
                    </a:cubicBezTo>
                    <a:cubicBezTo>
                      <a:pt x="0" y="779"/>
                      <a:pt x="6" y="978"/>
                      <a:pt x="138" y="978"/>
                    </a:cubicBezTo>
                    <a:cubicBezTo>
                      <a:pt x="1197" y="1071"/>
                      <a:pt x="2259" y="1117"/>
                      <a:pt x="3320" y="1117"/>
                    </a:cubicBezTo>
                    <a:cubicBezTo>
                      <a:pt x="5199" y="1117"/>
                      <a:pt x="7078" y="972"/>
                      <a:pt x="8939" y="680"/>
                    </a:cubicBezTo>
                    <a:cubicBezTo>
                      <a:pt x="9772" y="542"/>
                      <a:pt x="10585" y="383"/>
                      <a:pt x="11397" y="204"/>
                    </a:cubicBezTo>
                    <a:cubicBezTo>
                      <a:pt x="11505" y="168"/>
                      <a:pt x="11482" y="1"/>
                      <a:pt x="1137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46" name="Google Shape;3046;p30"/>
              <p:cNvSpPr/>
              <p:nvPr/>
            </p:nvSpPr>
            <p:spPr>
              <a:xfrm>
                <a:off x="3437790" y="2269090"/>
                <a:ext cx="195324" cy="17163"/>
              </a:xfrm>
              <a:custGeom>
                <a:avLst/>
                <a:gdLst/>
                <a:ahLst/>
                <a:cxnLst/>
                <a:rect l="l" t="t" r="r" b="b"/>
                <a:pathLst>
                  <a:path w="10402" h="914" extrusionOk="0">
                    <a:moveTo>
                      <a:pt x="10244" y="1"/>
                    </a:moveTo>
                    <a:cubicBezTo>
                      <a:pt x="10239" y="1"/>
                      <a:pt x="10234" y="1"/>
                      <a:pt x="10229" y="2"/>
                    </a:cubicBezTo>
                    <a:cubicBezTo>
                      <a:pt x="7612" y="378"/>
                      <a:pt x="4996" y="597"/>
                      <a:pt x="2379" y="676"/>
                    </a:cubicBezTo>
                    <a:cubicBezTo>
                      <a:pt x="1626" y="695"/>
                      <a:pt x="891" y="716"/>
                      <a:pt x="138" y="716"/>
                    </a:cubicBezTo>
                    <a:cubicBezTo>
                      <a:pt x="0" y="716"/>
                      <a:pt x="0" y="914"/>
                      <a:pt x="138" y="914"/>
                    </a:cubicBezTo>
                    <a:cubicBezTo>
                      <a:pt x="2794" y="914"/>
                      <a:pt x="5451" y="774"/>
                      <a:pt x="8088" y="478"/>
                    </a:cubicBezTo>
                    <a:cubicBezTo>
                      <a:pt x="8821" y="398"/>
                      <a:pt x="9555" y="319"/>
                      <a:pt x="10287" y="219"/>
                    </a:cubicBezTo>
                    <a:cubicBezTo>
                      <a:pt x="10401" y="201"/>
                      <a:pt x="10353" y="1"/>
                      <a:pt x="1024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47" name="Google Shape;3047;p30"/>
              <p:cNvSpPr/>
              <p:nvPr/>
            </p:nvSpPr>
            <p:spPr>
              <a:xfrm>
                <a:off x="3423462" y="2177081"/>
                <a:ext cx="122636" cy="9783"/>
              </a:xfrm>
              <a:custGeom>
                <a:avLst/>
                <a:gdLst/>
                <a:ahLst/>
                <a:cxnLst/>
                <a:rect l="l" t="t" r="r" b="b"/>
                <a:pathLst>
                  <a:path w="6531" h="521" extrusionOk="0">
                    <a:moveTo>
                      <a:pt x="140" y="0"/>
                    </a:moveTo>
                    <a:cubicBezTo>
                      <a:pt x="41" y="0"/>
                      <a:pt x="1" y="186"/>
                      <a:pt x="129" y="203"/>
                    </a:cubicBezTo>
                    <a:cubicBezTo>
                      <a:pt x="1139" y="382"/>
                      <a:pt x="2170" y="462"/>
                      <a:pt x="3221" y="481"/>
                    </a:cubicBezTo>
                    <a:cubicBezTo>
                      <a:pt x="4271" y="501"/>
                      <a:pt x="5322" y="501"/>
                      <a:pt x="6393" y="520"/>
                    </a:cubicBezTo>
                    <a:cubicBezTo>
                      <a:pt x="6531" y="520"/>
                      <a:pt x="6531" y="303"/>
                      <a:pt x="6393" y="303"/>
                    </a:cubicBezTo>
                    <a:cubicBezTo>
                      <a:pt x="5341" y="303"/>
                      <a:pt x="4311" y="282"/>
                      <a:pt x="3261" y="263"/>
                    </a:cubicBezTo>
                    <a:cubicBezTo>
                      <a:pt x="2230" y="263"/>
                      <a:pt x="1199" y="184"/>
                      <a:pt x="169" y="5"/>
                    </a:cubicBezTo>
                    <a:cubicBezTo>
                      <a:pt x="159" y="2"/>
                      <a:pt x="149" y="0"/>
                      <a:pt x="14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48" name="Google Shape;3048;p30"/>
              <p:cNvSpPr/>
              <p:nvPr/>
            </p:nvSpPr>
            <p:spPr>
              <a:xfrm>
                <a:off x="3732945" y="2143563"/>
                <a:ext cx="30213" cy="211904"/>
              </a:xfrm>
              <a:custGeom>
                <a:avLst/>
                <a:gdLst/>
                <a:ahLst/>
                <a:cxnLst/>
                <a:rect l="l" t="t" r="r" b="b"/>
                <a:pathLst>
                  <a:path w="1609" h="11285" extrusionOk="0">
                    <a:moveTo>
                      <a:pt x="1507" y="1"/>
                    </a:moveTo>
                    <a:cubicBezTo>
                      <a:pt x="1455" y="1"/>
                      <a:pt x="1400" y="36"/>
                      <a:pt x="1400" y="105"/>
                    </a:cubicBezTo>
                    <a:cubicBezTo>
                      <a:pt x="1341" y="2999"/>
                      <a:pt x="1064" y="5894"/>
                      <a:pt x="528" y="8748"/>
                    </a:cubicBezTo>
                    <a:cubicBezTo>
                      <a:pt x="369" y="9541"/>
                      <a:pt x="210" y="10353"/>
                      <a:pt x="12" y="11146"/>
                    </a:cubicBezTo>
                    <a:cubicBezTo>
                      <a:pt x="1" y="11230"/>
                      <a:pt x="68" y="11285"/>
                      <a:pt x="132" y="11285"/>
                    </a:cubicBezTo>
                    <a:cubicBezTo>
                      <a:pt x="175" y="11285"/>
                      <a:pt x="215" y="11261"/>
                      <a:pt x="231" y="11206"/>
                    </a:cubicBezTo>
                    <a:cubicBezTo>
                      <a:pt x="884" y="8371"/>
                      <a:pt x="1321" y="5477"/>
                      <a:pt x="1500" y="2563"/>
                    </a:cubicBezTo>
                    <a:cubicBezTo>
                      <a:pt x="1558" y="1750"/>
                      <a:pt x="1598" y="938"/>
                      <a:pt x="1598" y="105"/>
                    </a:cubicBezTo>
                    <a:cubicBezTo>
                      <a:pt x="1608" y="36"/>
                      <a:pt x="1559" y="1"/>
                      <a:pt x="150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49" name="Google Shape;3049;p30"/>
              <p:cNvSpPr/>
              <p:nvPr/>
            </p:nvSpPr>
            <p:spPr>
              <a:xfrm>
                <a:off x="3759732" y="2141620"/>
                <a:ext cx="95146" cy="229668"/>
              </a:xfrm>
              <a:custGeom>
                <a:avLst/>
                <a:gdLst/>
                <a:ahLst/>
                <a:cxnLst/>
                <a:rect l="l" t="t" r="r" b="b"/>
                <a:pathLst>
                  <a:path w="5067" h="12231" extrusionOk="0">
                    <a:moveTo>
                      <a:pt x="4962" y="0"/>
                    </a:moveTo>
                    <a:cubicBezTo>
                      <a:pt x="4908" y="0"/>
                      <a:pt x="4848" y="35"/>
                      <a:pt x="4838" y="104"/>
                    </a:cubicBezTo>
                    <a:cubicBezTo>
                      <a:pt x="4719" y="1729"/>
                      <a:pt x="4164" y="3296"/>
                      <a:pt x="3511" y="4782"/>
                    </a:cubicBezTo>
                    <a:cubicBezTo>
                      <a:pt x="2837" y="6349"/>
                      <a:pt x="2083" y="7874"/>
                      <a:pt x="1330" y="9421"/>
                    </a:cubicBezTo>
                    <a:cubicBezTo>
                      <a:pt x="913" y="10313"/>
                      <a:pt x="477" y="11186"/>
                      <a:pt x="41" y="12077"/>
                    </a:cubicBezTo>
                    <a:cubicBezTo>
                      <a:pt x="1" y="12158"/>
                      <a:pt x="71" y="12230"/>
                      <a:pt x="138" y="12230"/>
                    </a:cubicBezTo>
                    <a:cubicBezTo>
                      <a:pt x="170" y="12230"/>
                      <a:pt x="201" y="12214"/>
                      <a:pt x="220" y="12177"/>
                    </a:cubicBezTo>
                    <a:cubicBezTo>
                      <a:pt x="1013" y="10591"/>
                      <a:pt x="1785" y="8984"/>
                      <a:pt x="2538" y="7380"/>
                    </a:cubicBezTo>
                    <a:cubicBezTo>
                      <a:pt x="3252" y="5892"/>
                      <a:pt x="3986" y="4386"/>
                      <a:pt x="4502" y="2800"/>
                    </a:cubicBezTo>
                    <a:cubicBezTo>
                      <a:pt x="4779" y="1928"/>
                      <a:pt x="4977" y="1016"/>
                      <a:pt x="5057" y="104"/>
                    </a:cubicBezTo>
                    <a:cubicBezTo>
                      <a:pt x="5066" y="35"/>
                      <a:pt x="5017" y="0"/>
                      <a:pt x="496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50" name="Google Shape;3050;p30"/>
              <p:cNvSpPr/>
              <p:nvPr/>
            </p:nvSpPr>
            <p:spPr>
              <a:xfrm>
                <a:off x="3790246" y="2166162"/>
                <a:ext cx="114637" cy="227396"/>
              </a:xfrm>
              <a:custGeom>
                <a:avLst/>
                <a:gdLst/>
                <a:ahLst/>
                <a:cxnLst/>
                <a:rect l="l" t="t" r="r" b="b"/>
                <a:pathLst>
                  <a:path w="6105" h="12110" extrusionOk="0">
                    <a:moveTo>
                      <a:pt x="5976" y="1"/>
                    </a:moveTo>
                    <a:cubicBezTo>
                      <a:pt x="5935" y="1"/>
                      <a:pt x="5892" y="20"/>
                      <a:pt x="5869" y="66"/>
                    </a:cubicBezTo>
                    <a:cubicBezTo>
                      <a:pt x="5176" y="1731"/>
                      <a:pt x="4462" y="3396"/>
                      <a:pt x="3749" y="5042"/>
                    </a:cubicBezTo>
                    <a:cubicBezTo>
                      <a:pt x="3392" y="5854"/>
                      <a:pt x="3015" y="6686"/>
                      <a:pt x="2639" y="7500"/>
                    </a:cubicBezTo>
                    <a:cubicBezTo>
                      <a:pt x="2301" y="8232"/>
                      <a:pt x="1965" y="8967"/>
                      <a:pt x="1587" y="9680"/>
                    </a:cubicBezTo>
                    <a:cubicBezTo>
                      <a:pt x="1151" y="10473"/>
                      <a:pt x="676" y="11246"/>
                      <a:pt x="62" y="11919"/>
                    </a:cubicBezTo>
                    <a:cubicBezTo>
                      <a:pt x="0" y="11997"/>
                      <a:pt x="70" y="12110"/>
                      <a:pt x="150" y="12110"/>
                    </a:cubicBezTo>
                    <a:cubicBezTo>
                      <a:pt x="174" y="12110"/>
                      <a:pt x="198" y="12100"/>
                      <a:pt x="220" y="12078"/>
                    </a:cubicBezTo>
                    <a:cubicBezTo>
                      <a:pt x="1291" y="10849"/>
                      <a:pt x="2023" y="9382"/>
                      <a:pt x="2678" y="7915"/>
                    </a:cubicBezTo>
                    <a:cubicBezTo>
                      <a:pt x="3432" y="6271"/>
                      <a:pt x="4164" y="4606"/>
                      <a:pt x="4878" y="2960"/>
                    </a:cubicBezTo>
                    <a:cubicBezTo>
                      <a:pt x="5274" y="2008"/>
                      <a:pt x="5671" y="1077"/>
                      <a:pt x="6067" y="126"/>
                    </a:cubicBezTo>
                    <a:cubicBezTo>
                      <a:pt x="6105" y="52"/>
                      <a:pt x="6043" y="1"/>
                      <a:pt x="597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51" name="Google Shape;3051;p30"/>
              <p:cNvSpPr/>
              <p:nvPr/>
            </p:nvSpPr>
            <p:spPr>
              <a:xfrm>
                <a:off x="3513614" y="2338651"/>
                <a:ext cx="203342" cy="114073"/>
              </a:xfrm>
              <a:custGeom>
                <a:avLst/>
                <a:gdLst/>
                <a:ahLst/>
                <a:cxnLst/>
                <a:rect l="l" t="t" r="r" b="b"/>
                <a:pathLst>
                  <a:path w="10829" h="6075" extrusionOk="0">
                    <a:moveTo>
                      <a:pt x="10667" y="0"/>
                    </a:moveTo>
                    <a:cubicBezTo>
                      <a:pt x="10649" y="0"/>
                      <a:pt x="10630" y="6"/>
                      <a:pt x="10610" y="19"/>
                    </a:cubicBezTo>
                    <a:cubicBezTo>
                      <a:pt x="7994" y="1703"/>
                      <a:pt x="5338" y="3388"/>
                      <a:pt x="2543" y="4776"/>
                    </a:cubicBezTo>
                    <a:cubicBezTo>
                      <a:pt x="1730" y="5152"/>
                      <a:pt x="937" y="5529"/>
                      <a:pt x="104" y="5865"/>
                    </a:cubicBezTo>
                    <a:cubicBezTo>
                      <a:pt x="1" y="5918"/>
                      <a:pt x="33" y="6075"/>
                      <a:pt x="122" y="6075"/>
                    </a:cubicBezTo>
                    <a:cubicBezTo>
                      <a:pt x="135" y="6075"/>
                      <a:pt x="149" y="6072"/>
                      <a:pt x="165" y="6064"/>
                    </a:cubicBezTo>
                    <a:cubicBezTo>
                      <a:pt x="3078" y="4874"/>
                      <a:pt x="5813" y="3289"/>
                      <a:pt x="8490" y="1623"/>
                    </a:cubicBezTo>
                    <a:cubicBezTo>
                      <a:pt x="9243" y="1148"/>
                      <a:pt x="9976" y="672"/>
                      <a:pt x="10729" y="196"/>
                    </a:cubicBezTo>
                    <a:cubicBezTo>
                      <a:pt x="10829" y="147"/>
                      <a:pt x="10762" y="0"/>
                      <a:pt x="1066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52" name="Google Shape;3052;p30"/>
              <p:cNvSpPr/>
              <p:nvPr/>
            </p:nvSpPr>
            <p:spPr>
              <a:xfrm>
                <a:off x="3609755" y="2415075"/>
                <a:ext cx="222269" cy="170331"/>
              </a:xfrm>
              <a:custGeom>
                <a:avLst/>
                <a:gdLst/>
                <a:ahLst/>
                <a:cxnLst/>
                <a:rect l="l" t="t" r="r" b="b"/>
                <a:pathLst>
                  <a:path w="11837" h="9071" extrusionOk="0">
                    <a:moveTo>
                      <a:pt x="11686" y="0"/>
                    </a:moveTo>
                    <a:cubicBezTo>
                      <a:pt x="11663" y="0"/>
                      <a:pt x="11638" y="10"/>
                      <a:pt x="11616" y="32"/>
                    </a:cubicBezTo>
                    <a:cubicBezTo>
                      <a:pt x="10427" y="1380"/>
                      <a:pt x="9000" y="2450"/>
                      <a:pt x="7552" y="3500"/>
                    </a:cubicBezTo>
                    <a:cubicBezTo>
                      <a:pt x="5966" y="4631"/>
                      <a:pt x="4401" y="5781"/>
                      <a:pt x="2815" y="6910"/>
                    </a:cubicBezTo>
                    <a:cubicBezTo>
                      <a:pt x="1903" y="7565"/>
                      <a:pt x="1010" y="8218"/>
                      <a:pt x="99" y="8873"/>
                    </a:cubicBezTo>
                    <a:cubicBezTo>
                      <a:pt x="1" y="8938"/>
                      <a:pt x="64" y="9071"/>
                      <a:pt x="146" y="9071"/>
                    </a:cubicBezTo>
                    <a:cubicBezTo>
                      <a:pt x="163" y="9071"/>
                      <a:pt x="181" y="9065"/>
                      <a:pt x="199" y="9051"/>
                    </a:cubicBezTo>
                    <a:cubicBezTo>
                      <a:pt x="1824" y="7882"/>
                      <a:pt x="3429" y="6732"/>
                      <a:pt x="5035" y="5562"/>
                    </a:cubicBezTo>
                    <a:cubicBezTo>
                      <a:pt x="6542" y="4472"/>
                      <a:pt x="8107" y="3421"/>
                      <a:pt x="9555" y="2252"/>
                    </a:cubicBezTo>
                    <a:cubicBezTo>
                      <a:pt x="10348" y="1618"/>
                      <a:pt x="11101" y="944"/>
                      <a:pt x="11775" y="191"/>
                    </a:cubicBezTo>
                    <a:cubicBezTo>
                      <a:pt x="11837" y="113"/>
                      <a:pt x="11766" y="0"/>
                      <a:pt x="1168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53" name="Google Shape;3053;p30"/>
              <p:cNvSpPr/>
              <p:nvPr/>
            </p:nvSpPr>
            <p:spPr>
              <a:xfrm>
                <a:off x="3687176" y="2432706"/>
                <a:ext cx="29406" cy="25857"/>
              </a:xfrm>
              <a:custGeom>
                <a:avLst/>
                <a:gdLst/>
                <a:ahLst/>
                <a:cxnLst/>
                <a:rect l="l" t="t" r="r" b="b"/>
                <a:pathLst>
                  <a:path w="1566" h="1377" extrusionOk="0">
                    <a:moveTo>
                      <a:pt x="1412" y="1"/>
                    </a:moveTo>
                    <a:cubicBezTo>
                      <a:pt x="1391" y="1"/>
                      <a:pt x="1369" y="8"/>
                      <a:pt x="1348" y="24"/>
                    </a:cubicBezTo>
                    <a:cubicBezTo>
                      <a:pt x="931" y="420"/>
                      <a:pt x="495" y="817"/>
                      <a:pt x="80" y="1194"/>
                    </a:cubicBezTo>
                    <a:cubicBezTo>
                      <a:pt x="0" y="1272"/>
                      <a:pt x="84" y="1376"/>
                      <a:pt x="172" y="1376"/>
                    </a:cubicBezTo>
                    <a:cubicBezTo>
                      <a:pt x="195" y="1376"/>
                      <a:pt x="218" y="1369"/>
                      <a:pt x="238" y="1353"/>
                    </a:cubicBezTo>
                    <a:cubicBezTo>
                      <a:pt x="654" y="956"/>
                      <a:pt x="1071" y="560"/>
                      <a:pt x="1486" y="183"/>
                    </a:cubicBezTo>
                    <a:cubicBezTo>
                      <a:pt x="1566" y="104"/>
                      <a:pt x="1494" y="1"/>
                      <a:pt x="141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54" name="Google Shape;3054;p30"/>
              <p:cNvSpPr/>
              <p:nvPr/>
            </p:nvSpPr>
            <p:spPr>
              <a:xfrm>
                <a:off x="3501540" y="2231404"/>
                <a:ext cx="27960" cy="10215"/>
              </a:xfrm>
              <a:custGeom>
                <a:avLst/>
                <a:gdLst/>
                <a:ahLst/>
                <a:cxnLst/>
                <a:rect l="l" t="t" r="r" b="b"/>
                <a:pathLst>
                  <a:path w="1489" h="544" extrusionOk="0">
                    <a:moveTo>
                      <a:pt x="1338" y="1"/>
                    </a:moveTo>
                    <a:cubicBezTo>
                      <a:pt x="1327" y="1"/>
                      <a:pt x="1315" y="3"/>
                      <a:pt x="1302" y="6"/>
                    </a:cubicBezTo>
                    <a:cubicBezTo>
                      <a:pt x="906" y="106"/>
                      <a:pt x="510" y="225"/>
                      <a:pt x="134" y="323"/>
                    </a:cubicBezTo>
                    <a:cubicBezTo>
                      <a:pt x="0" y="361"/>
                      <a:pt x="49" y="543"/>
                      <a:pt x="157" y="543"/>
                    </a:cubicBezTo>
                    <a:cubicBezTo>
                      <a:pt x="163" y="543"/>
                      <a:pt x="168" y="543"/>
                      <a:pt x="173" y="542"/>
                    </a:cubicBezTo>
                    <a:cubicBezTo>
                      <a:pt x="570" y="423"/>
                      <a:pt x="966" y="304"/>
                      <a:pt x="1363" y="204"/>
                    </a:cubicBezTo>
                    <a:cubicBezTo>
                      <a:pt x="1488" y="168"/>
                      <a:pt x="1451" y="1"/>
                      <a:pt x="133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55" name="Google Shape;3055;p30"/>
              <p:cNvSpPr/>
              <p:nvPr/>
            </p:nvSpPr>
            <p:spPr>
              <a:xfrm>
                <a:off x="3904189" y="2274038"/>
                <a:ext cx="152154" cy="193821"/>
              </a:xfrm>
              <a:custGeom>
                <a:avLst/>
                <a:gdLst/>
                <a:ahLst/>
                <a:cxnLst/>
                <a:rect l="l" t="t" r="r" b="b"/>
                <a:pathLst>
                  <a:path w="8103" h="10322" extrusionOk="0">
                    <a:moveTo>
                      <a:pt x="7958" y="0"/>
                    </a:moveTo>
                    <a:cubicBezTo>
                      <a:pt x="7926" y="0"/>
                      <a:pt x="7893" y="15"/>
                      <a:pt x="7870" y="50"/>
                    </a:cubicBezTo>
                    <a:cubicBezTo>
                      <a:pt x="6879" y="1477"/>
                      <a:pt x="5887" y="2905"/>
                      <a:pt x="4876" y="4332"/>
                    </a:cubicBezTo>
                    <a:cubicBezTo>
                      <a:pt x="4381" y="5045"/>
                      <a:pt x="3866" y="5738"/>
                      <a:pt x="3369" y="6452"/>
                    </a:cubicBezTo>
                    <a:cubicBezTo>
                      <a:pt x="2914" y="7086"/>
                      <a:pt x="2457" y="7702"/>
                      <a:pt x="1942" y="8315"/>
                    </a:cubicBezTo>
                    <a:cubicBezTo>
                      <a:pt x="1387" y="8989"/>
                      <a:pt x="773" y="9605"/>
                      <a:pt x="79" y="10160"/>
                    </a:cubicBezTo>
                    <a:cubicBezTo>
                      <a:pt x="1" y="10222"/>
                      <a:pt x="71" y="10321"/>
                      <a:pt x="162" y="10321"/>
                    </a:cubicBezTo>
                    <a:cubicBezTo>
                      <a:pt x="186" y="10321"/>
                      <a:pt x="212" y="10314"/>
                      <a:pt x="237" y="10298"/>
                    </a:cubicBezTo>
                    <a:cubicBezTo>
                      <a:pt x="1466" y="9346"/>
                      <a:pt x="2438" y="8098"/>
                      <a:pt x="3350" y="6829"/>
                    </a:cubicBezTo>
                    <a:cubicBezTo>
                      <a:pt x="4360" y="5442"/>
                      <a:pt x="5351" y="4015"/>
                      <a:pt x="6343" y="2606"/>
                    </a:cubicBezTo>
                    <a:cubicBezTo>
                      <a:pt x="6918" y="1794"/>
                      <a:pt x="7492" y="981"/>
                      <a:pt x="8047" y="148"/>
                    </a:cubicBezTo>
                    <a:cubicBezTo>
                      <a:pt x="8103" y="79"/>
                      <a:pt x="8032" y="0"/>
                      <a:pt x="795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56" name="Google Shape;3056;p30"/>
              <p:cNvSpPr/>
              <p:nvPr/>
            </p:nvSpPr>
            <p:spPr>
              <a:xfrm>
                <a:off x="3941016" y="2271563"/>
                <a:ext cx="155196" cy="218401"/>
              </a:xfrm>
              <a:custGeom>
                <a:avLst/>
                <a:gdLst/>
                <a:ahLst/>
                <a:cxnLst/>
                <a:rect l="l" t="t" r="r" b="b"/>
                <a:pathLst>
                  <a:path w="8265" h="11631" extrusionOk="0">
                    <a:moveTo>
                      <a:pt x="8128" y="0"/>
                    </a:moveTo>
                    <a:cubicBezTo>
                      <a:pt x="8096" y="0"/>
                      <a:pt x="8065" y="18"/>
                      <a:pt x="8046" y="62"/>
                    </a:cubicBezTo>
                    <a:cubicBezTo>
                      <a:pt x="7292" y="1708"/>
                      <a:pt x="6441" y="3313"/>
                      <a:pt x="5450" y="4840"/>
                    </a:cubicBezTo>
                    <a:cubicBezTo>
                      <a:pt x="4477" y="6366"/>
                      <a:pt x="3388" y="7833"/>
                      <a:pt x="2199" y="9201"/>
                    </a:cubicBezTo>
                    <a:cubicBezTo>
                      <a:pt x="1525" y="9974"/>
                      <a:pt x="811" y="10727"/>
                      <a:pt x="77" y="11440"/>
                    </a:cubicBezTo>
                    <a:cubicBezTo>
                      <a:pt x="1" y="11518"/>
                      <a:pt x="79" y="11631"/>
                      <a:pt x="164" y="11631"/>
                    </a:cubicBezTo>
                    <a:cubicBezTo>
                      <a:pt x="188" y="11631"/>
                      <a:pt x="213" y="11621"/>
                      <a:pt x="235" y="11599"/>
                    </a:cubicBezTo>
                    <a:cubicBezTo>
                      <a:pt x="1525" y="10330"/>
                      <a:pt x="2733" y="8963"/>
                      <a:pt x="3843" y="7497"/>
                    </a:cubicBezTo>
                    <a:cubicBezTo>
                      <a:pt x="4953" y="6049"/>
                      <a:pt x="5965" y="4523"/>
                      <a:pt x="6837" y="2917"/>
                    </a:cubicBezTo>
                    <a:cubicBezTo>
                      <a:pt x="7353" y="2025"/>
                      <a:pt x="7808" y="1093"/>
                      <a:pt x="8225" y="162"/>
                    </a:cubicBezTo>
                    <a:cubicBezTo>
                      <a:pt x="8265" y="81"/>
                      <a:pt x="8195" y="0"/>
                      <a:pt x="812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57" name="Google Shape;3057;p30"/>
              <p:cNvSpPr/>
              <p:nvPr/>
            </p:nvSpPr>
            <p:spPr>
              <a:xfrm>
                <a:off x="3783350" y="2479575"/>
                <a:ext cx="147758" cy="285641"/>
              </a:xfrm>
              <a:custGeom>
                <a:avLst/>
                <a:gdLst/>
                <a:ahLst/>
                <a:cxnLst/>
                <a:rect l="l" t="t" r="r" b="b"/>
                <a:pathLst>
                  <a:path w="8368" h="16163" extrusionOk="0">
                    <a:moveTo>
                      <a:pt x="8237" y="1"/>
                    </a:moveTo>
                    <a:cubicBezTo>
                      <a:pt x="8197" y="1"/>
                      <a:pt x="8159" y="20"/>
                      <a:pt x="8144" y="65"/>
                    </a:cubicBezTo>
                    <a:cubicBezTo>
                      <a:pt x="7291" y="2246"/>
                      <a:pt x="6360" y="4387"/>
                      <a:pt x="5348" y="6488"/>
                    </a:cubicBezTo>
                    <a:cubicBezTo>
                      <a:pt x="4357" y="8589"/>
                      <a:pt x="3268" y="10632"/>
                      <a:pt x="2098" y="12653"/>
                    </a:cubicBezTo>
                    <a:cubicBezTo>
                      <a:pt x="1444" y="13783"/>
                      <a:pt x="770" y="14913"/>
                      <a:pt x="57" y="16003"/>
                    </a:cubicBezTo>
                    <a:cubicBezTo>
                      <a:pt x="0" y="16087"/>
                      <a:pt x="85" y="16163"/>
                      <a:pt x="159" y="16163"/>
                    </a:cubicBezTo>
                    <a:cubicBezTo>
                      <a:pt x="189" y="16163"/>
                      <a:pt x="217" y="16150"/>
                      <a:pt x="234" y="16122"/>
                    </a:cubicBezTo>
                    <a:cubicBezTo>
                      <a:pt x="1503" y="14139"/>
                      <a:pt x="2692" y="12117"/>
                      <a:pt x="3783" y="10037"/>
                    </a:cubicBezTo>
                    <a:cubicBezTo>
                      <a:pt x="4893" y="7994"/>
                      <a:pt x="5904" y="5893"/>
                      <a:pt x="6836" y="3752"/>
                    </a:cubicBezTo>
                    <a:cubicBezTo>
                      <a:pt x="7370" y="2563"/>
                      <a:pt x="7867" y="1355"/>
                      <a:pt x="8343" y="126"/>
                    </a:cubicBezTo>
                    <a:cubicBezTo>
                      <a:pt x="8367" y="52"/>
                      <a:pt x="8300" y="1"/>
                      <a:pt x="823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58" name="Google Shape;3058;p30"/>
              <p:cNvSpPr/>
              <p:nvPr/>
            </p:nvSpPr>
            <p:spPr>
              <a:xfrm>
                <a:off x="3945993" y="2559020"/>
                <a:ext cx="95014" cy="238869"/>
              </a:xfrm>
              <a:custGeom>
                <a:avLst/>
                <a:gdLst/>
                <a:ahLst/>
                <a:cxnLst/>
                <a:rect l="l" t="t" r="r" b="b"/>
                <a:pathLst>
                  <a:path w="5060" h="12721" extrusionOk="0">
                    <a:moveTo>
                      <a:pt x="4930" y="0"/>
                    </a:moveTo>
                    <a:cubicBezTo>
                      <a:pt x="4887" y="0"/>
                      <a:pt x="4846" y="22"/>
                      <a:pt x="4838" y="71"/>
                    </a:cubicBezTo>
                    <a:cubicBezTo>
                      <a:pt x="4421" y="1755"/>
                      <a:pt x="3926" y="3420"/>
                      <a:pt x="3351" y="5066"/>
                    </a:cubicBezTo>
                    <a:cubicBezTo>
                      <a:pt x="2756" y="6711"/>
                      <a:pt x="2103" y="8336"/>
                      <a:pt x="1368" y="9922"/>
                    </a:cubicBezTo>
                    <a:cubicBezTo>
                      <a:pt x="953" y="10815"/>
                      <a:pt x="496" y="11687"/>
                      <a:pt x="41" y="12559"/>
                    </a:cubicBezTo>
                    <a:cubicBezTo>
                      <a:pt x="0" y="12640"/>
                      <a:pt x="69" y="12720"/>
                      <a:pt x="137" y="12720"/>
                    </a:cubicBezTo>
                    <a:cubicBezTo>
                      <a:pt x="168" y="12720"/>
                      <a:pt x="200" y="12702"/>
                      <a:pt x="219" y="12657"/>
                    </a:cubicBezTo>
                    <a:cubicBezTo>
                      <a:pt x="1051" y="11132"/>
                      <a:pt x="1804" y="9546"/>
                      <a:pt x="2459" y="7940"/>
                    </a:cubicBezTo>
                    <a:cubicBezTo>
                      <a:pt x="3133" y="6314"/>
                      <a:pt x="3728" y="4670"/>
                      <a:pt x="4243" y="3005"/>
                    </a:cubicBezTo>
                    <a:cubicBezTo>
                      <a:pt x="4540" y="2053"/>
                      <a:pt x="4799" y="1102"/>
                      <a:pt x="5036" y="129"/>
                    </a:cubicBezTo>
                    <a:cubicBezTo>
                      <a:pt x="5060" y="48"/>
                      <a:pt x="4992" y="0"/>
                      <a:pt x="493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59" name="Google Shape;3059;p30"/>
              <p:cNvSpPr/>
              <p:nvPr/>
            </p:nvSpPr>
            <p:spPr>
              <a:xfrm>
                <a:off x="4003675" y="2583852"/>
                <a:ext cx="76781" cy="209087"/>
              </a:xfrm>
              <a:custGeom>
                <a:avLst/>
                <a:gdLst/>
                <a:ahLst/>
                <a:cxnLst/>
                <a:rect l="l" t="t" r="r" b="b"/>
                <a:pathLst>
                  <a:path w="4089" h="11135" extrusionOk="0">
                    <a:moveTo>
                      <a:pt x="3956" y="1"/>
                    </a:moveTo>
                    <a:cubicBezTo>
                      <a:pt x="3914" y="1"/>
                      <a:pt x="3875" y="25"/>
                      <a:pt x="3867" y="80"/>
                    </a:cubicBezTo>
                    <a:cubicBezTo>
                      <a:pt x="3134" y="2993"/>
                      <a:pt x="2202" y="5848"/>
                      <a:pt x="1052" y="8623"/>
                    </a:cubicBezTo>
                    <a:cubicBezTo>
                      <a:pt x="735" y="9416"/>
                      <a:pt x="399" y="10190"/>
                      <a:pt x="42" y="10962"/>
                    </a:cubicBezTo>
                    <a:cubicBezTo>
                      <a:pt x="0" y="11058"/>
                      <a:pt x="72" y="11134"/>
                      <a:pt x="140" y="11134"/>
                    </a:cubicBezTo>
                    <a:cubicBezTo>
                      <a:pt x="171" y="11134"/>
                      <a:pt x="201" y="11118"/>
                      <a:pt x="219" y="11081"/>
                    </a:cubicBezTo>
                    <a:cubicBezTo>
                      <a:pt x="1488" y="8346"/>
                      <a:pt x="2558" y="5512"/>
                      <a:pt x="3391" y="2597"/>
                    </a:cubicBezTo>
                    <a:cubicBezTo>
                      <a:pt x="3629" y="1785"/>
                      <a:pt x="3867" y="952"/>
                      <a:pt x="4065" y="139"/>
                    </a:cubicBezTo>
                    <a:cubicBezTo>
                      <a:pt x="4089" y="56"/>
                      <a:pt x="4019" y="1"/>
                      <a:pt x="395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60" name="Google Shape;3060;p30"/>
              <p:cNvSpPr/>
              <p:nvPr/>
            </p:nvSpPr>
            <p:spPr>
              <a:xfrm>
                <a:off x="4063404" y="2614809"/>
                <a:ext cx="57872" cy="171701"/>
              </a:xfrm>
              <a:custGeom>
                <a:avLst/>
                <a:gdLst/>
                <a:ahLst/>
                <a:cxnLst/>
                <a:rect l="l" t="t" r="r" b="b"/>
                <a:pathLst>
                  <a:path w="3082" h="9144" extrusionOk="0">
                    <a:moveTo>
                      <a:pt x="2956" y="0"/>
                    </a:moveTo>
                    <a:cubicBezTo>
                      <a:pt x="2915" y="0"/>
                      <a:pt x="2875" y="24"/>
                      <a:pt x="2859" y="79"/>
                    </a:cubicBezTo>
                    <a:cubicBezTo>
                      <a:pt x="2344" y="2457"/>
                      <a:pt x="1651" y="4797"/>
                      <a:pt x="797" y="7096"/>
                    </a:cubicBezTo>
                    <a:cubicBezTo>
                      <a:pt x="540" y="7730"/>
                      <a:pt x="303" y="8385"/>
                      <a:pt x="25" y="9020"/>
                    </a:cubicBezTo>
                    <a:cubicBezTo>
                      <a:pt x="1" y="9093"/>
                      <a:pt x="67" y="9143"/>
                      <a:pt x="130" y="9143"/>
                    </a:cubicBezTo>
                    <a:cubicBezTo>
                      <a:pt x="170" y="9143"/>
                      <a:pt x="208" y="9124"/>
                      <a:pt x="223" y="9078"/>
                    </a:cubicBezTo>
                    <a:cubicBezTo>
                      <a:pt x="1175" y="6818"/>
                      <a:pt x="1968" y="4500"/>
                      <a:pt x="2581" y="2140"/>
                    </a:cubicBezTo>
                    <a:cubicBezTo>
                      <a:pt x="2761" y="1487"/>
                      <a:pt x="2919" y="813"/>
                      <a:pt x="3057" y="139"/>
                    </a:cubicBezTo>
                    <a:cubicBezTo>
                      <a:pt x="3081" y="55"/>
                      <a:pt x="3018" y="0"/>
                      <a:pt x="295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61" name="Google Shape;3061;p30"/>
              <p:cNvSpPr/>
              <p:nvPr/>
            </p:nvSpPr>
            <p:spPr>
              <a:xfrm>
                <a:off x="4132776" y="2657845"/>
                <a:ext cx="40146" cy="158707"/>
              </a:xfrm>
              <a:custGeom>
                <a:avLst/>
                <a:gdLst/>
                <a:ahLst/>
                <a:cxnLst/>
                <a:rect l="l" t="t" r="r" b="b"/>
                <a:pathLst>
                  <a:path w="2138" h="8452" extrusionOk="0">
                    <a:moveTo>
                      <a:pt x="2014" y="1"/>
                    </a:moveTo>
                    <a:cubicBezTo>
                      <a:pt x="1973" y="1"/>
                      <a:pt x="1936" y="24"/>
                      <a:pt x="1928" y="81"/>
                    </a:cubicBezTo>
                    <a:cubicBezTo>
                      <a:pt x="1590" y="2261"/>
                      <a:pt x="1135" y="4402"/>
                      <a:pt x="559" y="6543"/>
                    </a:cubicBezTo>
                    <a:cubicBezTo>
                      <a:pt x="382" y="7138"/>
                      <a:pt x="223" y="7732"/>
                      <a:pt x="25" y="8327"/>
                    </a:cubicBezTo>
                    <a:cubicBezTo>
                      <a:pt x="0" y="8401"/>
                      <a:pt x="74" y="8452"/>
                      <a:pt x="144" y="8452"/>
                    </a:cubicBezTo>
                    <a:cubicBezTo>
                      <a:pt x="186" y="8452"/>
                      <a:pt x="227" y="8433"/>
                      <a:pt x="242" y="8387"/>
                    </a:cubicBezTo>
                    <a:cubicBezTo>
                      <a:pt x="877" y="6265"/>
                      <a:pt x="1413" y="4125"/>
                      <a:pt x="1809" y="1965"/>
                    </a:cubicBezTo>
                    <a:cubicBezTo>
                      <a:pt x="1928" y="1349"/>
                      <a:pt x="2026" y="736"/>
                      <a:pt x="2126" y="120"/>
                    </a:cubicBezTo>
                    <a:cubicBezTo>
                      <a:pt x="2137" y="50"/>
                      <a:pt x="2073" y="1"/>
                      <a:pt x="201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62" name="Google Shape;3062;p30"/>
              <p:cNvSpPr/>
              <p:nvPr/>
            </p:nvSpPr>
            <p:spPr>
              <a:xfrm>
                <a:off x="4055912" y="2469923"/>
                <a:ext cx="183644" cy="101812"/>
              </a:xfrm>
              <a:custGeom>
                <a:avLst/>
                <a:gdLst/>
                <a:ahLst/>
                <a:cxnLst/>
                <a:rect l="l" t="t" r="r" b="b"/>
                <a:pathLst>
                  <a:path w="9780" h="5422" extrusionOk="0">
                    <a:moveTo>
                      <a:pt x="9616" y="1"/>
                    </a:moveTo>
                    <a:cubicBezTo>
                      <a:pt x="9592" y="1"/>
                      <a:pt x="9567" y="8"/>
                      <a:pt x="9542" y="24"/>
                    </a:cubicBezTo>
                    <a:cubicBezTo>
                      <a:pt x="7402" y="1869"/>
                      <a:pt x="4963" y="3354"/>
                      <a:pt x="2346" y="4425"/>
                    </a:cubicBezTo>
                    <a:cubicBezTo>
                      <a:pt x="1613" y="4723"/>
                      <a:pt x="879" y="4980"/>
                      <a:pt x="126" y="5218"/>
                    </a:cubicBezTo>
                    <a:cubicBezTo>
                      <a:pt x="0" y="5254"/>
                      <a:pt x="38" y="5421"/>
                      <a:pt x="135" y="5421"/>
                    </a:cubicBezTo>
                    <a:cubicBezTo>
                      <a:pt x="145" y="5421"/>
                      <a:pt x="155" y="5420"/>
                      <a:pt x="166" y="5416"/>
                    </a:cubicBezTo>
                    <a:cubicBezTo>
                      <a:pt x="2901" y="4583"/>
                      <a:pt x="5478" y="3296"/>
                      <a:pt x="7798" y="1650"/>
                    </a:cubicBezTo>
                    <a:cubicBezTo>
                      <a:pt x="8451" y="1195"/>
                      <a:pt x="9086" y="698"/>
                      <a:pt x="9701" y="183"/>
                    </a:cubicBezTo>
                    <a:cubicBezTo>
                      <a:pt x="9779" y="105"/>
                      <a:pt x="9708" y="1"/>
                      <a:pt x="961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63" name="Google Shape;3063;p30"/>
              <p:cNvSpPr/>
              <p:nvPr/>
            </p:nvSpPr>
            <p:spPr>
              <a:xfrm>
                <a:off x="4142233" y="2551999"/>
                <a:ext cx="137526" cy="83748"/>
              </a:xfrm>
              <a:custGeom>
                <a:avLst/>
                <a:gdLst/>
                <a:ahLst/>
                <a:cxnLst/>
                <a:rect l="l" t="t" r="r" b="b"/>
                <a:pathLst>
                  <a:path w="7324" h="4460" extrusionOk="0">
                    <a:moveTo>
                      <a:pt x="7181" y="0"/>
                    </a:moveTo>
                    <a:cubicBezTo>
                      <a:pt x="7156" y="0"/>
                      <a:pt x="7130" y="11"/>
                      <a:pt x="7105" y="35"/>
                    </a:cubicBezTo>
                    <a:cubicBezTo>
                      <a:pt x="6352" y="847"/>
                      <a:pt x="5580" y="1640"/>
                      <a:pt x="4628" y="2255"/>
                    </a:cubicBezTo>
                    <a:cubicBezTo>
                      <a:pt x="3756" y="2829"/>
                      <a:pt x="2784" y="3265"/>
                      <a:pt x="1793" y="3643"/>
                    </a:cubicBezTo>
                    <a:cubicBezTo>
                      <a:pt x="1238" y="3860"/>
                      <a:pt x="683" y="4058"/>
                      <a:pt x="109" y="4256"/>
                    </a:cubicBezTo>
                    <a:cubicBezTo>
                      <a:pt x="1" y="4292"/>
                      <a:pt x="24" y="4460"/>
                      <a:pt x="133" y="4460"/>
                    </a:cubicBezTo>
                    <a:cubicBezTo>
                      <a:pt x="143" y="4460"/>
                      <a:pt x="155" y="4458"/>
                      <a:pt x="167" y="4454"/>
                    </a:cubicBezTo>
                    <a:cubicBezTo>
                      <a:pt x="2189" y="3741"/>
                      <a:pt x="4251" y="3008"/>
                      <a:pt x="5876" y="1560"/>
                    </a:cubicBezTo>
                    <a:cubicBezTo>
                      <a:pt x="6352" y="1124"/>
                      <a:pt x="6809" y="649"/>
                      <a:pt x="7264" y="173"/>
                    </a:cubicBezTo>
                    <a:cubicBezTo>
                      <a:pt x="7324" y="98"/>
                      <a:pt x="7260" y="0"/>
                      <a:pt x="718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64" name="Google Shape;3064;p30"/>
              <p:cNvSpPr/>
              <p:nvPr/>
            </p:nvSpPr>
            <p:spPr>
              <a:xfrm>
                <a:off x="4156917" y="2551454"/>
                <a:ext cx="34982" cy="25012"/>
              </a:xfrm>
              <a:custGeom>
                <a:avLst/>
                <a:gdLst/>
                <a:ahLst/>
                <a:cxnLst/>
                <a:rect l="l" t="t" r="r" b="b"/>
                <a:pathLst>
                  <a:path w="1863" h="1332" extrusionOk="0">
                    <a:moveTo>
                      <a:pt x="1701" y="0"/>
                    </a:moveTo>
                    <a:cubicBezTo>
                      <a:pt x="1677" y="0"/>
                      <a:pt x="1651" y="7"/>
                      <a:pt x="1626" y="24"/>
                    </a:cubicBezTo>
                    <a:cubicBezTo>
                      <a:pt x="1130" y="421"/>
                      <a:pt x="614" y="796"/>
                      <a:pt x="99" y="1134"/>
                    </a:cubicBezTo>
                    <a:cubicBezTo>
                      <a:pt x="1" y="1200"/>
                      <a:pt x="52" y="1332"/>
                      <a:pt x="139" y="1332"/>
                    </a:cubicBezTo>
                    <a:cubicBezTo>
                      <a:pt x="158" y="1332"/>
                      <a:pt x="178" y="1326"/>
                      <a:pt x="199" y="1312"/>
                    </a:cubicBezTo>
                    <a:cubicBezTo>
                      <a:pt x="754" y="955"/>
                      <a:pt x="1269" y="579"/>
                      <a:pt x="1785" y="162"/>
                    </a:cubicBezTo>
                    <a:cubicBezTo>
                      <a:pt x="1862" y="100"/>
                      <a:pt x="1793" y="0"/>
                      <a:pt x="170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65" name="Google Shape;3065;p30"/>
              <p:cNvSpPr/>
              <p:nvPr/>
            </p:nvSpPr>
            <p:spPr>
              <a:xfrm>
                <a:off x="4044120" y="2449137"/>
                <a:ext cx="22045" cy="26795"/>
              </a:xfrm>
              <a:custGeom>
                <a:avLst/>
                <a:gdLst/>
                <a:ahLst/>
                <a:cxnLst/>
                <a:rect l="l" t="t" r="r" b="b"/>
                <a:pathLst>
                  <a:path w="1174" h="1427" extrusionOk="0">
                    <a:moveTo>
                      <a:pt x="1018" y="1"/>
                    </a:moveTo>
                    <a:cubicBezTo>
                      <a:pt x="987" y="1"/>
                      <a:pt x="956" y="13"/>
                      <a:pt x="933" y="42"/>
                    </a:cubicBezTo>
                    <a:cubicBezTo>
                      <a:pt x="675" y="457"/>
                      <a:pt x="378" y="874"/>
                      <a:pt x="40" y="1250"/>
                    </a:cubicBezTo>
                    <a:cubicBezTo>
                      <a:pt x="1" y="1290"/>
                      <a:pt x="1" y="1350"/>
                      <a:pt x="40" y="1390"/>
                    </a:cubicBezTo>
                    <a:cubicBezTo>
                      <a:pt x="62" y="1411"/>
                      <a:pt x="96" y="1427"/>
                      <a:pt x="128" y="1427"/>
                    </a:cubicBezTo>
                    <a:cubicBezTo>
                      <a:pt x="155" y="1427"/>
                      <a:pt x="181" y="1416"/>
                      <a:pt x="199" y="1390"/>
                    </a:cubicBezTo>
                    <a:cubicBezTo>
                      <a:pt x="537" y="993"/>
                      <a:pt x="833" y="576"/>
                      <a:pt x="1131" y="161"/>
                    </a:cubicBezTo>
                    <a:cubicBezTo>
                      <a:pt x="1173" y="76"/>
                      <a:pt x="1095" y="1"/>
                      <a:pt x="101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66" name="Google Shape;3066;p30"/>
              <p:cNvSpPr/>
              <p:nvPr/>
            </p:nvSpPr>
            <p:spPr>
              <a:xfrm>
                <a:off x="3950682" y="2584071"/>
                <a:ext cx="23566" cy="55563"/>
              </a:xfrm>
              <a:custGeom>
                <a:avLst/>
                <a:gdLst/>
                <a:ahLst/>
                <a:cxnLst/>
                <a:rect l="l" t="t" r="r" b="b"/>
                <a:pathLst>
                  <a:path w="1255" h="2959" extrusionOk="0">
                    <a:moveTo>
                      <a:pt x="1124" y="1"/>
                    </a:moveTo>
                    <a:cubicBezTo>
                      <a:pt x="1081" y="1"/>
                      <a:pt x="1040" y="23"/>
                      <a:pt x="1033" y="71"/>
                    </a:cubicBezTo>
                    <a:cubicBezTo>
                      <a:pt x="774" y="1002"/>
                      <a:pt x="457" y="1914"/>
                      <a:pt x="42" y="2807"/>
                    </a:cubicBezTo>
                    <a:cubicBezTo>
                      <a:pt x="1" y="2888"/>
                      <a:pt x="79" y="2959"/>
                      <a:pt x="146" y="2959"/>
                    </a:cubicBezTo>
                    <a:cubicBezTo>
                      <a:pt x="178" y="2959"/>
                      <a:pt x="207" y="2943"/>
                      <a:pt x="219" y="2905"/>
                    </a:cubicBezTo>
                    <a:cubicBezTo>
                      <a:pt x="636" y="2014"/>
                      <a:pt x="972" y="1081"/>
                      <a:pt x="1231" y="130"/>
                    </a:cubicBezTo>
                    <a:cubicBezTo>
                      <a:pt x="1254" y="48"/>
                      <a:pt x="1187" y="1"/>
                      <a:pt x="112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67" name="Google Shape;3067;p30"/>
              <p:cNvSpPr/>
              <p:nvPr/>
            </p:nvSpPr>
            <p:spPr>
              <a:xfrm>
                <a:off x="3905653" y="2374140"/>
                <a:ext cx="21275" cy="27565"/>
              </a:xfrm>
              <a:custGeom>
                <a:avLst/>
                <a:gdLst/>
                <a:ahLst/>
                <a:cxnLst/>
                <a:rect l="l" t="t" r="r" b="b"/>
                <a:pathLst>
                  <a:path w="1133" h="1468" extrusionOk="0">
                    <a:moveTo>
                      <a:pt x="982" y="1"/>
                    </a:moveTo>
                    <a:cubicBezTo>
                      <a:pt x="949" y="1"/>
                      <a:pt x="917" y="15"/>
                      <a:pt x="893" y="51"/>
                    </a:cubicBezTo>
                    <a:cubicBezTo>
                      <a:pt x="635" y="487"/>
                      <a:pt x="357" y="904"/>
                      <a:pt x="61" y="1300"/>
                    </a:cubicBezTo>
                    <a:cubicBezTo>
                      <a:pt x="21" y="1340"/>
                      <a:pt x="1" y="1399"/>
                      <a:pt x="61" y="1438"/>
                    </a:cubicBezTo>
                    <a:cubicBezTo>
                      <a:pt x="70" y="1458"/>
                      <a:pt x="95" y="1468"/>
                      <a:pt x="122" y="1468"/>
                    </a:cubicBezTo>
                    <a:cubicBezTo>
                      <a:pt x="149" y="1468"/>
                      <a:pt x="179" y="1458"/>
                      <a:pt x="199" y="1438"/>
                    </a:cubicBezTo>
                    <a:cubicBezTo>
                      <a:pt x="516" y="1023"/>
                      <a:pt x="814" y="606"/>
                      <a:pt x="1092" y="150"/>
                    </a:cubicBezTo>
                    <a:cubicBezTo>
                      <a:pt x="1133" y="80"/>
                      <a:pt x="1058" y="1"/>
                      <a:pt x="98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68" name="Google Shape;3068;p30"/>
              <p:cNvSpPr/>
              <p:nvPr/>
            </p:nvSpPr>
            <p:spPr>
              <a:xfrm>
                <a:off x="3463074" y="2088525"/>
                <a:ext cx="989377" cy="894198"/>
              </a:xfrm>
              <a:custGeom>
                <a:avLst/>
                <a:gdLst/>
                <a:ahLst/>
                <a:cxnLst/>
                <a:rect l="l" t="t" r="r" b="b"/>
                <a:pathLst>
                  <a:path w="47220" h="41873" extrusionOk="0">
                    <a:moveTo>
                      <a:pt x="140" y="0"/>
                    </a:moveTo>
                    <a:cubicBezTo>
                      <a:pt x="63" y="0"/>
                      <a:pt x="1" y="108"/>
                      <a:pt x="60" y="182"/>
                    </a:cubicBezTo>
                    <a:cubicBezTo>
                      <a:pt x="2499" y="3314"/>
                      <a:pt x="5174" y="6288"/>
                      <a:pt x="8068" y="9003"/>
                    </a:cubicBezTo>
                    <a:cubicBezTo>
                      <a:pt x="10962" y="11699"/>
                      <a:pt x="14075" y="14157"/>
                      <a:pt x="17406" y="16297"/>
                    </a:cubicBezTo>
                    <a:cubicBezTo>
                      <a:pt x="21132" y="18697"/>
                      <a:pt x="24899" y="21076"/>
                      <a:pt x="28546" y="23613"/>
                    </a:cubicBezTo>
                    <a:cubicBezTo>
                      <a:pt x="31935" y="25992"/>
                      <a:pt x="35286" y="28450"/>
                      <a:pt x="38378" y="31185"/>
                    </a:cubicBezTo>
                    <a:cubicBezTo>
                      <a:pt x="39904" y="32533"/>
                      <a:pt x="41370" y="33940"/>
                      <a:pt x="42718" y="35467"/>
                    </a:cubicBezTo>
                    <a:cubicBezTo>
                      <a:pt x="44066" y="37013"/>
                      <a:pt x="45375" y="38638"/>
                      <a:pt x="46347" y="40462"/>
                    </a:cubicBezTo>
                    <a:cubicBezTo>
                      <a:pt x="46585" y="40898"/>
                      <a:pt x="46802" y="41353"/>
                      <a:pt x="47000" y="41810"/>
                    </a:cubicBezTo>
                    <a:cubicBezTo>
                      <a:pt x="47019" y="41854"/>
                      <a:pt x="47051" y="41872"/>
                      <a:pt x="47082" y="41872"/>
                    </a:cubicBezTo>
                    <a:cubicBezTo>
                      <a:pt x="47150" y="41872"/>
                      <a:pt x="47219" y="41791"/>
                      <a:pt x="47179" y="41710"/>
                    </a:cubicBezTo>
                    <a:cubicBezTo>
                      <a:pt x="46386" y="39828"/>
                      <a:pt x="45197" y="38123"/>
                      <a:pt x="43908" y="36537"/>
                    </a:cubicBezTo>
                    <a:cubicBezTo>
                      <a:pt x="42620" y="34991"/>
                      <a:pt x="41232" y="33524"/>
                      <a:pt x="39766" y="32156"/>
                    </a:cubicBezTo>
                    <a:cubicBezTo>
                      <a:pt x="36792" y="29361"/>
                      <a:pt x="33521" y="26903"/>
                      <a:pt x="30211" y="24544"/>
                    </a:cubicBezTo>
                    <a:cubicBezTo>
                      <a:pt x="26583" y="21948"/>
                      <a:pt x="22837" y="19509"/>
                      <a:pt x="19071" y="17111"/>
                    </a:cubicBezTo>
                    <a:cubicBezTo>
                      <a:pt x="17345" y="16001"/>
                      <a:pt x="15621" y="14891"/>
                      <a:pt x="13975" y="13662"/>
                    </a:cubicBezTo>
                    <a:cubicBezTo>
                      <a:pt x="12350" y="12472"/>
                      <a:pt x="10785" y="11183"/>
                      <a:pt x="9297" y="9835"/>
                    </a:cubicBezTo>
                    <a:cubicBezTo>
                      <a:pt x="6344" y="7179"/>
                      <a:pt x="3609" y="4266"/>
                      <a:pt x="1111" y="1173"/>
                    </a:cubicBezTo>
                    <a:lnTo>
                      <a:pt x="218" y="43"/>
                    </a:lnTo>
                    <a:cubicBezTo>
                      <a:pt x="194" y="13"/>
                      <a:pt x="166" y="0"/>
                      <a:pt x="14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69" name="Google Shape;3069;p30"/>
              <p:cNvSpPr/>
              <p:nvPr/>
            </p:nvSpPr>
            <p:spPr>
              <a:xfrm>
                <a:off x="3839734" y="2196637"/>
                <a:ext cx="114637" cy="227396"/>
              </a:xfrm>
              <a:custGeom>
                <a:avLst/>
                <a:gdLst/>
                <a:ahLst/>
                <a:cxnLst/>
                <a:rect l="l" t="t" r="r" b="b"/>
                <a:pathLst>
                  <a:path w="6105" h="12110" extrusionOk="0">
                    <a:moveTo>
                      <a:pt x="5976" y="1"/>
                    </a:moveTo>
                    <a:cubicBezTo>
                      <a:pt x="5935" y="1"/>
                      <a:pt x="5892" y="20"/>
                      <a:pt x="5869" y="66"/>
                    </a:cubicBezTo>
                    <a:cubicBezTo>
                      <a:pt x="5176" y="1731"/>
                      <a:pt x="4462" y="3396"/>
                      <a:pt x="3749" y="5042"/>
                    </a:cubicBezTo>
                    <a:cubicBezTo>
                      <a:pt x="3392" y="5854"/>
                      <a:pt x="3015" y="6686"/>
                      <a:pt x="2639" y="7500"/>
                    </a:cubicBezTo>
                    <a:cubicBezTo>
                      <a:pt x="2301" y="8232"/>
                      <a:pt x="1965" y="8967"/>
                      <a:pt x="1587" y="9680"/>
                    </a:cubicBezTo>
                    <a:cubicBezTo>
                      <a:pt x="1151" y="10473"/>
                      <a:pt x="676" y="11246"/>
                      <a:pt x="62" y="11919"/>
                    </a:cubicBezTo>
                    <a:cubicBezTo>
                      <a:pt x="0" y="11997"/>
                      <a:pt x="70" y="12110"/>
                      <a:pt x="150" y="12110"/>
                    </a:cubicBezTo>
                    <a:cubicBezTo>
                      <a:pt x="174" y="12110"/>
                      <a:pt x="198" y="12100"/>
                      <a:pt x="220" y="12078"/>
                    </a:cubicBezTo>
                    <a:cubicBezTo>
                      <a:pt x="1291" y="10849"/>
                      <a:pt x="2023" y="9382"/>
                      <a:pt x="2678" y="7915"/>
                    </a:cubicBezTo>
                    <a:cubicBezTo>
                      <a:pt x="3432" y="6271"/>
                      <a:pt x="4164" y="4606"/>
                      <a:pt x="4878" y="2960"/>
                    </a:cubicBezTo>
                    <a:cubicBezTo>
                      <a:pt x="5274" y="2008"/>
                      <a:pt x="5671" y="1077"/>
                      <a:pt x="6067" y="126"/>
                    </a:cubicBezTo>
                    <a:cubicBezTo>
                      <a:pt x="6105" y="52"/>
                      <a:pt x="6043" y="1"/>
                      <a:pt x="597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70" name="Google Shape;3070;p30"/>
              <p:cNvSpPr/>
              <p:nvPr/>
            </p:nvSpPr>
            <p:spPr>
              <a:xfrm>
                <a:off x="3661393" y="2451100"/>
                <a:ext cx="222269" cy="170331"/>
              </a:xfrm>
              <a:custGeom>
                <a:avLst/>
                <a:gdLst/>
                <a:ahLst/>
                <a:cxnLst/>
                <a:rect l="l" t="t" r="r" b="b"/>
                <a:pathLst>
                  <a:path w="11837" h="9071" extrusionOk="0">
                    <a:moveTo>
                      <a:pt x="11686" y="0"/>
                    </a:moveTo>
                    <a:cubicBezTo>
                      <a:pt x="11663" y="0"/>
                      <a:pt x="11638" y="10"/>
                      <a:pt x="11616" y="32"/>
                    </a:cubicBezTo>
                    <a:cubicBezTo>
                      <a:pt x="10427" y="1380"/>
                      <a:pt x="9000" y="2450"/>
                      <a:pt x="7552" y="3500"/>
                    </a:cubicBezTo>
                    <a:cubicBezTo>
                      <a:pt x="5966" y="4631"/>
                      <a:pt x="4401" y="5781"/>
                      <a:pt x="2815" y="6910"/>
                    </a:cubicBezTo>
                    <a:cubicBezTo>
                      <a:pt x="1903" y="7565"/>
                      <a:pt x="1010" y="8218"/>
                      <a:pt x="99" y="8873"/>
                    </a:cubicBezTo>
                    <a:cubicBezTo>
                      <a:pt x="1" y="8938"/>
                      <a:pt x="64" y="9071"/>
                      <a:pt x="146" y="9071"/>
                    </a:cubicBezTo>
                    <a:cubicBezTo>
                      <a:pt x="163" y="9071"/>
                      <a:pt x="181" y="9065"/>
                      <a:pt x="199" y="9051"/>
                    </a:cubicBezTo>
                    <a:cubicBezTo>
                      <a:pt x="1824" y="7882"/>
                      <a:pt x="3429" y="6732"/>
                      <a:pt x="5035" y="5562"/>
                    </a:cubicBezTo>
                    <a:cubicBezTo>
                      <a:pt x="6542" y="4472"/>
                      <a:pt x="8107" y="3421"/>
                      <a:pt x="9555" y="2252"/>
                    </a:cubicBezTo>
                    <a:cubicBezTo>
                      <a:pt x="10348" y="1618"/>
                      <a:pt x="11101" y="944"/>
                      <a:pt x="11775" y="191"/>
                    </a:cubicBezTo>
                    <a:cubicBezTo>
                      <a:pt x="11837" y="113"/>
                      <a:pt x="11766" y="0"/>
                      <a:pt x="1168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grpSp>
        <p:nvGrpSpPr>
          <p:cNvPr id="3071" name="Google Shape;3071;p30"/>
          <p:cNvGrpSpPr/>
          <p:nvPr/>
        </p:nvGrpSpPr>
        <p:grpSpPr>
          <a:xfrm rot="-6979994">
            <a:off x="9953778" y="-197385"/>
            <a:ext cx="1879697" cy="2482680"/>
            <a:chOff x="4027650" y="2008513"/>
            <a:chExt cx="792200" cy="1046275"/>
          </a:xfrm>
        </p:grpSpPr>
        <p:sp>
          <p:nvSpPr>
            <p:cNvPr id="3072" name="Google Shape;3072;p30"/>
            <p:cNvSpPr/>
            <p:nvPr/>
          </p:nvSpPr>
          <p:spPr>
            <a:xfrm>
              <a:off x="4027675" y="2008513"/>
              <a:ext cx="792150" cy="1046275"/>
            </a:xfrm>
            <a:custGeom>
              <a:avLst/>
              <a:gdLst/>
              <a:ahLst/>
              <a:cxnLst/>
              <a:rect l="l" t="t" r="r" b="b"/>
              <a:pathLst>
                <a:path w="31686" h="41851" extrusionOk="0">
                  <a:moveTo>
                    <a:pt x="15787" y="27097"/>
                  </a:moveTo>
                  <a:cubicBezTo>
                    <a:pt x="15668" y="27316"/>
                    <a:pt x="15570" y="27533"/>
                    <a:pt x="15451" y="27752"/>
                  </a:cubicBezTo>
                  <a:cubicBezTo>
                    <a:pt x="15510" y="27554"/>
                    <a:pt x="15549" y="27335"/>
                    <a:pt x="15570" y="27097"/>
                  </a:cubicBezTo>
                  <a:close/>
                  <a:moveTo>
                    <a:pt x="10337" y="34471"/>
                  </a:moveTo>
                  <a:cubicBezTo>
                    <a:pt x="10514" y="34492"/>
                    <a:pt x="10713" y="34531"/>
                    <a:pt x="10911" y="34550"/>
                  </a:cubicBezTo>
                  <a:cubicBezTo>
                    <a:pt x="10752" y="34729"/>
                    <a:pt x="10594" y="34907"/>
                    <a:pt x="10416" y="35105"/>
                  </a:cubicBezTo>
                  <a:lnTo>
                    <a:pt x="10197" y="35324"/>
                  </a:lnTo>
                  <a:cubicBezTo>
                    <a:pt x="10258" y="35066"/>
                    <a:pt x="10297" y="34769"/>
                    <a:pt x="10337" y="34471"/>
                  </a:cubicBezTo>
                  <a:close/>
                  <a:moveTo>
                    <a:pt x="23003" y="0"/>
                  </a:moveTo>
                  <a:cubicBezTo>
                    <a:pt x="21536" y="1388"/>
                    <a:pt x="19990" y="2675"/>
                    <a:pt x="18900" y="4380"/>
                  </a:cubicBezTo>
                  <a:cubicBezTo>
                    <a:pt x="18385" y="5213"/>
                    <a:pt x="17949" y="6125"/>
                    <a:pt x="17830" y="7097"/>
                  </a:cubicBezTo>
                  <a:cubicBezTo>
                    <a:pt x="17592" y="9058"/>
                    <a:pt x="18900" y="11952"/>
                    <a:pt x="20407" y="13221"/>
                  </a:cubicBezTo>
                  <a:cubicBezTo>
                    <a:pt x="19990" y="15005"/>
                    <a:pt x="19535" y="16789"/>
                    <a:pt x="19038" y="18554"/>
                  </a:cubicBezTo>
                  <a:cubicBezTo>
                    <a:pt x="19038" y="18613"/>
                    <a:pt x="19019" y="18673"/>
                    <a:pt x="18999" y="18732"/>
                  </a:cubicBezTo>
                  <a:cubicBezTo>
                    <a:pt x="19336" y="16789"/>
                    <a:pt x="18821" y="14233"/>
                    <a:pt x="17671" y="12885"/>
                  </a:cubicBezTo>
                  <a:cubicBezTo>
                    <a:pt x="17037" y="12132"/>
                    <a:pt x="16184" y="11616"/>
                    <a:pt x="15293" y="11199"/>
                  </a:cubicBezTo>
                  <a:cubicBezTo>
                    <a:pt x="13448" y="10367"/>
                    <a:pt x="11447" y="10129"/>
                    <a:pt x="9484" y="9772"/>
                  </a:cubicBezTo>
                  <a:lnTo>
                    <a:pt x="9484" y="9772"/>
                  </a:lnTo>
                  <a:cubicBezTo>
                    <a:pt x="9742" y="11754"/>
                    <a:pt x="9861" y="13776"/>
                    <a:pt x="10614" y="15660"/>
                  </a:cubicBezTo>
                  <a:cubicBezTo>
                    <a:pt x="10971" y="16572"/>
                    <a:pt x="11447" y="17444"/>
                    <a:pt x="12161" y="18137"/>
                  </a:cubicBezTo>
                  <a:cubicBezTo>
                    <a:pt x="13280" y="19181"/>
                    <a:pt x="15411" y="19809"/>
                    <a:pt x="17199" y="19809"/>
                  </a:cubicBezTo>
                  <a:cubicBezTo>
                    <a:pt x="17720" y="19809"/>
                    <a:pt x="18212" y="19756"/>
                    <a:pt x="18642" y="19644"/>
                  </a:cubicBezTo>
                  <a:lnTo>
                    <a:pt x="18721" y="19723"/>
                  </a:lnTo>
                  <a:cubicBezTo>
                    <a:pt x="18702" y="19744"/>
                    <a:pt x="18702" y="19763"/>
                    <a:pt x="18702" y="19783"/>
                  </a:cubicBezTo>
                  <a:cubicBezTo>
                    <a:pt x="18483" y="19842"/>
                    <a:pt x="18285" y="19921"/>
                    <a:pt x="18068" y="19981"/>
                  </a:cubicBezTo>
                  <a:cubicBezTo>
                    <a:pt x="17959" y="20018"/>
                    <a:pt x="17983" y="20203"/>
                    <a:pt x="18094" y="20203"/>
                  </a:cubicBezTo>
                  <a:cubicBezTo>
                    <a:pt x="18104" y="20203"/>
                    <a:pt x="18115" y="20202"/>
                    <a:pt x="18126" y="20199"/>
                  </a:cubicBezTo>
                  <a:cubicBezTo>
                    <a:pt x="18285" y="20140"/>
                    <a:pt x="18464" y="20080"/>
                    <a:pt x="18623" y="20021"/>
                  </a:cubicBezTo>
                  <a:lnTo>
                    <a:pt x="18623" y="20021"/>
                  </a:lnTo>
                  <a:cubicBezTo>
                    <a:pt x="18425" y="20714"/>
                    <a:pt x="18206" y="21409"/>
                    <a:pt x="17968" y="22083"/>
                  </a:cubicBezTo>
                  <a:cubicBezTo>
                    <a:pt x="17492" y="23431"/>
                    <a:pt x="16897" y="24739"/>
                    <a:pt x="16303" y="26027"/>
                  </a:cubicBezTo>
                  <a:cubicBezTo>
                    <a:pt x="16165" y="26304"/>
                    <a:pt x="16025" y="26602"/>
                    <a:pt x="15887" y="26880"/>
                  </a:cubicBezTo>
                  <a:lnTo>
                    <a:pt x="15610" y="26880"/>
                  </a:lnTo>
                  <a:cubicBezTo>
                    <a:pt x="15808" y="25016"/>
                    <a:pt x="15272" y="22696"/>
                    <a:pt x="14222" y="21448"/>
                  </a:cubicBezTo>
                  <a:cubicBezTo>
                    <a:pt x="13588" y="20695"/>
                    <a:pt x="12735" y="20180"/>
                    <a:pt x="11843" y="19763"/>
                  </a:cubicBezTo>
                  <a:cubicBezTo>
                    <a:pt x="9999" y="18930"/>
                    <a:pt x="7998" y="18692"/>
                    <a:pt x="6035" y="18335"/>
                  </a:cubicBezTo>
                  <a:lnTo>
                    <a:pt x="6035" y="18335"/>
                  </a:lnTo>
                  <a:cubicBezTo>
                    <a:pt x="6272" y="20318"/>
                    <a:pt x="6412" y="22339"/>
                    <a:pt x="7145" y="24223"/>
                  </a:cubicBezTo>
                  <a:cubicBezTo>
                    <a:pt x="7501" y="25135"/>
                    <a:pt x="7977" y="26007"/>
                    <a:pt x="8711" y="26681"/>
                  </a:cubicBezTo>
                  <a:cubicBezTo>
                    <a:pt x="9832" y="27741"/>
                    <a:pt x="11964" y="28372"/>
                    <a:pt x="13753" y="28372"/>
                  </a:cubicBezTo>
                  <a:cubicBezTo>
                    <a:pt x="14273" y="28372"/>
                    <a:pt x="14764" y="28319"/>
                    <a:pt x="15193" y="28207"/>
                  </a:cubicBezTo>
                  <a:cubicBezTo>
                    <a:pt x="15193" y="28207"/>
                    <a:pt x="15213" y="28207"/>
                    <a:pt x="15213" y="28228"/>
                  </a:cubicBezTo>
                  <a:cubicBezTo>
                    <a:pt x="14043" y="30408"/>
                    <a:pt x="12716" y="32489"/>
                    <a:pt x="11090" y="34352"/>
                  </a:cubicBezTo>
                  <a:cubicBezTo>
                    <a:pt x="10832" y="34333"/>
                    <a:pt x="10594" y="34293"/>
                    <a:pt x="10337" y="34273"/>
                  </a:cubicBezTo>
                  <a:cubicBezTo>
                    <a:pt x="10456" y="32449"/>
                    <a:pt x="9940" y="30329"/>
                    <a:pt x="8949" y="29139"/>
                  </a:cubicBezTo>
                  <a:cubicBezTo>
                    <a:pt x="8294" y="28386"/>
                    <a:pt x="7443" y="27871"/>
                    <a:pt x="6571" y="27474"/>
                  </a:cubicBezTo>
                  <a:cubicBezTo>
                    <a:pt x="4726" y="26621"/>
                    <a:pt x="2704" y="26383"/>
                    <a:pt x="743" y="26027"/>
                  </a:cubicBezTo>
                  <a:lnTo>
                    <a:pt x="743" y="26027"/>
                  </a:lnTo>
                  <a:cubicBezTo>
                    <a:pt x="1000" y="28029"/>
                    <a:pt x="1139" y="30031"/>
                    <a:pt x="1872" y="31915"/>
                  </a:cubicBezTo>
                  <a:cubicBezTo>
                    <a:pt x="2229" y="32827"/>
                    <a:pt x="2704" y="33718"/>
                    <a:pt x="3418" y="34392"/>
                  </a:cubicBezTo>
                  <a:cubicBezTo>
                    <a:pt x="4556" y="35447"/>
                    <a:pt x="6695" y="36077"/>
                    <a:pt x="8488" y="36077"/>
                  </a:cubicBezTo>
                  <a:cubicBezTo>
                    <a:pt x="8851" y="36077"/>
                    <a:pt x="9200" y="36052"/>
                    <a:pt x="9523" y="35998"/>
                  </a:cubicBezTo>
                  <a:lnTo>
                    <a:pt x="9523" y="35998"/>
                  </a:lnTo>
                  <a:cubicBezTo>
                    <a:pt x="7184" y="38218"/>
                    <a:pt x="4409" y="39982"/>
                    <a:pt x="1396" y="41171"/>
                  </a:cubicBezTo>
                  <a:cubicBezTo>
                    <a:pt x="981" y="41330"/>
                    <a:pt x="544" y="41488"/>
                    <a:pt x="108" y="41647"/>
                  </a:cubicBezTo>
                  <a:cubicBezTo>
                    <a:pt x="0" y="41683"/>
                    <a:pt x="39" y="41850"/>
                    <a:pt x="136" y="41850"/>
                  </a:cubicBezTo>
                  <a:cubicBezTo>
                    <a:pt x="146" y="41850"/>
                    <a:pt x="156" y="41849"/>
                    <a:pt x="167" y="41845"/>
                  </a:cubicBezTo>
                  <a:cubicBezTo>
                    <a:pt x="3637" y="40695"/>
                    <a:pt x="6827" y="38792"/>
                    <a:pt x="9504" y="36295"/>
                  </a:cubicBezTo>
                  <a:cubicBezTo>
                    <a:pt x="9642" y="36176"/>
                    <a:pt x="9782" y="36038"/>
                    <a:pt x="9920" y="35919"/>
                  </a:cubicBezTo>
                  <a:cubicBezTo>
                    <a:pt x="10099" y="36117"/>
                    <a:pt x="10297" y="36315"/>
                    <a:pt x="10495" y="36514"/>
                  </a:cubicBezTo>
                  <a:cubicBezTo>
                    <a:pt x="10519" y="36537"/>
                    <a:pt x="10545" y="36547"/>
                    <a:pt x="10570" y="36547"/>
                  </a:cubicBezTo>
                  <a:cubicBezTo>
                    <a:pt x="10647" y="36547"/>
                    <a:pt x="10709" y="36450"/>
                    <a:pt x="10633" y="36374"/>
                  </a:cubicBezTo>
                  <a:cubicBezTo>
                    <a:pt x="10456" y="36176"/>
                    <a:pt x="10258" y="35978"/>
                    <a:pt x="10078" y="35779"/>
                  </a:cubicBezTo>
                  <a:lnTo>
                    <a:pt x="10078" y="35740"/>
                  </a:lnTo>
                  <a:cubicBezTo>
                    <a:pt x="10456" y="35383"/>
                    <a:pt x="10792" y="35007"/>
                    <a:pt x="11149" y="34611"/>
                  </a:cubicBezTo>
                  <a:cubicBezTo>
                    <a:pt x="11902" y="36434"/>
                    <a:pt x="14281" y="38515"/>
                    <a:pt x="16223" y="38872"/>
                  </a:cubicBezTo>
                  <a:cubicBezTo>
                    <a:pt x="16508" y="38918"/>
                    <a:pt x="16794" y="38939"/>
                    <a:pt x="17081" y="38939"/>
                  </a:cubicBezTo>
                  <a:cubicBezTo>
                    <a:pt x="17773" y="38939"/>
                    <a:pt x="18465" y="38817"/>
                    <a:pt x="19138" y="38634"/>
                  </a:cubicBezTo>
                  <a:cubicBezTo>
                    <a:pt x="21081" y="38099"/>
                    <a:pt x="22786" y="37008"/>
                    <a:pt x="24530" y="36017"/>
                  </a:cubicBezTo>
                  <a:cubicBezTo>
                    <a:pt x="23063" y="34650"/>
                    <a:pt x="21675" y="33183"/>
                    <a:pt x="19910" y="32211"/>
                  </a:cubicBezTo>
                  <a:cubicBezTo>
                    <a:pt x="19038" y="31735"/>
                    <a:pt x="18107" y="31360"/>
                    <a:pt x="17135" y="31299"/>
                  </a:cubicBezTo>
                  <a:cubicBezTo>
                    <a:pt x="17066" y="31296"/>
                    <a:pt x="16996" y="31294"/>
                    <a:pt x="16925" y="31294"/>
                  </a:cubicBezTo>
                  <a:cubicBezTo>
                    <a:pt x="15490" y="31294"/>
                    <a:pt x="13701" y="32045"/>
                    <a:pt x="12398" y="33083"/>
                  </a:cubicBezTo>
                  <a:cubicBezTo>
                    <a:pt x="13509" y="31598"/>
                    <a:pt x="14479" y="30012"/>
                    <a:pt x="15351" y="28386"/>
                  </a:cubicBezTo>
                  <a:cubicBezTo>
                    <a:pt x="15491" y="28524"/>
                    <a:pt x="15629" y="28683"/>
                    <a:pt x="15787" y="28822"/>
                  </a:cubicBezTo>
                  <a:cubicBezTo>
                    <a:pt x="15805" y="28844"/>
                    <a:pt x="15826" y="28853"/>
                    <a:pt x="15848" y="28853"/>
                  </a:cubicBezTo>
                  <a:cubicBezTo>
                    <a:pt x="15924" y="28853"/>
                    <a:pt x="16003" y="28740"/>
                    <a:pt x="15927" y="28664"/>
                  </a:cubicBezTo>
                  <a:cubicBezTo>
                    <a:pt x="15768" y="28505"/>
                    <a:pt x="15610" y="28347"/>
                    <a:pt x="15470" y="28188"/>
                  </a:cubicBezTo>
                  <a:cubicBezTo>
                    <a:pt x="15589" y="27950"/>
                    <a:pt x="15708" y="27712"/>
                    <a:pt x="15827" y="27493"/>
                  </a:cubicBezTo>
                  <a:cubicBezTo>
                    <a:pt x="15867" y="27374"/>
                    <a:pt x="15927" y="27276"/>
                    <a:pt x="15986" y="27176"/>
                  </a:cubicBezTo>
                  <a:cubicBezTo>
                    <a:pt x="17037" y="28841"/>
                    <a:pt x="19673" y="30506"/>
                    <a:pt x="21615" y="30546"/>
                  </a:cubicBezTo>
                  <a:cubicBezTo>
                    <a:pt x="21675" y="30548"/>
                    <a:pt x="21734" y="30550"/>
                    <a:pt x="21794" y="30550"/>
                  </a:cubicBezTo>
                  <a:cubicBezTo>
                    <a:pt x="22721" y="30550"/>
                    <a:pt x="23613" y="30265"/>
                    <a:pt x="24470" y="29893"/>
                  </a:cubicBezTo>
                  <a:cubicBezTo>
                    <a:pt x="26314" y="29060"/>
                    <a:pt x="27821" y="27712"/>
                    <a:pt x="29406" y="26483"/>
                  </a:cubicBezTo>
                  <a:cubicBezTo>
                    <a:pt x="27741" y="25353"/>
                    <a:pt x="26135" y="24105"/>
                    <a:pt x="24232" y="23410"/>
                  </a:cubicBezTo>
                  <a:cubicBezTo>
                    <a:pt x="23471" y="23129"/>
                    <a:pt x="22669" y="22930"/>
                    <a:pt x="21848" y="22930"/>
                  </a:cubicBezTo>
                  <a:cubicBezTo>
                    <a:pt x="21686" y="22930"/>
                    <a:pt x="21522" y="22938"/>
                    <a:pt x="21358" y="22955"/>
                  </a:cubicBezTo>
                  <a:cubicBezTo>
                    <a:pt x="19792" y="23093"/>
                    <a:pt x="17869" y="24303"/>
                    <a:pt x="16680" y="25730"/>
                  </a:cubicBezTo>
                  <a:cubicBezTo>
                    <a:pt x="17096" y="24837"/>
                    <a:pt x="17492" y="23925"/>
                    <a:pt x="17849" y="23013"/>
                  </a:cubicBezTo>
                  <a:cubicBezTo>
                    <a:pt x="18245" y="22003"/>
                    <a:pt x="18563" y="20973"/>
                    <a:pt x="18861" y="19942"/>
                  </a:cubicBezTo>
                  <a:lnTo>
                    <a:pt x="18919" y="19942"/>
                  </a:lnTo>
                  <a:cubicBezTo>
                    <a:pt x="19019" y="20040"/>
                    <a:pt x="19118" y="20159"/>
                    <a:pt x="19236" y="20259"/>
                  </a:cubicBezTo>
                  <a:cubicBezTo>
                    <a:pt x="19260" y="20282"/>
                    <a:pt x="19283" y="20292"/>
                    <a:pt x="19306" y="20292"/>
                  </a:cubicBezTo>
                  <a:cubicBezTo>
                    <a:pt x="19322" y="20292"/>
                    <a:pt x="19339" y="20287"/>
                    <a:pt x="19355" y="20278"/>
                  </a:cubicBezTo>
                  <a:cubicBezTo>
                    <a:pt x="20585" y="21166"/>
                    <a:pt x="22511" y="21796"/>
                    <a:pt x="24126" y="21796"/>
                  </a:cubicBezTo>
                  <a:cubicBezTo>
                    <a:pt x="24568" y="21796"/>
                    <a:pt x="24987" y="21749"/>
                    <a:pt x="25362" y="21646"/>
                  </a:cubicBezTo>
                  <a:cubicBezTo>
                    <a:pt x="26314" y="21409"/>
                    <a:pt x="27166" y="20854"/>
                    <a:pt x="27900" y="20219"/>
                  </a:cubicBezTo>
                  <a:cubicBezTo>
                    <a:pt x="29446" y="18911"/>
                    <a:pt x="30516" y="17186"/>
                    <a:pt x="31685" y="15560"/>
                  </a:cubicBezTo>
                  <a:cubicBezTo>
                    <a:pt x="29782" y="14946"/>
                    <a:pt x="27900" y="14212"/>
                    <a:pt x="25878" y="14074"/>
                  </a:cubicBezTo>
                  <a:cubicBezTo>
                    <a:pt x="25668" y="14061"/>
                    <a:pt x="25456" y="14054"/>
                    <a:pt x="25244" y="14054"/>
                  </a:cubicBezTo>
                  <a:cubicBezTo>
                    <a:pt x="24474" y="14054"/>
                    <a:pt x="23699" y="14151"/>
                    <a:pt x="22984" y="14431"/>
                  </a:cubicBezTo>
                  <a:cubicBezTo>
                    <a:pt x="21576" y="14986"/>
                    <a:pt x="20148" y="16551"/>
                    <a:pt x="19376" y="18158"/>
                  </a:cubicBezTo>
                  <a:cubicBezTo>
                    <a:pt x="19831" y="16551"/>
                    <a:pt x="20228" y="14926"/>
                    <a:pt x="20605" y="13300"/>
                  </a:cubicBezTo>
                  <a:cubicBezTo>
                    <a:pt x="22606" y="12666"/>
                    <a:pt x="24847" y="10427"/>
                    <a:pt x="25323" y="8464"/>
                  </a:cubicBezTo>
                  <a:cubicBezTo>
                    <a:pt x="25561" y="7493"/>
                    <a:pt x="25481" y="6502"/>
                    <a:pt x="25283" y="5550"/>
                  </a:cubicBezTo>
                  <a:cubicBezTo>
                    <a:pt x="24866" y="3568"/>
                    <a:pt x="23875" y="1803"/>
                    <a:pt x="23003" y="0"/>
                  </a:cubicBezTo>
                  <a:close/>
                </a:path>
              </a:pathLst>
            </a:custGeom>
            <a:solidFill>
              <a:schemeClr val="dk1"/>
            </a:solidFill>
            <a:ln w="152400" cap="flat" cmpd="sng">
              <a:solidFill>
                <a:schemeClr val="lt2"/>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nvGrpSpPr>
            <p:cNvPr id="3073" name="Google Shape;3073;p30"/>
            <p:cNvGrpSpPr/>
            <p:nvPr/>
          </p:nvGrpSpPr>
          <p:grpSpPr>
            <a:xfrm>
              <a:off x="4027650" y="2008763"/>
              <a:ext cx="792200" cy="1045800"/>
              <a:chOff x="5261600" y="1784375"/>
              <a:chExt cx="792200" cy="1045800"/>
            </a:xfrm>
          </p:grpSpPr>
          <p:sp>
            <p:nvSpPr>
              <p:cNvPr id="3074" name="Google Shape;3074;p30"/>
              <p:cNvSpPr/>
              <p:nvPr/>
            </p:nvSpPr>
            <p:spPr>
              <a:xfrm>
                <a:off x="5498750" y="2028200"/>
                <a:ext cx="249775" cy="251275"/>
              </a:xfrm>
              <a:custGeom>
                <a:avLst/>
                <a:gdLst/>
                <a:ahLst/>
                <a:cxnLst/>
                <a:rect l="l" t="t" r="r" b="b"/>
                <a:pathLst>
                  <a:path w="9991" h="10051" extrusionOk="0">
                    <a:moveTo>
                      <a:pt x="0" y="1"/>
                    </a:moveTo>
                    <a:lnTo>
                      <a:pt x="0" y="1"/>
                    </a:lnTo>
                    <a:cubicBezTo>
                      <a:pt x="257" y="2003"/>
                      <a:pt x="376" y="4025"/>
                      <a:pt x="1129" y="5908"/>
                    </a:cubicBezTo>
                    <a:cubicBezTo>
                      <a:pt x="1486" y="6820"/>
                      <a:pt x="1962" y="7692"/>
                      <a:pt x="2675" y="8366"/>
                    </a:cubicBezTo>
                    <a:cubicBezTo>
                      <a:pt x="3805" y="9419"/>
                      <a:pt x="5938" y="10050"/>
                      <a:pt x="7733" y="10050"/>
                    </a:cubicBezTo>
                    <a:cubicBezTo>
                      <a:pt x="8303" y="10050"/>
                      <a:pt x="8838" y="9987"/>
                      <a:pt x="9296" y="9853"/>
                    </a:cubicBezTo>
                    <a:cubicBezTo>
                      <a:pt x="9991" y="7890"/>
                      <a:pt x="9515" y="4699"/>
                      <a:pt x="8186" y="3133"/>
                    </a:cubicBezTo>
                    <a:cubicBezTo>
                      <a:pt x="7552" y="2379"/>
                      <a:pt x="6700" y="1845"/>
                      <a:pt x="5807" y="1448"/>
                    </a:cubicBezTo>
                    <a:cubicBezTo>
                      <a:pt x="3965" y="616"/>
                      <a:pt x="1962" y="357"/>
                      <a:pt x="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75" name="Google Shape;3075;p30"/>
              <p:cNvSpPr/>
              <p:nvPr/>
            </p:nvSpPr>
            <p:spPr>
              <a:xfrm>
                <a:off x="5570575" y="2105025"/>
                <a:ext cx="170500" cy="171325"/>
              </a:xfrm>
              <a:custGeom>
                <a:avLst/>
                <a:gdLst/>
                <a:ahLst/>
                <a:cxnLst/>
                <a:rect l="l" t="t" r="r" b="b"/>
                <a:pathLst>
                  <a:path w="6820" h="6853" extrusionOk="0">
                    <a:moveTo>
                      <a:pt x="1" y="1"/>
                    </a:moveTo>
                    <a:cubicBezTo>
                      <a:pt x="180" y="1349"/>
                      <a:pt x="259" y="2716"/>
                      <a:pt x="774" y="4005"/>
                    </a:cubicBezTo>
                    <a:cubicBezTo>
                      <a:pt x="1012" y="4639"/>
                      <a:pt x="1329" y="5234"/>
                      <a:pt x="1824" y="5689"/>
                    </a:cubicBezTo>
                    <a:cubicBezTo>
                      <a:pt x="2595" y="6414"/>
                      <a:pt x="4057" y="6852"/>
                      <a:pt x="5288" y="6852"/>
                    </a:cubicBezTo>
                    <a:cubicBezTo>
                      <a:pt x="5671" y="6852"/>
                      <a:pt x="6033" y="6810"/>
                      <a:pt x="6344" y="6720"/>
                    </a:cubicBezTo>
                    <a:cubicBezTo>
                      <a:pt x="6820" y="5372"/>
                      <a:pt x="6483" y="3192"/>
                      <a:pt x="5591" y="2121"/>
                    </a:cubicBezTo>
                    <a:cubicBezTo>
                      <a:pt x="5154" y="1606"/>
                      <a:pt x="4580" y="1249"/>
                      <a:pt x="3965" y="971"/>
                    </a:cubicBezTo>
                    <a:cubicBezTo>
                      <a:pt x="2717" y="397"/>
                      <a:pt x="1348" y="239"/>
                      <a:pt x="1" y="1"/>
                    </a:cubicBezTo>
                    <a:close/>
                  </a:path>
                </a:pathLst>
              </a:custGeom>
              <a:solidFill>
                <a:srgbClr val="191919">
                  <a:alpha val="128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76" name="Google Shape;3076;p30"/>
              <p:cNvSpPr/>
              <p:nvPr/>
            </p:nvSpPr>
            <p:spPr>
              <a:xfrm>
                <a:off x="5528400" y="2060625"/>
                <a:ext cx="219575" cy="231050"/>
              </a:xfrm>
              <a:custGeom>
                <a:avLst/>
                <a:gdLst/>
                <a:ahLst/>
                <a:cxnLst/>
                <a:rect l="l" t="t" r="r" b="b"/>
                <a:pathLst>
                  <a:path w="8783" h="9242" extrusionOk="0">
                    <a:moveTo>
                      <a:pt x="151" y="1"/>
                    </a:moveTo>
                    <a:cubicBezTo>
                      <a:pt x="71" y="1"/>
                      <a:pt x="1" y="114"/>
                      <a:pt x="62" y="191"/>
                    </a:cubicBezTo>
                    <a:cubicBezTo>
                      <a:pt x="1074" y="1341"/>
                      <a:pt x="2124" y="2451"/>
                      <a:pt x="3194" y="3561"/>
                    </a:cubicBezTo>
                    <a:cubicBezTo>
                      <a:pt x="4383" y="4849"/>
                      <a:pt x="5612" y="6117"/>
                      <a:pt x="6822" y="7386"/>
                    </a:cubicBezTo>
                    <a:cubicBezTo>
                      <a:pt x="7396" y="8001"/>
                      <a:pt x="7991" y="8596"/>
                      <a:pt x="8567" y="9210"/>
                    </a:cubicBezTo>
                    <a:cubicBezTo>
                      <a:pt x="8585" y="9232"/>
                      <a:pt x="8606" y="9241"/>
                      <a:pt x="8628" y="9241"/>
                    </a:cubicBezTo>
                    <a:cubicBezTo>
                      <a:pt x="8704" y="9241"/>
                      <a:pt x="8782" y="9129"/>
                      <a:pt x="8705" y="9051"/>
                    </a:cubicBezTo>
                    <a:cubicBezTo>
                      <a:pt x="7615" y="7901"/>
                      <a:pt x="6505" y="6752"/>
                      <a:pt x="5414" y="5602"/>
                    </a:cubicBezTo>
                    <a:cubicBezTo>
                      <a:pt x="4206" y="4333"/>
                      <a:pt x="2996" y="3065"/>
                      <a:pt x="1827" y="1796"/>
                    </a:cubicBezTo>
                    <a:cubicBezTo>
                      <a:pt x="1272" y="1222"/>
                      <a:pt x="736" y="627"/>
                      <a:pt x="221" y="32"/>
                    </a:cubicBezTo>
                    <a:cubicBezTo>
                      <a:pt x="199" y="10"/>
                      <a:pt x="175" y="1"/>
                      <a:pt x="15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77" name="Google Shape;3077;p30"/>
              <p:cNvSpPr/>
              <p:nvPr/>
            </p:nvSpPr>
            <p:spPr>
              <a:xfrm>
                <a:off x="5528475" y="2062425"/>
                <a:ext cx="40150" cy="35325"/>
              </a:xfrm>
              <a:custGeom>
                <a:avLst/>
                <a:gdLst/>
                <a:ahLst/>
                <a:cxnLst/>
                <a:rect l="l" t="t" r="r" b="b"/>
                <a:pathLst>
                  <a:path w="1606" h="1413" extrusionOk="0">
                    <a:moveTo>
                      <a:pt x="1447" y="0"/>
                    </a:moveTo>
                    <a:cubicBezTo>
                      <a:pt x="1407" y="0"/>
                      <a:pt x="1348" y="59"/>
                      <a:pt x="1348" y="119"/>
                    </a:cubicBezTo>
                    <a:cubicBezTo>
                      <a:pt x="1388" y="397"/>
                      <a:pt x="1269" y="693"/>
                      <a:pt x="1050" y="891"/>
                    </a:cubicBezTo>
                    <a:cubicBezTo>
                      <a:pt x="931" y="991"/>
                      <a:pt x="773" y="1071"/>
                      <a:pt x="635" y="1129"/>
                    </a:cubicBezTo>
                    <a:cubicBezTo>
                      <a:pt x="500" y="1175"/>
                      <a:pt x="366" y="1197"/>
                      <a:pt x="231" y="1197"/>
                    </a:cubicBezTo>
                    <a:cubicBezTo>
                      <a:pt x="187" y="1197"/>
                      <a:pt x="143" y="1194"/>
                      <a:pt x="99" y="1189"/>
                    </a:cubicBezTo>
                    <a:cubicBezTo>
                      <a:pt x="59" y="1189"/>
                      <a:pt x="0" y="1248"/>
                      <a:pt x="0" y="1288"/>
                    </a:cubicBezTo>
                    <a:cubicBezTo>
                      <a:pt x="0" y="1367"/>
                      <a:pt x="59" y="1388"/>
                      <a:pt x="99" y="1407"/>
                    </a:cubicBezTo>
                    <a:cubicBezTo>
                      <a:pt x="135" y="1410"/>
                      <a:pt x="172" y="1412"/>
                      <a:pt x="209" y="1412"/>
                    </a:cubicBezTo>
                    <a:cubicBezTo>
                      <a:pt x="375" y="1412"/>
                      <a:pt x="548" y="1377"/>
                      <a:pt x="693" y="1327"/>
                    </a:cubicBezTo>
                    <a:cubicBezTo>
                      <a:pt x="873" y="1248"/>
                      <a:pt x="1050" y="1169"/>
                      <a:pt x="1190" y="1050"/>
                    </a:cubicBezTo>
                    <a:cubicBezTo>
                      <a:pt x="1467" y="812"/>
                      <a:pt x="1605" y="455"/>
                      <a:pt x="1566" y="119"/>
                    </a:cubicBezTo>
                    <a:cubicBezTo>
                      <a:pt x="1547" y="59"/>
                      <a:pt x="1507" y="0"/>
                      <a:pt x="144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78" name="Google Shape;3078;p30"/>
              <p:cNvSpPr/>
              <p:nvPr/>
            </p:nvSpPr>
            <p:spPr>
              <a:xfrm>
                <a:off x="5532925" y="2070300"/>
                <a:ext cx="69900" cy="59650"/>
              </a:xfrm>
              <a:custGeom>
                <a:avLst/>
                <a:gdLst/>
                <a:ahLst/>
                <a:cxnLst/>
                <a:rect l="l" t="t" r="r" b="b"/>
                <a:pathLst>
                  <a:path w="2796" h="2386" extrusionOk="0">
                    <a:moveTo>
                      <a:pt x="2604" y="1"/>
                    </a:moveTo>
                    <a:cubicBezTo>
                      <a:pt x="2541" y="1"/>
                      <a:pt x="2474" y="51"/>
                      <a:pt x="2498" y="121"/>
                    </a:cubicBezTo>
                    <a:cubicBezTo>
                      <a:pt x="2577" y="438"/>
                      <a:pt x="2439" y="775"/>
                      <a:pt x="2260" y="1033"/>
                    </a:cubicBezTo>
                    <a:cubicBezTo>
                      <a:pt x="2122" y="1290"/>
                      <a:pt x="1924" y="1488"/>
                      <a:pt x="1705" y="1667"/>
                    </a:cubicBezTo>
                    <a:cubicBezTo>
                      <a:pt x="1290" y="2007"/>
                      <a:pt x="767" y="2184"/>
                      <a:pt x="223" y="2184"/>
                    </a:cubicBezTo>
                    <a:cubicBezTo>
                      <a:pt x="195" y="2184"/>
                      <a:pt x="167" y="2184"/>
                      <a:pt x="140" y="2183"/>
                    </a:cubicBezTo>
                    <a:cubicBezTo>
                      <a:pt x="0" y="2183"/>
                      <a:pt x="0" y="2381"/>
                      <a:pt x="140" y="2381"/>
                    </a:cubicBezTo>
                    <a:cubicBezTo>
                      <a:pt x="186" y="2384"/>
                      <a:pt x="231" y="2385"/>
                      <a:pt x="277" y="2385"/>
                    </a:cubicBezTo>
                    <a:cubicBezTo>
                      <a:pt x="862" y="2385"/>
                      <a:pt x="1424" y="2154"/>
                      <a:pt x="1884" y="1786"/>
                    </a:cubicBezTo>
                    <a:cubicBezTo>
                      <a:pt x="2122" y="1607"/>
                      <a:pt x="2339" y="1350"/>
                      <a:pt x="2479" y="1092"/>
                    </a:cubicBezTo>
                    <a:cubicBezTo>
                      <a:pt x="2656" y="775"/>
                      <a:pt x="2796" y="418"/>
                      <a:pt x="2696" y="82"/>
                    </a:cubicBezTo>
                    <a:cubicBezTo>
                      <a:pt x="2688" y="25"/>
                      <a:pt x="2647" y="1"/>
                      <a:pt x="260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79" name="Google Shape;3079;p30"/>
              <p:cNvSpPr/>
              <p:nvPr/>
            </p:nvSpPr>
            <p:spPr>
              <a:xfrm>
                <a:off x="5551275" y="2087200"/>
                <a:ext cx="81075" cy="75375"/>
              </a:xfrm>
              <a:custGeom>
                <a:avLst/>
                <a:gdLst/>
                <a:ahLst/>
                <a:cxnLst/>
                <a:rect l="l" t="t" r="r" b="b"/>
                <a:pathLst>
                  <a:path w="3243" h="3015" extrusionOk="0">
                    <a:moveTo>
                      <a:pt x="3116" y="0"/>
                    </a:moveTo>
                    <a:cubicBezTo>
                      <a:pt x="3077" y="0"/>
                      <a:pt x="3041" y="24"/>
                      <a:pt x="3032" y="80"/>
                    </a:cubicBezTo>
                    <a:cubicBezTo>
                      <a:pt x="2815" y="1546"/>
                      <a:pt x="1605" y="2696"/>
                      <a:pt x="119" y="2815"/>
                    </a:cubicBezTo>
                    <a:cubicBezTo>
                      <a:pt x="5" y="2815"/>
                      <a:pt x="0" y="3014"/>
                      <a:pt x="105" y="3014"/>
                    </a:cubicBezTo>
                    <a:cubicBezTo>
                      <a:pt x="109" y="3014"/>
                      <a:pt x="114" y="3014"/>
                      <a:pt x="119" y="3013"/>
                    </a:cubicBezTo>
                    <a:cubicBezTo>
                      <a:pt x="1705" y="2913"/>
                      <a:pt x="3013" y="1705"/>
                      <a:pt x="3231" y="138"/>
                    </a:cubicBezTo>
                    <a:cubicBezTo>
                      <a:pt x="3243" y="55"/>
                      <a:pt x="3176" y="0"/>
                      <a:pt x="311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80" name="Google Shape;3080;p30"/>
              <p:cNvSpPr/>
              <p:nvPr/>
            </p:nvSpPr>
            <p:spPr>
              <a:xfrm>
                <a:off x="5562325" y="2096475"/>
                <a:ext cx="98975" cy="103775"/>
              </a:xfrm>
              <a:custGeom>
                <a:avLst/>
                <a:gdLst/>
                <a:ahLst/>
                <a:cxnLst/>
                <a:rect l="l" t="t" r="r" b="b"/>
                <a:pathLst>
                  <a:path w="3959" h="4151" extrusionOk="0">
                    <a:moveTo>
                      <a:pt x="3832" y="0"/>
                    </a:moveTo>
                    <a:cubicBezTo>
                      <a:pt x="3780" y="0"/>
                      <a:pt x="3731" y="35"/>
                      <a:pt x="3740" y="105"/>
                    </a:cubicBezTo>
                    <a:cubicBezTo>
                      <a:pt x="3780" y="1651"/>
                      <a:pt x="2690" y="2920"/>
                      <a:pt x="1361" y="3534"/>
                    </a:cubicBezTo>
                    <a:cubicBezTo>
                      <a:pt x="965" y="3732"/>
                      <a:pt x="549" y="3851"/>
                      <a:pt x="132" y="3930"/>
                    </a:cubicBezTo>
                    <a:cubicBezTo>
                      <a:pt x="1" y="3968"/>
                      <a:pt x="48" y="4150"/>
                      <a:pt x="174" y="4150"/>
                    </a:cubicBezTo>
                    <a:cubicBezTo>
                      <a:pt x="180" y="4150"/>
                      <a:pt x="186" y="4150"/>
                      <a:pt x="193" y="4149"/>
                    </a:cubicBezTo>
                    <a:cubicBezTo>
                      <a:pt x="1718" y="3832"/>
                      <a:pt x="3145" y="2899"/>
                      <a:pt x="3721" y="1393"/>
                    </a:cubicBezTo>
                    <a:cubicBezTo>
                      <a:pt x="3880" y="977"/>
                      <a:pt x="3959" y="541"/>
                      <a:pt x="3938" y="105"/>
                    </a:cubicBezTo>
                    <a:cubicBezTo>
                      <a:pt x="3938" y="35"/>
                      <a:pt x="3884" y="0"/>
                      <a:pt x="383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81" name="Google Shape;3081;p30"/>
              <p:cNvSpPr/>
              <p:nvPr/>
            </p:nvSpPr>
            <p:spPr>
              <a:xfrm>
                <a:off x="5590675" y="2124075"/>
                <a:ext cx="94200" cy="98075"/>
              </a:xfrm>
              <a:custGeom>
                <a:avLst/>
                <a:gdLst/>
                <a:ahLst/>
                <a:cxnLst/>
                <a:rect l="l" t="t" r="r" b="b"/>
                <a:pathLst>
                  <a:path w="3768" h="3923" extrusionOk="0">
                    <a:moveTo>
                      <a:pt x="3640" y="1"/>
                    </a:moveTo>
                    <a:cubicBezTo>
                      <a:pt x="3597" y="1"/>
                      <a:pt x="3555" y="23"/>
                      <a:pt x="3538" y="71"/>
                    </a:cubicBezTo>
                    <a:cubicBezTo>
                      <a:pt x="3301" y="1438"/>
                      <a:pt x="2408" y="2628"/>
                      <a:pt x="1199" y="3302"/>
                    </a:cubicBezTo>
                    <a:cubicBezTo>
                      <a:pt x="862" y="3481"/>
                      <a:pt x="505" y="3619"/>
                      <a:pt x="108" y="3719"/>
                    </a:cubicBezTo>
                    <a:cubicBezTo>
                      <a:pt x="0" y="3755"/>
                      <a:pt x="40" y="3922"/>
                      <a:pt x="138" y="3922"/>
                    </a:cubicBezTo>
                    <a:cubicBezTo>
                      <a:pt x="148" y="3922"/>
                      <a:pt x="158" y="3921"/>
                      <a:pt x="169" y="3917"/>
                    </a:cubicBezTo>
                    <a:cubicBezTo>
                      <a:pt x="1556" y="3579"/>
                      <a:pt x="2746" y="2569"/>
                      <a:pt x="3359" y="1300"/>
                    </a:cubicBezTo>
                    <a:cubicBezTo>
                      <a:pt x="3538" y="923"/>
                      <a:pt x="3676" y="527"/>
                      <a:pt x="3756" y="130"/>
                    </a:cubicBezTo>
                    <a:cubicBezTo>
                      <a:pt x="3768" y="48"/>
                      <a:pt x="3703" y="1"/>
                      <a:pt x="364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82" name="Google Shape;3082;p30"/>
              <p:cNvSpPr/>
              <p:nvPr/>
            </p:nvSpPr>
            <p:spPr>
              <a:xfrm>
                <a:off x="5623625" y="2168600"/>
                <a:ext cx="78825" cy="71775"/>
              </a:xfrm>
              <a:custGeom>
                <a:avLst/>
                <a:gdLst/>
                <a:ahLst/>
                <a:cxnLst/>
                <a:rect l="l" t="t" r="r" b="b"/>
                <a:pathLst>
                  <a:path w="3153" h="2871" extrusionOk="0">
                    <a:moveTo>
                      <a:pt x="3015" y="0"/>
                    </a:moveTo>
                    <a:cubicBezTo>
                      <a:pt x="2984" y="0"/>
                      <a:pt x="2953" y="16"/>
                      <a:pt x="2934" y="54"/>
                    </a:cubicBezTo>
                    <a:cubicBezTo>
                      <a:pt x="2657" y="649"/>
                      <a:pt x="2279" y="1185"/>
                      <a:pt x="1803" y="1660"/>
                    </a:cubicBezTo>
                    <a:cubicBezTo>
                      <a:pt x="1348" y="2115"/>
                      <a:pt x="793" y="2572"/>
                      <a:pt x="138" y="2651"/>
                    </a:cubicBezTo>
                    <a:cubicBezTo>
                      <a:pt x="7" y="2670"/>
                      <a:pt x="1" y="2870"/>
                      <a:pt x="121" y="2870"/>
                    </a:cubicBezTo>
                    <a:cubicBezTo>
                      <a:pt x="126" y="2870"/>
                      <a:pt x="132" y="2870"/>
                      <a:pt x="138" y="2869"/>
                    </a:cubicBezTo>
                    <a:cubicBezTo>
                      <a:pt x="833" y="2770"/>
                      <a:pt x="1407" y="2353"/>
                      <a:pt x="1903" y="1878"/>
                    </a:cubicBezTo>
                    <a:cubicBezTo>
                      <a:pt x="2398" y="1383"/>
                      <a:pt x="2815" y="788"/>
                      <a:pt x="3112" y="154"/>
                    </a:cubicBezTo>
                    <a:cubicBezTo>
                      <a:pt x="3153" y="73"/>
                      <a:pt x="3083" y="0"/>
                      <a:pt x="301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83" name="Google Shape;3083;p30"/>
              <p:cNvSpPr/>
              <p:nvPr/>
            </p:nvSpPr>
            <p:spPr>
              <a:xfrm>
                <a:off x="5661550" y="2202650"/>
                <a:ext cx="48725" cy="48700"/>
              </a:xfrm>
              <a:custGeom>
                <a:avLst/>
                <a:gdLst/>
                <a:ahLst/>
                <a:cxnLst/>
                <a:rect l="l" t="t" r="r" b="b"/>
                <a:pathLst>
                  <a:path w="1949" h="1948" extrusionOk="0">
                    <a:moveTo>
                      <a:pt x="1817" y="1"/>
                    </a:moveTo>
                    <a:cubicBezTo>
                      <a:pt x="1773" y="1"/>
                      <a:pt x="1729" y="25"/>
                      <a:pt x="1714" y="79"/>
                    </a:cubicBezTo>
                    <a:cubicBezTo>
                      <a:pt x="1476" y="853"/>
                      <a:pt x="881" y="1488"/>
                      <a:pt x="109" y="1745"/>
                    </a:cubicBezTo>
                    <a:cubicBezTo>
                      <a:pt x="1" y="1781"/>
                      <a:pt x="39" y="1948"/>
                      <a:pt x="137" y="1948"/>
                    </a:cubicBezTo>
                    <a:cubicBezTo>
                      <a:pt x="147" y="1948"/>
                      <a:pt x="157" y="1946"/>
                      <a:pt x="167" y="1943"/>
                    </a:cubicBezTo>
                    <a:cubicBezTo>
                      <a:pt x="1000" y="1665"/>
                      <a:pt x="1655" y="972"/>
                      <a:pt x="1912" y="140"/>
                    </a:cubicBezTo>
                    <a:cubicBezTo>
                      <a:pt x="1948" y="56"/>
                      <a:pt x="1883" y="1"/>
                      <a:pt x="181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84" name="Google Shape;3084;p30"/>
              <p:cNvSpPr/>
              <p:nvPr/>
            </p:nvSpPr>
            <p:spPr>
              <a:xfrm>
                <a:off x="5693000" y="2239825"/>
                <a:ext cx="24875" cy="22350"/>
              </a:xfrm>
              <a:custGeom>
                <a:avLst/>
                <a:gdLst/>
                <a:ahLst/>
                <a:cxnLst/>
                <a:rect l="l" t="t" r="r" b="b"/>
                <a:pathLst>
                  <a:path w="995" h="894" extrusionOk="0">
                    <a:moveTo>
                      <a:pt x="862" y="1"/>
                    </a:moveTo>
                    <a:cubicBezTo>
                      <a:pt x="820" y="1"/>
                      <a:pt x="781" y="24"/>
                      <a:pt x="773" y="80"/>
                    </a:cubicBezTo>
                    <a:cubicBezTo>
                      <a:pt x="754" y="159"/>
                      <a:pt x="714" y="199"/>
                      <a:pt x="675" y="278"/>
                    </a:cubicBezTo>
                    <a:cubicBezTo>
                      <a:pt x="635" y="318"/>
                      <a:pt x="575" y="397"/>
                      <a:pt x="516" y="437"/>
                    </a:cubicBezTo>
                    <a:cubicBezTo>
                      <a:pt x="376" y="535"/>
                      <a:pt x="218" y="614"/>
                      <a:pt x="80" y="694"/>
                    </a:cubicBezTo>
                    <a:cubicBezTo>
                      <a:pt x="20" y="714"/>
                      <a:pt x="1" y="794"/>
                      <a:pt x="40" y="833"/>
                    </a:cubicBezTo>
                    <a:cubicBezTo>
                      <a:pt x="53" y="871"/>
                      <a:pt x="82" y="893"/>
                      <a:pt x="118" y="893"/>
                    </a:cubicBezTo>
                    <a:cubicBezTo>
                      <a:pt x="137" y="893"/>
                      <a:pt x="158" y="887"/>
                      <a:pt x="178" y="873"/>
                    </a:cubicBezTo>
                    <a:cubicBezTo>
                      <a:pt x="516" y="714"/>
                      <a:pt x="873" y="516"/>
                      <a:pt x="971" y="139"/>
                    </a:cubicBezTo>
                    <a:cubicBezTo>
                      <a:pt x="995" y="55"/>
                      <a:pt x="926" y="1"/>
                      <a:pt x="86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85" name="Google Shape;3085;p30"/>
              <p:cNvSpPr/>
              <p:nvPr/>
            </p:nvSpPr>
            <p:spPr>
              <a:xfrm>
                <a:off x="5412500" y="2242275"/>
                <a:ext cx="249800" cy="251275"/>
              </a:xfrm>
              <a:custGeom>
                <a:avLst/>
                <a:gdLst/>
                <a:ahLst/>
                <a:cxnLst/>
                <a:rect l="l" t="t" r="r" b="b"/>
                <a:pathLst>
                  <a:path w="9992" h="10051" extrusionOk="0">
                    <a:moveTo>
                      <a:pt x="1" y="1"/>
                    </a:moveTo>
                    <a:cubicBezTo>
                      <a:pt x="239" y="2004"/>
                      <a:pt x="377" y="4005"/>
                      <a:pt x="1111" y="5889"/>
                    </a:cubicBezTo>
                    <a:cubicBezTo>
                      <a:pt x="1468" y="6801"/>
                      <a:pt x="1944" y="7692"/>
                      <a:pt x="2676" y="8366"/>
                    </a:cubicBezTo>
                    <a:cubicBezTo>
                      <a:pt x="3790" y="9420"/>
                      <a:pt x="5932" y="10051"/>
                      <a:pt x="7723" y="10051"/>
                    </a:cubicBezTo>
                    <a:cubicBezTo>
                      <a:pt x="8291" y="10051"/>
                      <a:pt x="8824" y="9987"/>
                      <a:pt x="9278" y="9854"/>
                    </a:cubicBezTo>
                    <a:cubicBezTo>
                      <a:pt x="9992" y="7890"/>
                      <a:pt x="9516" y="4679"/>
                      <a:pt x="8187" y="3133"/>
                    </a:cubicBezTo>
                    <a:cubicBezTo>
                      <a:pt x="7553" y="2361"/>
                      <a:pt x="6701" y="1845"/>
                      <a:pt x="5808" y="1449"/>
                    </a:cubicBezTo>
                    <a:cubicBezTo>
                      <a:pt x="3965" y="596"/>
                      <a:pt x="1963" y="358"/>
                      <a:pt x="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86" name="Google Shape;3086;p30"/>
              <p:cNvSpPr/>
              <p:nvPr/>
            </p:nvSpPr>
            <p:spPr>
              <a:xfrm>
                <a:off x="5484350" y="2318600"/>
                <a:ext cx="170500" cy="171400"/>
              </a:xfrm>
              <a:custGeom>
                <a:avLst/>
                <a:gdLst/>
                <a:ahLst/>
                <a:cxnLst/>
                <a:rect l="l" t="t" r="r" b="b"/>
                <a:pathLst>
                  <a:path w="6820" h="6856" extrusionOk="0">
                    <a:moveTo>
                      <a:pt x="0" y="1"/>
                    </a:moveTo>
                    <a:lnTo>
                      <a:pt x="0" y="1"/>
                    </a:lnTo>
                    <a:cubicBezTo>
                      <a:pt x="159" y="1369"/>
                      <a:pt x="259" y="2736"/>
                      <a:pt x="754" y="4025"/>
                    </a:cubicBezTo>
                    <a:cubicBezTo>
                      <a:pt x="1012" y="4660"/>
                      <a:pt x="1329" y="5254"/>
                      <a:pt x="1824" y="5710"/>
                    </a:cubicBezTo>
                    <a:cubicBezTo>
                      <a:pt x="2591" y="6431"/>
                      <a:pt x="4040" y="6856"/>
                      <a:pt x="5266" y="6856"/>
                    </a:cubicBezTo>
                    <a:cubicBezTo>
                      <a:pt x="5658" y="6856"/>
                      <a:pt x="6027" y="6812"/>
                      <a:pt x="6344" y="6721"/>
                    </a:cubicBezTo>
                    <a:cubicBezTo>
                      <a:pt x="6819" y="5373"/>
                      <a:pt x="6483" y="3212"/>
                      <a:pt x="5590" y="2141"/>
                    </a:cubicBezTo>
                    <a:cubicBezTo>
                      <a:pt x="5154" y="1626"/>
                      <a:pt x="4580" y="1269"/>
                      <a:pt x="3965" y="992"/>
                    </a:cubicBezTo>
                    <a:cubicBezTo>
                      <a:pt x="2696" y="418"/>
                      <a:pt x="1348" y="259"/>
                      <a:pt x="0" y="1"/>
                    </a:cubicBezTo>
                    <a:close/>
                  </a:path>
                </a:pathLst>
              </a:custGeom>
              <a:solidFill>
                <a:srgbClr val="191919">
                  <a:alpha val="128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87" name="Google Shape;3087;p30"/>
              <p:cNvSpPr/>
              <p:nvPr/>
            </p:nvSpPr>
            <p:spPr>
              <a:xfrm>
                <a:off x="5441800" y="2274725"/>
                <a:ext cx="219900" cy="230600"/>
              </a:xfrm>
              <a:custGeom>
                <a:avLst/>
                <a:gdLst/>
                <a:ahLst/>
                <a:cxnLst/>
                <a:rect l="l" t="t" r="r" b="b"/>
                <a:pathLst>
                  <a:path w="8796" h="9224" extrusionOk="0">
                    <a:moveTo>
                      <a:pt x="155" y="0"/>
                    </a:moveTo>
                    <a:cubicBezTo>
                      <a:pt x="79" y="0"/>
                      <a:pt x="1" y="113"/>
                      <a:pt x="77" y="190"/>
                    </a:cubicBezTo>
                    <a:cubicBezTo>
                      <a:pt x="1089" y="1320"/>
                      <a:pt x="2138" y="2450"/>
                      <a:pt x="3190" y="3560"/>
                    </a:cubicBezTo>
                    <a:cubicBezTo>
                      <a:pt x="4398" y="4829"/>
                      <a:pt x="5627" y="6117"/>
                      <a:pt x="6837" y="7385"/>
                    </a:cubicBezTo>
                    <a:cubicBezTo>
                      <a:pt x="7411" y="7980"/>
                      <a:pt x="7987" y="8595"/>
                      <a:pt x="8582" y="9190"/>
                    </a:cubicBezTo>
                    <a:cubicBezTo>
                      <a:pt x="8601" y="9214"/>
                      <a:pt x="8625" y="9224"/>
                      <a:pt x="8648" y="9224"/>
                    </a:cubicBezTo>
                    <a:cubicBezTo>
                      <a:pt x="8723" y="9224"/>
                      <a:pt x="8795" y="9126"/>
                      <a:pt x="8720" y="9050"/>
                    </a:cubicBezTo>
                    <a:cubicBezTo>
                      <a:pt x="7630" y="7901"/>
                      <a:pt x="6520" y="6751"/>
                      <a:pt x="5410" y="5582"/>
                    </a:cubicBezTo>
                    <a:cubicBezTo>
                      <a:pt x="4221" y="4333"/>
                      <a:pt x="3011" y="3064"/>
                      <a:pt x="1821" y="1795"/>
                    </a:cubicBezTo>
                    <a:cubicBezTo>
                      <a:pt x="1287" y="1221"/>
                      <a:pt x="751" y="627"/>
                      <a:pt x="216" y="32"/>
                    </a:cubicBezTo>
                    <a:cubicBezTo>
                      <a:pt x="199" y="9"/>
                      <a:pt x="177" y="0"/>
                      <a:pt x="15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88" name="Google Shape;3088;p30"/>
              <p:cNvSpPr/>
              <p:nvPr/>
            </p:nvSpPr>
            <p:spPr>
              <a:xfrm>
                <a:off x="5442250" y="2276500"/>
                <a:ext cx="40150" cy="35325"/>
              </a:xfrm>
              <a:custGeom>
                <a:avLst/>
                <a:gdLst/>
                <a:ahLst/>
                <a:cxnLst/>
                <a:rect l="l" t="t" r="r" b="b"/>
                <a:pathLst>
                  <a:path w="1606" h="1413" extrusionOk="0">
                    <a:moveTo>
                      <a:pt x="1447" y="1"/>
                    </a:moveTo>
                    <a:cubicBezTo>
                      <a:pt x="1388" y="1"/>
                      <a:pt x="1328" y="59"/>
                      <a:pt x="1348" y="99"/>
                    </a:cubicBezTo>
                    <a:cubicBezTo>
                      <a:pt x="1388" y="397"/>
                      <a:pt x="1269" y="694"/>
                      <a:pt x="1050" y="892"/>
                    </a:cubicBezTo>
                    <a:cubicBezTo>
                      <a:pt x="931" y="992"/>
                      <a:pt x="773" y="1071"/>
                      <a:pt x="635" y="1111"/>
                    </a:cubicBezTo>
                    <a:cubicBezTo>
                      <a:pt x="486" y="1159"/>
                      <a:pt x="339" y="1195"/>
                      <a:pt x="191" y="1195"/>
                    </a:cubicBezTo>
                    <a:cubicBezTo>
                      <a:pt x="160" y="1195"/>
                      <a:pt x="129" y="1193"/>
                      <a:pt x="99" y="1190"/>
                    </a:cubicBezTo>
                    <a:cubicBezTo>
                      <a:pt x="40" y="1190"/>
                      <a:pt x="0" y="1249"/>
                      <a:pt x="0" y="1288"/>
                    </a:cubicBezTo>
                    <a:cubicBezTo>
                      <a:pt x="0" y="1348"/>
                      <a:pt x="40" y="1388"/>
                      <a:pt x="99" y="1407"/>
                    </a:cubicBezTo>
                    <a:cubicBezTo>
                      <a:pt x="134" y="1411"/>
                      <a:pt x="169" y="1413"/>
                      <a:pt x="205" y="1413"/>
                    </a:cubicBezTo>
                    <a:cubicBezTo>
                      <a:pt x="373" y="1413"/>
                      <a:pt x="547" y="1374"/>
                      <a:pt x="693" y="1309"/>
                    </a:cubicBezTo>
                    <a:cubicBezTo>
                      <a:pt x="872" y="1249"/>
                      <a:pt x="1050" y="1169"/>
                      <a:pt x="1190" y="1031"/>
                    </a:cubicBezTo>
                    <a:cubicBezTo>
                      <a:pt x="1467" y="812"/>
                      <a:pt x="1605" y="456"/>
                      <a:pt x="1546" y="99"/>
                    </a:cubicBezTo>
                    <a:cubicBezTo>
                      <a:pt x="1546" y="59"/>
                      <a:pt x="1507" y="1"/>
                      <a:pt x="144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89" name="Google Shape;3089;p30"/>
              <p:cNvSpPr/>
              <p:nvPr/>
            </p:nvSpPr>
            <p:spPr>
              <a:xfrm>
                <a:off x="5446700" y="2284125"/>
                <a:ext cx="69900" cy="59900"/>
              </a:xfrm>
              <a:custGeom>
                <a:avLst/>
                <a:gdLst/>
                <a:ahLst/>
                <a:cxnLst/>
                <a:rect l="l" t="t" r="r" b="b"/>
                <a:pathLst>
                  <a:path w="2796" h="2396" extrusionOk="0">
                    <a:moveTo>
                      <a:pt x="2605" y="1"/>
                    </a:moveTo>
                    <a:cubicBezTo>
                      <a:pt x="2542" y="1"/>
                      <a:pt x="2474" y="49"/>
                      <a:pt x="2498" y="132"/>
                    </a:cubicBezTo>
                    <a:cubicBezTo>
                      <a:pt x="2577" y="449"/>
                      <a:pt x="2418" y="785"/>
                      <a:pt x="2260" y="1043"/>
                    </a:cubicBezTo>
                    <a:cubicBezTo>
                      <a:pt x="2122" y="1281"/>
                      <a:pt x="1923" y="1499"/>
                      <a:pt x="1705" y="1678"/>
                    </a:cubicBezTo>
                    <a:cubicBezTo>
                      <a:pt x="1270" y="1999"/>
                      <a:pt x="743" y="2194"/>
                      <a:pt x="213" y="2194"/>
                    </a:cubicBezTo>
                    <a:cubicBezTo>
                      <a:pt x="188" y="2194"/>
                      <a:pt x="164" y="2194"/>
                      <a:pt x="139" y="2193"/>
                    </a:cubicBezTo>
                    <a:cubicBezTo>
                      <a:pt x="133" y="2192"/>
                      <a:pt x="127" y="2192"/>
                      <a:pt x="121" y="2192"/>
                    </a:cubicBezTo>
                    <a:cubicBezTo>
                      <a:pt x="0" y="2192"/>
                      <a:pt x="6" y="2391"/>
                      <a:pt x="139" y="2391"/>
                    </a:cubicBezTo>
                    <a:cubicBezTo>
                      <a:pt x="185" y="2394"/>
                      <a:pt x="231" y="2396"/>
                      <a:pt x="277" y="2396"/>
                    </a:cubicBezTo>
                    <a:cubicBezTo>
                      <a:pt x="862" y="2396"/>
                      <a:pt x="1423" y="2164"/>
                      <a:pt x="1884" y="1797"/>
                    </a:cubicBezTo>
                    <a:cubicBezTo>
                      <a:pt x="2122" y="1598"/>
                      <a:pt x="2339" y="1361"/>
                      <a:pt x="2478" y="1102"/>
                    </a:cubicBezTo>
                    <a:cubicBezTo>
                      <a:pt x="2656" y="785"/>
                      <a:pt x="2796" y="428"/>
                      <a:pt x="2696" y="71"/>
                    </a:cubicBezTo>
                    <a:cubicBezTo>
                      <a:pt x="2688" y="23"/>
                      <a:pt x="2647" y="1"/>
                      <a:pt x="260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90" name="Google Shape;3090;p30"/>
              <p:cNvSpPr/>
              <p:nvPr/>
            </p:nvSpPr>
            <p:spPr>
              <a:xfrm>
                <a:off x="5464525" y="2301275"/>
                <a:ext cx="81600" cy="75375"/>
              </a:xfrm>
              <a:custGeom>
                <a:avLst/>
                <a:gdLst/>
                <a:ahLst/>
                <a:cxnLst/>
                <a:rect l="l" t="t" r="r" b="b"/>
                <a:pathLst>
                  <a:path w="3264" h="3015" extrusionOk="0">
                    <a:moveTo>
                      <a:pt x="3137" y="1"/>
                    </a:moveTo>
                    <a:cubicBezTo>
                      <a:pt x="3098" y="1"/>
                      <a:pt x="3061" y="24"/>
                      <a:pt x="3053" y="80"/>
                    </a:cubicBezTo>
                    <a:cubicBezTo>
                      <a:pt x="2836" y="1547"/>
                      <a:pt x="1626" y="2697"/>
                      <a:pt x="140" y="2795"/>
                    </a:cubicBezTo>
                    <a:cubicBezTo>
                      <a:pt x="6" y="2815"/>
                      <a:pt x="1" y="3015"/>
                      <a:pt x="123" y="3015"/>
                    </a:cubicBezTo>
                    <a:cubicBezTo>
                      <a:pt x="129" y="3015"/>
                      <a:pt x="134" y="3014"/>
                      <a:pt x="140" y="3014"/>
                    </a:cubicBezTo>
                    <a:cubicBezTo>
                      <a:pt x="1726" y="2914"/>
                      <a:pt x="3034" y="1705"/>
                      <a:pt x="3251" y="139"/>
                    </a:cubicBezTo>
                    <a:cubicBezTo>
                      <a:pt x="3264" y="55"/>
                      <a:pt x="3197" y="1"/>
                      <a:pt x="313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91" name="Google Shape;3091;p30"/>
              <p:cNvSpPr/>
              <p:nvPr/>
            </p:nvSpPr>
            <p:spPr>
              <a:xfrm>
                <a:off x="5476250" y="2310550"/>
                <a:ext cx="98825" cy="103350"/>
              </a:xfrm>
              <a:custGeom>
                <a:avLst/>
                <a:gdLst/>
                <a:ahLst/>
                <a:cxnLst/>
                <a:rect l="l" t="t" r="r" b="b"/>
                <a:pathLst>
                  <a:path w="3953" h="4134" extrusionOk="0">
                    <a:moveTo>
                      <a:pt x="3823" y="1"/>
                    </a:moveTo>
                    <a:cubicBezTo>
                      <a:pt x="3769" y="1"/>
                      <a:pt x="3715" y="36"/>
                      <a:pt x="3715" y="105"/>
                    </a:cubicBezTo>
                    <a:cubicBezTo>
                      <a:pt x="3755" y="1631"/>
                      <a:pt x="2684" y="2920"/>
                      <a:pt x="1336" y="3534"/>
                    </a:cubicBezTo>
                    <a:cubicBezTo>
                      <a:pt x="959" y="3713"/>
                      <a:pt x="543" y="3851"/>
                      <a:pt x="126" y="3930"/>
                    </a:cubicBezTo>
                    <a:cubicBezTo>
                      <a:pt x="1" y="3966"/>
                      <a:pt x="38" y="4134"/>
                      <a:pt x="135" y="4134"/>
                    </a:cubicBezTo>
                    <a:cubicBezTo>
                      <a:pt x="145" y="4134"/>
                      <a:pt x="155" y="4132"/>
                      <a:pt x="166" y="4129"/>
                    </a:cubicBezTo>
                    <a:cubicBezTo>
                      <a:pt x="1693" y="3811"/>
                      <a:pt x="3139" y="2900"/>
                      <a:pt x="3715" y="1393"/>
                    </a:cubicBezTo>
                    <a:cubicBezTo>
                      <a:pt x="3873" y="978"/>
                      <a:pt x="3953" y="541"/>
                      <a:pt x="3932" y="105"/>
                    </a:cubicBezTo>
                    <a:cubicBezTo>
                      <a:pt x="3932" y="36"/>
                      <a:pt x="3878" y="1"/>
                      <a:pt x="382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92" name="Google Shape;3092;p30"/>
              <p:cNvSpPr/>
              <p:nvPr/>
            </p:nvSpPr>
            <p:spPr>
              <a:xfrm>
                <a:off x="5504425" y="2337950"/>
                <a:ext cx="94050" cy="98275"/>
              </a:xfrm>
              <a:custGeom>
                <a:avLst/>
                <a:gdLst/>
                <a:ahLst/>
                <a:cxnLst/>
                <a:rect l="l" t="t" r="r" b="b"/>
                <a:pathLst>
                  <a:path w="3762" h="3931" extrusionOk="0">
                    <a:moveTo>
                      <a:pt x="3628" y="0"/>
                    </a:moveTo>
                    <a:cubicBezTo>
                      <a:pt x="3586" y="0"/>
                      <a:pt x="3547" y="24"/>
                      <a:pt x="3539" y="80"/>
                    </a:cubicBezTo>
                    <a:cubicBezTo>
                      <a:pt x="3281" y="1428"/>
                      <a:pt x="2409" y="2636"/>
                      <a:pt x="1200" y="3291"/>
                    </a:cubicBezTo>
                    <a:cubicBezTo>
                      <a:pt x="862" y="3489"/>
                      <a:pt x="487" y="3627"/>
                      <a:pt x="109" y="3727"/>
                    </a:cubicBezTo>
                    <a:cubicBezTo>
                      <a:pt x="0" y="3745"/>
                      <a:pt x="24" y="3930"/>
                      <a:pt x="137" y="3930"/>
                    </a:cubicBezTo>
                    <a:cubicBezTo>
                      <a:pt x="147" y="3930"/>
                      <a:pt x="158" y="3929"/>
                      <a:pt x="169" y="3925"/>
                    </a:cubicBezTo>
                    <a:cubicBezTo>
                      <a:pt x="1557" y="3588"/>
                      <a:pt x="2746" y="2577"/>
                      <a:pt x="3360" y="1288"/>
                    </a:cubicBezTo>
                    <a:cubicBezTo>
                      <a:pt x="3539" y="931"/>
                      <a:pt x="3677" y="535"/>
                      <a:pt x="3738" y="138"/>
                    </a:cubicBezTo>
                    <a:cubicBezTo>
                      <a:pt x="3761" y="55"/>
                      <a:pt x="3692" y="0"/>
                      <a:pt x="362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93" name="Google Shape;3093;p30"/>
              <p:cNvSpPr/>
              <p:nvPr/>
            </p:nvSpPr>
            <p:spPr>
              <a:xfrm>
                <a:off x="5537400" y="2382475"/>
                <a:ext cx="78825" cy="71950"/>
              </a:xfrm>
              <a:custGeom>
                <a:avLst/>
                <a:gdLst/>
                <a:ahLst/>
                <a:cxnLst/>
                <a:rect l="l" t="t" r="r" b="b"/>
                <a:pathLst>
                  <a:path w="3153" h="2878" extrusionOk="0">
                    <a:moveTo>
                      <a:pt x="3015" y="0"/>
                    </a:moveTo>
                    <a:cubicBezTo>
                      <a:pt x="2984" y="0"/>
                      <a:pt x="2953" y="18"/>
                      <a:pt x="2934" y="62"/>
                    </a:cubicBezTo>
                    <a:cubicBezTo>
                      <a:pt x="2656" y="657"/>
                      <a:pt x="2279" y="1193"/>
                      <a:pt x="1803" y="1669"/>
                    </a:cubicBezTo>
                    <a:cubicBezTo>
                      <a:pt x="1348" y="2124"/>
                      <a:pt x="793" y="2560"/>
                      <a:pt x="138" y="2660"/>
                    </a:cubicBezTo>
                    <a:cubicBezTo>
                      <a:pt x="0" y="2679"/>
                      <a:pt x="0" y="2877"/>
                      <a:pt x="138" y="2877"/>
                    </a:cubicBezTo>
                    <a:cubicBezTo>
                      <a:pt x="833" y="2779"/>
                      <a:pt x="1407" y="2362"/>
                      <a:pt x="1903" y="1886"/>
                    </a:cubicBezTo>
                    <a:cubicBezTo>
                      <a:pt x="2398" y="1391"/>
                      <a:pt x="2815" y="796"/>
                      <a:pt x="3112" y="162"/>
                    </a:cubicBezTo>
                    <a:cubicBezTo>
                      <a:pt x="3153" y="81"/>
                      <a:pt x="3083" y="0"/>
                      <a:pt x="301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94" name="Google Shape;3094;p30"/>
              <p:cNvSpPr/>
              <p:nvPr/>
            </p:nvSpPr>
            <p:spPr>
              <a:xfrm>
                <a:off x="5575325" y="2416750"/>
                <a:ext cx="48400" cy="48700"/>
              </a:xfrm>
              <a:custGeom>
                <a:avLst/>
                <a:gdLst/>
                <a:ahLst/>
                <a:cxnLst/>
                <a:rect l="l" t="t" r="r" b="b"/>
                <a:pathLst>
                  <a:path w="1936" h="1948" extrusionOk="0">
                    <a:moveTo>
                      <a:pt x="1811" y="0"/>
                    </a:moveTo>
                    <a:cubicBezTo>
                      <a:pt x="1770" y="0"/>
                      <a:pt x="1729" y="24"/>
                      <a:pt x="1714" y="79"/>
                    </a:cubicBezTo>
                    <a:cubicBezTo>
                      <a:pt x="1476" y="832"/>
                      <a:pt x="862" y="1466"/>
                      <a:pt x="109" y="1744"/>
                    </a:cubicBezTo>
                    <a:cubicBezTo>
                      <a:pt x="0" y="1780"/>
                      <a:pt x="24" y="1947"/>
                      <a:pt x="132" y="1947"/>
                    </a:cubicBezTo>
                    <a:cubicBezTo>
                      <a:pt x="143" y="1947"/>
                      <a:pt x="155" y="1946"/>
                      <a:pt x="167" y="1942"/>
                    </a:cubicBezTo>
                    <a:cubicBezTo>
                      <a:pt x="1000" y="1646"/>
                      <a:pt x="1655" y="972"/>
                      <a:pt x="1912" y="139"/>
                    </a:cubicBezTo>
                    <a:cubicBezTo>
                      <a:pt x="1936" y="55"/>
                      <a:pt x="1873" y="0"/>
                      <a:pt x="181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95" name="Google Shape;3095;p30"/>
              <p:cNvSpPr/>
              <p:nvPr/>
            </p:nvSpPr>
            <p:spPr>
              <a:xfrm>
                <a:off x="5606775" y="2453875"/>
                <a:ext cx="24600" cy="22150"/>
              </a:xfrm>
              <a:custGeom>
                <a:avLst/>
                <a:gdLst/>
                <a:ahLst/>
                <a:cxnLst/>
                <a:rect l="l" t="t" r="r" b="b"/>
                <a:pathLst>
                  <a:path w="984" h="886" extrusionOk="0">
                    <a:moveTo>
                      <a:pt x="856" y="1"/>
                    </a:moveTo>
                    <a:cubicBezTo>
                      <a:pt x="812" y="1"/>
                      <a:pt x="770" y="24"/>
                      <a:pt x="754" y="81"/>
                    </a:cubicBezTo>
                    <a:cubicBezTo>
                      <a:pt x="733" y="140"/>
                      <a:pt x="714" y="200"/>
                      <a:pt x="674" y="280"/>
                    </a:cubicBezTo>
                    <a:lnTo>
                      <a:pt x="516" y="438"/>
                    </a:lnTo>
                    <a:cubicBezTo>
                      <a:pt x="376" y="536"/>
                      <a:pt x="218" y="616"/>
                      <a:pt x="59" y="695"/>
                    </a:cubicBezTo>
                    <a:cubicBezTo>
                      <a:pt x="19" y="716"/>
                      <a:pt x="0" y="795"/>
                      <a:pt x="40" y="835"/>
                    </a:cubicBezTo>
                    <a:cubicBezTo>
                      <a:pt x="52" y="872"/>
                      <a:pt x="81" y="886"/>
                      <a:pt x="116" y="886"/>
                    </a:cubicBezTo>
                    <a:cubicBezTo>
                      <a:pt x="135" y="886"/>
                      <a:pt x="157" y="881"/>
                      <a:pt x="178" y="874"/>
                    </a:cubicBezTo>
                    <a:cubicBezTo>
                      <a:pt x="495" y="716"/>
                      <a:pt x="852" y="517"/>
                      <a:pt x="971" y="121"/>
                    </a:cubicBezTo>
                    <a:cubicBezTo>
                      <a:pt x="983" y="51"/>
                      <a:pt x="919" y="1"/>
                      <a:pt x="85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96" name="Google Shape;3096;p30"/>
              <p:cNvSpPr/>
              <p:nvPr/>
            </p:nvSpPr>
            <p:spPr>
              <a:xfrm>
                <a:off x="5280175" y="2435075"/>
                <a:ext cx="249800" cy="250975"/>
              </a:xfrm>
              <a:custGeom>
                <a:avLst/>
                <a:gdLst/>
                <a:ahLst/>
                <a:cxnLst/>
                <a:rect l="l" t="t" r="r" b="b"/>
                <a:pathLst>
                  <a:path w="9992" h="10039" extrusionOk="0">
                    <a:moveTo>
                      <a:pt x="0" y="1"/>
                    </a:moveTo>
                    <a:cubicBezTo>
                      <a:pt x="259" y="1983"/>
                      <a:pt x="397" y="4005"/>
                      <a:pt x="1131" y="5887"/>
                    </a:cubicBezTo>
                    <a:cubicBezTo>
                      <a:pt x="1488" y="6799"/>
                      <a:pt x="1964" y="7671"/>
                      <a:pt x="2677" y="8345"/>
                    </a:cubicBezTo>
                    <a:cubicBezTo>
                      <a:pt x="3813" y="9406"/>
                      <a:pt x="5968" y="10038"/>
                      <a:pt x="7771" y="10038"/>
                    </a:cubicBezTo>
                    <a:cubicBezTo>
                      <a:pt x="8327" y="10038"/>
                      <a:pt x="8849" y="9978"/>
                      <a:pt x="9298" y="9852"/>
                    </a:cubicBezTo>
                    <a:cubicBezTo>
                      <a:pt x="9991" y="7870"/>
                      <a:pt x="9515" y="4679"/>
                      <a:pt x="8207" y="3112"/>
                    </a:cubicBezTo>
                    <a:cubicBezTo>
                      <a:pt x="7554" y="2359"/>
                      <a:pt x="6700" y="1843"/>
                      <a:pt x="5828" y="1428"/>
                    </a:cubicBezTo>
                    <a:cubicBezTo>
                      <a:pt x="3986" y="595"/>
                      <a:pt x="1964" y="358"/>
                      <a:pt x="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97" name="Google Shape;3097;p30"/>
              <p:cNvSpPr/>
              <p:nvPr/>
            </p:nvSpPr>
            <p:spPr>
              <a:xfrm>
                <a:off x="5352050" y="2511400"/>
                <a:ext cx="170500" cy="171300"/>
              </a:xfrm>
              <a:custGeom>
                <a:avLst/>
                <a:gdLst/>
                <a:ahLst/>
                <a:cxnLst/>
                <a:rect l="l" t="t" r="r" b="b"/>
                <a:pathLst>
                  <a:path w="6820" h="6852" extrusionOk="0">
                    <a:moveTo>
                      <a:pt x="1" y="0"/>
                    </a:moveTo>
                    <a:lnTo>
                      <a:pt x="1" y="0"/>
                    </a:lnTo>
                    <a:cubicBezTo>
                      <a:pt x="178" y="1348"/>
                      <a:pt x="257" y="2736"/>
                      <a:pt x="773" y="4024"/>
                    </a:cubicBezTo>
                    <a:cubicBezTo>
                      <a:pt x="1011" y="4639"/>
                      <a:pt x="1328" y="5234"/>
                      <a:pt x="1824" y="5689"/>
                    </a:cubicBezTo>
                    <a:cubicBezTo>
                      <a:pt x="2594" y="6414"/>
                      <a:pt x="4067" y="6852"/>
                      <a:pt x="5295" y="6852"/>
                    </a:cubicBezTo>
                    <a:cubicBezTo>
                      <a:pt x="5678" y="6852"/>
                      <a:pt x="6037" y="6809"/>
                      <a:pt x="6344" y="6720"/>
                    </a:cubicBezTo>
                    <a:cubicBezTo>
                      <a:pt x="6820" y="5372"/>
                      <a:pt x="6502" y="3191"/>
                      <a:pt x="5591" y="2121"/>
                    </a:cubicBezTo>
                    <a:cubicBezTo>
                      <a:pt x="5154" y="1605"/>
                      <a:pt x="4579" y="1249"/>
                      <a:pt x="3965" y="971"/>
                    </a:cubicBezTo>
                    <a:cubicBezTo>
                      <a:pt x="2715" y="397"/>
                      <a:pt x="1348" y="238"/>
                      <a:pt x="1" y="0"/>
                    </a:cubicBezTo>
                    <a:close/>
                  </a:path>
                </a:pathLst>
              </a:custGeom>
              <a:solidFill>
                <a:srgbClr val="191919">
                  <a:alpha val="128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98" name="Google Shape;3098;p30"/>
              <p:cNvSpPr/>
              <p:nvPr/>
            </p:nvSpPr>
            <p:spPr>
              <a:xfrm>
                <a:off x="5309925" y="2467200"/>
                <a:ext cx="219500" cy="230825"/>
              </a:xfrm>
              <a:custGeom>
                <a:avLst/>
                <a:gdLst/>
                <a:ahLst/>
                <a:cxnLst/>
                <a:rect l="l" t="t" r="r" b="b"/>
                <a:pathLst>
                  <a:path w="8780" h="9233" extrusionOk="0">
                    <a:moveTo>
                      <a:pt x="140" y="1"/>
                    </a:moveTo>
                    <a:cubicBezTo>
                      <a:pt x="63" y="1"/>
                      <a:pt x="1" y="108"/>
                      <a:pt x="60" y="183"/>
                    </a:cubicBezTo>
                    <a:cubicBezTo>
                      <a:pt x="1091" y="1332"/>
                      <a:pt x="2141" y="2442"/>
                      <a:pt x="3192" y="3553"/>
                    </a:cubicBezTo>
                    <a:cubicBezTo>
                      <a:pt x="4400" y="4840"/>
                      <a:pt x="5610" y="6109"/>
                      <a:pt x="6819" y="7378"/>
                    </a:cubicBezTo>
                    <a:cubicBezTo>
                      <a:pt x="7413" y="7993"/>
                      <a:pt x="7989" y="8587"/>
                      <a:pt x="8563" y="9201"/>
                    </a:cubicBezTo>
                    <a:cubicBezTo>
                      <a:pt x="8586" y="9224"/>
                      <a:pt x="8610" y="9233"/>
                      <a:pt x="8633" y="9233"/>
                    </a:cubicBezTo>
                    <a:cubicBezTo>
                      <a:pt x="8713" y="9233"/>
                      <a:pt x="8779" y="9120"/>
                      <a:pt x="8703" y="9043"/>
                    </a:cubicBezTo>
                    <a:cubicBezTo>
                      <a:pt x="7612" y="7893"/>
                      <a:pt x="6502" y="6743"/>
                      <a:pt x="5412" y="5593"/>
                    </a:cubicBezTo>
                    <a:cubicBezTo>
                      <a:pt x="4202" y="4325"/>
                      <a:pt x="3013" y="3077"/>
                      <a:pt x="1823" y="1788"/>
                    </a:cubicBezTo>
                    <a:cubicBezTo>
                      <a:pt x="1268" y="1213"/>
                      <a:pt x="734" y="619"/>
                      <a:pt x="219" y="43"/>
                    </a:cubicBezTo>
                    <a:cubicBezTo>
                      <a:pt x="193" y="13"/>
                      <a:pt x="166" y="1"/>
                      <a:pt x="14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99" name="Google Shape;3099;p30"/>
              <p:cNvSpPr/>
              <p:nvPr/>
            </p:nvSpPr>
            <p:spPr>
              <a:xfrm>
                <a:off x="5309900" y="2468775"/>
                <a:ext cx="40200" cy="35325"/>
              </a:xfrm>
              <a:custGeom>
                <a:avLst/>
                <a:gdLst/>
                <a:ahLst/>
                <a:cxnLst/>
                <a:rect l="l" t="t" r="r" b="b"/>
                <a:pathLst>
                  <a:path w="1608" h="1413" extrusionOk="0">
                    <a:moveTo>
                      <a:pt x="1449" y="1"/>
                    </a:moveTo>
                    <a:cubicBezTo>
                      <a:pt x="1409" y="1"/>
                      <a:pt x="1349" y="59"/>
                      <a:pt x="1349" y="120"/>
                    </a:cubicBezTo>
                    <a:cubicBezTo>
                      <a:pt x="1388" y="416"/>
                      <a:pt x="1290" y="694"/>
                      <a:pt x="1052" y="892"/>
                    </a:cubicBezTo>
                    <a:cubicBezTo>
                      <a:pt x="933" y="992"/>
                      <a:pt x="775" y="1071"/>
                      <a:pt x="635" y="1130"/>
                    </a:cubicBezTo>
                    <a:cubicBezTo>
                      <a:pt x="507" y="1173"/>
                      <a:pt x="389" y="1206"/>
                      <a:pt x="266" y="1206"/>
                    </a:cubicBezTo>
                    <a:cubicBezTo>
                      <a:pt x="218" y="1206"/>
                      <a:pt x="170" y="1201"/>
                      <a:pt x="120" y="1190"/>
                    </a:cubicBezTo>
                    <a:cubicBezTo>
                      <a:pt x="61" y="1190"/>
                      <a:pt x="1" y="1249"/>
                      <a:pt x="1" y="1309"/>
                    </a:cubicBezTo>
                    <a:cubicBezTo>
                      <a:pt x="1" y="1368"/>
                      <a:pt x="61" y="1407"/>
                      <a:pt x="120" y="1407"/>
                    </a:cubicBezTo>
                    <a:cubicBezTo>
                      <a:pt x="156" y="1411"/>
                      <a:pt x="192" y="1413"/>
                      <a:pt x="228" y="1413"/>
                    </a:cubicBezTo>
                    <a:cubicBezTo>
                      <a:pt x="389" y="1413"/>
                      <a:pt x="549" y="1377"/>
                      <a:pt x="695" y="1328"/>
                    </a:cubicBezTo>
                    <a:cubicBezTo>
                      <a:pt x="873" y="1249"/>
                      <a:pt x="1052" y="1169"/>
                      <a:pt x="1211" y="1051"/>
                    </a:cubicBezTo>
                    <a:cubicBezTo>
                      <a:pt x="1468" y="813"/>
                      <a:pt x="1607" y="456"/>
                      <a:pt x="1568" y="120"/>
                    </a:cubicBezTo>
                    <a:cubicBezTo>
                      <a:pt x="1547" y="59"/>
                      <a:pt x="1528" y="1"/>
                      <a:pt x="144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00" name="Google Shape;3100;p30"/>
              <p:cNvSpPr/>
              <p:nvPr/>
            </p:nvSpPr>
            <p:spPr>
              <a:xfrm>
                <a:off x="5314875" y="2476700"/>
                <a:ext cx="69400" cy="60000"/>
              </a:xfrm>
              <a:custGeom>
                <a:avLst/>
                <a:gdLst/>
                <a:ahLst/>
                <a:cxnLst/>
                <a:rect l="l" t="t" r="r" b="b"/>
                <a:pathLst>
                  <a:path w="2776" h="2400" extrusionOk="0">
                    <a:moveTo>
                      <a:pt x="2597" y="1"/>
                    </a:moveTo>
                    <a:cubicBezTo>
                      <a:pt x="2533" y="1"/>
                      <a:pt x="2466" y="56"/>
                      <a:pt x="2479" y="139"/>
                    </a:cubicBezTo>
                    <a:cubicBezTo>
                      <a:pt x="2558" y="437"/>
                      <a:pt x="2418" y="773"/>
                      <a:pt x="2260" y="1051"/>
                    </a:cubicBezTo>
                    <a:cubicBezTo>
                      <a:pt x="2101" y="1289"/>
                      <a:pt x="1903" y="1507"/>
                      <a:pt x="1686" y="1666"/>
                    </a:cubicBezTo>
                    <a:cubicBezTo>
                      <a:pt x="1271" y="2006"/>
                      <a:pt x="748" y="2183"/>
                      <a:pt x="220" y="2183"/>
                    </a:cubicBezTo>
                    <a:cubicBezTo>
                      <a:pt x="193" y="2183"/>
                      <a:pt x="166" y="2182"/>
                      <a:pt x="140" y="2181"/>
                    </a:cubicBezTo>
                    <a:cubicBezTo>
                      <a:pt x="0" y="2181"/>
                      <a:pt x="0" y="2380"/>
                      <a:pt x="140" y="2399"/>
                    </a:cubicBezTo>
                    <a:cubicBezTo>
                      <a:pt x="166" y="2400"/>
                      <a:pt x="193" y="2400"/>
                      <a:pt x="219" y="2400"/>
                    </a:cubicBezTo>
                    <a:cubicBezTo>
                      <a:pt x="808" y="2400"/>
                      <a:pt x="1408" y="2183"/>
                      <a:pt x="1863" y="1804"/>
                    </a:cubicBezTo>
                    <a:cubicBezTo>
                      <a:pt x="2101" y="1606"/>
                      <a:pt x="2320" y="1368"/>
                      <a:pt x="2479" y="1090"/>
                    </a:cubicBezTo>
                    <a:cubicBezTo>
                      <a:pt x="2637" y="794"/>
                      <a:pt x="2775" y="416"/>
                      <a:pt x="2696" y="80"/>
                    </a:cubicBezTo>
                    <a:cubicBezTo>
                      <a:pt x="2680" y="25"/>
                      <a:pt x="2639" y="1"/>
                      <a:pt x="259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01" name="Google Shape;3101;p30"/>
              <p:cNvSpPr/>
              <p:nvPr/>
            </p:nvSpPr>
            <p:spPr>
              <a:xfrm>
                <a:off x="5332700" y="2493925"/>
                <a:ext cx="81125" cy="75450"/>
              </a:xfrm>
              <a:custGeom>
                <a:avLst/>
                <a:gdLst/>
                <a:ahLst/>
                <a:cxnLst/>
                <a:rect l="l" t="t" r="r" b="b"/>
                <a:pathLst>
                  <a:path w="3245" h="3018" extrusionOk="0">
                    <a:moveTo>
                      <a:pt x="3113" y="0"/>
                    </a:moveTo>
                    <a:cubicBezTo>
                      <a:pt x="3075" y="0"/>
                      <a:pt x="3042" y="20"/>
                      <a:pt x="3034" y="65"/>
                    </a:cubicBezTo>
                    <a:cubicBezTo>
                      <a:pt x="2836" y="1551"/>
                      <a:pt x="1626" y="2701"/>
                      <a:pt x="140" y="2801"/>
                    </a:cubicBezTo>
                    <a:cubicBezTo>
                      <a:pt x="1" y="2801"/>
                      <a:pt x="1" y="3018"/>
                      <a:pt x="140" y="3018"/>
                    </a:cubicBezTo>
                    <a:cubicBezTo>
                      <a:pt x="1705" y="2899"/>
                      <a:pt x="3014" y="1691"/>
                      <a:pt x="3233" y="124"/>
                    </a:cubicBezTo>
                    <a:cubicBezTo>
                      <a:pt x="3244" y="50"/>
                      <a:pt x="3173" y="0"/>
                      <a:pt x="311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02" name="Google Shape;3102;p30"/>
              <p:cNvSpPr/>
              <p:nvPr/>
            </p:nvSpPr>
            <p:spPr>
              <a:xfrm>
                <a:off x="5343775" y="2502825"/>
                <a:ext cx="98975" cy="103775"/>
              </a:xfrm>
              <a:custGeom>
                <a:avLst/>
                <a:gdLst/>
                <a:ahLst/>
                <a:cxnLst/>
                <a:rect l="l" t="t" r="r" b="b"/>
                <a:pathLst>
                  <a:path w="3959" h="4151" extrusionOk="0">
                    <a:moveTo>
                      <a:pt x="3840" y="1"/>
                    </a:moveTo>
                    <a:cubicBezTo>
                      <a:pt x="3791" y="1"/>
                      <a:pt x="3741" y="36"/>
                      <a:pt x="3741" y="106"/>
                    </a:cubicBezTo>
                    <a:cubicBezTo>
                      <a:pt x="3781" y="1652"/>
                      <a:pt x="2690" y="2920"/>
                      <a:pt x="1362" y="3555"/>
                    </a:cubicBezTo>
                    <a:cubicBezTo>
                      <a:pt x="966" y="3732"/>
                      <a:pt x="549" y="3851"/>
                      <a:pt x="133" y="3951"/>
                    </a:cubicBezTo>
                    <a:cubicBezTo>
                      <a:pt x="0" y="3969"/>
                      <a:pt x="49" y="4151"/>
                      <a:pt x="174" y="4151"/>
                    </a:cubicBezTo>
                    <a:cubicBezTo>
                      <a:pt x="180" y="4151"/>
                      <a:pt x="186" y="4150"/>
                      <a:pt x="192" y="4149"/>
                    </a:cubicBezTo>
                    <a:cubicBezTo>
                      <a:pt x="1719" y="3832"/>
                      <a:pt x="3146" y="2900"/>
                      <a:pt x="3720" y="1393"/>
                    </a:cubicBezTo>
                    <a:cubicBezTo>
                      <a:pt x="3879" y="978"/>
                      <a:pt x="3958" y="542"/>
                      <a:pt x="3939" y="106"/>
                    </a:cubicBezTo>
                    <a:cubicBezTo>
                      <a:pt x="3939" y="36"/>
                      <a:pt x="3890" y="1"/>
                      <a:pt x="384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03" name="Google Shape;3103;p30"/>
              <p:cNvSpPr/>
              <p:nvPr/>
            </p:nvSpPr>
            <p:spPr>
              <a:xfrm>
                <a:off x="5372175" y="2530575"/>
                <a:ext cx="94175" cy="97925"/>
              </a:xfrm>
              <a:custGeom>
                <a:avLst/>
                <a:gdLst/>
                <a:ahLst/>
                <a:cxnLst/>
                <a:rect l="l" t="t" r="r" b="b"/>
                <a:pathLst>
                  <a:path w="3767" h="3917" extrusionOk="0">
                    <a:moveTo>
                      <a:pt x="3630" y="1"/>
                    </a:moveTo>
                    <a:cubicBezTo>
                      <a:pt x="3590" y="1"/>
                      <a:pt x="3551" y="20"/>
                      <a:pt x="3536" y="66"/>
                    </a:cubicBezTo>
                    <a:cubicBezTo>
                      <a:pt x="3298" y="1433"/>
                      <a:pt x="2407" y="2622"/>
                      <a:pt x="1197" y="3296"/>
                    </a:cubicBezTo>
                    <a:cubicBezTo>
                      <a:pt x="861" y="3476"/>
                      <a:pt x="504" y="3614"/>
                      <a:pt x="126" y="3713"/>
                    </a:cubicBezTo>
                    <a:cubicBezTo>
                      <a:pt x="1" y="3749"/>
                      <a:pt x="38" y="3917"/>
                      <a:pt x="135" y="3917"/>
                    </a:cubicBezTo>
                    <a:cubicBezTo>
                      <a:pt x="145" y="3917"/>
                      <a:pt x="155" y="3915"/>
                      <a:pt x="166" y="3912"/>
                    </a:cubicBezTo>
                    <a:cubicBezTo>
                      <a:pt x="1554" y="3574"/>
                      <a:pt x="2764" y="2583"/>
                      <a:pt x="3377" y="1295"/>
                    </a:cubicBezTo>
                    <a:cubicBezTo>
                      <a:pt x="3536" y="918"/>
                      <a:pt x="3675" y="542"/>
                      <a:pt x="3755" y="125"/>
                    </a:cubicBezTo>
                    <a:cubicBezTo>
                      <a:pt x="3766" y="51"/>
                      <a:pt x="3696" y="1"/>
                      <a:pt x="363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04" name="Google Shape;3104;p30"/>
              <p:cNvSpPr/>
              <p:nvPr/>
            </p:nvSpPr>
            <p:spPr>
              <a:xfrm>
                <a:off x="5405075" y="2574950"/>
                <a:ext cx="78825" cy="71775"/>
              </a:xfrm>
              <a:custGeom>
                <a:avLst/>
                <a:gdLst/>
                <a:ahLst/>
                <a:cxnLst/>
                <a:rect l="l" t="t" r="r" b="b"/>
                <a:pathLst>
                  <a:path w="3153" h="2871" extrusionOk="0">
                    <a:moveTo>
                      <a:pt x="3015" y="1"/>
                    </a:moveTo>
                    <a:cubicBezTo>
                      <a:pt x="2984" y="1"/>
                      <a:pt x="2953" y="17"/>
                      <a:pt x="2934" y="54"/>
                    </a:cubicBezTo>
                    <a:cubicBezTo>
                      <a:pt x="2656" y="649"/>
                      <a:pt x="2280" y="1204"/>
                      <a:pt x="1823" y="1661"/>
                    </a:cubicBezTo>
                    <a:cubicBezTo>
                      <a:pt x="1368" y="2116"/>
                      <a:pt x="793" y="2573"/>
                      <a:pt x="139" y="2652"/>
                    </a:cubicBezTo>
                    <a:cubicBezTo>
                      <a:pt x="6" y="2670"/>
                      <a:pt x="0" y="2871"/>
                      <a:pt x="121" y="2871"/>
                    </a:cubicBezTo>
                    <a:cubicBezTo>
                      <a:pt x="127" y="2871"/>
                      <a:pt x="133" y="2870"/>
                      <a:pt x="139" y="2869"/>
                    </a:cubicBezTo>
                    <a:cubicBezTo>
                      <a:pt x="832" y="2771"/>
                      <a:pt x="1408" y="2354"/>
                      <a:pt x="1903" y="1878"/>
                    </a:cubicBezTo>
                    <a:cubicBezTo>
                      <a:pt x="2399" y="1383"/>
                      <a:pt x="2815" y="808"/>
                      <a:pt x="3113" y="154"/>
                    </a:cubicBezTo>
                    <a:cubicBezTo>
                      <a:pt x="3153" y="73"/>
                      <a:pt x="3083" y="1"/>
                      <a:pt x="301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05" name="Google Shape;3105;p30"/>
              <p:cNvSpPr/>
              <p:nvPr/>
            </p:nvSpPr>
            <p:spPr>
              <a:xfrm>
                <a:off x="5443075" y="2609225"/>
                <a:ext cx="48825" cy="48625"/>
              </a:xfrm>
              <a:custGeom>
                <a:avLst/>
                <a:gdLst/>
                <a:ahLst/>
                <a:cxnLst/>
                <a:rect l="l" t="t" r="r" b="b"/>
                <a:pathLst>
                  <a:path w="1953" h="1945" extrusionOk="0">
                    <a:moveTo>
                      <a:pt x="1818" y="1"/>
                    </a:moveTo>
                    <a:cubicBezTo>
                      <a:pt x="1773" y="1"/>
                      <a:pt x="1728" y="23"/>
                      <a:pt x="1712" y="71"/>
                    </a:cubicBezTo>
                    <a:cubicBezTo>
                      <a:pt x="1493" y="845"/>
                      <a:pt x="879" y="1479"/>
                      <a:pt x="105" y="1736"/>
                    </a:cubicBezTo>
                    <a:cubicBezTo>
                      <a:pt x="1" y="1771"/>
                      <a:pt x="35" y="1945"/>
                      <a:pt x="125" y="1945"/>
                    </a:cubicBezTo>
                    <a:cubicBezTo>
                      <a:pt x="138" y="1945"/>
                      <a:pt x="151" y="1942"/>
                      <a:pt x="165" y="1934"/>
                    </a:cubicBezTo>
                    <a:cubicBezTo>
                      <a:pt x="998" y="1657"/>
                      <a:pt x="1672" y="964"/>
                      <a:pt x="1929" y="131"/>
                    </a:cubicBezTo>
                    <a:cubicBezTo>
                      <a:pt x="1952" y="48"/>
                      <a:pt x="1885" y="1"/>
                      <a:pt x="181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06" name="Google Shape;3106;p30"/>
              <p:cNvSpPr/>
              <p:nvPr/>
            </p:nvSpPr>
            <p:spPr>
              <a:xfrm>
                <a:off x="5474950" y="2646200"/>
                <a:ext cx="24400" cy="22500"/>
              </a:xfrm>
              <a:custGeom>
                <a:avLst/>
                <a:gdLst/>
                <a:ahLst/>
                <a:cxnLst/>
                <a:rect l="l" t="t" r="r" b="b"/>
                <a:pathLst>
                  <a:path w="976" h="900" extrusionOk="0">
                    <a:moveTo>
                      <a:pt x="842" y="0"/>
                    </a:moveTo>
                    <a:cubicBezTo>
                      <a:pt x="801" y="0"/>
                      <a:pt x="761" y="24"/>
                      <a:pt x="754" y="80"/>
                    </a:cubicBezTo>
                    <a:cubicBezTo>
                      <a:pt x="733" y="159"/>
                      <a:pt x="694" y="218"/>
                      <a:pt x="654" y="278"/>
                    </a:cubicBezTo>
                    <a:cubicBezTo>
                      <a:pt x="614" y="336"/>
                      <a:pt x="556" y="397"/>
                      <a:pt x="495" y="436"/>
                    </a:cubicBezTo>
                    <a:cubicBezTo>
                      <a:pt x="376" y="555"/>
                      <a:pt x="218" y="614"/>
                      <a:pt x="59" y="693"/>
                    </a:cubicBezTo>
                    <a:cubicBezTo>
                      <a:pt x="1" y="733"/>
                      <a:pt x="1" y="793"/>
                      <a:pt x="20" y="852"/>
                    </a:cubicBezTo>
                    <a:cubicBezTo>
                      <a:pt x="35" y="881"/>
                      <a:pt x="81" y="900"/>
                      <a:pt x="120" y="900"/>
                    </a:cubicBezTo>
                    <a:cubicBezTo>
                      <a:pt x="135" y="900"/>
                      <a:pt x="148" y="897"/>
                      <a:pt x="159" y="891"/>
                    </a:cubicBezTo>
                    <a:cubicBezTo>
                      <a:pt x="495" y="714"/>
                      <a:pt x="852" y="516"/>
                      <a:pt x="952" y="138"/>
                    </a:cubicBezTo>
                    <a:cubicBezTo>
                      <a:pt x="976" y="55"/>
                      <a:pt x="906" y="0"/>
                      <a:pt x="84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07" name="Google Shape;3107;p30"/>
              <p:cNvSpPr/>
              <p:nvPr/>
            </p:nvSpPr>
            <p:spPr>
              <a:xfrm>
                <a:off x="5732650" y="2135475"/>
                <a:ext cx="321150" cy="193650"/>
              </a:xfrm>
              <a:custGeom>
                <a:avLst/>
                <a:gdLst/>
                <a:ahLst/>
                <a:cxnLst/>
                <a:rect l="l" t="t" r="r" b="b"/>
                <a:pathLst>
                  <a:path w="12846" h="7746" extrusionOk="0">
                    <a:moveTo>
                      <a:pt x="6315" y="0"/>
                    </a:moveTo>
                    <a:cubicBezTo>
                      <a:pt x="5574" y="0"/>
                      <a:pt x="4830" y="104"/>
                      <a:pt x="4143" y="388"/>
                    </a:cubicBezTo>
                    <a:cubicBezTo>
                      <a:pt x="2240" y="1141"/>
                      <a:pt x="318" y="3718"/>
                      <a:pt x="0" y="5800"/>
                    </a:cubicBezTo>
                    <a:cubicBezTo>
                      <a:pt x="1142" y="6910"/>
                      <a:pt x="3434" y="7745"/>
                      <a:pt x="5305" y="7745"/>
                    </a:cubicBezTo>
                    <a:cubicBezTo>
                      <a:pt x="5740" y="7745"/>
                      <a:pt x="6152" y="7700"/>
                      <a:pt x="6521" y="7603"/>
                    </a:cubicBezTo>
                    <a:cubicBezTo>
                      <a:pt x="7473" y="7346"/>
                      <a:pt x="8326" y="6810"/>
                      <a:pt x="9059" y="6176"/>
                    </a:cubicBezTo>
                    <a:cubicBezTo>
                      <a:pt x="10605" y="4849"/>
                      <a:pt x="11675" y="3144"/>
                      <a:pt x="12845" y="1498"/>
                    </a:cubicBezTo>
                    <a:cubicBezTo>
                      <a:pt x="10942" y="884"/>
                      <a:pt x="9059" y="150"/>
                      <a:pt x="7037" y="31"/>
                    </a:cubicBezTo>
                    <a:cubicBezTo>
                      <a:pt x="6798" y="11"/>
                      <a:pt x="6557" y="0"/>
                      <a:pt x="631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08" name="Google Shape;3108;p30"/>
              <p:cNvSpPr/>
              <p:nvPr/>
            </p:nvSpPr>
            <p:spPr>
              <a:xfrm>
                <a:off x="5735100" y="2180725"/>
                <a:ext cx="219075" cy="132450"/>
              </a:xfrm>
              <a:custGeom>
                <a:avLst/>
                <a:gdLst/>
                <a:ahLst/>
                <a:cxnLst/>
                <a:rect l="l" t="t" r="r" b="b"/>
                <a:pathLst>
                  <a:path w="8763" h="5298" extrusionOk="0">
                    <a:moveTo>
                      <a:pt x="4280" y="1"/>
                    </a:moveTo>
                    <a:cubicBezTo>
                      <a:pt x="3787" y="1"/>
                      <a:pt x="3290" y="72"/>
                      <a:pt x="2836" y="263"/>
                    </a:cubicBezTo>
                    <a:cubicBezTo>
                      <a:pt x="1528" y="779"/>
                      <a:pt x="220" y="2542"/>
                      <a:pt x="1" y="3950"/>
                    </a:cubicBezTo>
                    <a:cubicBezTo>
                      <a:pt x="772" y="4722"/>
                      <a:pt x="2339" y="5297"/>
                      <a:pt x="3623" y="5297"/>
                    </a:cubicBezTo>
                    <a:cubicBezTo>
                      <a:pt x="3922" y="5297"/>
                      <a:pt x="4207" y="5266"/>
                      <a:pt x="4462" y="5198"/>
                    </a:cubicBezTo>
                    <a:cubicBezTo>
                      <a:pt x="5115" y="5021"/>
                      <a:pt x="5670" y="4643"/>
                      <a:pt x="6185" y="4207"/>
                    </a:cubicBezTo>
                    <a:cubicBezTo>
                      <a:pt x="7237" y="3316"/>
                      <a:pt x="7969" y="2146"/>
                      <a:pt x="8762" y="1036"/>
                    </a:cubicBezTo>
                    <a:cubicBezTo>
                      <a:pt x="7475" y="600"/>
                      <a:pt x="6185" y="105"/>
                      <a:pt x="4798" y="26"/>
                    </a:cubicBezTo>
                    <a:cubicBezTo>
                      <a:pt x="4627" y="10"/>
                      <a:pt x="4454" y="1"/>
                      <a:pt x="4280" y="1"/>
                    </a:cubicBezTo>
                    <a:close/>
                  </a:path>
                </a:pathLst>
              </a:custGeom>
              <a:solidFill>
                <a:srgbClr val="191919">
                  <a:alpha val="128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09" name="Google Shape;3109;p30"/>
              <p:cNvSpPr/>
              <p:nvPr/>
            </p:nvSpPr>
            <p:spPr>
              <a:xfrm>
                <a:off x="5710600" y="2185650"/>
                <a:ext cx="300800" cy="103375"/>
              </a:xfrm>
              <a:custGeom>
                <a:avLst/>
                <a:gdLst/>
                <a:ahLst/>
                <a:cxnLst/>
                <a:rect l="l" t="t" r="r" b="b"/>
                <a:pathLst>
                  <a:path w="12032" h="4135" extrusionOk="0">
                    <a:moveTo>
                      <a:pt x="11895" y="1"/>
                    </a:moveTo>
                    <a:cubicBezTo>
                      <a:pt x="11885" y="1"/>
                      <a:pt x="11875" y="3"/>
                      <a:pt x="11864" y="6"/>
                    </a:cubicBezTo>
                    <a:cubicBezTo>
                      <a:pt x="10416" y="542"/>
                      <a:pt x="8970" y="1018"/>
                      <a:pt x="7522" y="1513"/>
                    </a:cubicBezTo>
                    <a:cubicBezTo>
                      <a:pt x="5838" y="2068"/>
                      <a:pt x="4173" y="2604"/>
                      <a:pt x="2508" y="3138"/>
                    </a:cubicBezTo>
                    <a:cubicBezTo>
                      <a:pt x="1694" y="3416"/>
                      <a:pt x="901" y="3674"/>
                      <a:pt x="108" y="3931"/>
                    </a:cubicBezTo>
                    <a:cubicBezTo>
                      <a:pt x="0" y="3967"/>
                      <a:pt x="23" y="4134"/>
                      <a:pt x="133" y="4134"/>
                    </a:cubicBezTo>
                    <a:cubicBezTo>
                      <a:pt x="144" y="4134"/>
                      <a:pt x="156" y="4133"/>
                      <a:pt x="169" y="4129"/>
                    </a:cubicBezTo>
                    <a:cubicBezTo>
                      <a:pt x="1675" y="3635"/>
                      <a:pt x="3201" y="3138"/>
                      <a:pt x="4707" y="2643"/>
                    </a:cubicBezTo>
                    <a:cubicBezTo>
                      <a:pt x="6372" y="2107"/>
                      <a:pt x="8019" y="1573"/>
                      <a:pt x="9684" y="997"/>
                    </a:cubicBezTo>
                    <a:cubicBezTo>
                      <a:pt x="10416" y="740"/>
                      <a:pt x="11170" y="482"/>
                      <a:pt x="11923" y="204"/>
                    </a:cubicBezTo>
                    <a:cubicBezTo>
                      <a:pt x="12031" y="168"/>
                      <a:pt x="11992" y="1"/>
                      <a:pt x="1189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10" name="Google Shape;3110;p30"/>
              <p:cNvSpPr/>
              <p:nvPr/>
            </p:nvSpPr>
            <p:spPr>
              <a:xfrm>
                <a:off x="5969525" y="2171900"/>
                <a:ext cx="27500" cy="47275"/>
              </a:xfrm>
              <a:custGeom>
                <a:avLst/>
                <a:gdLst/>
                <a:ahLst/>
                <a:cxnLst/>
                <a:rect l="l" t="t" r="r" b="b"/>
                <a:pathLst>
                  <a:path w="1100" h="1891" extrusionOk="0">
                    <a:moveTo>
                      <a:pt x="344" y="0"/>
                    </a:moveTo>
                    <a:cubicBezTo>
                      <a:pt x="312" y="0"/>
                      <a:pt x="281" y="12"/>
                      <a:pt x="258" y="41"/>
                    </a:cubicBezTo>
                    <a:cubicBezTo>
                      <a:pt x="40" y="358"/>
                      <a:pt x="1" y="754"/>
                      <a:pt x="159" y="1092"/>
                    </a:cubicBezTo>
                    <a:cubicBezTo>
                      <a:pt x="297" y="1428"/>
                      <a:pt x="595" y="1746"/>
                      <a:pt x="931" y="1885"/>
                    </a:cubicBezTo>
                    <a:cubicBezTo>
                      <a:pt x="944" y="1889"/>
                      <a:pt x="956" y="1890"/>
                      <a:pt x="967" y="1890"/>
                    </a:cubicBezTo>
                    <a:cubicBezTo>
                      <a:pt x="1077" y="1890"/>
                      <a:pt x="1100" y="1723"/>
                      <a:pt x="992" y="1687"/>
                    </a:cubicBezTo>
                    <a:cubicBezTo>
                      <a:pt x="714" y="1568"/>
                      <a:pt x="476" y="1290"/>
                      <a:pt x="337" y="1013"/>
                    </a:cubicBezTo>
                    <a:cubicBezTo>
                      <a:pt x="218" y="735"/>
                      <a:pt x="258" y="398"/>
                      <a:pt x="437" y="141"/>
                    </a:cubicBezTo>
                    <a:cubicBezTo>
                      <a:pt x="493" y="70"/>
                      <a:pt x="419" y="0"/>
                      <a:pt x="34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11" name="Google Shape;3111;p30"/>
              <p:cNvSpPr/>
              <p:nvPr/>
            </p:nvSpPr>
            <p:spPr>
              <a:xfrm>
                <a:off x="5932350" y="2162650"/>
                <a:ext cx="45200" cy="82450"/>
              </a:xfrm>
              <a:custGeom>
                <a:avLst/>
                <a:gdLst/>
                <a:ahLst/>
                <a:cxnLst/>
                <a:rect l="l" t="t" r="r" b="b"/>
                <a:pathLst>
                  <a:path w="1808" h="3298" extrusionOk="0">
                    <a:moveTo>
                      <a:pt x="512" y="0"/>
                    </a:moveTo>
                    <a:cubicBezTo>
                      <a:pt x="487" y="0"/>
                      <a:pt x="461" y="11"/>
                      <a:pt x="436" y="35"/>
                    </a:cubicBezTo>
                    <a:cubicBezTo>
                      <a:pt x="0" y="511"/>
                      <a:pt x="100" y="1343"/>
                      <a:pt x="338" y="1898"/>
                    </a:cubicBezTo>
                    <a:cubicBezTo>
                      <a:pt x="576" y="2493"/>
                      <a:pt x="1012" y="3008"/>
                      <a:pt x="1586" y="3286"/>
                    </a:cubicBezTo>
                    <a:cubicBezTo>
                      <a:pt x="1602" y="3294"/>
                      <a:pt x="1619" y="3298"/>
                      <a:pt x="1635" y="3298"/>
                    </a:cubicBezTo>
                    <a:cubicBezTo>
                      <a:pt x="1733" y="3298"/>
                      <a:pt x="1807" y="3159"/>
                      <a:pt x="1705" y="3107"/>
                    </a:cubicBezTo>
                    <a:cubicBezTo>
                      <a:pt x="1189" y="2850"/>
                      <a:pt x="774" y="2414"/>
                      <a:pt x="555" y="1878"/>
                    </a:cubicBezTo>
                    <a:cubicBezTo>
                      <a:pt x="436" y="1621"/>
                      <a:pt x="378" y="1343"/>
                      <a:pt x="357" y="1045"/>
                    </a:cubicBezTo>
                    <a:cubicBezTo>
                      <a:pt x="357" y="749"/>
                      <a:pt x="378" y="411"/>
                      <a:pt x="595" y="173"/>
                    </a:cubicBezTo>
                    <a:cubicBezTo>
                      <a:pt x="655" y="98"/>
                      <a:pt x="590" y="0"/>
                      <a:pt x="51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12" name="Google Shape;3112;p30"/>
              <p:cNvSpPr/>
              <p:nvPr/>
            </p:nvSpPr>
            <p:spPr>
              <a:xfrm>
                <a:off x="5899150" y="2162975"/>
                <a:ext cx="46750" cy="102425"/>
              </a:xfrm>
              <a:custGeom>
                <a:avLst/>
                <a:gdLst/>
                <a:ahLst/>
                <a:cxnLst/>
                <a:rect l="l" t="t" r="r" b="b"/>
                <a:pathLst>
                  <a:path w="1870" h="4097" extrusionOk="0">
                    <a:moveTo>
                      <a:pt x="415" y="1"/>
                    </a:moveTo>
                    <a:cubicBezTo>
                      <a:pt x="370" y="1"/>
                      <a:pt x="322" y="24"/>
                      <a:pt x="297" y="81"/>
                    </a:cubicBezTo>
                    <a:cubicBezTo>
                      <a:pt x="20" y="834"/>
                      <a:pt x="20" y="1687"/>
                      <a:pt x="318" y="2440"/>
                    </a:cubicBezTo>
                    <a:cubicBezTo>
                      <a:pt x="575" y="3114"/>
                      <a:pt x="1051" y="3688"/>
                      <a:pt x="1666" y="4085"/>
                    </a:cubicBezTo>
                    <a:cubicBezTo>
                      <a:pt x="1683" y="4093"/>
                      <a:pt x="1699" y="4097"/>
                      <a:pt x="1714" y="4097"/>
                    </a:cubicBezTo>
                    <a:cubicBezTo>
                      <a:pt x="1809" y="4097"/>
                      <a:pt x="1869" y="3958"/>
                      <a:pt x="1785" y="3907"/>
                    </a:cubicBezTo>
                    <a:cubicBezTo>
                      <a:pt x="516" y="3114"/>
                      <a:pt x="1" y="1528"/>
                      <a:pt x="516" y="120"/>
                    </a:cubicBezTo>
                    <a:cubicBezTo>
                      <a:pt x="540" y="50"/>
                      <a:pt x="480" y="1"/>
                      <a:pt x="41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13" name="Google Shape;3113;p30"/>
              <p:cNvSpPr/>
              <p:nvPr/>
            </p:nvSpPr>
            <p:spPr>
              <a:xfrm>
                <a:off x="5857025" y="2157200"/>
                <a:ext cx="60900" cy="135475"/>
              </a:xfrm>
              <a:custGeom>
                <a:avLst/>
                <a:gdLst/>
                <a:ahLst/>
                <a:cxnLst/>
                <a:rect l="l" t="t" r="r" b="b"/>
                <a:pathLst>
                  <a:path w="2436" h="5419" extrusionOk="0">
                    <a:moveTo>
                      <a:pt x="908" y="1"/>
                    </a:moveTo>
                    <a:cubicBezTo>
                      <a:pt x="874" y="1"/>
                      <a:pt x="839" y="17"/>
                      <a:pt x="814" y="55"/>
                    </a:cubicBezTo>
                    <a:cubicBezTo>
                      <a:pt x="0" y="1461"/>
                      <a:pt x="357" y="3206"/>
                      <a:pt x="1308" y="4455"/>
                    </a:cubicBezTo>
                    <a:cubicBezTo>
                      <a:pt x="1586" y="4792"/>
                      <a:pt x="1884" y="5109"/>
                      <a:pt x="2220" y="5386"/>
                    </a:cubicBezTo>
                    <a:cubicBezTo>
                      <a:pt x="2243" y="5409"/>
                      <a:pt x="2267" y="5418"/>
                      <a:pt x="2291" y="5418"/>
                    </a:cubicBezTo>
                    <a:cubicBezTo>
                      <a:pt x="2371" y="5418"/>
                      <a:pt x="2436" y="5310"/>
                      <a:pt x="2360" y="5248"/>
                    </a:cubicBezTo>
                    <a:cubicBezTo>
                      <a:pt x="1229" y="4297"/>
                      <a:pt x="417" y="2909"/>
                      <a:pt x="595" y="1382"/>
                    </a:cubicBezTo>
                    <a:cubicBezTo>
                      <a:pt x="655" y="946"/>
                      <a:pt x="793" y="530"/>
                      <a:pt x="991" y="153"/>
                    </a:cubicBezTo>
                    <a:cubicBezTo>
                      <a:pt x="1045" y="72"/>
                      <a:pt x="980" y="1"/>
                      <a:pt x="90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14" name="Google Shape;3114;p30"/>
              <p:cNvSpPr/>
              <p:nvPr/>
            </p:nvSpPr>
            <p:spPr>
              <a:xfrm>
                <a:off x="5832225" y="2170450"/>
                <a:ext cx="50575" cy="128475"/>
              </a:xfrm>
              <a:custGeom>
                <a:avLst/>
                <a:gdLst/>
                <a:ahLst/>
                <a:cxnLst/>
                <a:rect l="l" t="t" r="r" b="b"/>
                <a:pathLst>
                  <a:path w="2023" h="5139" extrusionOk="0">
                    <a:moveTo>
                      <a:pt x="542" y="0"/>
                    </a:moveTo>
                    <a:cubicBezTo>
                      <a:pt x="497" y="0"/>
                      <a:pt x="453" y="24"/>
                      <a:pt x="437" y="80"/>
                    </a:cubicBezTo>
                    <a:cubicBezTo>
                      <a:pt x="1" y="1447"/>
                      <a:pt x="239" y="2993"/>
                      <a:pt x="1013" y="4182"/>
                    </a:cubicBezTo>
                    <a:cubicBezTo>
                      <a:pt x="1230" y="4520"/>
                      <a:pt x="1488" y="4837"/>
                      <a:pt x="1806" y="5115"/>
                    </a:cubicBezTo>
                    <a:cubicBezTo>
                      <a:pt x="1826" y="5131"/>
                      <a:pt x="1848" y="5138"/>
                      <a:pt x="1869" y="5138"/>
                    </a:cubicBezTo>
                    <a:cubicBezTo>
                      <a:pt x="1951" y="5138"/>
                      <a:pt x="2023" y="5034"/>
                      <a:pt x="1944" y="4956"/>
                    </a:cubicBezTo>
                    <a:cubicBezTo>
                      <a:pt x="933" y="4044"/>
                      <a:pt x="378" y="2657"/>
                      <a:pt x="437" y="1269"/>
                    </a:cubicBezTo>
                    <a:cubicBezTo>
                      <a:pt x="458" y="892"/>
                      <a:pt x="537" y="495"/>
                      <a:pt x="656" y="138"/>
                    </a:cubicBezTo>
                    <a:cubicBezTo>
                      <a:pt x="680" y="55"/>
                      <a:pt x="610" y="0"/>
                      <a:pt x="54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15" name="Google Shape;3115;p30"/>
              <p:cNvSpPr/>
              <p:nvPr/>
            </p:nvSpPr>
            <p:spPr>
              <a:xfrm>
                <a:off x="5806000" y="2201525"/>
                <a:ext cx="39225" cy="97775"/>
              </a:xfrm>
              <a:custGeom>
                <a:avLst/>
                <a:gdLst/>
                <a:ahLst/>
                <a:cxnLst/>
                <a:rect l="l" t="t" r="r" b="b"/>
                <a:pathLst>
                  <a:path w="1569" h="3911" extrusionOk="0">
                    <a:moveTo>
                      <a:pt x="146" y="1"/>
                    </a:moveTo>
                    <a:cubicBezTo>
                      <a:pt x="94" y="1"/>
                      <a:pt x="40" y="36"/>
                      <a:pt x="40" y="105"/>
                    </a:cubicBezTo>
                    <a:cubicBezTo>
                      <a:pt x="0" y="838"/>
                      <a:pt x="98" y="1591"/>
                      <a:pt x="336" y="2286"/>
                    </a:cubicBezTo>
                    <a:cubicBezTo>
                      <a:pt x="535" y="2900"/>
                      <a:pt x="833" y="3515"/>
                      <a:pt x="1367" y="3891"/>
                    </a:cubicBezTo>
                    <a:cubicBezTo>
                      <a:pt x="1388" y="3905"/>
                      <a:pt x="1408" y="3911"/>
                      <a:pt x="1427" y="3911"/>
                    </a:cubicBezTo>
                    <a:cubicBezTo>
                      <a:pt x="1515" y="3911"/>
                      <a:pt x="1568" y="3778"/>
                      <a:pt x="1486" y="3713"/>
                    </a:cubicBezTo>
                    <a:cubicBezTo>
                      <a:pt x="971" y="3336"/>
                      <a:pt x="693" y="2741"/>
                      <a:pt x="495" y="2146"/>
                    </a:cubicBezTo>
                    <a:cubicBezTo>
                      <a:pt x="297" y="1493"/>
                      <a:pt x="198" y="798"/>
                      <a:pt x="238" y="105"/>
                    </a:cubicBezTo>
                    <a:cubicBezTo>
                      <a:pt x="248" y="36"/>
                      <a:pt x="198" y="1"/>
                      <a:pt x="14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16" name="Google Shape;3116;p30"/>
              <p:cNvSpPr/>
              <p:nvPr/>
            </p:nvSpPr>
            <p:spPr>
              <a:xfrm>
                <a:off x="5779700" y="2227900"/>
                <a:ext cx="26700" cy="63350"/>
              </a:xfrm>
              <a:custGeom>
                <a:avLst/>
                <a:gdLst/>
                <a:ahLst/>
                <a:cxnLst/>
                <a:rect l="l" t="t" r="r" b="b"/>
                <a:pathLst>
                  <a:path w="1068" h="2534" extrusionOk="0">
                    <a:moveTo>
                      <a:pt x="261" y="1"/>
                    </a:moveTo>
                    <a:cubicBezTo>
                      <a:pt x="218" y="1"/>
                      <a:pt x="175" y="24"/>
                      <a:pt x="159" y="81"/>
                    </a:cubicBezTo>
                    <a:cubicBezTo>
                      <a:pt x="1" y="933"/>
                      <a:pt x="259" y="1845"/>
                      <a:pt x="854" y="2500"/>
                    </a:cubicBezTo>
                    <a:cubicBezTo>
                      <a:pt x="873" y="2523"/>
                      <a:pt x="897" y="2533"/>
                      <a:pt x="921" y="2533"/>
                    </a:cubicBezTo>
                    <a:cubicBezTo>
                      <a:pt x="995" y="2533"/>
                      <a:pt x="1068" y="2436"/>
                      <a:pt x="992" y="2360"/>
                    </a:cubicBezTo>
                    <a:cubicBezTo>
                      <a:pt x="457" y="1765"/>
                      <a:pt x="220" y="914"/>
                      <a:pt x="378" y="121"/>
                    </a:cubicBezTo>
                    <a:cubicBezTo>
                      <a:pt x="389" y="50"/>
                      <a:pt x="325" y="1"/>
                      <a:pt x="26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17" name="Google Shape;3117;p30"/>
              <p:cNvSpPr/>
              <p:nvPr/>
            </p:nvSpPr>
            <p:spPr>
              <a:xfrm>
                <a:off x="5757425" y="2257025"/>
                <a:ext cx="15875" cy="28925"/>
              </a:xfrm>
              <a:custGeom>
                <a:avLst/>
                <a:gdLst/>
                <a:ahLst/>
                <a:cxnLst/>
                <a:rect l="l" t="t" r="r" b="b"/>
                <a:pathLst>
                  <a:path w="635" h="1157" extrusionOk="0">
                    <a:moveTo>
                      <a:pt x="174" y="1"/>
                    </a:moveTo>
                    <a:cubicBezTo>
                      <a:pt x="133" y="1"/>
                      <a:pt x="95" y="20"/>
                      <a:pt x="80" y="66"/>
                    </a:cubicBezTo>
                    <a:cubicBezTo>
                      <a:pt x="0" y="462"/>
                      <a:pt x="218" y="799"/>
                      <a:pt x="437" y="1097"/>
                    </a:cubicBezTo>
                    <a:cubicBezTo>
                      <a:pt x="449" y="1135"/>
                      <a:pt x="479" y="1157"/>
                      <a:pt x="514" y="1157"/>
                    </a:cubicBezTo>
                    <a:cubicBezTo>
                      <a:pt x="533" y="1157"/>
                      <a:pt x="554" y="1150"/>
                      <a:pt x="575" y="1136"/>
                    </a:cubicBezTo>
                    <a:cubicBezTo>
                      <a:pt x="614" y="1116"/>
                      <a:pt x="635" y="1036"/>
                      <a:pt x="614" y="997"/>
                    </a:cubicBezTo>
                    <a:cubicBezTo>
                      <a:pt x="437" y="759"/>
                      <a:pt x="218" y="462"/>
                      <a:pt x="297" y="125"/>
                    </a:cubicBezTo>
                    <a:cubicBezTo>
                      <a:pt x="310" y="51"/>
                      <a:pt x="239" y="1"/>
                      <a:pt x="17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18" name="Google Shape;3118;p30"/>
              <p:cNvSpPr/>
              <p:nvPr/>
            </p:nvSpPr>
            <p:spPr>
              <a:xfrm>
                <a:off x="5658300" y="2357375"/>
                <a:ext cx="338500" cy="190750"/>
              </a:xfrm>
              <a:custGeom>
                <a:avLst/>
                <a:gdLst/>
                <a:ahLst/>
                <a:cxnLst/>
                <a:rect l="l" t="t" r="r" b="b"/>
                <a:pathLst>
                  <a:path w="13540" h="7630" extrusionOk="0">
                    <a:moveTo>
                      <a:pt x="5905" y="0"/>
                    </a:moveTo>
                    <a:cubicBezTo>
                      <a:pt x="5767" y="0"/>
                      <a:pt x="5629" y="5"/>
                      <a:pt x="5491" y="16"/>
                    </a:cubicBezTo>
                    <a:cubicBezTo>
                      <a:pt x="3469" y="215"/>
                      <a:pt x="873" y="2157"/>
                      <a:pt x="1" y="4060"/>
                    </a:cubicBezTo>
                    <a:cubicBezTo>
                      <a:pt x="952" y="5784"/>
                      <a:pt x="3728" y="7568"/>
                      <a:pt x="5750" y="7628"/>
                    </a:cubicBezTo>
                    <a:cubicBezTo>
                      <a:pt x="5780" y="7629"/>
                      <a:pt x="5810" y="7629"/>
                      <a:pt x="5840" y="7629"/>
                    </a:cubicBezTo>
                    <a:cubicBezTo>
                      <a:pt x="6799" y="7629"/>
                      <a:pt x="7720" y="7339"/>
                      <a:pt x="8604" y="6954"/>
                    </a:cubicBezTo>
                    <a:cubicBezTo>
                      <a:pt x="10447" y="6141"/>
                      <a:pt x="11953" y="4793"/>
                      <a:pt x="13539" y="3545"/>
                    </a:cubicBezTo>
                    <a:cubicBezTo>
                      <a:pt x="11874" y="2414"/>
                      <a:pt x="10269" y="1185"/>
                      <a:pt x="8366" y="492"/>
                    </a:cubicBezTo>
                    <a:cubicBezTo>
                      <a:pt x="7581" y="202"/>
                      <a:pt x="6752" y="0"/>
                      <a:pt x="590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19" name="Google Shape;3119;p30"/>
              <p:cNvSpPr/>
              <p:nvPr/>
            </p:nvSpPr>
            <p:spPr>
              <a:xfrm>
                <a:off x="5660775" y="2389650"/>
                <a:ext cx="230950" cy="130225"/>
              </a:xfrm>
              <a:custGeom>
                <a:avLst/>
                <a:gdLst/>
                <a:ahLst/>
                <a:cxnLst/>
                <a:rect l="l" t="t" r="r" b="b"/>
                <a:pathLst>
                  <a:path w="9238" h="5209" extrusionOk="0">
                    <a:moveTo>
                      <a:pt x="4047" y="1"/>
                    </a:moveTo>
                    <a:cubicBezTo>
                      <a:pt x="3954" y="1"/>
                      <a:pt x="3860" y="5"/>
                      <a:pt x="3767" y="13"/>
                    </a:cubicBezTo>
                    <a:cubicBezTo>
                      <a:pt x="2379" y="153"/>
                      <a:pt x="595" y="1461"/>
                      <a:pt x="0" y="2769"/>
                    </a:cubicBezTo>
                    <a:cubicBezTo>
                      <a:pt x="655" y="3938"/>
                      <a:pt x="2558" y="5167"/>
                      <a:pt x="3925" y="5207"/>
                    </a:cubicBezTo>
                    <a:cubicBezTo>
                      <a:pt x="3957" y="5208"/>
                      <a:pt x="3990" y="5208"/>
                      <a:pt x="4022" y="5208"/>
                    </a:cubicBezTo>
                    <a:cubicBezTo>
                      <a:pt x="4662" y="5208"/>
                      <a:pt x="5283" y="5016"/>
                      <a:pt x="5868" y="4752"/>
                    </a:cubicBezTo>
                    <a:cubicBezTo>
                      <a:pt x="7136" y="4176"/>
                      <a:pt x="8167" y="3264"/>
                      <a:pt x="9238" y="2412"/>
                    </a:cubicBezTo>
                    <a:cubicBezTo>
                      <a:pt x="8109" y="1639"/>
                      <a:pt x="7018" y="806"/>
                      <a:pt x="5730" y="330"/>
                    </a:cubicBezTo>
                    <a:cubicBezTo>
                      <a:pt x="5186" y="144"/>
                      <a:pt x="4613" y="1"/>
                      <a:pt x="4047" y="1"/>
                    </a:cubicBezTo>
                    <a:close/>
                  </a:path>
                </a:pathLst>
              </a:custGeom>
              <a:solidFill>
                <a:srgbClr val="191919">
                  <a:alpha val="128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20" name="Google Shape;3120;p30"/>
              <p:cNvSpPr/>
              <p:nvPr/>
            </p:nvSpPr>
            <p:spPr>
              <a:xfrm>
                <a:off x="5635525" y="2445000"/>
                <a:ext cx="316175" cy="16900"/>
              </a:xfrm>
              <a:custGeom>
                <a:avLst/>
                <a:gdLst/>
                <a:ahLst/>
                <a:cxnLst/>
                <a:rect l="l" t="t" r="r" b="b"/>
                <a:pathLst>
                  <a:path w="12647" h="676" extrusionOk="0">
                    <a:moveTo>
                      <a:pt x="12507" y="0"/>
                    </a:moveTo>
                    <a:cubicBezTo>
                      <a:pt x="10982" y="99"/>
                      <a:pt x="9455" y="159"/>
                      <a:pt x="7909" y="217"/>
                    </a:cubicBezTo>
                    <a:cubicBezTo>
                      <a:pt x="6164" y="278"/>
                      <a:pt x="4401" y="336"/>
                      <a:pt x="2636" y="397"/>
                    </a:cubicBezTo>
                    <a:cubicBezTo>
                      <a:pt x="1803" y="416"/>
                      <a:pt x="971" y="436"/>
                      <a:pt x="138" y="476"/>
                    </a:cubicBezTo>
                    <a:cubicBezTo>
                      <a:pt x="6" y="476"/>
                      <a:pt x="0" y="675"/>
                      <a:pt x="121" y="675"/>
                    </a:cubicBezTo>
                    <a:cubicBezTo>
                      <a:pt x="127" y="675"/>
                      <a:pt x="132" y="675"/>
                      <a:pt x="138" y="674"/>
                    </a:cubicBezTo>
                    <a:cubicBezTo>
                      <a:pt x="1724" y="635"/>
                      <a:pt x="3310" y="574"/>
                      <a:pt x="4916" y="535"/>
                    </a:cubicBezTo>
                    <a:cubicBezTo>
                      <a:pt x="6661" y="476"/>
                      <a:pt x="8384" y="416"/>
                      <a:pt x="10129" y="336"/>
                    </a:cubicBezTo>
                    <a:cubicBezTo>
                      <a:pt x="10922" y="317"/>
                      <a:pt x="11715" y="278"/>
                      <a:pt x="12507" y="217"/>
                    </a:cubicBezTo>
                    <a:cubicBezTo>
                      <a:pt x="12647" y="198"/>
                      <a:pt x="12647" y="0"/>
                      <a:pt x="1250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21" name="Google Shape;3121;p30"/>
              <p:cNvSpPr/>
              <p:nvPr/>
            </p:nvSpPr>
            <p:spPr>
              <a:xfrm>
                <a:off x="5911050" y="2423375"/>
                <a:ext cx="19275" cy="50075"/>
              </a:xfrm>
              <a:custGeom>
                <a:avLst/>
                <a:gdLst/>
                <a:ahLst/>
                <a:cxnLst/>
                <a:rect l="l" t="t" r="r" b="b"/>
                <a:pathLst>
                  <a:path w="771" h="2003" extrusionOk="0">
                    <a:moveTo>
                      <a:pt x="507" y="1"/>
                    </a:moveTo>
                    <a:cubicBezTo>
                      <a:pt x="483" y="1"/>
                      <a:pt x="459" y="10"/>
                      <a:pt x="437" y="33"/>
                    </a:cubicBezTo>
                    <a:cubicBezTo>
                      <a:pt x="138" y="250"/>
                      <a:pt x="1" y="627"/>
                      <a:pt x="40" y="984"/>
                    </a:cubicBezTo>
                    <a:cubicBezTo>
                      <a:pt x="80" y="1360"/>
                      <a:pt x="278" y="1756"/>
                      <a:pt x="575" y="1975"/>
                    </a:cubicBezTo>
                    <a:cubicBezTo>
                      <a:pt x="594" y="1994"/>
                      <a:pt x="614" y="2002"/>
                      <a:pt x="632" y="2002"/>
                    </a:cubicBezTo>
                    <a:cubicBezTo>
                      <a:pt x="711" y="2002"/>
                      <a:pt x="771" y="1860"/>
                      <a:pt x="675" y="1796"/>
                    </a:cubicBezTo>
                    <a:cubicBezTo>
                      <a:pt x="437" y="1618"/>
                      <a:pt x="278" y="1262"/>
                      <a:pt x="238" y="964"/>
                    </a:cubicBezTo>
                    <a:cubicBezTo>
                      <a:pt x="199" y="667"/>
                      <a:pt x="337" y="369"/>
                      <a:pt x="575" y="171"/>
                    </a:cubicBezTo>
                    <a:cubicBezTo>
                      <a:pt x="652" y="109"/>
                      <a:pt x="586" y="1"/>
                      <a:pt x="50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22" name="Google Shape;3122;p30"/>
              <p:cNvSpPr/>
              <p:nvPr/>
            </p:nvSpPr>
            <p:spPr>
              <a:xfrm>
                <a:off x="5876825" y="2405325"/>
                <a:ext cx="27275" cy="87350"/>
              </a:xfrm>
              <a:custGeom>
                <a:avLst/>
                <a:gdLst/>
                <a:ahLst/>
                <a:cxnLst/>
                <a:rect l="l" t="t" r="r" b="b"/>
                <a:pathLst>
                  <a:path w="1091" h="3494" extrusionOk="0">
                    <a:moveTo>
                      <a:pt x="715" y="1"/>
                    </a:moveTo>
                    <a:cubicBezTo>
                      <a:pt x="697" y="1"/>
                      <a:pt x="677" y="7"/>
                      <a:pt x="656" y="20"/>
                    </a:cubicBezTo>
                    <a:cubicBezTo>
                      <a:pt x="378" y="200"/>
                      <a:pt x="220" y="517"/>
                      <a:pt x="120" y="813"/>
                    </a:cubicBezTo>
                    <a:cubicBezTo>
                      <a:pt x="22" y="1131"/>
                      <a:pt x="1" y="1448"/>
                      <a:pt x="22" y="1785"/>
                    </a:cubicBezTo>
                    <a:cubicBezTo>
                      <a:pt x="101" y="2420"/>
                      <a:pt x="378" y="3033"/>
                      <a:pt x="854" y="3470"/>
                    </a:cubicBezTo>
                    <a:cubicBezTo>
                      <a:pt x="875" y="3486"/>
                      <a:pt x="898" y="3493"/>
                      <a:pt x="920" y="3493"/>
                    </a:cubicBezTo>
                    <a:cubicBezTo>
                      <a:pt x="1007" y="3493"/>
                      <a:pt x="1091" y="3390"/>
                      <a:pt x="1013" y="3311"/>
                    </a:cubicBezTo>
                    <a:cubicBezTo>
                      <a:pt x="577" y="2935"/>
                      <a:pt x="318" y="2380"/>
                      <a:pt x="239" y="1804"/>
                    </a:cubicBezTo>
                    <a:cubicBezTo>
                      <a:pt x="220" y="1527"/>
                      <a:pt x="220" y="1249"/>
                      <a:pt x="299" y="972"/>
                    </a:cubicBezTo>
                    <a:cubicBezTo>
                      <a:pt x="378" y="675"/>
                      <a:pt x="497" y="358"/>
                      <a:pt x="754" y="200"/>
                    </a:cubicBezTo>
                    <a:cubicBezTo>
                      <a:pt x="852" y="134"/>
                      <a:pt x="803" y="1"/>
                      <a:pt x="71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23" name="Google Shape;3123;p30"/>
              <p:cNvSpPr/>
              <p:nvPr/>
            </p:nvSpPr>
            <p:spPr>
              <a:xfrm>
                <a:off x="5840175" y="2395650"/>
                <a:ext cx="27800" cy="107700"/>
              </a:xfrm>
              <a:custGeom>
                <a:avLst/>
                <a:gdLst/>
                <a:ahLst/>
                <a:cxnLst/>
                <a:rect l="l" t="t" r="r" b="b"/>
                <a:pathLst>
                  <a:path w="1112" h="4308" extrusionOk="0">
                    <a:moveTo>
                      <a:pt x="802" y="1"/>
                    </a:moveTo>
                    <a:cubicBezTo>
                      <a:pt x="770" y="1"/>
                      <a:pt x="737" y="15"/>
                      <a:pt x="714" y="51"/>
                    </a:cubicBezTo>
                    <a:cubicBezTo>
                      <a:pt x="238" y="666"/>
                      <a:pt x="0" y="1459"/>
                      <a:pt x="40" y="2231"/>
                    </a:cubicBezTo>
                    <a:cubicBezTo>
                      <a:pt x="79" y="2984"/>
                      <a:pt x="397" y="3719"/>
                      <a:pt x="893" y="4274"/>
                    </a:cubicBezTo>
                    <a:cubicBezTo>
                      <a:pt x="917" y="4297"/>
                      <a:pt x="943" y="4307"/>
                      <a:pt x="968" y="4307"/>
                    </a:cubicBezTo>
                    <a:cubicBezTo>
                      <a:pt x="1046" y="4307"/>
                      <a:pt x="1112" y="4210"/>
                      <a:pt x="1051" y="4134"/>
                    </a:cubicBezTo>
                    <a:cubicBezTo>
                      <a:pt x="60" y="3005"/>
                      <a:pt x="0" y="1340"/>
                      <a:pt x="893" y="151"/>
                    </a:cubicBezTo>
                    <a:cubicBezTo>
                      <a:pt x="949" y="80"/>
                      <a:pt x="877" y="1"/>
                      <a:pt x="80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24" name="Google Shape;3124;p30"/>
              <p:cNvSpPr/>
              <p:nvPr/>
            </p:nvSpPr>
            <p:spPr>
              <a:xfrm>
                <a:off x="5798525" y="2381750"/>
                <a:ext cx="38650" cy="139925"/>
              </a:xfrm>
              <a:custGeom>
                <a:avLst/>
                <a:gdLst/>
                <a:ahLst/>
                <a:cxnLst/>
                <a:rect l="l" t="t" r="r" b="b"/>
                <a:pathLst>
                  <a:path w="1546" h="5597" extrusionOk="0">
                    <a:moveTo>
                      <a:pt x="1382" y="1"/>
                    </a:moveTo>
                    <a:cubicBezTo>
                      <a:pt x="1357" y="1"/>
                      <a:pt x="1332" y="10"/>
                      <a:pt x="1309" y="33"/>
                    </a:cubicBezTo>
                    <a:cubicBezTo>
                      <a:pt x="180" y="1143"/>
                      <a:pt x="1" y="2866"/>
                      <a:pt x="516" y="4294"/>
                    </a:cubicBezTo>
                    <a:cubicBezTo>
                      <a:pt x="675" y="4750"/>
                      <a:pt x="894" y="5166"/>
                      <a:pt x="1171" y="5543"/>
                    </a:cubicBezTo>
                    <a:cubicBezTo>
                      <a:pt x="1190" y="5581"/>
                      <a:pt x="1223" y="5597"/>
                      <a:pt x="1256" y="5597"/>
                    </a:cubicBezTo>
                    <a:cubicBezTo>
                      <a:pt x="1328" y="5597"/>
                      <a:pt x="1403" y="5525"/>
                      <a:pt x="1349" y="5443"/>
                    </a:cubicBezTo>
                    <a:cubicBezTo>
                      <a:pt x="516" y="4195"/>
                      <a:pt x="120" y="2570"/>
                      <a:pt x="775" y="1162"/>
                    </a:cubicBezTo>
                    <a:cubicBezTo>
                      <a:pt x="933" y="786"/>
                      <a:pt x="1171" y="469"/>
                      <a:pt x="1468" y="191"/>
                    </a:cubicBezTo>
                    <a:cubicBezTo>
                      <a:pt x="1545" y="114"/>
                      <a:pt x="1467" y="1"/>
                      <a:pt x="138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25" name="Google Shape;3125;p30"/>
              <p:cNvSpPr/>
              <p:nvPr/>
            </p:nvSpPr>
            <p:spPr>
              <a:xfrm>
                <a:off x="5769325" y="2385175"/>
                <a:ext cx="31250" cy="132550"/>
              </a:xfrm>
              <a:custGeom>
                <a:avLst/>
                <a:gdLst/>
                <a:ahLst/>
                <a:cxnLst/>
                <a:rect l="l" t="t" r="r" b="b"/>
                <a:pathLst>
                  <a:path w="1250" h="5302" extrusionOk="0">
                    <a:moveTo>
                      <a:pt x="1106" y="0"/>
                    </a:moveTo>
                    <a:cubicBezTo>
                      <a:pt x="1071" y="0"/>
                      <a:pt x="1036" y="16"/>
                      <a:pt x="1010" y="54"/>
                    </a:cubicBezTo>
                    <a:cubicBezTo>
                      <a:pt x="217" y="1223"/>
                      <a:pt x="0" y="2769"/>
                      <a:pt x="416" y="4138"/>
                    </a:cubicBezTo>
                    <a:cubicBezTo>
                      <a:pt x="535" y="4534"/>
                      <a:pt x="693" y="4910"/>
                      <a:pt x="912" y="5248"/>
                    </a:cubicBezTo>
                    <a:cubicBezTo>
                      <a:pt x="931" y="5286"/>
                      <a:pt x="963" y="5301"/>
                      <a:pt x="997" y="5301"/>
                    </a:cubicBezTo>
                    <a:cubicBezTo>
                      <a:pt x="1069" y="5301"/>
                      <a:pt x="1144" y="5229"/>
                      <a:pt x="1090" y="5148"/>
                    </a:cubicBezTo>
                    <a:cubicBezTo>
                      <a:pt x="376" y="3979"/>
                      <a:pt x="238" y="2492"/>
                      <a:pt x="674" y="1183"/>
                    </a:cubicBezTo>
                    <a:cubicBezTo>
                      <a:pt x="812" y="826"/>
                      <a:pt x="991" y="470"/>
                      <a:pt x="1209" y="152"/>
                    </a:cubicBezTo>
                    <a:cubicBezTo>
                      <a:pt x="1250" y="72"/>
                      <a:pt x="1180" y="0"/>
                      <a:pt x="110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26" name="Google Shape;3126;p30"/>
              <p:cNvSpPr/>
              <p:nvPr/>
            </p:nvSpPr>
            <p:spPr>
              <a:xfrm>
                <a:off x="5742050" y="2404700"/>
                <a:ext cx="19875" cy="103100"/>
              </a:xfrm>
              <a:custGeom>
                <a:avLst/>
                <a:gdLst/>
                <a:ahLst/>
                <a:cxnLst/>
                <a:rect l="l" t="t" r="r" b="b"/>
                <a:pathLst>
                  <a:path w="795" h="4124" extrusionOk="0">
                    <a:moveTo>
                      <a:pt x="450" y="1"/>
                    </a:moveTo>
                    <a:cubicBezTo>
                      <a:pt x="411" y="1"/>
                      <a:pt x="372" y="20"/>
                      <a:pt x="357" y="66"/>
                    </a:cubicBezTo>
                    <a:cubicBezTo>
                      <a:pt x="100" y="759"/>
                      <a:pt x="0" y="1512"/>
                      <a:pt x="21" y="2247"/>
                    </a:cubicBezTo>
                    <a:cubicBezTo>
                      <a:pt x="40" y="2900"/>
                      <a:pt x="159" y="3574"/>
                      <a:pt x="576" y="4089"/>
                    </a:cubicBezTo>
                    <a:cubicBezTo>
                      <a:pt x="595" y="4114"/>
                      <a:pt x="619" y="4124"/>
                      <a:pt x="643" y="4124"/>
                    </a:cubicBezTo>
                    <a:cubicBezTo>
                      <a:pt x="718" y="4124"/>
                      <a:pt x="794" y="4026"/>
                      <a:pt x="734" y="3951"/>
                    </a:cubicBezTo>
                    <a:cubicBezTo>
                      <a:pt x="338" y="3436"/>
                      <a:pt x="238" y="2762"/>
                      <a:pt x="238" y="2147"/>
                    </a:cubicBezTo>
                    <a:cubicBezTo>
                      <a:pt x="219" y="1454"/>
                      <a:pt x="338" y="780"/>
                      <a:pt x="555" y="125"/>
                    </a:cubicBezTo>
                    <a:cubicBezTo>
                      <a:pt x="580" y="51"/>
                      <a:pt x="514" y="1"/>
                      <a:pt x="45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27" name="Google Shape;3127;p30"/>
              <p:cNvSpPr/>
              <p:nvPr/>
            </p:nvSpPr>
            <p:spPr>
              <a:xfrm>
                <a:off x="5711325" y="2423325"/>
                <a:ext cx="15900" cy="65650"/>
              </a:xfrm>
              <a:custGeom>
                <a:avLst/>
                <a:gdLst/>
                <a:ahLst/>
                <a:cxnLst/>
                <a:rect l="l" t="t" r="r" b="b"/>
                <a:pathLst>
                  <a:path w="636" h="2626" extrusionOk="0">
                    <a:moveTo>
                      <a:pt x="498" y="0"/>
                    </a:moveTo>
                    <a:cubicBezTo>
                      <a:pt x="467" y="0"/>
                      <a:pt x="436" y="16"/>
                      <a:pt x="417" y="54"/>
                    </a:cubicBezTo>
                    <a:cubicBezTo>
                      <a:pt x="0" y="847"/>
                      <a:pt x="0" y="1779"/>
                      <a:pt x="397" y="2572"/>
                    </a:cubicBezTo>
                    <a:cubicBezTo>
                      <a:pt x="416" y="2610"/>
                      <a:pt x="447" y="2625"/>
                      <a:pt x="478" y="2625"/>
                    </a:cubicBezTo>
                    <a:cubicBezTo>
                      <a:pt x="546" y="2625"/>
                      <a:pt x="616" y="2553"/>
                      <a:pt x="576" y="2472"/>
                    </a:cubicBezTo>
                    <a:cubicBezTo>
                      <a:pt x="219" y="1739"/>
                      <a:pt x="219" y="867"/>
                      <a:pt x="595" y="154"/>
                    </a:cubicBezTo>
                    <a:cubicBezTo>
                      <a:pt x="636" y="72"/>
                      <a:pt x="566" y="0"/>
                      <a:pt x="49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28" name="Google Shape;3128;p30"/>
              <p:cNvSpPr/>
              <p:nvPr/>
            </p:nvSpPr>
            <p:spPr>
              <a:xfrm>
                <a:off x="5685550" y="2444625"/>
                <a:ext cx="11525" cy="30250"/>
              </a:xfrm>
              <a:custGeom>
                <a:avLst/>
                <a:gdLst/>
                <a:ahLst/>
                <a:cxnLst/>
                <a:rect l="l" t="t" r="r" b="b"/>
                <a:pathLst>
                  <a:path w="461" h="1210" extrusionOk="0">
                    <a:moveTo>
                      <a:pt x="275" y="1"/>
                    </a:moveTo>
                    <a:cubicBezTo>
                      <a:pt x="240" y="1"/>
                      <a:pt x="205" y="17"/>
                      <a:pt x="180" y="55"/>
                    </a:cubicBezTo>
                    <a:cubicBezTo>
                      <a:pt x="0" y="391"/>
                      <a:pt x="100" y="788"/>
                      <a:pt x="219" y="1144"/>
                    </a:cubicBezTo>
                    <a:cubicBezTo>
                      <a:pt x="234" y="1190"/>
                      <a:pt x="276" y="1209"/>
                      <a:pt x="319" y="1209"/>
                    </a:cubicBezTo>
                    <a:cubicBezTo>
                      <a:pt x="388" y="1209"/>
                      <a:pt x="461" y="1159"/>
                      <a:pt x="437" y="1086"/>
                    </a:cubicBezTo>
                    <a:cubicBezTo>
                      <a:pt x="318" y="788"/>
                      <a:pt x="199" y="451"/>
                      <a:pt x="378" y="153"/>
                    </a:cubicBezTo>
                    <a:cubicBezTo>
                      <a:pt x="418" y="72"/>
                      <a:pt x="348" y="1"/>
                      <a:pt x="27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29" name="Google Shape;3129;p30"/>
              <p:cNvSpPr/>
              <p:nvPr/>
            </p:nvSpPr>
            <p:spPr>
              <a:xfrm>
                <a:off x="5538850" y="2566750"/>
                <a:ext cx="336025" cy="191000"/>
              </a:xfrm>
              <a:custGeom>
                <a:avLst/>
                <a:gdLst/>
                <a:ahLst/>
                <a:cxnLst/>
                <a:rect l="l" t="t" r="r" b="b"/>
                <a:pathLst>
                  <a:path w="13441" h="7640" extrusionOk="0">
                    <a:moveTo>
                      <a:pt x="5819" y="0"/>
                    </a:moveTo>
                    <a:cubicBezTo>
                      <a:pt x="3798" y="0"/>
                      <a:pt x="1108" y="1477"/>
                      <a:pt x="1" y="3158"/>
                    </a:cubicBezTo>
                    <a:cubicBezTo>
                      <a:pt x="675" y="5002"/>
                      <a:pt x="3133" y="7201"/>
                      <a:pt x="5136" y="7558"/>
                    </a:cubicBezTo>
                    <a:cubicBezTo>
                      <a:pt x="5438" y="7614"/>
                      <a:pt x="5743" y="7639"/>
                      <a:pt x="6048" y="7639"/>
                    </a:cubicBezTo>
                    <a:cubicBezTo>
                      <a:pt x="6721" y="7639"/>
                      <a:pt x="7394" y="7518"/>
                      <a:pt x="8049" y="7341"/>
                    </a:cubicBezTo>
                    <a:cubicBezTo>
                      <a:pt x="9992" y="6805"/>
                      <a:pt x="11696" y="5695"/>
                      <a:pt x="13441" y="4704"/>
                    </a:cubicBezTo>
                    <a:cubicBezTo>
                      <a:pt x="11974" y="3356"/>
                      <a:pt x="10586" y="1889"/>
                      <a:pt x="8823" y="898"/>
                    </a:cubicBezTo>
                    <a:cubicBezTo>
                      <a:pt x="7951" y="443"/>
                      <a:pt x="7018" y="65"/>
                      <a:pt x="6048" y="7"/>
                    </a:cubicBezTo>
                    <a:cubicBezTo>
                      <a:pt x="5973" y="2"/>
                      <a:pt x="5896" y="0"/>
                      <a:pt x="581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30" name="Google Shape;3130;p30"/>
              <p:cNvSpPr/>
              <p:nvPr/>
            </p:nvSpPr>
            <p:spPr>
              <a:xfrm>
                <a:off x="5541350" y="2592050"/>
                <a:ext cx="229450" cy="130300"/>
              </a:xfrm>
              <a:custGeom>
                <a:avLst/>
                <a:gdLst/>
                <a:ahLst/>
                <a:cxnLst/>
                <a:rect l="l" t="t" r="r" b="b"/>
                <a:pathLst>
                  <a:path w="9178" h="5212" extrusionOk="0">
                    <a:moveTo>
                      <a:pt x="3971" y="0"/>
                    </a:moveTo>
                    <a:cubicBezTo>
                      <a:pt x="2597" y="0"/>
                      <a:pt x="765" y="1000"/>
                      <a:pt x="1" y="2166"/>
                    </a:cubicBezTo>
                    <a:cubicBezTo>
                      <a:pt x="477" y="3414"/>
                      <a:pt x="2142" y="4921"/>
                      <a:pt x="3509" y="5159"/>
                    </a:cubicBezTo>
                    <a:cubicBezTo>
                      <a:pt x="3710" y="5195"/>
                      <a:pt x="3916" y="5211"/>
                      <a:pt x="4122" y="5211"/>
                    </a:cubicBezTo>
                    <a:cubicBezTo>
                      <a:pt x="4585" y="5211"/>
                      <a:pt x="5052" y="5130"/>
                      <a:pt x="5491" y="5021"/>
                    </a:cubicBezTo>
                    <a:cubicBezTo>
                      <a:pt x="6820" y="4643"/>
                      <a:pt x="7989" y="3890"/>
                      <a:pt x="9178" y="3216"/>
                    </a:cubicBezTo>
                    <a:cubicBezTo>
                      <a:pt x="8168" y="2285"/>
                      <a:pt x="7235" y="1294"/>
                      <a:pt x="6006" y="620"/>
                    </a:cubicBezTo>
                    <a:cubicBezTo>
                      <a:pt x="5432" y="303"/>
                      <a:pt x="4798" y="44"/>
                      <a:pt x="4124" y="5"/>
                    </a:cubicBezTo>
                    <a:cubicBezTo>
                      <a:pt x="4074" y="2"/>
                      <a:pt x="4023" y="0"/>
                      <a:pt x="3971" y="0"/>
                    </a:cubicBezTo>
                    <a:close/>
                  </a:path>
                </a:pathLst>
              </a:custGeom>
              <a:solidFill>
                <a:srgbClr val="191919">
                  <a:alpha val="128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31" name="Google Shape;3131;p30"/>
              <p:cNvSpPr/>
              <p:nvPr/>
            </p:nvSpPr>
            <p:spPr>
              <a:xfrm>
                <a:off x="5516075" y="2640700"/>
                <a:ext cx="314200" cy="40725"/>
              </a:xfrm>
              <a:custGeom>
                <a:avLst/>
                <a:gdLst/>
                <a:ahLst/>
                <a:cxnLst/>
                <a:rect l="l" t="t" r="r" b="b"/>
                <a:pathLst>
                  <a:path w="12568" h="1629" extrusionOk="0">
                    <a:moveTo>
                      <a:pt x="123" y="0"/>
                    </a:moveTo>
                    <a:cubicBezTo>
                      <a:pt x="0" y="0"/>
                      <a:pt x="6" y="201"/>
                      <a:pt x="140" y="220"/>
                    </a:cubicBezTo>
                    <a:cubicBezTo>
                      <a:pt x="1705" y="398"/>
                      <a:pt x="3291" y="596"/>
                      <a:pt x="4876" y="794"/>
                    </a:cubicBezTo>
                    <a:cubicBezTo>
                      <a:pt x="6602" y="993"/>
                      <a:pt x="8326" y="1211"/>
                      <a:pt x="10070" y="1389"/>
                    </a:cubicBezTo>
                    <a:cubicBezTo>
                      <a:pt x="10863" y="1489"/>
                      <a:pt x="11656" y="1568"/>
                      <a:pt x="12430" y="1627"/>
                    </a:cubicBezTo>
                    <a:cubicBezTo>
                      <a:pt x="12436" y="1628"/>
                      <a:pt x="12442" y="1628"/>
                      <a:pt x="12447" y="1628"/>
                    </a:cubicBezTo>
                    <a:cubicBezTo>
                      <a:pt x="12567" y="1628"/>
                      <a:pt x="12561" y="1429"/>
                      <a:pt x="12430" y="1429"/>
                    </a:cubicBezTo>
                    <a:cubicBezTo>
                      <a:pt x="10903" y="1291"/>
                      <a:pt x="9396" y="1111"/>
                      <a:pt x="7870" y="934"/>
                    </a:cubicBezTo>
                    <a:cubicBezTo>
                      <a:pt x="6126" y="736"/>
                      <a:pt x="4382" y="517"/>
                      <a:pt x="2617" y="300"/>
                    </a:cubicBezTo>
                    <a:cubicBezTo>
                      <a:pt x="1784" y="200"/>
                      <a:pt x="972" y="101"/>
                      <a:pt x="140" y="1"/>
                    </a:cubicBezTo>
                    <a:cubicBezTo>
                      <a:pt x="134" y="1"/>
                      <a:pt x="128" y="0"/>
                      <a:pt x="12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32" name="Google Shape;3132;p30"/>
              <p:cNvSpPr/>
              <p:nvPr/>
            </p:nvSpPr>
            <p:spPr>
              <a:xfrm>
                <a:off x="5790600" y="2650850"/>
                <a:ext cx="19425" cy="50150"/>
              </a:xfrm>
              <a:custGeom>
                <a:avLst/>
                <a:gdLst/>
                <a:ahLst/>
                <a:cxnLst/>
                <a:rect l="l" t="t" r="r" b="b"/>
                <a:pathLst>
                  <a:path w="777" h="2006" extrusionOk="0">
                    <a:moveTo>
                      <a:pt x="605" y="0"/>
                    </a:moveTo>
                    <a:cubicBezTo>
                      <a:pt x="589" y="0"/>
                      <a:pt x="573" y="4"/>
                      <a:pt x="556" y="12"/>
                    </a:cubicBezTo>
                    <a:cubicBezTo>
                      <a:pt x="239" y="190"/>
                      <a:pt x="40" y="528"/>
                      <a:pt x="21" y="885"/>
                    </a:cubicBezTo>
                    <a:cubicBezTo>
                      <a:pt x="1" y="1261"/>
                      <a:pt x="120" y="1697"/>
                      <a:pt x="397" y="1974"/>
                    </a:cubicBezTo>
                    <a:cubicBezTo>
                      <a:pt x="415" y="1997"/>
                      <a:pt x="437" y="2006"/>
                      <a:pt x="459" y="2006"/>
                    </a:cubicBezTo>
                    <a:cubicBezTo>
                      <a:pt x="535" y="2006"/>
                      <a:pt x="613" y="1893"/>
                      <a:pt x="537" y="1816"/>
                    </a:cubicBezTo>
                    <a:cubicBezTo>
                      <a:pt x="318" y="1598"/>
                      <a:pt x="220" y="1221"/>
                      <a:pt x="220" y="924"/>
                    </a:cubicBezTo>
                    <a:cubicBezTo>
                      <a:pt x="239" y="626"/>
                      <a:pt x="418" y="349"/>
                      <a:pt x="675" y="190"/>
                    </a:cubicBezTo>
                    <a:cubicBezTo>
                      <a:pt x="777" y="140"/>
                      <a:pt x="704" y="0"/>
                      <a:pt x="60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33" name="Google Shape;3133;p30"/>
              <p:cNvSpPr/>
              <p:nvPr/>
            </p:nvSpPr>
            <p:spPr>
              <a:xfrm>
                <a:off x="5755925" y="2628700"/>
                <a:ext cx="27500" cy="87450"/>
              </a:xfrm>
              <a:custGeom>
                <a:avLst/>
                <a:gdLst/>
                <a:ahLst/>
                <a:cxnLst/>
                <a:rect l="l" t="t" r="r" b="b"/>
                <a:pathLst>
                  <a:path w="1100" h="3498" extrusionOk="0">
                    <a:moveTo>
                      <a:pt x="963" y="0"/>
                    </a:moveTo>
                    <a:cubicBezTo>
                      <a:pt x="954" y="0"/>
                      <a:pt x="943" y="2"/>
                      <a:pt x="933" y="6"/>
                    </a:cubicBezTo>
                    <a:cubicBezTo>
                      <a:pt x="338" y="264"/>
                      <a:pt x="80" y="1057"/>
                      <a:pt x="40" y="1652"/>
                    </a:cubicBezTo>
                    <a:cubicBezTo>
                      <a:pt x="0" y="2305"/>
                      <a:pt x="198" y="2960"/>
                      <a:pt x="595" y="3455"/>
                    </a:cubicBezTo>
                    <a:cubicBezTo>
                      <a:pt x="620" y="3485"/>
                      <a:pt x="648" y="3497"/>
                      <a:pt x="674" y="3497"/>
                    </a:cubicBezTo>
                    <a:cubicBezTo>
                      <a:pt x="751" y="3497"/>
                      <a:pt x="813" y="3390"/>
                      <a:pt x="753" y="3317"/>
                    </a:cubicBezTo>
                    <a:cubicBezTo>
                      <a:pt x="397" y="2860"/>
                      <a:pt x="219" y="2286"/>
                      <a:pt x="238" y="1731"/>
                    </a:cubicBezTo>
                    <a:cubicBezTo>
                      <a:pt x="259" y="1454"/>
                      <a:pt x="317" y="1176"/>
                      <a:pt x="417" y="918"/>
                    </a:cubicBezTo>
                    <a:cubicBezTo>
                      <a:pt x="516" y="640"/>
                      <a:pt x="695" y="323"/>
                      <a:pt x="991" y="204"/>
                    </a:cubicBezTo>
                    <a:cubicBezTo>
                      <a:pt x="1100" y="168"/>
                      <a:pt x="1061" y="0"/>
                      <a:pt x="96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34" name="Google Shape;3134;p30"/>
              <p:cNvSpPr/>
              <p:nvPr/>
            </p:nvSpPr>
            <p:spPr>
              <a:xfrm>
                <a:off x="5712300" y="2613675"/>
                <a:ext cx="38650" cy="107375"/>
              </a:xfrm>
              <a:custGeom>
                <a:avLst/>
                <a:gdLst/>
                <a:ahLst/>
                <a:cxnLst/>
                <a:rect l="l" t="t" r="r" b="b"/>
                <a:pathLst>
                  <a:path w="1546" h="4295" extrusionOk="0">
                    <a:moveTo>
                      <a:pt x="1399" y="1"/>
                    </a:moveTo>
                    <a:cubicBezTo>
                      <a:pt x="1376" y="1"/>
                      <a:pt x="1352" y="10"/>
                      <a:pt x="1330" y="33"/>
                    </a:cubicBezTo>
                    <a:cubicBezTo>
                      <a:pt x="199" y="1143"/>
                      <a:pt x="1" y="2927"/>
                      <a:pt x="854" y="4254"/>
                    </a:cubicBezTo>
                    <a:cubicBezTo>
                      <a:pt x="877" y="4283"/>
                      <a:pt x="908" y="4295"/>
                      <a:pt x="938" y="4295"/>
                    </a:cubicBezTo>
                    <a:cubicBezTo>
                      <a:pt x="1014" y="4295"/>
                      <a:pt x="1088" y="4220"/>
                      <a:pt x="1032" y="4135"/>
                    </a:cubicBezTo>
                    <a:cubicBezTo>
                      <a:pt x="635" y="3521"/>
                      <a:pt x="458" y="2787"/>
                      <a:pt x="556" y="2055"/>
                    </a:cubicBezTo>
                    <a:cubicBezTo>
                      <a:pt x="635" y="1341"/>
                      <a:pt x="973" y="686"/>
                      <a:pt x="1468" y="191"/>
                    </a:cubicBezTo>
                    <a:cubicBezTo>
                      <a:pt x="1545" y="114"/>
                      <a:pt x="1479" y="1"/>
                      <a:pt x="139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35" name="Google Shape;3135;p30"/>
              <p:cNvSpPr/>
              <p:nvPr/>
            </p:nvSpPr>
            <p:spPr>
              <a:xfrm>
                <a:off x="5678125" y="2596150"/>
                <a:ext cx="48550" cy="138100"/>
              </a:xfrm>
              <a:custGeom>
                <a:avLst/>
                <a:gdLst/>
                <a:ahLst/>
                <a:cxnLst/>
                <a:rect l="l" t="t" r="r" b="b"/>
                <a:pathLst>
                  <a:path w="1942" h="5524" extrusionOk="0">
                    <a:moveTo>
                      <a:pt x="1798" y="0"/>
                    </a:moveTo>
                    <a:cubicBezTo>
                      <a:pt x="1780" y="0"/>
                      <a:pt x="1763" y="6"/>
                      <a:pt x="1745" y="20"/>
                    </a:cubicBezTo>
                    <a:cubicBezTo>
                      <a:pt x="437" y="932"/>
                      <a:pt x="1" y="2597"/>
                      <a:pt x="297" y="4103"/>
                    </a:cubicBezTo>
                    <a:cubicBezTo>
                      <a:pt x="377" y="4579"/>
                      <a:pt x="535" y="5034"/>
                      <a:pt x="754" y="5470"/>
                    </a:cubicBezTo>
                    <a:cubicBezTo>
                      <a:pt x="767" y="5508"/>
                      <a:pt x="795" y="5524"/>
                      <a:pt x="825" y="5524"/>
                    </a:cubicBezTo>
                    <a:cubicBezTo>
                      <a:pt x="893" y="5524"/>
                      <a:pt x="973" y="5447"/>
                      <a:pt x="932" y="5352"/>
                    </a:cubicBezTo>
                    <a:cubicBezTo>
                      <a:pt x="496" y="4440"/>
                      <a:pt x="297" y="3390"/>
                      <a:pt x="477" y="2399"/>
                    </a:cubicBezTo>
                    <a:cubicBezTo>
                      <a:pt x="654" y="1527"/>
                      <a:pt x="1111" y="713"/>
                      <a:pt x="1844" y="198"/>
                    </a:cubicBezTo>
                    <a:cubicBezTo>
                      <a:pt x="1942" y="132"/>
                      <a:pt x="1878" y="0"/>
                      <a:pt x="179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36" name="Google Shape;3136;p30"/>
              <p:cNvSpPr/>
              <p:nvPr/>
            </p:nvSpPr>
            <p:spPr>
              <a:xfrm>
                <a:off x="5649400" y="2593800"/>
                <a:ext cx="41025" cy="130850"/>
              </a:xfrm>
              <a:custGeom>
                <a:avLst/>
                <a:gdLst/>
                <a:ahLst/>
                <a:cxnLst/>
                <a:rect l="l" t="t" r="r" b="b"/>
                <a:pathLst>
                  <a:path w="1641" h="5234" extrusionOk="0">
                    <a:moveTo>
                      <a:pt x="1486" y="0"/>
                    </a:moveTo>
                    <a:cubicBezTo>
                      <a:pt x="1459" y="0"/>
                      <a:pt x="1431" y="10"/>
                      <a:pt x="1407" y="35"/>
                    </a:cubicBezTo>
                    <a:cubicBezTo>
                      <a:pt x="436" y="1085"/>
                      <a:pt x="0" y="2572"/>
                      <a:pt x="178" y="3999"/>
                    </a:cubicBezTo>
                    <a:cubicBezTo>
                      <a:pt x="238" y="4396"/>
                      <a:pt x="336" y="4792"/>
                      <a:pt x="495" y="5168"/>
                    </a:cubicBezTo>
                    <a:cubicBezTo>
                      <a:pt x="518" y="5214"/>
                      <a:pt x="561" y="5233"/>
                      <a:pt x="604" y="5233"/>
                    </a:cubicBezTo>
                    <a:cubicBezTo>
                      <a:pt x="672" y="5233"/>
                      <a:pt x="738" y="5183"/>
                      <a:pt x="714" y="5109"/>
                    </a:cubicBezTo>
                    <a:cubicBezTo>
                      <a:pt x="178" y="3841"/>
                      <a:pt x="257" y="2353"/>
                      <a:pt x="891" y="1145"/>
                    </a:cubicBezTo>
                    <a:cubicBezTo>
                      <a:pt x="1071" y="788"/>
                      <a:pt x="1308" y="471"/>
                      <a:pt x="1565" y="173"/>
                    </a:cubicBezTo>
                    <a:cubicBezTo>
                      <a:pt x="1641" y="98"/>
                      <a:pt x="1569" y="0"/>
                      <a:pt x="148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37" name="Google Shape;3137;p30"/>
              <p:cNvSpPr/>
              <p:nvPr/>
            </p:nvSpPr>
            <p:spPr>
              <a:xfrm>
                <a:off x="5619650" y="2606300"/>
                <a:ext cx="24375" cy="103075"/>
              </a:xfrm>
              <a:custGeom>
                <a:avLst/>
                <a:gdLst/>
                <a:ahLst/>
                <a:cxnLst/>
                <a:rect l="l" t="t" r="r" b="b"/>
                <a:pathLst>
                  <a:path w="975" h="4123" extrusionOk="0">
                    <a:moveTo>
                      <a:pt x="828" y="1"/>
                    </a:moveTo>
                    <a:cubicBezTo>
                      <a:pt x="799" y="1"/>
                      <a:pt x="771" y="15"/>
                      <a:pt x="754" y="50"/>
                    </a:cubicBezTo>
                    <a:cubicBezTo>
                      <a:pt x="416" y="684"/>
                      <a:pt x="178" y="1377"/>
                      <a:pt x="99" y="2091"/>
                    </a:cubicBezTo>
                    <a:cubicBezTo>
                      <a:pt x="1" y="2746"/>
                      <a:pt x="1" y="3460"/>
                      <a:pt x="337" y="4073"/>
                    </a:cubicBezTo>
                    <a:cubicBezTo>
                      <a:pt x="360" y="4108"/>
                      <a:pt x="392" y="4123"/>
                      <a:pt x="424" y="4123"/>
                    </a:cubicBezTo>
                    <a:cubicBezTo>
                      <a:pt x="501" y="4123"/>
                      <a:pt x="578" y="4038"/>
                      <a:pt x="535" y="3954"/>
                    </a:cubicBezTo>
                    <a:cubicBezTo>
                      <a:pt x="199" y="3380"/>
                      <a:pt x="218" y="2686"/>
                      <a:pt x="297" y="2072"/>
                    </a:cubicBezTo>
                    <a:cubicBezTo>
                      <a:pt x="397" y="1398"/>
                      <a:pt x="614" y="764"/>
                      <a:pt x="932" y="169"/>
                    </a:cubicBezTo>
                    <a:cubicBezTo>
                      <a:pt x="974" y="85"/>
                      <a:pt x="897" y="1"/>
                      <a:pt x="82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38" name="Google Shape;3138;p30"/>
              <p:cNvSpPr/>
              <p:nvPr/>
            </p:nvSpPr>
            <p:spPr>
              <a:xfrm>
                <a:off x="5589925" y="2620875"/>
                <a:ext cx="22250" cy="64500"/>
              </a:xfrm>
              <a:custGeom>
                <a:avLst/>
                <a:gdLst/>
                <a:ahLst/>
                <a:cxnLst/>
                <a:rect l="l" t="t" r="r" b="b"/>
                <a:pathLst>
                  <a:path w="890" h="2580" extrusionOk="0">
                    <a:moveTo>
                      <a:pt x="740" y="0"/>
                    </a:moveTo>
                    <a:cubicBezTo>
                      <a:pt x="709" y="0"/>
                      <a:pt x="677" y="12"/>
                      <a:pt x="654" y="41"/>
                    </a:cubicBezTo>
                    <a:cubicBezTo>
                      <a:pt x="138" y="736"/>
                      <a:pt x="0" y="1687"/>
                      <a:pt x="257" y="2499"/>
                    </a:cubicBezTo>
                    <a:cubicBezTo>
                      <a:pt x="273" y="2556"/>
                      <a:pt x="316" y="2580"/>
                      <a:pt x="358" y="2580"/>
                    </a:cubicBezTo>
                    <a:cubicBezTo>
                      <a:pt x="419" y="2580"/>
                      <a:pt x="479" y="2530"/>
                      <a:pt x="456" y="2460"/>
                    </a:cubicBezTo>
                    <a:cubicBezTo>
                      <a:pt x="218" y="1667"/>
                      <a:pt x="357" y="815"/>
                      <a:pt x="833" y="141"/>
                    </a:cubicBezTo>
                    <a:cubicBezTo>
                      <a:pt x="889" y="70"/>
                      <a:pt x="816" y="0"/>
                      <a:pt x="74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39" name="Google Shape;3139;p30"/>
              <p:cNvSpPr/>
              <p:nvPr/>
            </p:nvSpPr>
            <p:spPr>
              <a:xfrm>
                <a:off x="5566125" y="2636700"/>
                <a:ext cx="10950" cy="30450"/>
              </a:xfrm>
              <a:custGeom>
                <a:avLst/>
                <a:gdLst/>
                <a:ahLst/>
                <a:cxnLst/>
                <a:rect l="l" t="t" r="r" b="b"/>
                <a:pathLst>
                  <a:path w="438" h="1218" extrusionOk="0">
                    <a:moveTo>
                      <a:pt x="309" y="0"/>
                    </a:moveTo>
                    <a:cubicBezTo>
                      <a:pt x="286" y="0"/>
                      <a:pt x="267" y="7"/>
                      <a:pt x="258" y="23"/>
                    </a:cubicBezTo>
                    <a:cubicBezTo>
                      <a:pt x="1" y="360"/>
                      <a:pt x="60" y="756"/>
                      <a:pt x="120" y="1134"/>
                    </a:cubicBezTo>
                    <a:cubicBezTo>
                      <a:pt x="120" y="1182"/>
                      <a:pt x="174" y="1218"/>
                      <a:pt x="215" y="1218"/>
                    </a:cubicBezTo>
                    <a:cubicBezTo>
                      <a:pt x="224" y="1218"/>
                      <a:pt x="232" y="1216"/>
                      <a:pt x="239" y="1213"/>
                    </a:cubicBezTo>
                    <a:cubicBezTo>
                      <a:pt x="297" y="1192"/>
                      <a:pt x="337" y="1134"/>
                      <a:pt x="318" y="1073"/>
                    </a:cubicBezTo>
                    <a:cubicBezTo>
                      <a:pt x="278" y="796"/>
                      <a:pt x="199" y="439"/>
                      <a:pt x="397" y="182"/>
                    </a:cubicBezTo>
                    <a:cubicBezTo>
                      <a:pt x="437" y="142"/>
                      <a:pt x="437" y="82"/>
                      <a:pt x="397" y="23"/>
                    </a:cubicBezTo>
                    <a:cubicBezTo>
                      <a:pt x="375" y="12"/>
                      <a:pt x="339" y="0"/>
                      <a:pt x="30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40" name="Google Shape;3140;p30"/>
              <p:cNvSpPr/>
              <p:nvPr/>
            </p:nvSpPr>
            <p:spPr>
              <a:xfrm>
                <a:off x="5701400" y="1784375"/>
                <a:ext cx="199250" cy="332575"/>
              </a:xfrm>
              <a:custGeom>
                <a:avLst/>
                <a:gdLst/>
                <a:ahLst/>
                <a:cxnLst/>
                <a:rect l="l" t="t" r="r" b="b"/>
                <a:pathLst>
                  <a:path w="7970" h="13303" extrusionOk="0">
                    <a:moveTo>
                      <a:pt x="5413" y="1"/>
                    </a:moveTo>
                    <a:cubicBezTo>
                      <a:pt x="3946" y="1369"/>
                      <a:pt x="2400" y="2678"/>
                      <a:pt x="1309" y="4382"/>
                    </a:cubicBezTo>
                    <a:cubicBezTo>
                      <a:pt x="794" y="5215"/>
                      <a:pt x="358" y="6106"/>
                      <a:pt x="239" y="7097"/>
                    </a:cubicBezTo>
                    <a:cubicBezTo>
                      <a:pt x="1" y="9100"/>
                      <a:pt x="1388" y="12113"/>
                      <a:pt x="2955" y="13303"/>
                    </a:cubicBezTo>
                    <a:cubicBezTo>
                      <a:pt x="4956" y="12708"/>
                      <a:pt x="7256" y="10427"/>
                      <a:pt x="7732" y="8445"/>
                    </a:cubicBezTo>
                    <a:cubicBezTo>
                      <a:pt x="7969" y="7494"/>
                      <a:pt x="7890" y="6503"/>
                      <a:pt x="7692" y="5532"/>
                    </a:cubicBezTo>
                    <a:cubicBezTo>
                      <a:pt x="7276" y="3550"/>
                      <a:pt x="6285" y="1785"/>
                      <a:pt x="541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41" name="Google Shape;3141;p30"/>
              <p:cNvSpPr/>
              <p:nvPr/>
            </p:nvSpPr>
            <p:spPr>
              <a:xfrm>
                <a:off x="5726175" y="1882025"/>
                <a:ext cx="138800" cy="230450"/>
              </a:xfrm>
              <a:custGeom>
                <a:avLst/>
                <a:gdLst/>
                <a:ahLst/>
                <a:cxnLst/>
                <a:rect l="l" t="t" r="r" b="b"/>
                <a:pathLst>
                  <a:path w="5552" h="9218" extrusionOk="0">
                    <a:moveTo>
                      <a:pt x="3827" y="1"/>
                    </a:moveTo>
                    <a:cubicBezTo>
                      <a:pt x="2797" y="952"/>
                      <a:pt x="1726" y="1843"/>
                      <a:pt x="952" y="3014"/>
                    </a:cubicBezTo>
                    <a:cubicBezTo>
                      <a:pt x="577" y="3588"/>
                      <a:pt x="278" y="4203"/>
                      <a:pt x="180" y="4877"/>
                    </a:cubicBezTo>
                    <a:cubicBezTo>
                      <a:pt x="1" y="6284"/>
                      <a:pt x="933" y="8366"/>
                      <a:pt x="2023" y="9217"/>
                    </a:cubicBezTo>
                    <a:cubicBezTo>
                      <a:pt x="3410" y="8821"/>
                      <a:pt x="5017" y="7256"/>
                      <a:pt x="5374" y="5887"/>
                    </a:cubicBezTo>
                    <a:cubicBezTo>
                      <a:pt x="5551" y="5213"/>
                      <a:pt x="5493" y="4520"/>
                      <a:pt x="5374" y="3865"/>
                    </a:cubicBezTo>
                    <a:cubicBezTo>
                      <a:pt x="5096" y="2478"/>
                      <a:pt x="4422" y="1249"/>
                      <a:pt x="3827" y="1"/>
                    </a:cubicBezTo>
                    <a:close/>
                  </a:path>
                </a:pathLst>
              </a:custGeom>
              <a:solidFill>
                <a:srgbClr val="191919">
                  <a:alpha val="128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42" name="Google Shape;3142;p30"/>
              <p:cNvSpPr/>
              <p:nvPr/>
            </p:nvSpPr>
            <p:spPr>
              <a:xfrm>
                <a:off x="5261600" y="1822400"/>
                <a:ext cx="573950" cy="1007775"/>
              </a:xfrm>
              <a:custGeom>
                <a:avLst/>
                <a:gdLst/>
                <a:ahLst/>
                <a:cxnLst/>
                <a:rect l="l" t="t" r="r" b="b"/>
                <a:pathLst>
                  <a:path w="22958" h="40311" extrusionOk="0">
                    <a:moveTo>
                      <a:pt x="22825" y="1"/>
                    </a:moveTo>
                    <a:cubicBezTo>
                      <a:pt x="22788" y="1"/>
                      <a:pt x="22754" y="20"/>
                      <a:pt x="22747" y="66"/>
                    </a:cubicBezTo>
                    <a:cubicBezTo>
                      <a:pt x="22311" y="2801"/>
                      <a:pt x="21776" y="5497"/>
                      <a:pt x="21200" y="8193"/>
                    </a:cubicBezTo>
                    <a:cubicBezTo>
                      <a:pt x="20547" y="11166"/>
                      <a:pt x="19873" y="14121"/>
                      <a:pt x="19041" y="17034"/>
                    </a:cubicBezTo>
                    <a:cubicBezTo>
                      <a:pt x="18723" y="18223"/>
                      <a:pt x="18367" y="19394"/>
                      <a:pt x="17970" y="20562"/>
                    </a:cubicBezTo>
                    <a:cubicBezTo>
                      <a:pt x="17494" y="21910"/>
                      <a:pt x="16900" y="23219"/>
                      <a:pt x="16305" y="24508"/>
                    </a:cubicBezTo>
                    <a:cubicBezTo>
                      <a:pt x="14759" y="27778"/>
                      <a:pt x="12896" y="30930"/>
                      <a:pt x="10417" y="33566"/>
                    </a:cubicBezTo>
                    <a:cubicBezTo>
                      <a:pt x="7919" y="36222"/>
                      <a:pt x="4808" y="38304"/>
                      <a:pt x="1398" y="39652"/>
                    </a:cubicBezTo>
                    <a:cubicBezTo>
                      <a:pt x="981" y="39811"/>
                      <a:pt x="545" y="39970"/>
                      <a:pt x="109" y="40107"/>
                    </a:cubicBezTo>
                    <a:cubicBezTo>
                      <a:pt x="1" y="40144"/>
                      <a:pt x="41" y="40311"/>
                      <a:pt x="139" y="40311"/>
                    </a:cubicBezTo>
                    <a:cubicBezTo>
                      <a:pt x="148" y="40311"/>
                      <a:pt x="159" y="40309"/>
                      <a:pt x="169" y="40306"/>
                    </a:cubicBezTo>
                    <a:cubicBezTo>
                      <a:pt x="3638" y="39156"/>
                      <a:pt x="6830" y="37274"/>
                      <a:pt x="9505" y="34776"/>
                    </a:cubicBezTo>
                    <a:cubicBezTo>
                      <a:pt x="12161" y="32278"/>
                      <a:pt x="14183" y="29205"/>
                      <a:pt x="15829" y="25954"/>
                    </a:cubicBezTo>
                    <a:cubicBezTo>
                      <a:pt x="16562" y="24508"/>
                      <a:pt x="17257" y="23001"/>
                      <a:pt x="17851" y="21474"/>
                    </a:cubicBezTo>
                    <a:cubicBezTo>
                      <a:pt x="18267" y="20385"/>
                      <a:pt x="18624" y="19275"/>
                      <a:pt x="18941" y="18165"/>
                    </a:cubicBezTo>
                    <a:cubicBezTo>
                      <a:pt x="19794" y="15289"/>
                      <a:pt x="20487" y="12376"/>
                      <a:pt x="21142" y="9462"/>
                    </a:cubicBezTo>
                    <a:cubicBezTo>
                      <a:pt x="21755" y="6647"/>
                      <a:pt x="22331" y="3832"/>
                      <a:pt x="22807" y="977"/>
                    </a:cubicBezTo>
                    <a:cubicBezTo>
                      <a:pt x="22847" y="700"/>
                      <a:pt x="22905" y="422"/>
                      <a:pt x="22945" y="126"/>
                    </a:cubicBezTo>
                    <a:cubicBezTo>
                      <a:pt x="22958" y="52"/>
                      <a:pt x="22886" y="1"/>
                      <a:pt x="2282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43" name="Google Shape;3143;p30"/>
              <p:cNvSpPr/>
              <p:nvPr/>
            </p:nvSpPr>
            <p:spPr>
              <a:xfrm>
                <a:off x="5728250" y="2002150"/>
                <a:ext cx="132325" cy="38725"/>
              </a:xfrm>
              <a:custGeom>
                <a:avLst/>
                <a:gdLst/>
                <a:ahLst/>
                <a:cxnLst/>
                <a:rect l="l" t="t" r="r" b="b"/>
                <a:pathLst>
                  <a:path w="5293" h="1549" extrusionOk="0">
                    <a:moveTo>
                      <a:pt x="163" y="0"/>
                    </a:moveTo>
                    <a:cubicBezTo>
                      <a:pt x="78" y="0"/>
                      <a:pt x="0" y="109"/>
                      <a:pt x="76" y="170"/>
                    </a:cubicBezTo>
                    <a:cubicBezTo>
                      <a:pt x="692" y="805"/>
                      <a:pt x="1504" y="1261"/>
                      <a:pt x="2357" y="1439"/>
                    </a:cubicBezTo>
                    <a:cubicBezTo>
                      <a:pt x="2678" y="1513"/>
                      <a:pt x="3003" y="1548"/>
                      <a:pt x="3328" y="1548"/>
                    </a:cubicBezTo>
                    <a:cubicBezTo>
                      <a:pt x="3966" y="1548"/>
                      <a:pt x="4600" y="1412"/>
                      <a:pt x="5191" y="1161"/>
                    </a:cubicBezTo>
                    <a:cubicBezTo>
                      <a:pt x="5293" y="1111"/>
                      <a:pt x="5219" y="972"/>
                      <a:pt x="5121" y="972"/>
                    </a:cubicBezTo>
                    <a:cubicBezTo>
                      <a:pt x="5105" y="972"/>
                      <a:pt x="5089" y="975"/>
                      <a:pt x="5072" y="984"/>
                    </a:cubicBezTo>
                    <a:cubicBezTo>
                      <a:pt x="4524" y="1222"/>
                      <a:pt x="3942" y="1336"/>
                      <a:pt x="3365" y="1336"/>
                    </a:cubicBezTo>
                    <a:cubicBezTo>
                      <a:pt x="2209" y="1336"/>
                      <a:pt x="1068" y="878"/>
                      <a:pt x="235" y="32"/>
                    </a:cubicBezTo>
                    <a:cubicBezTo>
                      <a:pt x="213" y="10"/>
                      <a:pt x="187" y="0"/>
                      <a:pt x="16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44" name="Google Shape;3144;p30"/>
              <p:cNvSpPr/>
              <p:nvPr/>
            </p:nvSpPr>
            <p:spPr>
              <a:xfrm>
                <a:off x="5731275" y="1966675"/>
                <a:ext cx="137350" cy="35775"/>
              </a:xfrm>
              <a:custGeom>
                <a:avLst/>
                <a:gdLst/>
                <a:ahLst/>
                <a:cxnLst/>
                <a:rect l="l" t="t" r="r" b="b"/>
                <a:pathLst>
                  <a:path w="5494" h="1431" extrusionOk="0">
                    <a:moveTo>
                      <a:pt x="167" y="1"/>
                    </a:moveTo>
                    <a:cubicBezTo>
                      <a:pt x="81" y="1"/>
                      <a:pt x="1" y="104"/>
                      <a:pt x="95" y="183"/>
                    </a:cubicBezTo>
                    <a:cubicBezTo>
                      <a:pt x="1041" y="994"/>
                      <a:pt x="2290" y="1431"/>
                      <a:pt x="3535" y="1431"/>
                    </a:cubicBezTo>
                    <a:cubicBezTo>
                      <a:pt x="3750" y="1431"/>
                      <a:pt x="3965" y="1418"/>
                      <a:pt x="4178" y="1391"/>
                    </a:cubicBezTo>
                    <a:cubicBezTo>
                      <a:pt x="4594" y="1332"/>
                      <a:pt x="4990" y="1233"/>
                      <a:pt x="5368" y="1095"/>
                    </a:cubicBezTo>
                    <a:cubicBezTo>
                      <a:pt x="5493" y="1040"/>
                      <a:pt x="5456" y="871"/>
                      <a:pt x="5343" y="871"/>
                    </a:cubicBezTo>
                    <a:cubicBezTo>
                      <a:pt x="5332" y="871"/>
                      <a:pt x="5320" y="872"/>
                      <a:pt x="5308" y="876"/>
                    </a:cubicBezTo>
                    <a:cubicBezTo>
                      <a:pt x="4732" y="1102"/>
                      <a:pt x="4119" y="1214"/>
                      <a:pt x="3505" y="1214"/>
                    </a:cubicBezTo>
                    <a:cubicBezTo>
                      <a:pt x="2724" y="1214"/>
                      <a:pt x="1944" y="1033"/>
                      <a:pt x="1245" y="677"/>
                    </a:cubicBezTo>
                    <a:cubicBezTo>
                      <a:pt x="888" y="500"/>
                      <a:pt x="550" y="281"/>
                      <a:pt x="233" y="24"/>
                    </a:cubicBezTo>
                    <a:cubicBezTo>
                      <a:pt x="213" y="8"/>
                      <a:pt x="189" y="1"/>
                      <a:pt x="16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45" name="Google Shape;3145;p30"/>
              <p:cNvSpPr/>
              <p:nvPr/>
            </p:nvSpPr>
            <p:spPr>
              <a:xfrm>
                <a:off x="5733075" y="1931575"/>
                <a:ext cx="143525" cy="33050"/>
              </a:xfrm>
              <a:custGeom>
                <a:avLst/>
                <a:gdLst/>
                <a:ahLst/>
                <a:cxnLst/>
                <a:rect l="l" t="t" r="r" b="b"/>
                <a:pathLst>
                  <a:path w="5741" h="1322" extrusionOk="0">
                    <a:moveTo>
                      <a:pt x="141" y="0"/>
                    </a:moveTo>
                    <a:cubicBezTo>
                      <a:pt x="53" y="0"/>
                      <a:pt x="1" y="134"/>
                      <a:pt x="82" y="199"/>
                    </a:cubicBezTo>
                    <a:cubicBezTo>
                      <a:pt x="1097" y="935"/>
                      <a:pt x="2343" y="1321"/>
                      <a:pt x="3595" y="1321"/>
                    </a:cubicBezTo>
                    <a:cubicBezTo>
                      <a:pt x="3859" y="1321"/>
                      <a:pt x="4122" y="1304"/>
                      <a:pt x="4384" y="1270"/>
                    </a:cubicBezTo>
                    <a:cubicBezTo>
                      <a:pt x="4820" y="1209"/>
                      <a:pt x="5236" y="1090"/>
                      <a:pt x="5632" y="952"/>
                    </a:cubicBezTo>
                    <a:cubicBezTo>
                      <a:pt x="5740" y="898"/>
                      <a:pt x="5717" y="728"/>
                      <a:pt x="5608" y="728"/>
                    </a:cubicBezTo>
                    <a:cubicBezTo>
                      <a:pt x="5597" y="728"/>
                      <a:pt x="5586" y="730"/>
                      <a:pt x="5573" y="734"/>
                    </a:cubicBezTo>
                    <a:cubicBezTo>
                      <a:pt x="4938" y="982"/>
                      <a:pt x="4255" y="1103"/>
                      <a:pt x="3572" y="1103"/>
                    </a:cubicBezTo>
                    <a:cubicBezTo>
                      <a:pt x="2783" y="1103"/>
                      <a:pt x="1993" y="943"/>
                      <a:pt x="1271" y="635"/>
                    </a:cubicBezTo>
                    <a:cubicBezTo>
                      <a:pt x="895" y="456"/>
                      <a:pt x="538" y="258"/>
                      <a:pt x="201" y="20"/>
                    </a:cubicBezTo>
                    <a:cubicBezTo>
                      <a:pt x="180" y="6"/>
                      <a:pt x="160" y="0"/>
                      <a:pt x="14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46" name="Google Shape;3146;p30"/>
              <p:cNvSpPr/>
              <p:nvPr/>
            </p:nvSpPr>
            <p:spPr>
              <a:xfrm>
                <a:off x="5753575" y="1903725"/>
                <a:ext cx="118975" cy="30625"/>
              </a:xfrm>
              <a:custGeom>
                <a:avLst/>
                <a:gdLst/>
                <a:ahLst/>
                <a:cxnLst/>
                <a:rect l="l" t="t" r="r" b="b"/>
                <a:pathLst>
                  <a:path w="4759" h="1225" extrusionOk="0">
                    <a:moveTo>
                      <a:pt x="167" y="0"/>
                    </a:moveTo>
                    <a:cubicBezTo>
                      <a:pt x="80" y="0"/>
                      <a:pt x="0" y="101"/>
                      <a:pt x="94" y="163"/>
                    </a:cubicBezTo>
                    <a:cubicBezTo>
                      <a:pt x="922" y="859"/>
                      <a:pt x="1985" y="1225"/>
                      <a:pt x="3052" y="1225"/>
                    </a:cubicBezTo>
                    <a:cubicBezTo>
                      <a:pt x="3595" y="1225"/>
                      <a:pt x="4139" y="1130"/>
                      <a:pt x="4653" y="936"/>
                    </a:cubicBezTo>
                    <a:cubicBezTo>
                      <a:pt x="4758" y="901"/>
                      <a:pt x="4725" y="727"/>
                      <a:pt x="4634" y="727"/>
                    </a:cubicBezTo>
                    <a:cubicBezTo>
                      <a:pt x="4622" y="727"/>
                      <a:pt x="4609" y="731"/>
                      <a:pt x="4595" y="737"/>
                    </a:cubicBezTo>
                    <a:cubicBezTo>
                      <a:pt x="4100" y="921"/>
                      <a:pt x="3575" y="1011"/>
                      <a:pt x="3050" y="1011"/>
                    </a:cubicBezTo>
                    <a:cubicBezTo>
                      <a:pt x="2039" y="1011"/>
                      <a:pt x="1029" y="676"/>
                      <a:pt x="234" y="24"/>
                    </a:cubicBezTo>
                    <a:cubicBezTo>
                      <a:pt x="213" y="7"/>
                      <a:pt x="189" y="0"/>
                      <a:pt x="16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47" name="Google Shape;3147;p30"/>
              <p:cNvSpPr/>
              <p:nvPr/>
            </p:nvSpPr>
            <p:spPr>
              <a:xfrm>
                <a:off x="5770475" y="1878250"/>
                <a:ext cx="96325" cy="23825"/>
              </a:xfrm>
              <a:custGeom>
                <a:avLst/>
                <a:gdLst/>
                <a:ahLst/>
                <a:cxnLst/>
                <a:rect l="l" t="t" r="r" b="b"/>
                <a:pathLst>
                  <a:path w="3853" h="953" extrusionOk="0">
                    <a:moveTo>
                      <a:pt x="159" y="1"/>
                    </a:moveTo>
                    <a:cubicBezTo>
                      <a:pt x="74" y="1"/>
                      <a:pt x="0" y="109"/>
                      <a:pt x="92" y="171"/>
                    </a:cubicBezTo>
                    <a:cubicBezTo>
                      <a:pt x="748" y="774"/>
                      <a:pt x="1585" y="952"/>
                      <a:pt x="2433" y="952"/>
                    </a:cubicBezTo>
                    <a:cubicBezTo>
                      <a:pt x="2867" y="952"/>
                      <a:pt x="3304" y="905"/>
                      <a:pt x="3721" y="845"/>
                    </a:cubicBezTo>
                    <a:cubicBezTo>
                      <a:pt x="3852" y="826"/>
                      <a:pt x="3805" y="645"/>
                      <a:pt x="3697" y="645"/>
                    </a:cubicBezTo>
                    <a:cubicBezTo>
                      <a:pt x="3692" y="645"/>
                      <a:pt x="3686" y="646"/>
                      <a:pt x="3681" y="646"/>
                    </a:cubicBezTo>
                    <a:cubicBezTo>
                      <a:pt x="3273" y="702"/>
                      <a:pt x="2844" y="747"/>
                      <a:pt x="2418" y="747"/>
                    </a:cubicBezTo>
                    <a:cubicBezTo>
                      <a:pt x="1622" y="747"/>
                      <a:pt x="838" y="588"/>
                      <a:pt x="232" y="33"/>
                    </a:cubicBezTo>
                    <a:cubicBezTo>
                      <a:pt x="209" y="10"/>
                      <a:pt x="183" y="1"/>
                      <a:pt x="15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48" name="Google Shape;3148;p30"/>
              <p:cNvSpPr/>
              <p:nvPr/>
            </p:nvSpPr>
            <p:spPr>
              <a:xfrm>
                <a:off x="5795000" y="1859725"/>
                <a:ext cx="60425" cy="16125"/>
              </a:xfrm>
              <a:custGeom>
                <a:avLst/>
                <a:gdLst/>
                <a:ahLst/>
                <a:cxnLst/>
                <a:rect l="l" t="t" r="r" b="b"/>
                <a:pathLst>
                  <a:path w="2417" h="645" extrusionOk="0">
                    <a:moveTo>
                      <a:pt x="142" y="0"/>
                    </a:moveTo>
                    <a:cubicBezTo>
                      <a:pt x="54" y="0"/>
                      <a:pt x="1" y="133"/>
                      <a:pt x="83" y="198"/>
                    </a:cubicBezTo>
                    <a:cubicBezTo>
                      <a:pt x="517" y="524"/>
                      <a:pt x="1044" y="645"/>
                      <a:pt x="1575" y="645"/>
                    </a:cubicBezTo>
                    <a:cubicBezTo>
                      <a:pt x="1820" y="645"/>
                      <a:pt x="2066" y="619"/>
                      <a:pt x="2303" y="575"/>
                    </a:cubicBezTo>
                    <a:cubicBezTo>
                      <a:pt x="2417" y="538"/>
                      <a:pt x="2386" y="355"/>
                      <a:pt x="2262" y="355"/>
                    </a:cubicBezTo>
                    <a:cubicBezTo>
                      <a:pt x="2256" y="355"/>
                      <a:pt x="2250" y="356"/>
                      <a:pt x="2243" y="357"/>
                    </a:cubicBezTo>
                    <a:cubicBezTo>
                      <a:pt x="2018" y="402"/>
                      <a:pt x="1784" y="428"/>
                      <a:pt x="1551" y="428"/>
                    </a:cubicBezTo>
                    <a:cubicBezTo>
                      <a:pt x="1068" y="428"/>
                      <a:pt x="590" y="315"/>
                      <a:pt x="202" y="20"/>
                    </a:cubicBezTo>
                    <a:cubicBezTo>
                      <a:pt x="181" y="6"/>
                      <a:pt x="161" y="0"/>
                      <a:pt x="14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49" name="Google Shape;3149;p30"/>
              <p:cNvSpPr/>
              <p:nvPr/>
            </p:nvSpPr>
            <p:spPr>
              <a:xfrm>
                <a:off x="5814900" y="1839600"/>
                <a:ext cx="32225" cy="9800"/>
              </a:xfrm>
              <a:custGeom>
                <a:avLst/>
                <a:gdLst/>
                <a:ahLst/>
                <a:cxnLst/>
                <a:rect l="l" t="t" r="r" b="b"/>
                <a:pathLst>
                  <a:path w="1289" h="392" extrusionOk="0">
                    <a:moveTo>
                      <a:pt x="110" y="1"/>
                    </a:moveTo>
                    <a:cubicBezTo>
                      <a:pt x="79" y="1"/>
                      <a:pt x="45" y="14"/>
                      <a:pt x="20" y="52"/>
                    </a:cubicBezTo>
                    <a:cubicBezTo>
                      <a:pt x="1" y="91"/>
                      <a:pt x="1" y="170"/>
                      <a:pt x="60" y="191"/>
                    </a:cubicBezTo>
                    <a:cubicBezTo>
                      <a:pt x="327" y="324"/>
                      <a:pt x="616" y="391"/>
                      <a:pt x="912" y="391"/>
                    </a:cubicBezTo>
                    <a:cubicBezTo>
                      <a:pt x="1010" y="391"/>
                      <a:pt x="1110" y="384"/>
                      <a:pt x="1209" y="369"/>
                    </a:cubicBezTo>
                    <a:cubicBezTo>
                      <a:pt x="1270" y="369"/>
                      <a:pt x="1289" y="289"/>
                      <a:pt x="1270" y="231"/>
                    </a:cubicBezTo>
                    <a:cubicBezTo>
                      <a:pt x="1270" y="185"/>
                      <a:pt x="1235" y="163"/>
                      <a:pt x="1194" y="163"/>
                    </a:cubicBezTo>
                    <a:cubicBezTo>
                      <a:pt x="1180" y="163"/>
                      <a:pt x="1165" y="166"/>
                      <a:pt x="1151" y="170"/>
                    </a:cubicBezTo>
                    <a:cubicBezTo>
                      <a:pt x="1081" y="179"/>
                      <a:pt x="1012" y="183"/>
                      <a:pt x="943" y="183"/>
                    </a:cubicBezTo>
                    <a:cubicBezTo>
                      <a:pt x="676" y="183"/>
                      <a:pt x="412" y="123"/>
                      <a:pt x="160" y="12"/>
                    </a:cubicBezTo>
                    <a:cubicBezTo>
                      <a:pt x="145" y="5"/>
                      <a:pt x="128" y="1"/>
                      <a:pt x="11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50" name="Google Shape;3150;p30"/>
              <p:cNvSpPr/>
              <p:nvPr/>
            </p:nvSpPr>
            <p:spPr>
              <a:xfrm>
                <a:off x="5752025" y="2054675"/>
                <a:ext cx="65875" cy="17600"/>
              </a:xfrm>
              <a:custGeom>
                <a:avLst/>
                <a:gdLst/>
                <a:ahLst/>
                <a:cxnLst/>
                <a:rect l="l" t="t" r="r" b="b"/>
                <a:pathLst>
                  <a:path w="2635" h="704" extrusionOk="0">
                    <a:moveTo>
                      <a:pt x="163" y="1"/>
                    </a:moveTo>
                    <a:cubicBezTo>
                      <a:pt x="78" y="1"/>
                      <a:pt x="1" y="109"/>
                      <a:pt x="77" y="171"/>
                    </a:cubicBezTo>
                    <a:cubicBezTo>
                      <a:pt x="595" y="613"/>
                      <a:pt x="1254" y="703"/>
                      <a:pt x="1909" y="703"/>
                    </a:cubicBezTo>
                    <a:cubicBezTo>
                      <a:pt x="2106" y="703"/>
                      <a:pt x="2303" y="695"/>
                      <a:pt x="2495" y="686"/>
                    </a:cubicBezTo>
                    <a:cubicBezTo>
                      <a:pt x="2629" y="686"/>
                      <a:pt x="2635" y="487"/>
                      <a:pt x="2512" y="487"/>
                    </a:cubicBezTo>
                    <a:cubicBezTo>
                      <a:pt x="2507" y="487"/>
                      <a:pt x="2501" y="487"/>
                      <a:pt x="2495" y="488"/>
                    </a:cubicBezTo>
                    <a:cubicBezTo>
                      <a:pt x="2321" y="492"/>
                      <a:pt x="2142" y="498"/>
                      <a:pt x="1962" y="498"/>
                    </a:cubicBezTo>
                    <a:cubicBezTo>
                      <a:pt x="1343" y="498"/>
                      <a:pt x="712" y="432"/>
                      <a:pt x="236" y="33"/>
                    </a:cubicBezTo>
                    <a:cubicBezTo>
                      <a:pt x="213" y="10"/>
                      <a:pt x="188" y="1"/>
                      <a:pt x="16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sp>
        <p:nvSpPr>
          <p:cNvPr id="3151" name="Google Shape;3151;p30"/>
          <p:cNvSpPr/>
          <p:nvPr/>
        </p:nvSpPr>
        <p:spPr>
          <a:xfrm>
            <a:off x="6111933" y="6203951"/>
            <a:ext cx="242000" cy="242000"/>
          </a:xfrm>
          <a:prstGeom prst="ellipse">
            <a:avLst/>
          </a:prstGeom>
          <a:solidFill>
            <a:schemeClr val="accent4"/>
          </a:solidFill>
          <a:ln w="38100" cap="flat" cmpd="sng">
            <a:solidFill>
              <a:schemeClr val="lt2"/>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152" name="Google Shape;3152;p30"/>
          <p:cNvSpPr/>
          <p:nvPr/>
        </p:nvSpPr>
        <p:spPr>
          <a:xfrm>
            <a:off x="6568139" y="6332667"/>
            <a:ext cx="296800" cy="296800"/>
          </a:xfrm>
          <a:prstGeom prst="ellipse">
            <a:avLst/>
          </a:prstGeom>
          <a:solidFill>
            <a:schemeClr val="accent2"/>
          </a:solidFill>
          <a:ln w="38100" cap="flat" cmpd="sng">
            <a:solidFill>
              <a:schemeClr val="lt2"/>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153" name="Google Shape;3153;p30"/>
          <p:cNvSpPr/>
          <p:nvPr/>
        </p:nvSpPr>
        <p:spPr>
          <a:xfrm>
            <a:off x="11417239" y="5649833"/>
            <a:ext cx="296800" cy="296800"/>
          </a:xfrm>
          <a:prstGeom prst="ellipse">
            <a:avLst/>
          </a:prstGeom>
          <a:solidFill>
            <a:schemeClr val="accent3"/>
          </a:solidFill>
          <a:ln w="38100" cap="flat" cmpd="sng">
            <a:solidFill>
              <a:schemeClr val="lt2"/>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154" name="Google Shape;3154;p30"/>
          <p:cNvSpPr/>
          <p:nvPr/>
        </p:nvSpPr>
        <p:spPr>
          <a:xfrm>
            <a:off x="511739" y="2997667"/>
            <a:ext cx="296800" cy="296800"/>
          </a:xfrm>
          <a:prstGeom prst="ellipse">
            <a:avLst/>
          </a:prstGeom>
          <a:solidFill>
            <a:schemeClr val="accent4"/>
          </a:solidFill>
          <a:ln w="38100" cap="flat" cmpd="sng">
            <a:solidFill>
              <a:schemeClr val="lt2"/>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155" name="Google Shape;3155;p30"/>
          <p:cNvSpPr/>
          <p:nvPr/>
        </p:nvSpPr>
        <p:spPr>
          <a:xfrm>
            <a:off x="11619639" y="3631033"/>
            <a:ext cx="296800" cy="296800"/>
          </a:xfrm>
          <a:prstGeom prst="ellipse">
            <a:avLst/>
          </a:prstGeom>
          <a:solidFill>
            <a:schemeClr val="accent2"/>
          </a:solidFill>
          <a:ln w="38100" cap="flat" cmpd="sng">
            <a:solidFill>
              <a:schemeClr val="lt2"/>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156" name="Google Shape;3156;p30"/>
          <p:cNvSpPr/>
          <p:nvPr/>
        </p:nvSpPr>
        <p:spPr>
          <a:xfrm>
            <a:off x="11444631" y="3124233"/>
            <a:ext cx="242000" cy="242000"/>
          </a:xfrm>
          <a:prstGeom prst="ellipse">
            <a:avLst/>
          </a:prstGeom>
          <a:solidFill>
            <a:schemeClr val="dk2"/>
          </a:solidFill>
          <a:ln w="38100" cap="flat" cmpd="sng">
            <a:solidFill>
              <a:schemeClr val="lt2"/>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Tree>
    <p:extLst>
      <p:ext uri="{BB962C8B-B14F-4D97-AF65-F5344CB8AC3E}">
        <p14:creationId xmlns:p14="http://schemas.microsoft.com/office/powerpoint/2010/main" val="2435277666"/>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matchingName="Background 1">
  <p:cSld name="1_Background 1">
    <p:spTree>
      <p:nvGrpSpPr>
        <p:cNvPr id="1" name="Shape 3022"/>
        <p:cNvGrpSpPr/>
        <p:nvPr/>
      </p:nvGrpSpPr>
      <p:grpSpPr>
        <a:xfrm>
          <a:off x="0" y="0"/>
          <a:ext cx="0" cy="0"/>
          <a:chOff x="0" y="0"/>
          <a:chExt cx="0" cy="0"/>
        </a:xfrm>
      </p:grpSpPr>
      <p:grpSp>
        <p:nvGrpSpPr>
          <p:cNvPr id="3023" name="Google Shape;3023;p30"/>
          <p:cNvGrpSpPr/>
          <p:nvPr/>
        </p:nvGrpSpPr>
        <p:grpSpPr>
          <a:xfrm rot="-3780242">
            <a:off x="812283" y="5253987"/>
            <a:ext cx="681504" cy="2240855"/>
            <a:chOff x="2643963" y="1509025"/>
            <a:chExt cx="330600" cy="1087047"/>
          </a:xfrm>
        </p:grpSpPr>
        <p:sp>
          <p:nvSpPr>
            <p:cNvPr id="3024" name="Google Shape;3024;p30"/>
            <p:cNvSpPr/>
            <p:nvPr/>
          </p:nvSpPr>
          <p:spPr>
            <a:xfrm>
              <a:off x="2643963" y="1509273"/>
              <a:ext cx="330600" cy="1086550"/>
            </a:xfrm>
            <a:custGeom>
              <a:avLst/>
              <a:gdLst/>
              <a:ahLst/>
              <a:cxnLst/>
              <a:rect l="l" t="t" r="r" b="b"/>
              <a:pathLst>
                <a:path w="13224" h="43462" extrusionOk="0">
                  <a:moveTo>
                    <a:pt x="6622" y="0"/>
                  </a:moveTo>
                  <a:cubicBezTo>
                    <a:pt x="4065" y="614"/>
                    <a:pt x="4462" y="9237"/>
                    <a:pt x="4639" y="9713"/>
                  </a:cubicBezTo>
                  <a:cubicBezTo>
                    <a:pt x="4690" y="9837"/>
                    <a:pt x="4711" y="9891"/>
                    <a:pt x="4710" y="9891"/>
                  </a:cubicBezTo>
                  <a:cubicBezTo>
                    <a:pt x="4699" y="9891"/>
                    <a:pt x="3834" y="7899"/>
                    <a:pt x="3391" y="7235"/>
                  </a:cubicBezTo>
                  <a:cubicBezTo>
                    <a:pt x="3197" y="6928"/>
                    <a:pt x="2898" y="6608"/>
                    <a:pt x="2589" y="6608"/>
                  </a:cubicBezTo>
                  <a:cubicBezTo>
                    <a:pt x="2519" y="6608"/>
                    <a:pt x="2449" y="6624"/>
                    <a:pt x="2379" y="6661"/>
                  </a:cubicBezTo>
                  <a:cubicBezTo>
                    <a:pt x="952" y="7572"/>
                    <a:pt x="2678" y="14291"/>
                    <a:pt x="3629" y="18018"/>
                  </a:cubicBezTo>
                  <a:cubicBezTo>
                    <a:pt x="3014" y="16612"/>
                    <a:pt x="2261" y="15303"/>
                    <a:pt x="1349" y="14114"/>
                  </a:cubicBezTo>
                  <a:cubicBezTo>
                    <a:pt x="1181" y="13879"/>
                    <a:pt x="944" y="13630"/>
                    <a:pt x="694" y="13630"/>
                  </a:cubicBezTo>
                  <a:cubicBezTo>
                    <a:pt x="648" y="13630"/>
                    <a:pt x="602" y="13639"/>
                    <a:pt x="556" y="13657"/>
                  </a:cubicBezTo>
                  <a:cubicBezTo>
                    <a:pt x="299" y="13757"/>
                    <a:pt x="220" y="14093"/>
                    <a:pt x="180" y="14371"/>
                  </a:cubicBezTo>
                  <a:cubicBezTo>
                    <a:pt x="1" y="15700"/>
                    <a:pt x="239" y="17048"/>
                    <a:pt x="556" y="18335"/>
                  </a:cubicBezTo>
                  <a:cubicBezTo>
                    <a:pt x="1211" y="20992"/>
                    <a:pt x="2162" y="23549"/>
                    <a:pt x="3371" y="25968"/>
                  </a:cubicBezTo>
                  <a:cubicBezTo>
                    <a:pt x="2955" y="25334"/>
                    <a:pt x="2459" y="24758"/>
                    <a:pt x="1904" y="24282"/>
                  </a:cubicBezTo>
                  <a:cubicBezTo>
                    <a:pt x="1658" y="24070"/>
                    <a:pt x="1358" y="23856"/>
                    <a:pt x="1048" y="23856"/>
                  </a:cubicBezTo>
                  <a:cubicBezTo>
                    <a:pt x="984" y="23856"/>
                    <a:pt x="919" y="23865"/>
                    <a:pt x="854" y="23886"/>
                  </a:cubicBezTo>
                  <a:cubicBezTo>
                    <a:pt x="378" y="24025"/>
                    <a:pt x="220" y="24679"/>
                    <a:pt x="259" y="25215"/>
                  </a:cubicBezTo>
                  <a:cubicBezTo>
                    <a:pt x="318" y="26008"/>
                    <a:pt x="595" y="26761"/>
                    <a:pt x="913" y="27474"/>
                  </a:cubicBezTo>
                  <a:cubicBezTo>
                    <a:pt x="2360" y="31003"/>
                    <a:pt x="4243" y="34333"/>
                    <a:pt x="6463" y="37365"/>
                  </a:cubicBezTo>
                  <a:lnTo>
                    <a:pt x="6463" y="43372"/>
                  </a:lnTo>
                  <a:cubicBezTo>
                    <a:pt x="6463" y="43432"/>
                    <a:pt x="6518" y="43461"/>
                    <a:pt x="6572" y="43461"/>
                  </a:cubicBezTo>
                  <a:cubicBezTo>
                    <a:pt x="6627" y="43461"/>
                    <a:pt x="6682" y="43432"/>
                    <a:pt x="6682" y="43372"/>
                  </a:cubicBezTo>
                  <a:lnTo>
                    <a:pt x="6682" y="37465"/>
                  </a:lnTo>
                  <a:cubicBezTo>
                    <a:pt x="8942" y="34412"/>
                    <a:pt x="10845" y="31042"/>
                    <a:pt x="12330" y="27474"/>
                  </a:cubicBezTo>
                  <a:cubicBezTo>
                    <a:pt x="12629" y="26761"/>
                    <a:pt x="12925" y="26008"/>
                    <a:pt x="12965" y="25215"/>
                  </a:cubicBezTo>
                  <a:cubicBezTo>
                    <a:pt x="13004" y="24679"/>
                    <a:pt x="12846" y="24025"/>
                    <a:pt x="12370" y="23886"/>
                  </a:cubicBezTo>
                  <a:cubicBezTo>
                    <a:pt x="12309" y="23865"/>
                    <a:pt x="12246" y="23856"/>
                    <a:pt x="12184" y="23856"/>
                  </a:cubicBezTo>
                  <a:cubicBezTo>
                    <a:pt x="11886" y="23856"/>
                    <a:pt x="11586" y="24070"/>
                    <a:pt x="11339" y="24282"/>
                  </a:cubicBezTo>
                  <a:cubicBezTo>
                    <a:pt x="10765" y="24758"/>
                    <a:pt x="10269" y="25334"/>
                    <a:pt x="9853" y="25968"/>
                  </a:cubicBezTo>
                  <a:cubicBezTo>
                    <a:pt x="11082" y="23549"/>
                    <a:pt x="12013" y="20992"/>
                    <a:pt x="12668" y="18335"/>
                  </a:cubicBezTo>
                  <a:cubicBezTo>
                    <a:pt x="12985" y="17048"/>
                    <a:pt x="13223" y="15700"/>
                    <a:pt x="13065" y="14371"/>
                  </a:cubicBezTo>
                  <a:cubicBezTo>
                    <a:pt x="13025" y="14093"/>
                    <a:pt x="12925" y="13757"/>
                    <a:pt x="12687" y="13657"/>
                  </a:cubicBezTo>
                  <a:cubicBezTo>
                    <a:pt x="12638" y="13639"/>
                    <a:pt x="12589" y="13630"/>
                    <a:pt x="12541" y="13630"/>
                  </a:cubicBezTo>
                  <a:cubicBezTo>
                    <a:pt x="12280" y="13630"/>
                    <a:pt x="12043" y="13879"/>
                    <a:pt x="11875" y="14114"/>
                  </a:cubicBezTo>
                  <a:cubicBezTo>
                    <a:pt x="10983" y="15303"/>
                    <a:pt x="10210" y="16612"/>
                    <a:pt x="9595" y="18018"/>
                  </a:cubicBezTo>
                  <a:cubicBezTo>
                    <a:pt x="10546" y="14291"/>
                    <a:pt x="12291" y="7572"/>
                    <a:pt x="10864" y="6661"/>
                  </a:cubicBezTo>
                  <a:cubicBezTo>
                    <a:pt x="10791" y="6624"/>
                    <a:pt x="10718" y="6608"/>
                    <a:pt x="10645" y="6608"/>
                  </a:cubicBezTo>
                  <a:cubicBezTo>
                    <a:pt x="10326" y="6608"/>
                    <a:pt x="10027" y="6928"/>
                    <a:pt x="9833" y="7235"/>
                  </a:cubicBezTo>
                  <a:cubicBezTo>
                    <a:pt x="9408" y="7899"/>
                    <a:pt x="8544" y="9891"/>
                    <a:pt x="8521" y="9891"/>
                  </a:cubicBezTo>
                  <a:cubicBezTo>
                    <a:pt x="8518" y="9891"/>
                    <a:pt x="8537" y="9837"/>
                    <a:pt x="8585" y="9713"/>
                  </a:cubicBezTo>
                  <a:cubicBezTo>
                    <a:pt x="8783" y="9237"/>
                    <a:pt x="9179" y="614"/>
                    <a:pt x="6622" y="0"/>
                  </a:cubicBezTo>
                  <a:close/>
                </a:path>
              </a:pathLst>
            </a:custGeom>
            <a:solidFill>
              <a:schemeClr val="dk1"/>
            </a:solidFill>
            <a:ln w="152400" cap="flat" cmpd="sng">
              <a:solidFill>
                <a:schemeClr val="lt2"/>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nvGrpSpPr>
            <p:cNvPr id="3025" name="Google Shape;3025;p30"/>
            <p:cNvGrpSpPr/>
            <p:nvPr/>
          </p:nvGrpSpPr>
          <p:grpSpPr>
            <a:xfrm>
              <a:off x="2643988" y="1509025"/>
              <a:ext cx="330550" cy="1087047"/>
              <a:chOff x="5683100" y="2795850"/>
              <a:chExt cx="330550" cy="1087047"/>
            </a:xfrm>
          </p:grpSpPr>
          <p:sp>
            <p:nvSpPr>
              <p:cNvPr id="3026" name="Google Shape;3026;p30"/>
              <p:cNvSpPr/>
              <p:nvPr/>
            </p:nvSpPr>
            <p:spPr>
              <a:xfrm>
                <a:off x="5683100" y="2795850"/>
                <a:ext cx="330550" cy="939100"/>
              </a:xfrm>
              <a:custGeom>
                <a:avLst/>
                <a:gdLst/>
                <a:ahLst/>
                <a:cxnLst/>
                <a:rect l="l" t="t" r="r" b="b"/>
                <a:pathLst>
                  <a:path w="13222" h="37564" extrusionOk="0">
                    <a:moveTo>
                      <a:pt x="6621" y="1"/>
                    </a:moveTo>
                    <a:cubicBezTo>
                      <a:pt x="4063" y="614"/>
                      <a:pt x="4459" y="9257"/>
                      <a:pt x="4639" y="9733"/>
                    </a:cubicBezTo>
                    <a:cubicBezTo>
                      <a:pt x="4689" y="9852"/>
                      <a:pt x="4710" y="9905"/>
                      <a:pt x="4709" y="9905"/>
                    </a:cubicBezTo>
                    <a:cubicBezTo>
                      <a:pt x="4701" y="9905"/>
                      <a:pt x="3832" y="7920"/>
                      <a:pt x="3389" y="7256"/>
                    </a:cubicBezTo>
                    <a:cubicBezTo>
                      <a:pt x="3192" y="6943"/>
                      <a:pt x="2885" y="6617"/>
                      <a:pt x="2572" y="6617"/>
                    </a:cubicBezTo>
                    <a:cubicBezTo>
                      <a:pt x="2508" y="6617"/>
                      <a:pt x="2443" y="6631"/>
                      <a:pt x="2379" y="6661"/>
                    </a:cubicBezTo>
                    <a:cubicBezTo>
                      <a:pt x="952" y="7592"/>
                      <a:pt x="2675" y="14313"/>
                      <a:pt x="3627" y="18019"/>
                    </a:cubicBezTo>
                    <a:cubicBezTo>
                      <a:pt x="3013" y="16631"/>
                      <a:pt x="2260" y="15323"/>
                      <a:pt x="1348" y="14115"/>
                    </a:cubicBezTo>
                    <a:cubicBezTo>
                      <a:pt x="1185" y="13886"/>
                      <a:pt x="953" y="13643"/>
                      <a:pt x="711" y="13643"/>
                    </a:cubicBezTo>
                    <a:cubicBezTo>
                      <a:pt x="659" y="13643"/>
                      <a:pt x="607" y="13654"/>
                      <a:pt x="555" y="13678"/>
                    </a:cubicBezTo>
                    <a:cubicBezTo>
                      <a:pt x="297" y="13777"/>
                      <a:pt x="217" y="14094"/>
                      <a:pt x="178" y="14392"/>
                    </a:cubicBezTo>
                    <a:cubicBezTo>
                      <a:pt x="0" y="15700"/>
                      <a:pt x="238" y="17048"/>
                      <a:pt x="555" y="18336"/>
                    </a:cubicBezTo>
                    <a:cubicBezTo>
                      <a:pt x="1208" y="20992"/>
                      <a:pt x="2160" y="23569"/>
                      <a:pt x="3370" y="25968"/>
                    </a:cubicBezTo>
                    <a:cubicBezTo>
                      <a:pt x="2953" y="25334"/>
                      <a:pt x="2458" y="24779"/>
                      <a:pt x="1903" y="24283"/>
                    </a:cubicBezTo>
                    <a:cubicBezTo>
                      <a:pt x="1659" y="24073"/>
                      <a:pt x="1364" y="23875"/>
                      <a:pt x="1058" y="23875"/>
                    </a:cubicBezTo>
                    <a:cubicBezTo>
                      <a:pt x="989" y="23875"/>
                      <a:pt x="921" y="23885"/>
                      <a:pt x="852" y="23907"/>
                    </a:cubicBezTo>
                    <a:cubicBezTo>
                      <a:pt x="376" y="24045"/>
                      <a:pt x="217" y="24700"/>
                      <a:pt x="257" y="25234"/>
                    </a:cubicBezTo>
                    <a:cubicBezTo>
                      <a:pt x="317" y="26027"/>
                      <a:pt x="595" y="26761"/>
                      <a:pt x="912" y="27494"/>
                    </a:cubicBezTo>
                    <a:cubicBezTo>
                      <a:pt x="2398" y="31102"/>
                      <a:pt x="4321" y="34492"/>
                      <a:pt x="6621" y="37564"/>
                    </a:cubicBezTo>
                    <a:cubicBezTo>
                      <a:pt x="8920" y="34492"/>
                      <a:pt x="10842" y="31102"/>
                      <a:pt x="12330" y="27494"/>
                    </a:cubicBezTo>
                    <a:cubicBezTo>
                      <a:pt x="12626" y="26761"/>
                      <a:pt x="12924" y="26027"/>
                      <a:pt x="12964" y="25234"/>
                    </a:cubicBezTo>
                    <a:cubicBezTo>
                      <a:pt x="13004" y="24700"/>
                      <a:pt x="12845" y="24045"/>
                      <a:pt x="12369" y="23907"/>
                    </a:cubicBezTo>
                    <a:cubicBezTo>
                      <a:pt x="12304" y="23885"/>
                      <a:pt x="12239" y="23875"/>
                      <a:pt x="12173" y="23875"/>
                    </a:cubicBezTo>
                    <a:cubicBezTo>
                      <a:pt x="11878" y="23875"/>
                      <a:pt x="11581" y="24073"/>
                      <a:pt x="11339" y="24283"/>
                    </a:cubicBezTo>
                    <a:cubicBezTo>
                      <a:pt x="10763" y="24779"/>
                      <a:pt x="10268" y="25334"/>
                      <a:pt x="9851" y="25968"/>
                    </a:cubicBezTo>
                    <a:cubicBezTo>
                      <a:pt x="11080" y="23569"/>
                      <a:pt x="12013" y="20992"/>
                      <a:pt x="12666" y="18336"/>
                    </a:cubicBezTo>
                    <a:cubicBezTo>
                      <a:pt x="12983" y="17048"/>
                      <a:pt x="13221" y="15700"/>
                      <a:pt x="13062" y="14392"/>
                    </a:cubicBezTo>
                    <a:cubicBezTo>
                      <a:pt x="13023" y="14094"/>
                      <a:pt x="12924" y="13777"/>
                      <a:pt x="12687" y="13678"/>
                    </a:cubicBezTo>
                    <a:cubicBezTo>
                      <a:pt x="12631" y="13654"/>
                      <a:pt x="12576" y="13643"/>
                      <a:pt x="12522" y="13643"/>
                    </a:cubicBezTo>
                    <a:cubicBezTo>
                      <a:pt x="12268" y="13643"/>
                      <a:pt x="12037" y="13886"/>
                      <a:pt x="11873" y="14115"/>
                    </a:cubicBezTo>
                    <a:cubicBezTo>
                      <a:pt x="10982" y="15323"/>
                      <a:pt x="10208" y="16631"/>
                      <a:pt x="9594" y="18019"/>
                    </a:cubicBezTo>
                    <a:cubicBezTo>
                      <a:pt x="10546" y="14313"/>
                      <a:pt x="12290" y="7592"/>
                      <a:pt x="10863" y="6661"/>
                    </a:cubicBezTo>
                    <a:cubicBezTo>
                      <a:pt x="10795" y="6631"/>
                      <a:pt x="10728" y="6617"/>
                      <a:pt x="10661" y="6617"/>
                    </a:cubicBezTo>
                    <a:cubicBezTo>
                      <a:pt x="10336" y="6617"/>
                      <a:pt x="10029" y="6943"/>
                      <a:pt x="9832" y="7256"/>
                    </a:cubicBezTo>
                    <a:cubicBezTo>
                      <a:pt x="9405" y="7920"/>
                      <a:pt x="8540" y="9905"/>
                      <a:pt x="8520" y="9905"/>
                    </a:cubicBezTo>
                    <a:cubicBezTo>
                      <a:pt x="8516" y="9905"/>
                      <a:pt x="8535" y="9852"/>
                      <a:pt x="8583" y="9733"/>
                    </a:cubicBezTo>
                    <a:cubicBezTo>
                      <a:pt x="8781" y="9257"/>
                      <a:pt x="9177" y="614"/>
                      <a:pt x="662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27" name="Google Shape;3027;p30"/>
              <p:cNvSpPr/>
              <p:nvPr/>
            </p:nvSpPr>
            <p:spPr>
              <a:xfrm>
                <a:off x="5759400" y="2990350"/>
                <a:ext cx="178425" cy="703986"/>
              </a:xfrm>
              <a:custGeom>
                <a:avLst/>
                <a:gdLst/>
                <a:ahLst/>
                <a:cxnLst/>
                <a:rect l="l" t="t" r="r" b="b"/>
                <a:pathLst>
                  <a:path w="7137" h="26563" extrusionOk="0">
                    <a:moveTo>
                      <a:pt x="3569" y="0"/>
                    </a:moveTo>
                    <a:cubicBezTo>
                      <a:pt x="2181" y="436"/>
                      <a:pt x="2399" y="6542"/>
                      <a:pt x="2498" y="6879"/>
                    </a:cubicBezTo>
                    <a:cubicBezTo>
                      <a:pt x="2524" y="6966"/>
                      <a:pt x="2534" y="7004"/>
                      <a:pt x="2532" y="7004"/>
                    </a:cubicBezTo>
                    <a:cubicBezTo>
                      <a:pt x="2520" y="7004"/>
                      <a:pt x="2063" y="5594"/>
                      <a:pt x="1824" y="5135"/>
                    </a:cubicBezTo>
                    <a:cubicBezTo>
                      <a:pt x="1727" y="4908"/>
                      <a:pt x="1563" y="4681"/>
                      <a:pt x="1388" y="4681"/>
                    </a:cubicBezTo>
                    <a:cubicBezTo>
                      <a:pt x="1349" y="4681"/>
                      <a:pt x="1309" y="4693"/>
                      <a:pt x="1269" y="4718"/>
                    </a:cubicBezTo>
                    <a:cubicBezTo>
                      <a:pt x="496" y="5373"/>
                      <a:pt x="1447" y="10110"/>
                      <a:pt x="1962" y="12747"/>
                    </a:cubicBezTo>
                    <a:cubicBezTo>
                      <a:pt x="1626" y="11756"/>
                      <a:pt x="1209" y="10823"/>
                      <a:pt x="733" y="9972"/>
                    </a:cubicBezTo>
                    <a:cubicBezTo>
                      <a:pt x="632" y="9819"/>
                      <a:pt x="501" y="9638"/>
                      <a:pt x="367" y="9638"/>
                    </a:cubicBezTo>
                    <a:cubicBezTo>
                      <a:pt x="344" y="9638"/>
                      <a:pt x="320" y="9643"/>
                      <a:pt x="297" y="9655"/>
                    </a:cubicBezTo>
                    <a:cubicBezTo>
                      <a:pt x="159" y="9734"/>
                      <a:pt x="99" y="9972"/>
                      <a:pt x="80" y="10170"/>
                    </a:cubicBezTo>
                    <a:cubicBezTo>
                      <a:pt x="1" y="11101"/>
                      <a:pt x="120" y="12052"/>
                      <a:pt x="297" y="12964"/>
                    </a:cubicBezTo>
                    <a:cubicBezTo>
                      <a:pt x="654" y="14848"/>
                      <a:pt x="1150" y="16651"/>
                      <a:pt x="1824" y="18356"/>
                    </a:cubicBezTo>
                    <a:cubicBezTo>
                      <a:pt x="1587" y="17920"/>
                      <a:pt x="1328" y="17504"/>
                      <a:pt x="1011" y="17167"/>
                    </a:cubicBezTo>
                    <a:cubicBezTo>
                      <a:pt x="879" y="17019"/>
                      <a:pt x="719" y="16870"/>
                      <a:pt x="555" y="16870"/>
                    </a:cubicBezTo>
                    <a:cubicBezTo>
                      <a:pt x="522" y="16870"/>
                      <a:pt x="489" y="16876"/>
                      <a:pt x="456" y="16889"/>
                    </a:cubicBezTo>
                    <a:cubicBezTo>
                      <a:pt x="199" y="16989"/>
                      <a:pt x="120" y="17465"/>
                      <a:pt x="139" y="17841"/>
                    </a:cubicBezTo>
                    <a:cubicBezTo>
                      <a:pt x="159" y="18396"/>
                      <a:pt x="318" y="18932"/>
                      <a:pt x="477" y="19426"/>
                    </a:cubicBezTo>
                    <a:cubicBezTo>
                      <a:pt x="1288" y="21984"/>
                      <a:pt x="2319" y="24382"/>
                      <a:pt x="3569" y="26563"/>
                    </a:cubicBezTo>
                    <a:cubicBezTo>
                      <a:pt x="4798" y="24382"/>
                      <a:pt x="5848" y="21984"/>
                      <a:pt x="6641" y="19426"/>
                    </a:cubicBezTo>
                    <a:cubicBezTo>
                      <a:pt x="6799" y="18932"/>
                      <a:pt x="6958" y="18396"/>
                      <a:pt x="6997" y="17841"/>
                    </a:cubicBezTo>
                    <a:cubicBezTo>
                      <a:pt x="7018" y="17465"/>
                      <a:pt x="6918" y="16989"/>
                      <a:pt x="6680" y="16889"/>
                    </a:cubicBezTo>
                    <a:cubicBezTo>
                      <a:pt x="6647" y="16876"/>
                      <a:pt x="6613" y="16870"/>
                      <a:pt x="6579" y="16870"/>
                    </a:cubicBezTo>
                    <a:cubicBezTo>
                      <a:pt x="6411" y="16870"/>
                      <a:pt x="6238" y="17019"/>
                      <a:pt x="6106" y="17167"/>
                    </a:cubicBezTo>
                    <a:cubicBezTo>
                      <a:pt x="5808" y="17504"/>
                      <a:pt x="5531" y="17920"/>
                      <a:pt x="5313" y="18356"/>
                    </a:cubicBezTo>
                    <a:cubicBezTo>
                      <a:pt x="5967" y="16651"/>
                      <a:pt x="6482" y="14848"/>
                      <a:pt x="6839" y="12964"/>
                    </a:cubicBezTo>
                    <a:cubicBezTo>
                      <a:pt x="6997" y="12052"/>
                      <a:pt x="7137" y="11101"/>
                      <a:pt x="7037" y="10170"/>
                    </a:cubicBezTo>
                    <a:cubicBezTo>
                      <a:pt x="7018" y="9972"/>
                      <a:pt x="6978" y="9734"/>
                      <a:pt x="6839" y="9655"/>
                    </a:cubicBezTo>
                    <a:cubicBezTo>
                      <a:pt x="6816" y="9643"/>
                      <a:pt x="6792" y="9638"/>
                      <a:pt x="6769" y="9638"/>
                    </a:cubicBezTo>
                    <a:cubicBezTo>
                      <a:pt x="6630" y="9638"/>
                      <a:pt x="6488" y="9819"/>
                      <a:pt x="6403" y="9972"/>
                    </a:cubicBezTo>
                    <a:cubicBezTo>
                      <a:pt x="5908" y="10823"/>
                      <a:pt x="5511" y="11756"/>
                      <a:pt x="5174" y="12747"/>
                    </a:cubicBezTo>
                    <a:cubicBezTo>
                      <a:pt x="5689" y="10110"/>
                      <a:pt x="6622" y="5373"/>
                      <a:pt x="5848" y="4718"/>
                    </a:cubicBezTo>
                    <a:cubicBezTo>
                      <a:pt x="5811" y="4693"/>
                      <a:pt x="5775" y="4681"/>
                      <a:pt x="5738" y="4681"/>
                    </a:cubicBezTo>
                    <a:cubicBezTo>
                      <a:pt x="5573" y="4681"/>
                      <a:pt x="5407" y="4908"/>
                      <a:pt x="5293" y="5135"/>
                    </a:cubicBezTo>
                    <a:cubicBezTo>
                      <a:pt x="5072" y="5594"/>
                      <a:pt x="4602" y="7004"/>
                      <a:pt x="4587" y="7004"/>
                    </a:cubicBezTo>
                    <a:cubicBezTo>
                      <a:pt x="4584" y="7004"/>
                      <a:pt x="4594" y="6966"/>
                      <a:pt x="4619" y="6879"/>
                    </a:cubicBezTo>
                    <a:cubicBezTo>
                      <a:pt x="4738" y="6542"/>
                      <a:pt x="4936" y="436"/>
                      <a:pt x="3569" y="0"/>
                    </a:cubicBezTo>
                    <a:close/>
                  </a:path>
                </a:pathLst>
              </a:custGeom>
              <a:solidFill>
                <a:srgbClr val="191919">
                  <a:alpha val="128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28" name="Google Shape;3028;p30"/>
              <p:cNvSpPr/>
              <p:nvPr/>
            </p:nvSpPr>
            <p:spPr>
              <a:xfrm>
                <a:off x="5725918" y="3408154"/>
                <a:ext cx="120741" cy="278783"/>
              </a:xfrm>
              <a:custGeom>
                <a:avLst/>
                <a:gdLst/>
                <a:ahLst/>
                <a:cxnLst/>
                <a:rect l="l" t="t" r="r" b="b"/>
                <a:pathLst>
                  <a:path w="6176" h="11910" extrusionOk="0">
                    <a:moveTo>
                      <a:pt x="144" y="0"/>
                    </a:moveTo>
                    <a:cubicBezTo>
                      <a:pt x="75" y="0"/>
                      <a:pt x="0" y="73"/>
                      <a:pt x="28" y="154"/>
                    </a:cubicBezTo>
                    <a:cubicBezTo>
                      <a:pt x="722" y="1740"/>
                      <a:pt x="1396" y="3345"/>
                      <a:pt x="2110" y="4930"/>
                    </a:cubicBezTo>
                    <a:cubicBezTo>
                      <a:pt x="2803" y="6458"/>
                      <a:pt x="3635" y="7924"/>
                      <a:pt x="4488" y="9371"/>
                    </a:cubicBezTo>
                    <a:cubicBezTo>
                      <a:pt x="4964" y="10203"/>
                      <a:pt x="5459" y="11036"/>
                      <a:pt x="5935" y="11868"/>
                    </a:cubicBezTo>
                    <a:cubicBezTo>
                      <a:pt x="5957" y="11897"/>
                      <a:pt x="5988" y="11909"/>
                      <a:pt x="6020" y="11909"/>
                    </a:cubicBezTo>
                    <a:cubicBezTo>
                      <a:pt x="6097" y="11909"/>
                      <a:pt x="6176" y="11834"/>
                      <a:pt x="6133" y="11749"/>
                    </a:cubicBezTo>
                    <a:cubicBezTo>
                      <a:pt x="5261" y="10283"/>
                      <a:pt x="4369" y="8816"/>
                      <a:pt x="3556" y="7309"/>
                    </a:cubicBezTo>
                    <a:cubicBezTo>
                      <a:pt x="2744" y="5842"/>
                      <a:pt x="2049" y="4296"/>
                      <a:pt x="1375" y="2750"/>
                    </a:cubicBezTo>
                    <a:cubicBezTo>
                      <a:pt x="1000" y="1838"/>
                      <a:pt x="603" y="947"/>
                      <a:pt x="226" y="54"/>
                    </a:cubicBezTo>
                    <a:cubicBezTo>
                      <a:pt x="207" y="16"/>
                      <a:pt x="176" y="0"/>
                      <a:pt x="14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29" name="Google Shape;3029;p30"/>
              <p:cNvSpPr/>
              <p:nvPr/>
            </p:nvSpPr>
            <p:spPr>
              <a:xfrm>
                <a:off x="5843926" y="3418358"/>
                <a:ext cx="149968" cy="209895"/>
              </a:xfrm>
              <a:custGeom>
                <a:avLst/>
                <a:gdLst/>
                <a:ahLst/>
                <a:cxnLst/>
                <a:rect l="l" t="t" r="r" b="b"/>
                <a:pathLst>
                  <a:path w="7671" h="8967" extrusionOk="0">
                    <a:moveTo>
                      <a:pt x="7533" y="1"/>
                    </a:moveTo>
                    <a:cubicBezTo>
                      <a:pt x="7501" y="1"/>
                      <a:pt x="7471" y="16"/>
                      <a:pt x="7452" y="54"/>
                    </a:cubicBezTo>
                    <a:cubicBezTo>
                      <a:pt x="5945" y="2631"/>
                      <a:pt x="4101" y="4991"/>
                      <a:pt x="1960" y="7071"/>
                    </a:cubicBezTo>
                    <a:cubicBezTo>
                      <a:pt x="1366" y="7666"/>
                      <a:pt x="731" y="8242"/>
                      <a:pt x="78" y="8797"/>
                    </a:cubicBezTo>
                    <a:cubicBezTo>
                      <a:pt x="1" y="8858"/>
                      <a:pt x="78" y="8967"/>
                      <a:pt x="163" y="8967"/>
                    </a:cubicBezTo>
                    <a:cubicBezTo>
                      <a:pt x="188" y="8967"/>
                      <a:pt x="214" y="8957"/>
                      <a:pt x="236" y="8935"/>
                    </a:cubicBezTo>
                    <a:cubicBezTo>
                      <a:pt x="2536" y="6992"/>
                      <a:pt x="4577" y="4772"/>
                      <a:pt x="6282" y="2295"/>
                    </a:cubicBezTo>
                    <a:cubicBezTo>
                      <a:pt x="6757" y="1600"/>
                      <a:pt x="7214" y="887"/>
                      <a:pt x="7630" y="154"/>
                    </a:cubicBezTo>
                    <a:cubicBezTo>
                      <a:pt x="7671" y="73"/>
                      <a:pt x="7600" y="1"/>
                      <a:pt x="753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30" name="Google Shape;3030;p30"/>
              <p:cNvSpPr/>
              <p:nvPr/>
            </p:nvSpPr>
            <p:spPr>
              <a:xfrm>
                <a:off x="5841638" y="3353504"/>
                <a:ext cx="128522" cy="169026"/>
              </a:xfrm>
              <a:custGeom>
                <a:avLst/>
                <a:gdLst/>
                <a:ahLst/>
                <a:cxnLst/>
                <a:rect l="l" t="t" r="r" b="b"/>
                <a:pathLst>
                  <a:path w="6574" h="7221" extrusionOk="0">
                    <a:moveTo>
                      <a:pt x="6428" y="0"/>
                    </a:moveTo>
                    <a:cubicBezTo>
                      <a:pt x="6396" y="0"/>
                      <a:pt x="6364" y="14"/>
                      <a:pt x="6340" y="50"/>
                    </a:cubicBezTo>
                    <a:cubicBezTo>
                      <a:pt x="4932" y="2053"/>
                      <a:pt x="3208" y="3777"/>
                      <a:pt x="1503" y="5542"/>
                    </a:cubicBezTo>
                    <a:cubicBezTo>
                      <a:pt x="1027" y="6036"/>
                      <a:pt x="531" y="6533"/>
                      <a:pt x="76" y="7048"/>
                    </a:cubicBezTo>
                    <a:cubicBezTo>
                      <a:pt x="0" y="7123"/>
                      <a:pt x="73" y="7221"/>
                      <a:pt x="147" y="7221"/>
                    </a:cubicBezTo>
                    <a:cubicBezTo>
                      <a:pt x="171" y="7221"/>
                      <a:pt x="195" y="7210"/>
                      <a:pt x="214" y="7186"/>
                    </a:cubicBezTo>
                    <a:cubicBezTo>
                      <a:pt x="1900" y="5383"/>
                      <a:pt x="3684" y="3678"/>
                      <a:pt x="5269" y="1775"/>
                    </a:cubicBezTo>
                    <a:cubicBezTo>
                      <a:pt x="5706" y="1260"/>
                      <a:pt x="6121" y="724"/>
                      <a:pt x="6518" y="150"/>
                    </a:cubicBezTo>
                    <a:cubicBezTo>
                      <a:pt x="6573" y="80"/>
                      <a:pt x="6502" y="0"/>
                      <a:pt x="642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31" name="Google Shape;3031;p30"/>
              <p:cNvSpPr/>
              <p:nvPr/>
            </p:nvSpPr>
            <p:spPr>
              <a:xfrm>
                <a:off x="5843965" y="3224896"/>
                <a:ext cx="141014" cy="199291"/>
              </a:xfrm>
              <a:custGeom>
                <a:avLst/>
                <a:gdLst/>
                <a:ahLst/>
                <a:cxnLst/>
                <a:rect l="l" t="t" r="r" b="b"/>
                <a:pathLst>
                  <a:path w="7213" h="8514" extrusionOk="0">
                    <a:moveTo>
                      <a:pt x="7070" y="1"/>
                    </a:moveTo>
                    <a:cubicBezTo>
                      <a:pt x="7035" y="1"/>
                      <a:pt x="7000" y="17"/>
                      <a:pt x="6974" y="55"/>
                    </a:cubicBezTo>
                    <a:cubicBezTo>
                      <a:pt x="5566" y="2434"/>
                      <a:pt x="3684" y="4495"/>
                      <a:pt x="1781" y="6517"/>
                    </a:cubicBezTo>
                    <a:cubicBezTo>
                      <a:pt x="1205" y="7112"/>
                      <a:pt x="650" y="7725"/>
                      <a:pt x="76" y="8341"/>
                    </a:cubicBezTo>
                    <a:cubicBezTo>
                      <a:pt x="0" y="8415"/>
                      <a:pt x="73" y="8513"/>
                      <a:pt x="147" y="8513"/>
                    </a:cubicBezTo>
                    <a:cubicBezTo>
                      <a:pt x="171" y="8513"/>
                      <a:pt x="195" y="8503"/>
                      <a:pt x="214" y="8479"/>
                    </a:cubicBezTo>
                    <a:cubicBezTo>
                      <a:pt x="2177" y="6417"/>
                      <a:pt x="4178" y="4376"/>
                      <a:pt x="5864" y="2096"/>
                    </a:cubicBezTo>
                    <a:cubicBezTo>
                      <a:pt x="6340" y="1461"/>
                      <a:pt x="6776" y="827"/>
                      <a:pt x="7172" y="153"/>
                    </a:cubicBezTo>
                    <a:cubicBezTo>
                      <a:pt x="7212" y="72"/>
                      <a:pt x="7143" y="1"/>
                      <a:pt x="707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32" name="Google Shape;3032;p30"/>
              <p:cNvSpPr/>
              <p:nvPr/>
            </p:nvSpPr>
            <p:spPr>
              <a:xfrm>
                <a:off x="5706250" y="3179070"/>
                <a:ext cx="141464" cy="285642"/>
              </a:xfrm>
              <a:custGeom>
                <a:avLst/>
                <a:gdLst/>
                <a:ahLst/>
                <a:cxnLst/>
                <a:rect l="l" t="t" r="r" b="b"/>
                <a:pathLst>
                  <a:path w="7236" h="12203" extrusionOk="0">
                    <a:moveTo>
                      <a:pt x="154" y="0"/>
                    </a:moveTo>
                    <a:cubicBezTo>
                      <a:pt x="78" y="0"/>
                      <a:pt x="1" y="84"/>
                      <a:pt x="42" y="168"/>
                    </a:cubicBezTo>
                    <a:cubicBezTo>
                      <a:pt x="975" y="1696"/>
                      <a:pt x="1747" y="3281"/>
                      <a:pt x="2561" y="4867"/>
                    </a:cubicBezTo>
                    <a:cubicBezTo>
                      <a:pt x="3393" y="6493"/>
                      <a:pt x="4265" y="8058"/>
                      <a:pt x="5257" y="9564"/>
                    </a:cubicBezTo>
                    <a:cubicBezTo>
                      <a:pt x="5831" y="10437"/>
                      <a:pt x="6425" y="11290"/>
                      <a:pt x="7001" y="12162"/>
                    </a:cubicBezTo>
                    <a:cubicBezTo>
                      <a:pt x="7024" y="12190"/>
                      <a:pt x="7055" y="12202"/>
                      <a:pt x="7085" y="12202"/>
                    </a:cubicBezTo>
                    <a:cubicBezTo>
                      <a:pt x="7161" y="12202"/>
                      <a:pt x="7235" y="12128"/>
                      <a:pt x="7179" y="12043"/>
                    </a:cubicBezTo>
                    <a:cubicBezTo>
                      <a:pt x="6168" y="10537"/>
                      <a:pt x="5117" y="9030"/>
                      <a:pt x="4186" y="7444"/>
                    </a:cubicBezTo>
                    <a:cubicBezTo>
                      <a:pt x="3293" y="5898"/>
                      <a:pt x="2521" y="4292"/>
                      <a:pt x="1688" y="2706"/>
                    </a:cubicBezTo>
                    <a:cubicBezTo>
                      <a:pt x="1232" y="1815"/>
                      <a:pt x="756" y="922"/>
                      <a:pt x="241" y="50"/>
                    </a:cubicBezTo>
                    <a:cubicBezTo>
                      <a:pt x="217" y="15"/>
                      <a:pt x="186" y="0"/>
                      <a:pt x="15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33" name="Google Shape;3033;p30"/>
              <p:cNvSpPr/>
              <p:nvPr/>
            </p:nvSpPr>
            <p:spPr>
              <a:xfrm>
                <a:off x="5748851" y="3051725"/>
                <a:ext cx="97379" cy="277824"/>
              </a:xfrm>
              <a:custGeom>
                <a:avLst/>
                <a:gdLst/>
                <a:ahLst/>
                <a:cxnLst/>
                <a:rect l="l" t="t" r="r" b="b"/>
                <a:pathLst>
                  <a:path w="4981" h="11869" extrusionOk="0">
                    <a:moveTo>
                      <a:pt x="126" y="0"/>
                    </a:moveTo>
                    <a:cubicBezTo>
                      <a:pt x="63" y="0"/>
                      <a:pt x="1" y="55"/>
                      <a:pt x="25" y="138"/>
                    </a:cubicBezTo>
                    <a:cubicBezTo>
                      <a:pt x="1035" y="3251"/>
                      <a:pt x="2285" y="6264"/>
                      <a:pt x="3612" y="9257"/>
                    </a:cubicBezTo>
                    <a:cubicBezTo>
                      <a:pt x="3989" y="10110"/>
                      <a:pt x="4386" y="10962"/>
                      <a:pt x="4762" y="11815"/>
                    </a:cubicBezTo>
                    <a:cubicBezTo>
                      <a:pt x="4781" y="11853"/>
                      <a:pt x="4812" y="11868"/>
                      <a:pt x="4843" y="11868"/>
                    </a:cubicBezTo>
                    <a:cubicBezTo>
                      <a:pt x="4911" y="11868"/>
                      <a:pt x="4981" y="11796"/>
                      <a:pt x="4941" y="11715"/>
                    </a:cubicBezTo>
                    <a:cubicBezTo>
                      <a:pt x="3593" y="8722"/>
                      <a:pt x="2245" y="5728"/>
                      <a:pt x="1114" y="2636"/>
                    </a:cubicBezTo>
                    <a:cubicBezTo>
                      <a:pt x="797" y="1785"/>
                      <a:pt x="520" y="931"/>
                      <a:pt x="223" y="80"/>
                    </a:cubicBezTo>
                    <a:cubicBezTo>
                      <a:pt x="207" y="24"/>
                      <a:pt x="166" y="0"/>
                      <a:pt x="12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34" name="Google Shape;3034;p30"/>
              <p:cNvSpPr/>
              <p:nvPr/>
            </p:nvSpPr>
            <p:spPr>
              <a:xfrm>
                <a:off x="5843476" y="3059355"/>
                <a:ext cx="119333" cy="199643"/>
              </a:xfrm>
              <a:custGeom>
                <a:avLst/>
                <a:gdLst/>
                <a:ahLst/>
                <a:cxnLst/>
                <a:rect l="l" t="t" r="r" b="b"/>
                <a:pathLst>
                  <a:path w="6104" h="8529" extrusionOk="0">
                    <a:moveTo>
                      <a:pt x="5948" y="1"/>
                    </a:moveTo>
                    <a:cubicBezTo>
                      <a:pt x="5917" y="1"/>
                      <a:pt x="5886" y="15"/>
                      <a:pt x="5868" y="50"/>
                    </a:cubicBezTo>
                    <a:cubicBezTo>
                      <a:pt x="4441" y="2251"/>
                      <a:pt x="3035" y="4451"/>
                      <a:pt x="1468" y="6552"/>
                    </a:cubicBezTo>
                    <a:cubicBezTo>
                      <a:pt x="1013" y="7167"/>
                      <a:pt x="537" y="7762"/>
                      <a:pt x="61" y="8336"/>
                    </a:cubicBezTo>
                    <a:cubicBezTo>
                      <a:pt x="1" y="8427"/>
                      <a:pt x="66" y="8529"/>
                      <a:pt x="145" y="8529"/>
                    </a:cubicBezTo>
                    <a:cubicBezTo>
                      <a:pt x="170" y="8529"/>
                      <a:pt x="196" y="8519"/>
                      <a:pt x="220" y="8495"/>
                    </a:cubicBezTo>
                    <a:cubicBezTo>
                      <a:pt x="1904" y="6454"/>
                      <a:pt x="3391" y="4253"/>
                      <a:pt x="4838" y="2033"/>
                    </a:cubicBezTo>
                    <a:cubicBezTo>
                      <a:pt x="5234" y="1419"/>
                      <a:pt x="5651" y="785"/>
                      <a:pt x="6048" y="150"/>
                    </a:cubicBezTo>
                    <a:cubicBezTo>
                      <a:pt x="6103" y="80"/>
                      <a:pt x="6022" y="1"/>
                      <a:pt x="594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35" name="Google Shape;3035;p30"/>
              <p:cNvSpPr/>
              <p:nvPr/>
            </p:nvSpPr>
            <p:spPr>
              <a:xfrm>
                <a:off x="5842349" y="2975202"/>
                <a:ext cx="56049" cy="93803"/>
              </a:xfrm>
              <a:custGeom>
                <a:avLst/>
                <a:gdLst/>
                <a:ahLst/>
                <a:cxnLst/>
                <a:rect l="l" t="t" r="r" b="b"/>
                <a:pathLst>
                  <a:path w="3427" h="4803" extrusionOk="0">
                    <a:moveTo>
                      <a:pt x="3275" y="0"/>
                    </a:moveTo>
                    <a:cubicBezTo>
                      <a:pt x="3245" y="0"/>
                      <a:pt x="3214" y="12"/>
                      <a:pt x="3191" y="41"/>
                    </a:cubicBezTo>
                    <a:cubicBezTo>
                      <a:pt x="2339" y="1190"/>
                      <a:pt x="1784" y="2538"/>
                      <a:pt x="912" y="3688"/>
                    </a:cubicBezTo>
                    <a:cubicBezTo>
                      <a:pt x="674" y="4026"/>
                      <a:pt x="397" y="4343"/>
                      <a:pt x="80" y="4620"/>
                    </a:cubicBezTo>
                    <a:cubicBezTo>
                      <a:pt x="0" y="4699"/>
                      <a:pt x="84" y="4802"/>
                      <a:pt x="172" y="4802"/>
                    </a:cubicBezTo>
                    <a:cubicBezTo>
                      <a:pt x="194" y="4802"/>
                      <a:pt x="218" y="4795"/>
                      <a:pt x="238" y="4779"/>
                    </a:cubicBezTo>
                    <a:cubicBezTo>
                      <a:pt x="1309" y="3767"/>
                      <a:pt x="1943" y="2440"/>
                      <a:pt x="2676" y="1211"/>
                    </a:cubicBezTo>
                    <a:cubicBezTo>
                      <a:pt x="2894" y="834"/>
                      <a:pt x="3112" y="497"/>
                      <a:pt x="3370" y="160"/>
                    </a:cubicBezTo>
                    <a:cubicBezTo>
                      <a:pt x="3427" y="75"/>
                      <a:pt x="3352" y="0"/>
                      <a:pt x="327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36" name="Google Shape;3036;p30"/>
              <p:cNvSpPr/>
              <p:nvPr/>
            </p:nvSpPr>
            <p:spPr>
              <a:xfrm>
                <a:off x="5797825" y="2921315"/>
                <a:ext cx="47956" cy="79890"/>
              </a:xfrm>
              <a:custGeom>
                <a:avLst/>
                <a:gdLst/>
                <a:ahLst/>
                <a:cxnLst/>
                <a:rect l="l" t="t" r="r" b="b"/>
                <a:pathLst>
                  <a:path w="2453" h="3413" extrusionOk="0">
                    <a:moveTo>
                      <a:pt x="160" y="1"/>
                    </a:moveTo>
                    <a:cubicBezTo>
                      <a:pt x="85" y="1"/>
                      <a:pt x="1" y="75"/>
                      <a:pt x="57" y="160"/>
                    </a:cubicBezTo>
                    <a:cubicBezTo>
                      <a:pt x="771" y="1230"/>
                      <a:pt x="1503" y="2301"/>
                      <a:pt x="2217" y="3371"/>
                    </a:cubicBezTo>
                    <a:cubicBezTo>
                      <a:pt x="2240" y="3400"/>
                      <a:pt x="2271" y="3412"/>
                      <a:pt x="2302" y="3412"/>
                    </a:cubicBezTo>
                    <a:cubicBezTo>
                      <a:pt x="2378" y="3412"/>
                      <a:pt x="2453" y="3337"/>
                      <a:pt x="2396" y="3252"/>
                    </a:cubicBezTo>
                    <a:cubicBezTo>
                      <a:pt x="1683" y="2182"/>
                      <a:pt x="969" y="1112"/>
                      <a:pt x="235" y="41"/>
                    </a:cubicBezTo>
                    <a:cubicBezTo>
                      <a:pt x="218" y="13"/>
                      <a:pt x="190" y="1"/>
                      <a:pt x="16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37" name="Google Shape;3037;p30"/>
              <p:cNvSpPr/>
              <p:nvPr/>
            </p:nvSpPr>
            <p:spPr>
              <a:xfrm>
                <a:off x="5842342" y="2908700"/>
                <a:ext cx="4262" cy="974197"/>
              </a:xfrm>
              <a:custGeom>
                <a:avLst/>
                <a:gdLst/>
                <a:ahLst/>
                <a:cxnLst/>
                <a:rect l="l" t="t" r="r" b="b"/>
                <a:pathLst>
                  <a:path w="218" h="41619" extrusionOk="0">
                    <a:moveTo>
                      <a:pt x="109" y="1"/>
                    </a:moveTo>
                    <a:cubicBezTo>
                      <a:pt x="55" y="1"/>
                      <a:pt x="0" y="35"/>
                      <a:pt x="0" y="104"/>
                    </a:cubicBezTo>
                    <a:lnTo>
                      <a:pt x="0" y="16300"/>
                    </a:lnTo>
                    <a:lnTo>
                      <a:pt x="0" y="32415"/>
                    </a:lnTo>
                    <a:lnTo>
                      <a:pt x="0" y="41515"/>
                    </a:lnTo>
                    <a:cubicBezTo>
                      <a:pt x="0" y="41584"/>
                      <a:pt x="55" y="41618"/>
                      <a:pt x="109" y="41618"/>
                    </a:cubicBezTo>
                    <a:cubicBezTo>
                      <a:pt x="163" y="41618"/>
                      <a:pt x="218" y="41584"/>
                      <a:pt x="218" y="41515"/>
                    </a:cubicBezTo>
                    <a:lnTo>
                      <a:pt x="218" y="25319"/>
                    </a:lnTo>
                    <a:lnTo>
                      <a:pt x="218" y="9204"/>
                    </a:lnTo>
                    <a:lnTo>
                      <a:pt x="218" y="104"/>
                    </a:lnTo>
                    <a:cubicBezTo>
                      <a:pt x="218" y="35"/>
                      <a:pt x="163" y="1"/>
                      <a:pt x="10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grpSp>
        <p:nvGrpSpPr>
          <p:cNvPr id="3038" name="Google Shape;3038;p30"/>
          <p:cNvGrpSpPr/>
          <p:nvPr/>
        </p:nvGrpSpPr>
        <p:grpSpPr>
          <a:xfrm rot="9848423">
            <a:off x="410144" y="251011"/>
            <a:ext cx="1604509" cy="1450249"/>
            <a:chOff x="2401900" y="1895088"/>
            <a:chExt cx="1203300" cy="1087613"/>
          </a:xfrm>
        </p:grpSpPr>
        <p:sp>
          <p:nvSpPr>
            <p:cNvPr id="3039" name="Google Shape;3039;p30"/>
            <p:cNvSpPr/>
            <p:nvPr/>
          </p:nvSpPr>
          <p:spPr>
            <a:xfrm>
              <a:off x="2401900" y="1899500"/>
              <a:ext cx="1203300" cy="1083200"/>
            </a:xfrm>
            <a:custGeom>
              <a:avLst/>
              <a:gdLst/>
              <a:ahLst/>
              <a:cxnLst/>
              <a:rect l="l" t="t" r="r" b="b"/>
              <a:pathLst>
                <a:path w="48132" h="43328" extrusionOk="0">
                  <a:moveTo>
                    <a:pt x="0" y="1"/>
                  </a:moveTo>
                  <a:lnTo>
                    <a:pt x="0" y="1"/>
                  </a:lnTo>
                  <a:cubicBezTo>
                    <a:pt x="21" y="576"/>
                    <a:pt x="40" y="1131"/>
                    <a:pt x="60" y="1705"/>
                  </a:cubicBezTo>
                  <a:cubicBezTo>
                    <a:pt x="238" y="6661"/>
                    <a:pt x="555" y="11637"/>
                    <a:pt x="2141" y="16316"/>
                  </a:cubicBezTo>
                  <a:cubicBezTo>
                    <a:pt x="2141" y="16316"/>
                    <a:pt x="2954" y="16453"/>
                    <a:pt x="4087" y="16453"/>
                  </a:cubicBezTo>
                  <a:cubicBezTo>
                    <a:pt x="4923" y="16453"/>
                    <a:pt x="5933" y="16378"/>
                    <a:pt x="6919" y="16117"/>
                  </a:cubicBezTo>
                  <a:lnTo>
                    <a:pt x="6919" y="16117"/>
                  </a:lnTo>
                  <a:cubicBezTo>
                    <a:pt x="6919" y="16117"/>
                    <a:pt x="4718" y="17841"/>
                    <a:pt x="3192" y="18475"/>
                  </a:cubicBezTo>
                  <a:cubicBezTo>
                    <a:pt x="3192" y="18475"/>
                    <a:pt x="5590" y="22123"/>
                    <a:pt x="7672" y="24919"/>
                  </a:cubicBezTo>
                  <a:cubicBezTo>
                    <a:pt x="7672" y="24919"/>
                    <a:pt x="8603" y="24641"/>
                    <a:pt x="10427" y="23412"/>
                  </a:cubicBezTo>
                  <a:lnTo>
                    <a:pt x="10427" y="23412"/>
                  </a:lnTo>
                  <a:cubicBezTo>
                    <a:pt x="10427" y="23412"/>
                    <a:pt x="10249" y="24562"/>
                    <a:pt x="9396" y="26465"/>
                  </a:cubicBezTo>
                  <a:cubicBezTo>
                    <a:pt x="9396" y="26465"/>
                    <a:pt x="12409" y="29616"/>
                    <a:pt x="14808" y="31936"/>
                  </a:cubicBezTo>
                  <a:lnTo>
                    <a:pt x="17861" y="29655"/>
                  </a:lnTo>
                  <a:lnTo>
                    <a:pt x="17861" y="29655"/>
                  </a:lnTo>
                  <a:cubicBezTo>
                    <a:pt x="17861" y="29656"/>
                    <a:pt x="18139" y="31043"/>
                    <a:pt x="17385" y="33105"/>
                  </a:cubicBezTo>
                  <a:cubicBezTo>
                    <a:pt x="17385" y="33105"/>
                    <a:pt x="25198" y="37212"/>
                    <a:pt x="34368" y="37212"/>
                  </a:cubicBezTo>
                  <a:cubicBezTo>
                    <a:pt x="37081" y="37212"/>
                    <a:pt x="39914" y="36852"/>
                    <a:pt x="42698" y="35919"/>
                  </a:cubicBezTo>
                  <a:cubicBezTo>
                    <a:pt x="43015" y="36237"/>
                    <a:pt x="43313" y="36574"/>
                    <a:pt x="43631" y="36911"/>
                  </a:cubicBezTo>
                  <a:cubicBezTo>
                    <a:pt x="44979" y="38457"/>
                    <a:pt x="46287" y="40103"/>
                    <a:pt x="47257" y="41906"/>
                  </a:cubicBezTo>
                  <a:cubicBezTo>
                    <a:pt x="47495" y="42342"/>
                    <a:pt x="47714" y="42799"/>
                    <a:pt x="47912" y="43274"/>
                  </a:cubicBezTo>
                  <a:cubicBezTo>
                    <a:pt x="47931" y="43312"/>
                    <a:pt x="47961" y="43327"/>
                    <a:pt x="47991" y="43327"/>
                  </a:cubicBezTo>
                  <a:cubicBezTo>
                    <a:pt x="48059" y="43327"/>
                    <a:pt x="48131" y="43250"/>
                    <a:pt x="48090" y="43156"/>
                  </a:cubicBezTo>
                  <a:cubicBezTo>
                    <a:pt x="47297" y="41272"/>
                    <a:pt x="46108" y="39587"/>
                    <a:pt x="44820" y="38002"/>
                  </a:cubicBezTo>
                  <a:cubicBezTo>
                    <a:pt x="44186" y="37228"/>
                    <a:pt x="43531" y="36474"/>
                    <a:pt x="42838" y="35742"/>
                  </a:cubicBezTo>
                  <a:cubicBezTo>
                    <a:pt x="44384" y="25830"/>
                    <a:pt x="38139" y="19704"/>
                    <a:pt x="38139" y="19704"/>
                  </a:cubicBezTo>
                  <a:cubicBezTo>
                    <a:pt x="37049" y="20973"/>
                    <a:pt x="35345" y="21330"/>
                    <a:pt x="35345" y="21330"/>
                  </a:cubicBezTo>
                  <a:cubicBezTo>
                    <a:pt x="36257" y="20042"/>
                    <a:pt x="36851" y="18100"/>
                    <a:pt x="36851" y="18100"/>
                  </a:cubicBezTo>
                  <a:cubicBezTo>
                    <a:pt x="33957" y="14254"/>
                    <a:pt x="29893" y="11974"/>
                    <a:pt x="29893" y="11974"/>
                  </a:cubicBezTo>
                  <a:cubicBezTo>
                    <a:pt x="28584" y="13639"/>
                    <a:pt x="26919" y="15145"/>
                    <a:pt x="26919" y="15145"/>
                  </a:cubicBezTo>
                  <a:cubicBezTo>
                    <a:pt x="27316" y="13421"/>
                    <a:pt x="27376" y="10527"/>
                    <a:pt x="27376" y="10527"/>
                  </a:cubicBezTo>
                  <a:cubicBezTo>
                    <a:pt x="25135" y="8802"/>
                    <a:pt x="19407" y="6682"/>
                    <a:pt x="19407" y="6682"/>
                  </a:cubicBezTo>
                  <a:cubicBezTo>
                    <a:pt x="18514" y="8228"/>
                    <a:pt x="16434" y="9853"/>
                    <a:pt x="16434" y="9853"/>
                  </a:cubicBezTo>
                  <a:cubicBezTo>
                    <a:pt x="16989" y="7771"/>
                    <a:pt x="17246" y="5392"/>
                    <a:pt x="17246" y="5392"/>
                  </a:cubicBezTo>
                  <a:cubicBezTo>
                    <a:pt x="17246" y="5392"/>
                    <a:pt x="12528" y="2538"/>
                    <a:pt x="8286" y="2221"/>
                  </a:cubicBezTo>
                  <a:cubicBezTo>
                    <a:pt x="4025" y="1924"/>
                    <a:pt x="0" y="1"/>
                    <a:pt x="0" y="1"/>
                  </a:cubicBezTo>
                  <a:close/>
                </a:path>
              </a:pathLst>
            </a:custGeom>
            <a:solidFill>
              <a:schemeClr val="dk1"/>
            </a:solidFill>
            <a:ln w="152400" cap="flat" cmpd="sng">
              <a:solidFill>
                <a:schemeClr val="lt2"/>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nvGrpSpPr>
            <p:cNvPr id="3040" name="Google Shape;3040;p30"/>
            <p:cNvGrpSpPr/>
            <p:nvPr/>
          </p:nvGrpSpPr>
          <p:grpSpPr>
            <a:xfrm>
              <a:off x="2402050" y="1895088"/>
              <a:ext cx="1156651" cy="1051648"/>
              <a:chOff x="3295800" y="1931075"/>
              <a:chExt cx="1156651" cy="1051648"/>
            </a:xfrm>
          </p:grpSpPr>
          <p:sp>
            <p:nvSpPr>
              <p:cNvPr id="3041" name="Google Shape;3041;p30"/>
              <p:cNvSpPr/>
              <p:nvPr/>
            </p:nvSpPr>
            <p:spPr>
              <a:xfrm>
                <a:off x="3295800" y="1931075"/>
                <a:ext cx="1111075" cy="930525"/>
              </a:xfrm>
              <a:custGeom>
                <a:avLst/>
                <a:gdLst/>
                <a:ahLst/>
                <a:cxnLst/>
                <a:rect l="l" t="t" r="r" b="b"/>
                <a:pathLst>
                  <a:path w="44443" h="37221" extrusionOk="0">
                    <a:moveTo>
                      <a:pt x="0" y="0"/>
                    </a:moveTo>
                    <a:lnTo>
                      <a:pt x="59" y="1726"/>
                    </a:lnTo>
                    <a:cubicBezTo>
                      <a:pt x="238" y="6661"/>
                      <a:pt x="555" y="11656"/>
                      <a:pt x="2141" y="16334"/>
                    </a:cubicBezTo>
                    <a:cubicBezTo>
                      <a:pt x="2141" y="16334"/>
                      <a:pt x="2944" y="16464"/>
                      <a:pt x="4064" y="16464"/>
                    </a:cubicBezTo>
                    <a:cubicBezTo>
                      <a:pt x="4905" y="16464"/>
                      <a:pt x="5924" y="16391"/>
                      <a:pt x="6918" y="16136"/>
                    </a:cubicBezTo>
                    <a:lnTo>
                      <a:pt x="6918" y="16136"/>
                    </a:lnTo>
                    <a:cubicBezTo>
                      <a:pt x="6918" y="16136"/>
                      <a:pt x="4718" y="17841"/>
                      <a:pt x="3191" y="18475"/>
                    </a:cubicBezTo>
                    <a:cubicBezTo>
                      <a:pt x="3191" y="18475"/>
                      <a:pt x="5590" y="22143"/>
                      <a:pt x="7671" y="24937"/>
                    </a:cubicBezTo>
                    <a:cubicBezTo>
                      <a:pt x="7671" y="24937"/>
                      <a:pt x="8603" y="24660"/>
                      <a:pt x="10427" y="23431"/>
                    </a:cubicBezTo>
                    <a:lnTo>
                      <a:pt x="10427" y="23431"/>
                    </a:lnTo>
                    <a:cubicBezTo>
                      <a:pt x="10427" y="23431"/>
                      <a:pt x="10248" y="24561"/>
                      <a:pt x="9396" y="26483"/>
                    </a:cubicBezTo>
                    <a:cubicBezTo>
                      <a:pt x="9396" y="26483"/>
                      <a:pt x="12409" y="29636"/>
                      <a:pt x="14807" y="31955"/>
                    </a:cubicBezTo>
                    <a:lnTo>
                      <a:pt x="17860" y="29655"/>
                    </a:lnTo>
                    <a:lnTo>
                      <a:pt x="17860" y="29655"/>
                    </a:lnTo>
                    <a:cubicBezTo>
                      <a:pt x="17860" y="29655"/>
                      <a:pt x="18137" y="31063"/>
                      <a:pt x="17384" y="33125"/>
                    </a:cubicBezTo>
                    <a:cubicBezTo>
                      <a:pt x="17384" y="33125"/>
                      <a:pt x="25178" y="37221"/>
                      <a:pt x="34337" y="37221"/>
                    </a:cubicBezTo>
                    <a:cubicBezTo>
                      <a:pt x="37099" y="37221"/>
                      <a:pt x="39984" y="36848"/>
                      <a:pt x="42817" y="35879"/>
                    </a:cubicBezTo>
                    <a:cubicBezTo>
                      <a:pt x="44443" y="25889"/>
                      <a:pt x="38139" y="19704"/>
                      <a:pt x="38139" y="19704"/>
                    </a:cubicBezTo>
                    <a:cubicBezTo>
                      <a:pt x="37048" y="20993"/>
                      <a:pt x="35343" y="21350"/>
                      <a:pt x="35343" y="21350"/>
                    </a:cubicBezTo>
                    <a:cubicBezTo>
                      <a:pt x="36255" y="20061"/>
                      <a:pt x="36850" y="18099"/>
                      <a:pt x="36850" y="18099"/>
                    </a:cubicBezTo>
                    <a:cubicBezTo>
                      <a:pt x="33956" y="14273"/>
                      <a:pt x="29893" y="11994"/>
                      <a:pt x="29893" y="11994"/>
                    </a:cubicBezTo>
                    <a:cubicBezTo>
                      <a:pt x="28585" y="13638"/>
                      <a:pt x="26920" y="15145"/>
                      <a:pt x="26920" y="15145"/>
                    </a:cubicBezTo>
                    <a:cubicBezTo>
                      <a:pt x="27316" y="13440"/>
                      <a:pt x="27375" y="10546"/>
                      <a:pt x="27375" y="10546"/>
                    </a:cubicBezTo>
                    <a:cubicBezTo>
                      <a:pt x="25136" y="8822"/>
                      <a:pt x="19406" y="6700"/>
                      <a:pt x="19406" y="6700"/>
                    </a:cubicBezTo>
                    <a:cubicBezTo>
                      <a:pt x="18515" y="8227"/>
                      <a:pt x="16433" y="9853"/>
                      <a:pt x="16433" y="9853"/>
                    </a:cubicBezTo>
                    <a:cubicBezTo>
                      <a:pt x="16988" y="7791"/>
                      <a:pt x="17246" y="5413"/>
                      <a:pt x="17246" y="5413"/>
                    </a:cubicBezTo>
                    <a:cubicBezTo>
                      <a:pt x="17246" y="5413"/>
                      <a:pt x="12528" y="2538"/>
                      <a:pt x="8286" y="2241"/>
                    </a:cubicBezTo>
                    <a:cubicBezTo>
                      <a:pt x="4024" y="1924"/>
                      <a:pt x="0" y="0"/>
                      <a:pt x="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42" name="Google Shape;3042;p30"/>
              <p:cNvSpPr/>
              <p:nvPr/>
            </p:nvSpPr>
            <p:spPr>
              <a:xfrm>
                <a:off x="3371377" y="2028475"/>
                <a:ext cx="989373" cy="786271"/>
              </a:xfrm>
              <a:custGeom>
                <a:avLst/>
                <a:gdLst/>
                <a:ahLst/>
                <a:cxnLst/>
                <a:rect l="l" t="t" r="r" b="b"/>
                <a:pathLst>
                  <a:path w="37494" h="29487" extrusionOk="0">
                    <a:moveTo>
                      <a:pt x="1" y="1"/>
                    </a:moveTo>
                    <a:lnTo>
                      <a:pt x="1" y="1"/>
                    </a:lnTo>
                    <a:cubicBezTo>
                      <a:pt x="9247" y="27141"/>
                      <a:pt x="30385" y="29486"/>
                      <a:pt x="36060" y="29486"/>
                    </a:cubicBezTo>
                    <a:cubicBezTo>
                      <a:pt x="36980" y="29486"/>
                      <a:pt x="37493" y="29425"/>
                      <a:pt x="37485" y="29397"/>
                    </a:cubicBezTo>
                    <a:cubicBezTo>
                      <a:pt x="30726" y="10348"/>
                      <a:pt x="1" y="1"/>
                      <a:pt x="1" y="1"/>
                    </a:cubicBezTo>
                    <a:close/>
                  </a:path>
                </a:pathLst>
              </a:custGeom>
              <a:solidFill>
                <a:srgbClr val="191919">
                  <a:alpha val="128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43" name="Google Shape;3043;p30"/>
              <p:cNvSpPr/>
              <p:nvPr/>
            </p:nvSpPr>
            <p:spPr>
              <a:xfrm>
                <a:off x="3601474" y="2047537"/>
                <a:ext cx="54905" cy="195530"/>
              </a:xfrm>
              <a:custGeom>
                <a:avLst/>
                <a:gdLst/>
                <a:ahLst/>
                <a:cxnLst/>
                <a:rect l="l" t="t" r="r" b="b"/>
                <a:pathLst>
                  <a:path w="2924" h="10413" extrusionOk="0">
                    <a:moveTo>
                      <a:pt x="2785" y="1"/>
                    </a:moveTo>
                    <a:cubicBezTo>
                      <a:pt x="2745" y="1"/>
                      <a:pt x="2708" y="20"/>
                      <a:pt x="2701" y="66"/>
                    </a:cubicBezTo>
                    <a:cubicBezTo>
                      <a:pt x="2205" y="2762"/>
                      <a:pt x="1551" y="5437"/>
                      <a:pt x="738" y="8054"/>
                    </a:cubicBezTo>
                    <a:cubicBezTo>
                      <a:pt x="521" y="8807"/>
                      <a:pt x="283" y="9541"/>
                      <a:pt x="24" y="10274"/>
                    </a:cubicBezTo>
                    <a:cubicBezTo>
                      <a:pt x="0" y="10358"/>
                      <a:pt x="63" y="10413"/>
                      <a:pt x="125" y="10413"/>
                    </a:cubicBezTo>
                    <a:cubicBezTo>
                      <a:pt x="166" y="10413"/>
                      <a:pt x="207" y="10389"/>
                      <a:pt x="222" y="10334"/>
                    </a:cubicBezTo>
                    <a:cubicBezTo>
                      <a:pt x="1115" y="7737"/>
                      <a:pt x="1848" y="5101"/>
                      <a:pt x="2443" y="2424"/>
                    </a:cubicBezTo>
                    <a:cubicBezTo>
                      <a:pt x="2622" y="1652"/>
                      <a:pt x="2760" y="898"/>
                      <a:pt x="2899" y="125"/>
                    </a:cubicBezTo>
                    <a:cubicBezTo>
                      <a:pt x="2924" y="51"/>
                      <a:pt x="2850" y="1"/>
                      <a:pt x="278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44" name="Google Shape;3044;p30"/>
              <p:cNvSpPr/>
              <p:nvPr/>
            </p:nvSpPr>
            <p:spPr>
              <a:xfrm>
                <a:off x="3566492" y="2035275"/>
                <a:ext cx="38813" cy="173917"/>
              </a:xfrm>
              <a:custGeom>
                <a:avLst/>
                <a:gdLst/>
                <a:ahLst/>
                <a:cxnLst/>
                <a:rect l="l" t="t" r="r" b="b"/>
                <a:pathLst>
                  <a:path w="2067" h="9262" extrusionOk="0">
                    <a:moveTo>
                      <a:pt x="1965" y="0"/>
                    </a:moveTo>
                    <a:cubicBezTo>
                      <a:pt x="1913" y="0"/>
                      <a:pt x="1858" y="35"/>
                      <a:pt x="1848" y="104"/>
                    </a:cubicBezTo>
                    <a:cubicBezTo>
                      <a:pt x="1630" y="2482"/>
                      <a:pt x="1213" y="4861"/>
                      <a:pt x="600" y="7181"/>
                    </a:cubicBezTo>
                    <a:cubicBezTo>
                      <a:pt x="420" y="7834"/>
                      <a:pt x="222" y="8489"/>
                      <a:pt x="24" y="9124"/>
                    </a:cubicBezTo>
                    <a:cubicBezTo>
                      <a:pt x="0" y="9207"/>
                      <a:pt x="63" y="9262"/>
                      <a:pt x="125" y="9262"/>
                    </a:cubicBezTo>
                    <a:cubicBezTo>
                      <a:pt x="166" y="9262"/>
                      <a:pt x="206" y="9238"/>
                      <a:pt x="222" y="9182"/>
                    </a:cubicBezTo>
                    <a:cubicBezTo>
                      <a:pt x="956" y="6883"/>
                      <a:pt x="1491" y="4504"/>
                      <a:pt x="1829" y="2107"/>
                    </a:cubicBezTo>
                    <a:cubicBezTo>
                      <a:pt x="1927" y="1433"/>
                      <a:pt x="1987" y="759"/>
                      <a:pt x="2066" y="104"/>
                    </a:cubicBezTo>
                    <a:cubicBezTo>
                      <a:pt x="2066" y="35"/>
                      <a:pt x="2017" y="0"/>
                      <a:pt x="196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45" name="Google Shape;3045;p30"/>
              <p:cNvSpPr/>
              <p:nvPr/>
            </p:nvSpPr>
            <p:spPr>
              <a:xfrm>
                <a:off x="3440775" y="2290111"/>
                <a:ext cx="216054" cy="20993"/>
              </a:xfrm>
              <a:custGeom>
                <a:avLst/>
                <a:gdLst/>
                <a:ahLst/>
                <a:cxnLst/>
                <a:rect l="l" t="t" r="r" b="b"/>
                <a:pathLst>
                  <a:path w="11506" h="1118" extrusionOk="0">
                    <a:moveTo>
                      <a:pt x="11373" y="1"/>
                    </a:moveTo>
                    <a:cubicBezTo>
                      <a:pt x="11362" y="1"/>
                      <a:pt x="11351" y="2"/>
                      <a:pt x="11338" y="6"/>
                    </a:cubicBezTo>
                    <a:cubicBezTo>
                      <a:pt x="8652" y="622"/>
                      <a:pt x="5895" y="921"/>
                      <a:pt x="3134" y="921"/>
                    </a:cubicBezTo>
                    <a:cubicBezTo>
                      <a:pt x="2962" y="921"/>
                      <a:pt x="2789" y="920"/>
                      <a:pt x="2616" y="918"/>
                    </a:cubicBezTo>
                    <a:cubicBezTo>
                      <a:pt x="1784" y="899"/>
                      <a:pt x="951" y="839"/>
                      <a:pt x="138" y="780"/>
                    </a:cubicBezTo>
                    <a:cubicBezTo>
                      <a:pt x="132" y="779"/>
                      <a:pt x="126" y="779"/>
                      <a:pt x="120" y="779"/>
                    </a:cubicBezTo>
                    <a:cubicBezTo>
                      <a:pt x="0" y="779"/>
                      <a:pt x="6" y="978"/>
                      <a:pt x="138" y="978"/>
                    </a:cubicBezTo>
                    <a:cubicBezTo>
                      <a:pt x="1197" y="1071"/>
                      <a:pt x="2259" y="1117"/>
                      <a:pt x="3320" y="1117"/>
                    </a:cubicBezTo>
                    <a:cubicBezTo>
                      <a:pt x="5199" y="1117"/>
                      <a:pt x="7078" y="972"/>
                      <a:pt x="8939" y="680"/>
                    </a:cubicBezTo>
                    <a:cubicBezTo>
                      <a:pt x="9772" y="542"/>
                      <a:pt x="10585" y="383"/>
                      <a:pt x="11397" y="204"/>
                    </a:cubicBezTo>
                    <a:cubicBezTo>
                      <a:pt x="11505" y="168"/>
                      <a:pt x="11482" y="1"/>
                      <a:pt x="1137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46" name="Google Shape;3046;p30"/>
              <p:cNvSpPr/>
              <p:nvPr/>
            </p:nvSpPr>
            <p:spPr>
              <a:xfrm>
                <a:off x="3437790" y="2269090"/>
                <a:ext cx="195324" cy="17163"/>
              </a:xfrm>
              <a:custGeom>
                <a:avLst/>
                <a:gdLst/>
                <a:ahLst/>
                <a:cxnLst/>
                <a:rect l="l" t="t" r="r" b="b"/>
                <a:pathLst>
                  <a:path w="10402" h="914" extrusionOk="0">
                    <a:moveTo>
                      <a:pt x="10244" y="1"/>
                    </a:moveTo>
                    <a:cubicBezTo>
                      <a:pt x="10239" y="1"/>
                      <a:pt x="10234" y="1"/>
                      <a:pt x="10229" y="2"/>
                    </a:cubicBezTo>
                    <a:cubicBezTo>
                      <a:pt x="7612" y="378"/>
                      <a:pt x="4996" y="597"/>
                      <a:pt x="2379" y="676"/>
                    </a:cubicBezTo>
                    <a:cubicBezTo>
                      <a:pt x="1626" y="695"/>
                      <a:pt x="891" y="716"/>
                      <a:pt x="138" y="716"/>
                    </a:cubicBezTo>
                    <a:cubicBezTo>
                      <a:pt x="0" y="716"/>
                      <a:pt x="0" y="914"/>
                      <a:pt x="138" y="914"/>
                    </a:cubicBezTo>
                    <a:cubicBezTo>
                      <a:pt x="2794" y="914"/>
                      <a:pt x="5451" y="774"/>
                      <a:pt x="8088" y="478"/>
                    </a:cubicBezTo>
                    <a:cubicBezTo>
                      <a:pt x="8821" y="398"/>
                      <a:pt x="9555" y="319"/>
                      <a:pt x="10287" y="219"/>
                    </a:cubicBezTo>
                    <a:cubicBezTo>
                      <a:pt x="10401" y="201"/>
                      <a:pt x="10353" y="1"/>
                      <a:pt x="1024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47" name="Google Shape;3047;p30"/>
              <p:cNvSpPr/>
              <p:nvPr/>
            </p:nvSpPr>
            <p:spPr>
              <a:xfrm>
                <a:off x="3423462" y="2177081"/>
                <a:ext cx="122636" cy="9783"/>
              </a:xfrm>
              <a:custGeom>
                <a:avLst/>
                <a:gdLst/>
                <a:ahLst/>
                <a:cxnLst/>
                <a:rect l="l" t="t" r="r" b="b"/>
                <a:pathLst>
                  <a:path w="6531" h="521" extrusionOk="0">
                    <a:moveTo>
                      <a:pt x="140" y="0"/>
                    </a:moveTo>
                    <a:cubicBezTo>
                      <a:pt x="41" y="0"/>
                      <a:pt x="1" y="186"/>
                      <a:pt x="129" y="203"/>
                    </a:cubicBezTo>
                    <a:cubicBezTo>
                      <a:pt x="1139" y="382"/>
                      <a:pt x="2170" y="462"/>
                      <a:pt x="3221" y="481"/>
                    </a:cubicBezTo>
                    <a:cubicBezTo>
                      <a:pt x="4271" y="501"/>
                      <a:pt x="5322" y="501"/>
                      <a:pt x="6393" y="520"/>
                    </a:cubicBezTo>
                    <a:cubicBezTo>
                      <a:pt x="6531" y="520"/>
                      <a:pt x="6531" y="303"/>
                      <a:pt x="6393" y="303"/>
                    </a:cubicBezTo>
                    <a:cubicBezTo>
                      <a:pt x="5341" y="303"/>
                      <a:pt x="4311" y="282"/>
                      <a:pt x="3261" y="263"/>
                    </a:cubicBezTo>
                    <a:cubicBezTo>
                      <a:pt x="2230" y="263"/>
                      <a:pt x="1199" y="184"/>
                      <a:pt x="169" y="5"/>
                    </a:cubicBezTo>
                    <a:cubicBezTo>
                      <a:pt x="159" y="2"/>
                      <a:pt x="149" y="0"/>
                      <a:pt x="14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48" name="Google Shape;3048;p30"/>
              <p:cNvSpPr/>
              <p:nvPr/>
            </p:nvSpPr>
            <p:spPr>
              <a:xfrm>
                <a:off x="3732945" y="2143563"/>
                <a:ext cx="30213" cy="211904"/>
              </a:xfrm>
              <a:custGeom>
                <a:avLst/>
                <a:gdLst/>
                <a:ahLst/>
                <a:cxnLst/>
                <a:rect l="l" t="t" r="r" b="b"/>
                <a:pathLst>
                  <a:path w="1609" h="11285" extrusionOk="0">
                    <a:moveTo>
                      <a:pt x="1507" y="1"/>
                    </a:moveTo>
                    <a:cubicBezTo>
                      <a:pt x="1455" y="1"/>
                      <a:pt x="1400" y="36"/>
                      <a:pt x="1400" y="105"/>
                    </a:cubicBezTo>
                    <a:cubicBezTo>
                      <a:pt x="1341" y="2999"/>
                      <a:pt x="1064" y="5894"/>
                      <a:pt x="528" y="8748"/>
                    </a:cubicBezTo>
                    <a:cubicBezTo>
                      <a:pt x="369" y="9541"/>
                      <a:pt x="210" y="10353"/>
                      <a:pt x="12" y="11146"/>
                    </a:cubicBezTo>
                    <a:cubicBezTo>
                      <a:pt x="1" y="11230"/>
                      <a:pt x="68" y="11285"/>
                      <a:pt x="132" y="11285"/>
                    </a:cubicBezTo>
                    <a:cubicBezTo>
                      <a:pt x="175" y="11285"/>
                      <a:pt x="215" y="11261"/>
                      <a:pt x="231" y="11206"/>
                    </a:cubicBezTo>
                    <a:cubicBezTo>
                      <a:pt x="884" y="8371"/>
                      <a:pt x="1321" y="5477"/>
                      <a:pt x="1500" y="2563"/>
                    </a:cubicBezTo>
                    <a:cubicBezTo>
                      <a:pt x="1558" y="1750"/>
                      <a:pt x="1598" y="938"/>
                      <a:pt x="1598" y="105"/>
                    </a:cubicBezTo>
                    <a:cubicBezTo>
                      <a:pt x="1608" y="36"/>
                      <a:pt x="1559" y="1"/>
                      <a:pt x="150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49" name="Google Shape;3049;p30"/>
              <p:cNvSpPr/>
              <p:nvPr/>
            </p:nvSpPr>
            <p:spPr>
              <a:xfrm>
                <a:off x="3759732" y="2141620"/>
                <a:ext cx="95146" cy="229668"/>
              </a:xfrm>
              <a:custGeom>
                <a:avLst/>
                <a:gdLst/>
                <a:ahLst/>
                <a:cxnLst/>
                <a:rect l="l" t="t" r="r" b="b"/>
                <a:pathLst>
                  <a:path w="5067" h="12231" extrusionOk="0">
                    <a:moveTo>
                      <a:pt x="4962" y="0"/>
                    </a:moveTo>
                    <a:cubicBezTo>
                      <a:pt x="4908" y="0"/>
                      <a:pt x="4848" y="35"/>
                      <a:pt x="4838" y="104"/>
                    </a:cubicBezTo>
                    <a:cubicBezTo>
                      <a:pt x="4719" y="1729"/>
                      <a:pt x="4164" y="3296"/>
                      <a:pt x="3511" y="4782"/>
                    </a:cubicBezTo>
                    <a:cubicBezTo>
                      <a:pt x="2837" y="6349"/>
                      <a:pt x="2083" y="7874"/>
                      <a:pt x="1330" y="9421"/>
                    </a:cubicBezTo>
                    <a:cubicBezTo>
                      <a:pt x="913" y="10313"/>
                      <a:pt x="477" y="11186"/>
                      <a:pt x="41" y="12077"/>
                    </a:cubicBezTo>
                    <a:cubicBezTo>
                      <a:pt x="1" y="12158"/>
                      <a:pt x="71" y="12230"/>
                      <a:pt x="138" y="12230"/>
                    </a:cubicBezTo>
                    <a:cubicBezTo>
                      <a:pt x="170" y="12230"/>
                      <a:pt x="201" y="12214"/>
                      <a:pt x="220" y="12177"/>
                    </a:cubicBezTo>
                    <a:cubicBezTo>
                      <a:pt x="1013" y="10591"/>
                      <a:pt x="1785" y="8984"/>
                      <a:pt x="2538" y="7380"/>
                    </a:cubicBezTo>
                    <a:cubicBezTo>
                      <a:pt x="3252" y="5892"/>
                      <a:pt x="3986" y="4386"/>
                      <a:pt x="4502" y="2800"/>
                    </a:cubicBezTo>
                    <a:cubicBezTo>
                      <a:pt x="4779" y="1928"/>
                      <a:pt x="4977" y="1016"/>
                      <a:pt x="5057" y="104"/>
                    </a:cubicBezTo>
                    <a:cubicBezTo>
                      <a:pt x="5066" y="35"/>
                      <a:pt x="5017" y="0"/>
                      <a:pt x="496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50" name="Google Shape;3050;p30"/>
              <p:cNvSpPr/>
              <p:nvPr/>
            </p:nvSpPr>
            <p:spPr>
              <a:xfrm>
                <a:off x="3790246" y="2166162"/>
                <a:ext cx="114637" cy="227396"/>
              </a:xfrm>
              <a:custGeom>
                <a:avLst/>
                <a:gdLst/>
                <a:ahLst/>
                <a:cxnLst/>
                <a:rect l="l" t="t" r="r" b="b"/>
                <a:pathLst>
                  <a:path w="6105" h="12110" extrusionOk="0">
                    <a:moveTo>
                      <a:pt x="5976" y="1"/>
                    </a:moveTo>
                    <a:cubicBezTo>
                      <a:pt x="5935" y="1"/>
                      <a:pt x="5892" y="20"/>
                      <a:pt x="5869" y="66"/>
                    </a:cubicBezTo>
                    <a:cubicBezTo>
                      <a:pt x="5176" y="1731"/>
                      <a:pt x="4462" y="3396"/>
                      <a:pt x="3749" y="5042"/>
                    </a:cubicBezTo>
                    <a:cubicBezTo>
                      <a:pt x="3392" y="5854"/>
                      <a:pt x="3015" y="6686"/>
                      <a:pt x="2639" y="7500"/>
                    </a:cubicBezTo>
                    <a:cubicBezTo>
                      <a:pt x="2301" y="8232"/>
                      <a:pt x="1965" y="8967"/>
                      <a:pt x="1587" y="9680"/>
                    </a:cubicBezTo>
                    <a:cubicBezTo>
                      <a:pt x="1151" y="10473"/>
                      <a:pt x="676" y="11246"/>
                      <a:pt x="62" y="11919"/>
                    </a:cubicBezTo>
                    <a:cubicBezTo>
                      <a:pt x="0" y="11997"/>
                      <a:pt x="70" y="12110"/>
                      <a:pt x="150" y="12110"/>
                    </a:cubicBezTo>
                    <a:cubicBezTo>
                      <a:pt x="174" y="12110"/>
                      <a:pt x="198" y="12100"/>
                      <a:pt x="220" y="12078"/>
                    </a:cubicBezTo>
                    <a:cubicBezTo>
                      <a:pt x="1291" y="10849"/>
                      <a:pt x="2023" y="9382"/>
                      <a:pt x="2678" y="7915"/>
                    </a:cubicBezTo>
                    <a:cubicBezTo>
                      <a:pt x="3432" y="6271"/>
                      <a:pt x="4164" y="4606"/>
                      <a:pt x="4878" y="2960"/>
                    </a:cubicBezTo>
                    <a:cubicBezTo>
                      <a:pt x="5274" y="2008"/>
                      <a:pt x="5671" y="1077"/>
                      <a:pt x="6067" y="126"/>
                    </a:cubicBezTo>
                    <a:cubicBezTo>
                      <a:pt x="6105" y="52"/>
                      <a:pt x="6043" y="1"/>
                      <a:pt x="597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51" name="Google Shape;3051;p30"/>
              <p:cNvSpPr/>
              <p:nvPr/>
            </p:nvSpPr>
            <p:spPr>
              <a:xfrm>
                <a:off x="3513614" y="2338651"/>
                <a:ext cx="203342" cy="114073"/>
              </a:xfrm>
              <a:custGeom>
                <a:avLst/>
                <a:gdLst/>
                <a:ahLst/>
                <a:cxnLst/>
                <a:rect l="l" t="t" r="r" b="b"/>
                <a:pathLst>
                  <a:path w="10829" h="6075" extrusionOk="0">
                    <a:moveTo>
                      <a:pt x="10667" y="0"/>
                    </a:moveTo>
                    <a:cubicBezTo>
                      <a:pt x="10649" y="0"/>
                      <a:pt x="10630" y="6"/>
                      <a:pt x="10610" y="19"/>
                    </a:cubicBezTo>
                    <a:cubicBezTo>
                      <a:pt x="7994" y="1703"/>
                      <a:pt x="5338" y="3388"/>
                      <a:pt x="2543" y="4776"/>
                    </a:cubicBezTo>
                    <a:cubicBezTo>
                      <a:pt x="1730" y="5152"/>
                      <a:pt x="937" y="5529"/>
                      <a:pt x="104" y="5865"/>
                    </a:cubicBezTo>
                    <a:cubicBezTo>
                      <a:pt x="1" y="5918"/>
                      <a:pt x="33" y="6075"/>
                      <a:pt x="122" y="6075"/>
                    </a:cubicBezTo>
                    <a:cubicBezTo>
                      <a:pt x="135" y="6075"/>
                      <a:pt x="149" y="6072"/>
                      <a:pt x="165" y="6064"/>
                    </a:cubicBezTo>
                    <a:cubicBezTo>
                      <a:pt x="3078" y="4874"/>
                      <a:pt x="5813" y="3289"/>
                      <a:pt x="8490" y="1623"/>
                    </a:cubicBezTo>
                    <a:cubicBezTo>
                      <a:pt x="9243" y="1148"/>
                      <a:pt x="9976" y="672"/>
                      <a:pt x="10729" y="196"/>
                    </a:cubicBezTo>
                    <a:cubicBezTo>
                      <a:pt x="10829" y="147"/>
                      <a:pt x="10762" y="0"/>
                      <a:pt x="1066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52" name="Google Shape;3052;p30"/>
              <p:cNvSpPr/>
              <p:nvPr/>
            </p:nvSpPr>
            <p:spPr>
              <a:xfrm>
                <a:off x="3609755" y="2415075"/>
                <a:ext cx="222269" cy="170331"/>
              </a:xfrm>
              <a:custGeom>
                <a:avLst/>
                <a:gdLst/>
                <a:ahLst/>
                <a:cxnLst/>
                <a:rect l="l" t="t" r="r" b="b"/>
                <a:pathLst>
                  <a:path w="11837" h="9071" extrusionOk="0">
                    <a:moveTo>
                      <a:pt x="11686" y="0"/>
                    </a:moveTo>
                    <a:cubicBezTo>
                      <a:pt x="11663" y="0"/>
                      <a:pt x="11638" y="10"/>
                      <a:pt x="11616" y="32"/>
                    </a:cubicBezTo>
                    <a:cubicBezTo>
                      <a:pt x="10427" y="1380"/>
                      <a:pt x="9000" y="2450"/>
                      <a:pt x="7552" y="3500"/>
                    </a:cubicBezTo>
                    <a:cubicBezTo>
                      <a:pt x="5966" y="4631"/>
                      <a:pt x="4401" y="5781"/>
                      <a:pt x="2815" y="6910"/>
                    </a:cubicBezTo>
                    <a:cubicBezTo>
                      <a:pt x="1903" y="7565"/>
                      <a:pt x="1010" y="8218"/>
                      <a:pt x="99" y="8873"/>
                    </a:cubicBezTo>
                    <a:cubicBezTo>
                      <a:pt x="1" y="8938"/>
                      <a:pt x="64" y="9071"/>
                      <a:pt x="146" y="9071"/>
                    </a:cubicBezTo>
                    <a:cubicBezTo>
                      <a:pt x="163" y="9071"/>
                      <a:pt x="181" y="9065"/>
                      <a:pt x="199" y="9051"/>
                    </a:cubicBezTo>
                    <a:cubicBezTo>
                      <a:pt x="1824" y="7882"/>
                      <a:pt x="3429" y="6732"/>
                      <a:pt x="5035" y="5562"/>
                    </a:cubicBezTo>
                    <a:cubicBezTo>
                      <a:pt x="6542" y="4472"/>
                      <a:pt x="8107" y="3421"/>
                      <a:pt x="9555" y="2252"/>
                    </a:cubicBezTo>
                    <a:cubicBezTo>
                      <a:pt x="10348" y="1618"/>
                      <a:pt x="11101" y="944"/>
                      <a:pt x="11775" y="191"/>
                    </a:cubicBezTo>
                    <a:cubicBezTo>
                      <a:pt x="11837" y="113"/>
                      <a:pt x="11766" y="0"/>
                      <a:pt x="1168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53" name="Google Shape;3053;p30"/>
              <p:cNvSpPr/>
              <p:nvPr/>
            </p:nvSpPr>
            <p:spPr>
              <a:xfrm>
                <a:off x="3687176" y="2432706"/>
                <a:ext cx="29406" cy="25857"/>
              </a:xfrm>
              <a:custGeom>
                <a:avLst/>
                <a:gdLst/>
                <a:ahLst/>
                <a:cxnLst/>
                <a:rect l="l" t="t" r="r" b="b"/>
                <a:pathLst>
                  <a:path w="1566" h="1377" extrusionOk="0">
                    <a:moveTo>
                      <a:pt x="1412" y="1"/>
                    </a:moveTo>
                    <a:cubicBezTo>
                      <a:pt x="1391" y="1"/>
                      <a:pt x="1369" y="8"/>
                      <a:pt x="1348" y="24"/>
                    </a:cubicBezTo>
                    <a:cubicBezTo>
                      <a:pt x="931" y="420"/>
                      <a:pt x="495" y="817"/>
                      <a:pt x="80" y="1194"/>
                    </a:cubicBezTo>
                    <a:cubicBezTo>
                      <a:pt x="0" y="1272"/>
                      <a:pt x="84" y="1376"/>
                      <a:pt x="172" y="1376"/>
                    </a:cubicBezTo>
                    <a:cubicBezTo>
                      <a:pt x="195" y="1376"/>
                      <a:pt x="218" y="1369"/>
                      <a:pt x="238" y="1353"/>
                    </a:cubicBezTo>
                    <a:cubicBezTo>
                      <a:pt x="654" y="956"/>
                      <a:pt x="1071" y="560"/>
                      <a:pt x="1486" y="183"/>
                    </a:cubicBezTo>
                    <a:cubicBezTo>
                      <a:pt x="1566" y="104"/>
                      <a:pt x="1494" y="1"/>
                      <a:pt x="141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54" name="Google Shape;3054;p30"/>
              <p:cNvSpPr/>
              <p:nvPr/>
            </p:nvSpPr>
            <p:spPr>
              <a:xfrm>
                <a:off x="3501540" y="2231404"/>
                <a:ext cx="27960" cy="10215"/>
              </a:xfrm>
              <a:custGeom>
                <a:avLst/>
                <a:gdLst/>
                <a:ahLst/>
                <a:cxnLst/>
                <a:rect l="l" t="t" r="r" b="b"/>
                <a:pathLst>
                  <a:path w="1489" h="544" extrusionOk="0">
                    <a:moveTo>
                      <a:pt x="1338" y="1"/>
                    </a:moveTo>
                    <a:cubicBezTo>
                      <a:pt x="1327" y="1"/>
                      <a:pt x="1315" y="3"/>
                      <a:pt x="1302" y="6"/>
                    </a:cubicBezTo>
                    <a:cubicBezTo>
                      <a:pt x="906" y="106"/>
                      <a:pt x="510" y="225"/>
                      <a:pt x="134" y="323"/>
                    </a:cubicBezTo>
                    <a:cubicBezTo>
                      <a:pt x="0" y="361"/>
                      <a:pt x="49" y="543"/>
                      <a:pt x="157" y="543"/>
                    </a:cubicBezTo>
                    <a:cubicBezTo>
                      <a:pt x="163" y="543"/>
                      <a:pt x="168" y="543"/>
                      <a:pt x="173" y="542"/>
                    </a:cubicBezTo>
                    <a:cubicBezTo>
                      <a:pt x="570" y="423"/>
                      <a:pt x="966" y="304"/>
                      <a:pt x="1363" y="204"/>
                    </a:cubicBezTo>
                    <a:cubicBezTo>
                      <a:pt x="1488" y="168"/>
                      <a:pt x="1451" y="1"/>
                      <a:pt x="133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55" name="Google Shape;3055;p30"/>
              <p:cNvSpPr/>
              <p:nvPr/>
            </p:nvSpPr>
            <p:spPr>
              <a:xfrm>
                <a:off x="3904189" y="2274038"/>
                <a:ext cx="152154" cy="193821"/>
              </a:xfrm>
              <a:custGeom>
                <a:avLst/>
                <a:gdLst/>
                <a:ahLst/>
                <a:cxnLst/>
                <a:rect l="l" t="t" r="r" b="b"/>
                <a:pathLst>
                  <a:path w="8103" h="10322" extrusionOk="0">
                    <a:moveTo>
                      <a:pt x="7958" y="0"/>
                    </a:moveTo>
                    <a:cubicBezTo>
                      <a:pt x="7926" y="0"/>
                      <a:pt x="7893" y="15"/>
                      <a:pt x="7870" y="50"/>
                    </a:cubicBezTo>
                    <a:cubicBezTo>
                      <a:pt x="6879" y="1477"/>
                      <a:pt x="5887" y="2905"/>
                      <a:pt x="4876" y="4332"/>
                    </a:cubicBezTo>
                    <a:cubicBezTo>
                      <a:pt x="4381" y="5045"/>
                      <a:pt x="3866" y="5738"/>
                      <a:pt x="3369" y="6452"/>
                    </a:cubicBezTo>
                    <a:cubicBezTo>
                      <a:pt x="2914" y="7086"/>
                      <a:pt x="2457" y="7702"/>
                      <a:pt x="1942" y="8315"/>
                    </a:cubicBezTo>
                    <a:cubicBezTo>
                      <a:pt x="1387" y="8989"/>
                      <a:pt x="773" y="9605"/>
                      <a:pt x="79" y="10160"/>
                    </a:cubicBezTo>
                    <a:cubicBezTo>
                      <a:pt x="1" y="10222"/>
                      <a:pt x="71" y="10321"/>
                      <a:pt x="162" y="10321"/>
                    </a:cubicBezTo>
                    <a:cubicBezTo>
                      <a:pt x="186" y="10321"/>
                      <a:pt x="212" y="10314"/>
                      <a:pt x="237" y="10298"/>
                    </a:cubicBezTo>
                    <a:cubicBezTo>
                      <a:pt x="1466" y="9346"/>
                      <a:pt x="2438" y="8098"/>
                      <a:pt x="3350" y="6829"/>
                    </a:cubicBezTo>
                    <a:cubicBezTo>
                      <a:pt x="4360" y="5442"/>
                      <a:pt x="5351" y="4015"/>
                      <a:pt x="6343" y="2606"/>
                    </a:cubicBezTo>
                    <a:cubicBezTo>
                      <a:pt x="6918" y="1794"/>
                      <a:pt x="7492" y="981"/>
                      <a:pt x="8047" y="148"/>
                    </a:cubicBezTo>
                    <a:cubicBezTo>
                      <a:pt x="8103" y="79"/>
                      <a:pt x="8032" y="0"/>
                      <a:pt x="795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56" name="Google Shape;3056;p30"/>
              <p:cNvSpPr/>
              <p:nvPr/>
            </p:nvSpPr>
            <p:spPr>
              <a:xfrm>
                <a:off x="3941016" y="2271563"/>
                <a:ext cx="155196" cy="218401"/>
              </a:xfrm>
              <a:custGeom>
                <a:avLst/>
                <a:gdLst/>
                <a:ahLst/>
                <a:cxnLst/>
                <a:rect l="l" t="t" r="r" b="b"/>
                <a:pathLst>
                  <a:path w="8265" h="11631" extrusionOk="0">
                    <a:moveTo>
                      <a:pt x="8128" y="0"/>
                    </a:moveTo>
                    <a:cubicBezTo>
                      <a:pt x="8096" y="0"/>
                      <a:pt x="8065" y="18"/>
                      <a:pt x="8046" y="62"/>
                    </a:cubicBezTo>
                    <a:cubicBezTo>
                      <a:pt x="7292" y="1708"/>
                      <a:pt x="6441" y="3313"/>
                      <a:pt x="5450" y="4840"/>
                    </a:cubicBezTo>
                    <a:cubicBezTo>
                      <a:pt x="4477" y="6366"/>
                      <a:pt x="3388" y="7833"/>
                      <a:pt x="2199" y="9201"/>
                    </a:cubicBezTo>
                    <a:cubicBezTo>
                      <a:pt x="1525" y="9974"/>
                      <a:pt x="811" y="10727"/>
                      <a:pt x="77" y="11440"/>
                    </a:cubicBezTo>
                    <a:cubicBezTo>
                      <a:pt x="1" y="11518"/>
                      <a:pt x="79" y="11631"/>
                      <a:pt x="164" y="11631"/>
                    </a:cubicBezTo>
                    <a:cubicBezTo>
                      <a:pt x="188" y="11631"/>
                      <a:pt x="213" y="11621"/>
                      <a:pt x="235" y="11599"/>
                    </a:cubicBezTo>
                    <a:cubicBezTo>
                      <a:pt x="1525" y="10330"/>
                      <a:pt x="2733" y="8963"/>
                      <a:pt x="3843" y="7497"/>
                    </a:cubicBezTo>
                    <a:cubicBezTo>
                      <a:pt x="4953" y="6049"/>
                      <a:pt x="5965" y="4523"/>
                      <a:pt x="6837" y="2917"/>
                    </a:cubicBezTo>
                    <a:cubicBezTo>
                      <a:pt x="7353" y="2025"/>
                      <a:pt x="7808" y="1093"/>
                      <a:pt x="8225" y="162"/>
                    </a:cubicBezTo>
                    <a:cubicBezTo>
                      <a:pt x="8265" y="81"/>
                      <a:pt x="8195" y="0"/>
                      <a:pt x="812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57" name="Google Shape;3057;p30"/>
              <p:cNvSpPr/>
              <p:nvPr/>
            </p:nvSpPr>
            <p:spPr>
              <a:xfrm>
                <a:off x="3783350" y="2479575"/>
                <a:ext cx="147758" cy="285641"/>
              </a:xfrm>
              <a:custGeom>
                <a:avLst/>
                <a:gdLst/>
                <a:ahLst/>
                <a:cxnLst/>
                <a:rect l="l" t="t" r="r" b="b"/>
                <a:pathLst>
                  <a:path w="8368" h="16163" extrusionOk="0">
                    <a:moveTo>
                      <a:pt x="8237" y="1"/>
                    </a:moveTo>
                    <a:cubicBezTo>
                      <a:pt x="8197" y="1"/>
                      <a:pt x="8159" y="20"/>
                      <a:pt x="8144" y="65"/>
                    </a:cubicBezTo>
                    <a:cubicBezTo>
                      <a:pt x="7291" y="2246"/>
                      <a:pt x="6360" y="4387"/>
                      <a:pt x="5348" y="6488"/>
                    </a:cubicBezTo>
                    <a:cubicBezTo>
                      <a:pt x="4357" y="8589"/>
                      <a:pt x="3268" y="10632"/>
                      <a:pt x="2098" y="12653"/>
                    </a:cubicBezTo>
                    <a:cubicBezTo>
                      <a:pt x="1444" y="13783"/>
                      <a:pt x="770" y="14913"/>
                      <a:pt x="57" y="16003"/>
                    </a:cubicBezTo>
                    <a:cubicBezTo>
                      <a:pt x="0" y="16087"/>
                      <a:pt x="85" y="16163"/>
                      <a:pt x="159" y="16163"/>
                    </a:cubicBezTo>
                    <a:cubicBezTo>
                      <a:pt x="189" y="16163"/>
                      <a:pt x="217" y="16150"/>
                      <a:pt x="234" y="16122"/>
                    </a:cubicBezTo>
                    <a:cubicBezTo>
                      <a:pt x="1503" y="14139"/>
                      <a:pt x="2692" y="12117"/>
                      <a:pt x="3783" y="10037"/>
                    </a:cubicBezTo>
                    <a:cubicBezTo>
                      <a:pt x="4893" y="7994"/>
                      <a:pt x="5904" y="5893"/>
                      <a:pt x="6836" y="3752"/>
                    </a:cubicBezTo>
                    <a:cubicBezTo>
                      <a:pt x="7370" y="2563"/>
                      <a:pt x="7867" y="1355"/>
                      <a:pt x="8343" y="126"/>
                    </a:cubicBezTo>
                    <a:cubicBezTo>
                      <a:pt x="8367" y="52"/>
                      <a:pt x="8300" y="1"/>
                      <a:pt x="823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58" name="Google Shape;3058;p30"/>
              <p:cNvSpPr/>
              <p:nvPr/>
            </p:nvSpPr>
            <p:spPr>
              <a:xfrm>
                <a:off x="3945993" y="2559020"/>
                <a:ext cx="95014" cy="238869"/>
              </a:xfrm>
              <a:custGeom>
                <a:avLst/>
                <a:gdLst/>
                <a:ahLst/>
                <a:cxnLst/>
                <a:rect l="l" t="t" r="r" b="b"/>
                <a:pathLst>
                  <a:path w="5060" h="12721" extrusionOk="0">
                    <a:moveTo>
                      <a:pt x="4930" y="0"/>
                    </a:moveTo>
                    <a:cubicBezTo>
                      <a:pt x="4887" y="0"/>
                      <a:pt x="4846" y="22"/>
                      <a:pt x="4838" y="71"/>
                    </a:cubicBezTo>
                    <a:cubicBezTo>
                      <a:pt x="4421" y="1755"/>
                      <a:pt x="3926" y="3420"/>
                      <a:pt x="3351" y="5066"/>
                    </a:cubicBezTo>
                    <a:cubicBezTo>
                      <a:pt x="2756" y="6711"/>
                      <a:pt x="2103" y="8336"/>
                      <a:pt x="1368" y="9922"/>
                    </a:cubicBezTo>
                    <a:cubicBezTo>
                      <a:pt x="953" y="10815"/>
                      <a:pt x="496" y="11687"/>
                      <a:pt x="41" y="12559"/>
                    </a:cubicBezTo>
                    <a:cubicBezTo>
                      <a:pt x="0" y="12640"/>
                      <a:pt x="69" y="12720"/>
                      <a:pt x="137" y="12720"/>
                    </a:cubicBezTo>
                    <a:cubicBezTo>
                      <a:pt x="168" y="12720"/>
                      <a:pt x="200" y="12702"/>
                      <a:pt x="219" y="12657"/>
                    </a:cubicBezTo>
                    <a:cubicBezTo>
                      <a:pt x="1051" y="11132"/>
                      <a:pt x="1804" y="9546"/>
                      <a:pt x="2459" y="7940"/>
                    </a:cubicBezTo>
                    <a:cubicBezTo>
                      <a:pt x="3133" y="6314"/>
                      <a:pt x="3728" y="4670"/>
                      <a:pt x="4243" y="3005"/>
                    </a:cubicBezTo>
                    <a:cubicBezTo>
                      <a:pt x="4540" y="2053"/>
                      <a:pt x="4799" y="1102"/>
                      <a:pt x="5036" y="129"/>
                    </a:cubicBezTo>
                    <a:cubicBezTo>
                      <a:pt x="5060" y="48"/>
                      <a:pt x="4992" y="0"/>
                      <a:pt x="493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59" name="Google Shape;3059;p30"/>
              <p:cNvSpPr/>
              <p:nvPr/>
            </p:nvSpPr>
            <p:spPr>
              <a:xfrm>
                <a:off x="4003675" y="2583852"/>
                <a:ext cx="76781" cy="209087"/>
              </a:xfrm>
              <a:custGeom>
                <a:avLst/>
                <a:gdLst/>
                <a:ahLst/>
                <a:cxnLst/>
                <a:rect l="l" t="t" r="r" b="b"/>
                <a:pathLst>
                  <a:path w="4089" h="11135" extrusionOk="0">
                    <a:moveTo>
                      <a:pt x="3956" y="1"/>
                    </a:moveTo>
                    <a:cubicBezTo>
                      <a:pt x="3914" y="1"/>
                      <a:pt x="3875" y="25"/>
                      <a:pt x="3867" y="80"/>
                    </a:cubicBezTo>
                    <a:cubicBezTo>
                      <a:pt x="3134" y="2993"/>
                      <a:pt x="2202" y="5848"/>
                      <a:pt x="1052" y="8623"/>
                    </a:cubicBezTo>
                    <a:cubicBezTo>
                      <a:pt x="735" y="9416"/>
                      <a:pt x="399" y="10190"/>
                      <a:pt x="42" y="10962"/>
                    </a:cubicBezTo>
                    <a:cubicBezTo>
                      <a:pt x="0" y="11058"/>
                      <a:pt x="72" y="11134"/>
                      <a:pt x="140" y="11134"/>
                    </a:cubicBezTo>
                    <a:cubicBezTo>
                      <a:pt x="171" y="11134"/>
                      <a:pt x="201" y="11118"/>
                      <a:pt x="219" y="11081"/>
                    </a:cubicBezTo>
                    <a:cubicBezTo>
                      <a:pt x="1488" y="8346"/>
                      <a:pt x="2558" y="5512"/>
                      <a:pt x="3391" y="2597"/>
                    </a:cubicBezTo>
                    <a:cubicBezTo>
                      <a:pt x="3629" y="1785"/>
                      <a:pt x="3867" y="952"/>
                      <a:pt x="4065" y="139"/>
                    </a:cubicBezTo>
                    <a:cubicBezTo>
                      <a:pt x="4089" y="56"/>
                      <a:pt x="4019" y="1"/>
                      <a:pt x="395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60" name="Google Shape;3060;p30"/>
              <p:cNvSpPr/>
              <p:nvPr/>
            </p:nvSpPr>
            <p:spPr>
              <a:xfrm>
                <a:off x="4063404" y="2614809"/>
                <a:ext cx="57872" cy="171701"/>
              </a:xfrm>
              <a:custGeom>
                <a:avLst/>
                <a:gdLst/>
                <a:ahLst/>
                <a:cxnLst/>
                <a:rect l="l" t="t" r="r" b="b"/>
                <a:pathLst>
                  <a:path w="3082" h="9144" extrusionOk="0">
                    <a:moveTo>
                      <a:pt x="2956" y="0"/>
                    </a:moveTo>
                    <a:cubicBezTo>
                      <a:pt x="2915" y="0"/>
                      <a:pt x="2875" y="24"/>
                      <a:pt x="2859" y="79"/>
                    </a:cubicBezTo>
                    <a:cubicBezTo>
                      <a:pt x="2344" y="2457"/>
                      <a:pt x="1651" y="4797"/>
                      <a:pt x="797" y="7096"/>
                    </a:cubicBezTo>
                    <a:cubicBezTo>
                      <a:pt x="540" y="7730"/>
                      <a:pt x="303" y="8385"/>
                      <a:pt x="25" y="9020"/>
                    </a:cubicBezTo>
                    <a:cubicBezTo>
                      <a:pt x="1" y="9093"/>
                      <a:pt x="67" y="9143"/>
                      <a:pt x="130" y="9143"/>
                    </a:cubicBezTo>
                    <a:cubicBezTo>
                      <a:pt x="170" y="9143"/>
                      <a:pt x="208" y="9124"/>
                      <a:pt x="223" y="9078"/>
                    </a:cubicBezTo>
                    <a:cubicBezTo>
                      <a:pt x="1175" y="6818"/>
                      <a:pt x="1968" y="4500"/>
                      <a:pt x="2581" y="2140"/>
                    </a:cubicBezTo>
                    <a:cubicBezTo>
                      <a:pt x="2761" y="1487"/>
                      <a:pt x="2919" y="813"/>
                      <a:pt x="3057" y="139"/>
                    </a:cubicBezTo>
                    <a:cubicBezTo>
                      <a:pt x="3081" y="55"/>
                      <a:pt x="3018" y="0"/>
                      <a:pt x="295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61" name="Google Shape;3061;p30"/>
              <p:cNvSpPr/>
              <p:nvPr/>
            </p:nvSpPr>
            <p:spPr>
              <a:xfrm>
                <a:off x="4132776" y="2657845"/>
                <a:ext cx="40146" cy="158707"/>
              </a:xfrm>
              <a:custGeom>
                <a:avLst/>
                <a:gdLst/>
                <a:ahLst/>
                <a:cxnLst/>
                <a:rect l="l" t="t" r="r" b="b"/>
                <a:pathLst>
                  <a:path w="2138" h="8452" extrusionOk="0">
                    <a:moveTo>
                      <a:pt x="2014" y="1"/>
                    </a:moveTo>
                    <a:cubicBezTo>
                      <a:pt x="1973" y="1"/>
                      <a:pt x="1936" y="24"/>
                      <a:pt x="1928" y="81"/>
                    </a:cubicBezTo>
                    <a:cubicBezTo>
                      <a:pt x="1590" y="2261"/>
                      <a:pt x="1135" y="4402"/>
                      <a:pt x="559" y="6543"/>
                    </a:cubicBezTo>
                    <a:cubicBezTo>
                      <a:pt x="382" y="7138"/>
                      <a:pt x="223" y="7732"/>
                      <a:pt x="25" y="8327"/>
                    </a:cubicBezTo>
                    <a:cubicBezTo>
                      <a:pt x="0" y="8401"/>
                      <a:pt x="74" y="8452"/>
                      <a:pt x="144" y="8452"/>
                    </a:cubicBezTo>
                    <a:cubicBezTo>
                      <a:pt x="186" y="8452"/>
                      <a:pt x="227" y="8433"/>
                      <a:pt x="242" y="8387"/>
                    </a:cubicBezTo>
                    <a:cubicBezTo>
                      <a:pt x="877" y="6265"/>
                      <a:pt x="1413" y="4125"/>
                      <a:pt x="1809" y="1965"/>
                    </a:cubicBezTo>
                    <a:cubicBezTo>
                      <a:pt x="1928" y="1349"/>
                      <a:pt x="2026" y="736"/>
                      <a:pt x="2126" y="120"/>
                    </a:cubicBezTo>
                    <a:cubicBezTo>
                      <a:pt x="2137" y="50"/>
                      <a:pt x="2073" y="1"/>
                      <a:pt x="201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62" name="Google Shape;3062;p30"/>
              <p:cNvSpPr/>
              <p:nvPr/>
            </p:nvSpPr>
            <p:spPr>
              <a:xfrm>
                <a:off x="4055912" y="2469923"/>
                <a:ext cx="183644" cy="101812"/>
              </a:xfrm>
              <a:custGeom>
                <a:avLst/>
                <a:gdLst/>
                <a:ahLst/>
                <a:cxnLst/>
                <a:rect l="l" t="t" r="r" b="b"/>
                <a:pathLst>
                  <a:path w="9780" h="5422" extrusionOk="0">
                    <a:moveTo>
                      <a:pt x="9616" y="1"/>
                    </a:moveTo>
                    <a:cubicBezTo>
                      <a:pt x="9592" y="1"/>
                      <a:pt x="9567" y="8"/>
                      <a:pt x="9542" y="24"/>
                    </a:cubicBezTo>
                    <a:cubicBezTo>
                      <a:pt x="7402" y="1869"/>
                      <a:pt x="4963" y="3354"/>
                      <a:pt x="2346" y="4425"/>
                    </a:cubicBezTo>
                    <a:cubicBezTo>
                      <a:pt x="1613" y="4723"/>
                      <a:pt x="879" y="4980"/>
                      <a:pt x="126" y="5218"/>
                    </a:cubicBezTo>
                    <a:cubicBezTo>
                      <a:pt x="0" y="5254"/>
                      <a:pt x="38" y="5421"/>
                      <a:pt x="135" y="5421"/>
                    </a:cubicBezTo>
                    <a:cubicBezTo>
                      <a:pt x="145" y="5421"/>
                      <a:pt x="155" y="5420"/>
                      <a:pt x="166" y="5416"/>
                    </a:cubicBezTo>
                    <a:cubicBezTo>
                      <a:pt x="2901" y="4583"/>
                      <a:pt x="5478" y="3296"/>
                      <a:pt x="7798" y="1650"/>
                    </a:cubicBezTo>
                    <a:cubicBezTo>
                      <a:pt x="8451" y="1195"/>
                      <a:pt x="9086" y="698"/>
                      <a:pt x="9701" y="183"/>
                    </a:cubicBezTo>
                    <a:cubicBezTo>
                      <a:pt x="9779" y="105"/>
                      <a:pt x="9708" y="1"/>
                      <a:pt x="961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63" name="Google Shape;3063;p30"/>
              <p:cNvSpPr/>
              <p:nvPr/>
            </p:nvSpPr>
            <p:spPr>
              <a:xfrm>
                <a:off x="4142233" y="2551999"/>
                <a:ext cx="137526" cy="83748"/>
              </a:xfrm>
              <a:custGeom>
                <a:avLst/>
                <a:gdLst/>
                <a:ahLst/>
                <a:cxnLst/>
                <a:rect l="l" t="t" r="r" b="b"/>
                <a:pathLst>
                  <a:path w="7324" h="4460" extrusionOk="0">
                    <a:moveTo>
                      <a:pt x="7181" y="0"/>
                    </a:moveTo>
                    <a:cubicBezTo>
                      <a:pt x="7156" y="0"/>
                      <a:pt x="7130" y="11"/>
                      <a:pt x="7105" y="35"/>
                    </a:cubicBezTo>
                    <a:cubicBezTo>
                      <a:pt x="6352" y="847"/>
                      <a:pt x="5580" y="1640"/>
                      <a:pt x="4628" y="2255"/>
                    </a:cubicBezTo>
                    <a:cubicBezTo>
                      <a:pt x="3756" y="2829"/>
                      <a:pt x="2784" y="3265"/>
                      <a:pt x="1793" y="3643"/>
                    </a:cubicBezTo>
                    <a:cubicBezTo>
                      <a:pt x="1238" y="3860"/>
                      <a:pt x="683" y="4058"/>
                      <a:pt x="109" y="4256"/>
                    </a:cubicBezTo>
                    <a:cubicBezTo>
                      <a:pt x="1" y="4292"/>
                      <a:pt x="24" y="4460"/>
                      <a:pt x="133" y="4460"/>
                    </a:cubicBezTo>
                    <a:cubicBezTo>
                      <a:pt x="143" y="4460"/>
                      <a:pt x="155" y="4458"/>
                      <a:pt x="167" y="4454"/>
                    </a:cubicBezTo>
                    <a:cubicBezTo>
                      <a:pt x="2189" y="3741"/>
                      <a:pt x="4251" y="3008"/>
                      <a:pt x="5876" y="1560"/>
                    </a:cubicBezTo>
                    <a:cubicBezTo>
                      <a:pt x="6352" y="1124"/>
                      <a:pt x="6809" y="649"/>
                      <a:pt x="7264" y="173"/>
                    </a:cubicBezTo>
                    <a:cubicBezTo>
                      <a:pt x="7324" y="98"/>
                      <a:pt x="7260" y="0"/>
                      <a:pt x="718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64" name="Google Shape;3064;p30"/>
              <p:cNvSpPr/>
              <p:nvPr/>
            </p:nvSpPr>
            <p:spPr>
              <a:xfrm>
                <a:off x="4156917" y="2551454"/>
                <a:ext cx="34982" cy="25012"/>
              </a:xfrm>
              <a:custGeom>
                <a:avLst/>
                <a:gdLst/>
                <a:ahLst/>
                <a:cxnLst/>
                <a:rect l="l" t="t" r="r" b="b"/>
                <a:pathLst>
                  <a:path w="1863" h="1332" extrusionOk="0">
                    <a:moveTo>
                      <a:pt x="1701" y="0"/>
                    </a:moveTo>
                    <a:cubicBezTo>
                      <a:pt x="1677" y="0"/>
                      <a:pt x="1651" y="7"/>
                      <a:pt x="1626" y="24"/>
                    </a:cubicBezTo>
                    <a:cubicBezTo>
                      <a:pt x="1130" y="421"/>
                      <a:pt x="614" y="796"/>
                      <a:pt x="99" y="1134"/>
                    </a:cubicBezTo>
                    <a:cubicBezTo>
                      <a:pt x="1" y="1200"/>
                      <a:pt x="52" y="1332"/>
                      <a:pt x="139" y="1332"/>
                    </a:cubicBezTo>
                    <a:cubicBezTo>
                      <a:pt x="158" y="1332"/>
                      <a:pt x="178" y="1326"/>
                      <a:pt x="199" y="1312"/>
                    </a:cubicBezTo>
                    <a:cubicBezTo>
                      <a:pt x="754" y="955"/>
                      <a:pt x="1269" y="579"/>
                      <a:pt x="1785" y="162"/>
                    </a:cubicBezTo>
                    <a:cubicBezTo>
                      <a:pt x="1862" y="100"/>
                      <a:pt x="1793" y="0"/>
                      <a:pt x="170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65" name="Google Shape;3065;p30"/>
              <p:cNvSpPr/>
              <p:nvPr/>
            </p:nvSpPr>
            <p:spPr>
              <a:xfrm>
                <a:off x="4044120" y="2449137"/>
                <a:ext cx="22045" cy="26795"/>
              </a:xfrm>
              <a:custGeom>
                <a:avLst/>
                <a:gdLst/>
                <a:ahLst/>
                <a:cxnLst/>
                <a:rect l="l" t="t" r="r" b="b"/>
                <a:pathLst>
                  <a:path w="1174" h="1427" extrusionOk="0">
                    <a:moveTo>
                      <a:pt x="1018" y="1"/>
                    </a:moveTo>
                    <a:cubicBezTo>
                      <a:pt x="987" y="1"/>
                      <a:pt x="956" y="13"/>
                      <a:pt x="933" y="42"/>
                    </a:cubicBezTo>
                    <a:cubicBezTo>
                      <a:pt x="675" y="457"/>
                      <a:pt x="378" y="874"/>
                      <a:pt x="40" y="1250"/>
                    </a:cubicBezTo>
                    <a:cubicBezTo>
                      <a:pt x="1" y="1290"/>
                      <a:pt x="1" y="1350"/>
                      <a:pt x="40" y="1390"/>
                    </a:cubicBezTo>
                    <a:cubicBezTo>
                      <a:pt x="62" y="1411"/>
                      <a:pt x="96" y="1427"/>
                      <a:pt x="128" y="1427"/>
                    </a:cubicBezTo>
                    <a:cubicBezTo>
                      <a:pt x="155" y="1427"/>
                      <a:pt x="181" y="1416"/>
                      <a:pt x="199" y="1390"/>
                    </a:cubicBezTo>
                    <a:cubicBezTo>
                      <a:pt x="537" y="993"/>
                      <a:pt x="833" y="576"/>
                      <a:pt x="1131" y="161"/>
                    </a:cubicBezTo>
                    <a:cubicBezTo>
                      <a:pt x="1173" y="76"/>
                      <a:pt x="1095" y="1"/>
                      <a:pt x="101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66" name="Google Shape;3066;p30"/>
              <p:cNvSpPr/>
              <p:nvPr/>
            </p:nvSpPr>
            <p:spPr>
              <a:xfrm>
                <a:off x="3950682" y="2584071"/>
                <a:ext cx="23566" cy="55563"/>
              </a:xfrm>
              <a:custGeom>
                <a:avLst/>
                <a:gdLst/>
                <a:ahLst/>
                <a:cxnLst/>
                <a:rect l="l" t="t" r="r" b="b"/>
                <a:pathLst>
                  <a:path w="1255" h="2959" extrusionOk="0">
                    <a:moveTo>
                      <a:pt x="1124" y="1"/>
                    </a:moveTo>
                    <a:cubicBezTo>
                      <a:pt x="1081" y="1"/>
                      <a:pt x="1040" y="23"/>
                      <a:pt x="1033" y="71"/>
                    </a:cubicBezTo>
                    <a:cubicBezTo>
                      <a:pt x="774" y="1002"/>
                      <a:pt x="457" y="1914"/>
                      <a:pt x="42" y="2807"/>
                    </a:cubicBezTo>
                    <a:cubicBezTo>
                      <a:pt x="1" y="2888"/>
                      <a:pt x="79" y="2959"/>
                      <a:pt x="146" y="2959"/>
                    </a:cubicBezTo>
                    <a:cubicBezTo>
                      <a:pt x="178" y="2959"/>
                      <a:pt x="207" y="2943"/>
                      <a:pt x="219" y="2905"/>
                    </a:cubicBezTo>
                    <a:cubicBezTo>
                      <a:pt x="636" y="2014"/>
                      <a:pt x="972" y="1081"/>
                      <a:pt x="1231" y="130"/>
                    </a:cubicBezTo>
                    <a:cubicBezTo>
                      <a:pt x="1254" y="48"/>
                      <a:pt x="1187" y="1"/>
                      <a:pt x="112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67" name="Google Shape;3067;p30"/>
              <p:cNvSpPr/>
              <p:nvPr/>
            </p:nvSpPr>
            <p:spPr>
              <a:xfrm>
                <a:off x="3905653" y="2374140"/>
                <a:ext cx="21275" cy="27565"/>
              </a:xfrm>
              <a:custGeom>
                <a:avLst/>
                <a:gdLst/>
                <a:ahLst/>
                <a:cxnLst/>
                <a:rect l="l" t="t" r="r" b="b"/>
                <a:pathLst>
                  <a:path w="1133" h="1468" extrusionOk="0">
                    <a:moveTo>
                      <a:pt x="982" y="1"/>
                    </a:moveTo>
                    <a:cubicBezTo>
                      <a:pt x="949" y="1"/>
                      <a:pt x="917" y="15"/>
                      <a:pt x="893" y="51"/>
                    </a:cubicBezTo>
                    <a:cubicBezTo>
                      <a:pt x="635" y="487"/>
                      <a:pt x="357" y="904"/>
                      <a:pt x="61" y="1300"/>
                    </a:cubicBezTo>
                    <a:cubicBezTo>
                      <a:pt x="21" y="1340"/>
                      <a:pt x="1" y="1399"/>
                      <a:pt x="61" y="1438"/>
                    </a:cubicBezTo>
                    <a:cubicBezTo>
                      <a:pt x="70" y="1458"/>
                      <a:pt x="95" y="1468"/>
                      <a:pt x="122" y="1468"/>
                    </a:cubicBezTo>
                    <a:cubicBezTo>
                      <a:pt x="149" y="1468"/>
                      <a:pt x="179" y="1458"/>
                      <a:pt x="199" y="1438"/>
                    </a:cubicBezTo>
                    <a:cubicBezTo>
                      <a:pt x="516" y="1023"/>
                      <a:pt x="814" y="606"/>
                      <a:pt x="1092" y="150"/>
                    </a:cubicBezTo>
                    <a:cubicBezTo>
                      <a:pt x="1133" y="80"/>
                      <a:pt x="1058" y="1"/>
                      <a:pt x="98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68" name="Google Shape;3068;p30"/>
              <p:cNvSpPr/>
              <p:nvPr/>
            </p:nvSpPr>
            <p:spPr>
              <a:xfrm>
                <a:off x="3463074" y="2088525"/>
                <a:ext cx="989377" cy="894198"/>
              </a:xfrm>
              <a:custGeom>
                <a:avLst/>
                <a:gdLst/>
                <a:ahLst/>
                <a:cxnLst/>
                <a:rect l="l" t="t" r="r" b="b"/>
                <a:pathLst>
                  <a:path w="47220" h="41873" extrusionOk="0">
                    <a:moveTo>
                      <a:pt x="140" y="0"/>
                    </a:moveTo>
                    <a:cubicBezTo>
                      <a:pt x="63" y="0"/>
                      <a:pt x="1" y="108"/>
                      <a:pt x="60" y="182"/>
                    </a:cubicBezTo>
                    <a:cubicBezTo>
                      <a:pt x="2499" y="3314"/>
                      <a:pt x="5174" y="6288"/>
                      <a:pt x="8068" y="9003"/>
                    </a:cubicBezTo>
                    <a:cubicBezTo>
                      <a:pt x="10962" y="11699"/>
                      <a:pt x="14075" y="14157"/>
                      <a:pt x="17406" y="16297"/>
                    </a:cubicBezTo>
                    <a:cubicBezTo>
                      <a:pt x="21132" y="18697"/>
                      <a:pt x="24899" y="21076"/>
                      <a:pt x="28546" y="23613"/>
                    </a:cubicBezTo>
                    <a:cubicBezTo>
                      <a:pt x="31935" y="25992"/>
                      <a:pt x="35286" y="28450"/>
                      <a:pt x="38378" y="31185"/>
                    </a:cubicBezTo>
                    <a:cubicBezTo>
                      <a:pt x="39904" y="32533"/>
                      <a:pt x="41370" y="33940"/>
                      <a:pt x="42718" y="35467"/>
                    </a:cubicBezTo>
                    <a:cubicBezTo>
                      <a:pt x="44066" y="37013"/>
                      <a:pt x="45375" y="38638"/>
                      <a:pt x="46347" y="40462"/>
                    </a:cubicBezTo>
                    <a:cubicBezTo>
                      <a:pt x="46585" y="40898"/>
                      <a:pt x="46802" y="41353"/>
                      <a:pt x="47000" y="41810"/>
                    </a:cubicBezTo>
                    <a:cubicBezTo>
                      <a:pt x="47019" y="41854"/>
                      <a:pt x="47051" y="41872"/>
                      <a:pt x="47082" y="41872"/>
                    </a:cubicBezTo>
                    <a:cubicBezTo>
                      <a:pt x="47150" y="41872"/>
                      <a:pt x="47219" y="41791"/>
                      <a:pt x="47179" y="41710"/>
                    </a:cubicBezTo>
                    <a:cubicBezTo>
                      <a:pt x="46386" y="39828"/>
                      <a:pt x="45197" y="38123"/>
                      <a:pt x="43908" y="36537"/>
                    </a:cubicBezTo>
                    <a:cubicBezTo>
                      <a:pt x="42620" y="34991"/>
                      <a:pt x="41232" y="33524"/>
                      <a:pt x="39766" y="32156"/>
                    </a:cubicBezTo>
                    <a:cubicBezTo>
                      <a:pt x="36792" y="29361"/>
                      <a:pt x="33521" y="26903"/>
                      <a:pt x="30211" y="24544"/>
                    </a:cubicBezTo>
                    <a:cubicBezTo>
                      <a:pt x="26583" y="21948"/>
                      <a:pt x="22837" y="19509"/>
                      <a:pt x="19071" y="17111"/>
                    </a:cubicBezTo>
                    <a:cubicBezTo>
                      <a:pt x="17345" y="16001"/>
                      <a:pt x="15621" y="14891"/>
                      <a:pt x="13975" y="13662"/>
                    </a:cubicBezTo>
                    <a:cubicBezTo>
                      <a:pt x="12350" y="12472"/>
                      <a:pt x="10785" y="11183"/>
                      <a:pt x="9297" y="9835"/>
                    </a:cubicBezTo>
                    <a:cubicBezTo>
                      <a:pt x="6344" y="7179"/>
                      <a:pt x="3609" y="4266"/>
                      <a:pt x="1111" y="1173"/>
                    </a:cubicBezTo>
                    <a:lnTo>
                      <a:pt x="218" y="43"/>
                    </a:lnTo>
                    <a:cubicBezTo>
                      <a:pt x="194" y="13"/>
                      <a:pt x="166" y="0"/>
                      <a:pt x="14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69" name="Google Shape;3069;p30"/>
              <p:cNvSpPr/>
              <p:nvPr/>
            </p:nvSpPr>
            <p:spPr>
              <a:xfrm>
                <a:off x="3839734" y="2196637"/>
                <a:ext cx="114637" cy="227396"/>
              </a:xfrm>
              <a:custGeom>
                <a:avLst/>
                <a:gdLst/>
                <a:ahLst/>
                <a:cxnLst/>
                <a:rect l="l" t="t" r="r" b="b"/>
                <a:pathLst>
                  <a:path w="6105" h="12110" extrusionOk="0">
                    <a:moveTo>
                      <a:pt x="5976" y="1"/>
                    </a:moveTo>
                    <a:cubicBezTo>
                      <a:pt x="5935" y="1"/>
                      <a:pt x="5892" y="20"/>
                      <a:pt x="5869" y="66"/>
                    </a:cubicBezTo>
                    <a:cubicBezTo>
                      <a:pt x="5176" y="1731"/>
                      <a:pt x="4462" y="3396"/>
                      <a:pt x="3749" y="5042"/>
                    </a:cubicBezTo>
                    <a:cubicBezTo>
                      <a:pt x="3392" y="5854"/>
                      <a:pt x="3015" y="6686"/>
                      <a:pt x="2639" y="7500"/>
                    </a:cubicBezTo>
                    <a:cubicBezTo>
                      <a:pt x="2301" y="8232"/>
                      <a:pt x="1965" y="8967"/>
                      <a:pt x="1587" y="9680"/>
                    </a:cubicBezTo>
                    <a:cubicBezTo>
                      <a:pt x="1151" y="10473"/>
                      <a:pt x="676" y="11246"/>
                      <a:pt x="62" y="11919"/>
                    </a:cubicBezTo>
                    <a:cubicBezTo>
                      <a:pt x="0" y="11997"/>
                      <a:pt x="70" y="12110"/>
                      <a:pt x="150" y="12110"/>
                    </a:cubicBezTo>
                    <a:cubicBezTo>
                      <a:pt x="174" y="12110"/>
                      <a:pt x="198" y="12100"/>
                      <a:pt x="220" y="12078"/>
                    </a:cubicBezTo>
                    <a:cubicBezTo>
                      <a:pt x="1291" y="10849"/>
                      <a:pt x="2023" y="9382"/>
                      <a:pt x="2678" y="7915"/>
                    </a:cubicBezTo>
                    <a:cubicBezTo>
                      <a:pt x="3432" y="6271"/>
                      <a:pt x="4164" y="4606"/>
                      <a:pt x="4878" y="2960"/>
                    </a:cubicBezTo>
                    <a:cubicBezTo>
                      <a:pt x="5274" y="2008"/>
                      <a:pt x="5671" y="1077"/>
                      <a:pt x="6067" y="126"/>
                    </a:cubicBezTo>
                    <a:cubicBezTo>
                      <a:pt x="6105" y="52"/>
                      <a:pt x="6043" y="1"/>
                      <a:pt x="597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70" name="Google Shape;3070;p30"/>
              <p:cNvSpPr/>
              <p:nvPr/>
            </p:nvSpPr>
            <p:spPr>
              <a:xfrm>
                <a:off x="3661393" y="2451100"/>
                <a:ext cx="222269" cy="170331"/>
              </a:xfrm>
              <a:custGeom>
                <a:avLst/>
                <a:gdLst/>
                <a:ahLst/>
                <a:cxnLst/>
                <a:rect l="l" t="t" r="r" b="b"/>
                <a:pathLst>
                  <a:path w="11837" h="9071" extrusionOk="0">
                    <a:moveTo>
                      <a:pt x="11686" y="0"/>
                    </a:moveTo>
                    <a:cubicBezTo>
                      <a:pt x="11663" y="0"/>
                      <a:pt x="11638" y="10"/>
                      <a:pt x="11616" y="32"/>
                    </a:cubicBezTo>
                    <a:cubicBezTo>
                      <a:pt x="10427" y="1380"/>
                      <a:pt x="9000" y="2450"/>
                      <a:pt x="7552" y="3500"/>
                    </a:cubicBezTo>
                    <a:cubicBezTo>
                      <a:pt x="5966" y="4631"/>
                      <a:pt x="4401" y="5781"/>
                      <a:pt x="2815" y="6910"/>
                    </a:cubicBezTo>
                    <a:cubicBezTo>
                      <a:pt x="1903" y="7565"/>
                      <a:pt x="1010" y="8218"/>
                      <a:pt x="99" y="8873"/>
                    </a:cubicBezTo>
                    <a:cubicBezTo>
                      <a:pt x="1" y="8938"/>
                      <a:pt x="64" y="9071"/>
                      <a:pt x="146" y="9071"/>
                    </a:cubicBezTo>
                    <a:cubicBezTo>
                      <a:pt x="163" y="9071"/>
                      <a:pt x="181" y="9065"/>
                      <a:pt x="199" y="9051"/>
                    </a:cubicBezTo>
                    <a:cubicBezTo>
                      <a:pt x="1824" y="7882"/>
                      <a:pt x="3429" y="6732"/>
                      <a:pt x="5035" y="5562"/>
                    </a:cubicBezTo>
                    <a:cubicBezTo>
                      <a:pt x="6542" y="4472"/>
                      <a:pt x="8107" y="3421"/>
                      <a:pt x="9555" y="2252"/>
                    </a:cubicBezTo>
                    <a:cubicBezTo>
                      <a:pt x="10348" y="1618"/>
                      <a:pt x="11101" y="944"/>
                      <a:pt x="11775" y="191"/>
                    </a:cubicBezTo>
                    <a:cubicBezTo>
                      <a:pt x="11837" y="113"/>
                      <a:pt x="11766" y="0"/>
                      <a:pt x="1168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grpSp>
        <p:nvGrpSpPr>
          <p:cNvPr id="3071" name="Google Shape;3071;p30"/>
          <p:cNvGrpSpPr/>
          <p:nvPr/>
        </p:nvGrpSpPr>
        <p:grpSpPr>
          <a:xfrm rot="-6979994">
            <a:off x="9953778" y="-197385"/>
            <a:ext cx="1879697" cy="2482680"/>
            <a:chOff x="4027650" y="2008513"/>
            <a:chExt cx="792200" cy="1046275"/>
          </a:xfrm>
        </p:grpSpPr>
        <p:sp>
          <p:nvSpPr>
            <p:cNvPr id="3072" name="Google Shape;3072;p30"/>
            <p:cNvSpPr/>
            <p:nvPr/>
          </p:nvSpPr>
          <p:spPr>
            <a:xfrm>
              <a:off x="4027675" y="2008513"/>
              <a:ext cx="792150" cy="1046275"/>
            </a:xfrm>
            <a:custGeom>
              <a:avLst/>
              <a:gdLst/>
              <a:ahLst/>
              <a:cxnLst/>
              <a:rect l="l" t="t" r="r" b="b"/>
              <a:pathLst>
                <a:path w="31686" h="41851" extrusionOk="0">
                  <a:moveTo>
                    <a:pt x="15787" y="27097"/>
                  </a:moveTo>
                  <a:cubicBezTo>
                    <a:pt x="15668" y="27316"/>
                    <a:pt x="15570" y="27533"/>
                    <a:pt x="15451" y="27752"/>
                  </a:cubicBezTo>
                  <a:cubicBezTo>
                    <a:pt x="15510" y="27554"/>
                    <a:pt x="15549" y="27335"/>
                    <a:pt x="15570" y="27097"/>
                  </a:cubicBezTo>
                  <a:close/>
                  <a:moveTo>
                    <a:pt x="10337" y="34471"/>
                  </a:moveTo>
                  <a:cubicBezTo>
                    <a:pt x="10514" y="34492"/>
                    <a:pt x="10713" y="34531"/>
                    <a:pt x="10911" y="34550"/>
                  </a:cubicBezTo>
                  <a:cubicBezTo>
                    <a:pt x="10752" y="34729"/>
                    <a:pt x="10594" y="34907"/>
                    <a:pt x="10416" y="35105"/>
                  </a:cubicBezTo>
                  <a:lnTo>
                    <a:pt x="10197" y="35324"/>
                  </a:lnTo>
                  <a:cubicBezTo>
                    <a:pt x="10258" y="35066"/>
                    <a:pt x="10297" y="34769"/>
                    <a:pt x="10337" y="34471"/>
                  </a:cubicBezTo>
                  <a:close/>
                  <a:moveTo>
                    <a:pt x="23003" y="0"/>
                  </a:moveTo>
                  <a:cubicBezTo>
                    <a:pt x="21536" y="1388"/>
                    <a:pt x="19990" y="2675"/>
                    <a:pt x="18900" y="4380"/>
                  </a:cubicBezTo>
                  <a:cubicBezTo>
                    <a:pt x="18385" y="5213"/>
                    <a:pt x="17949" y="6125"/>
                    <a:pt x="17830" y="7097"/>
                  </a:cubicBezTo>
                  <a:cubicBezTo>
                    <a:pt x="17592" y="9058"/>
                    <a:pt x="18900" y="11952"/>
                    <a:pt x="20407" y="13221"/>
                  </a:cubicBezTo>
                  <a:cubicBezTo>
                    <a:pt x="19990" y="15005"/>
                    <a:pt x="19535" y="16789"/>
                    <a:pt x="19038" y="18554"/>
                  </a:cubicBezTo>
                  <a:cubicBezTo>
                    <a:pt x="19038" y="18613"/>
                    <a:pt x="19019" y="18673"/>
                    <a:pt x="18999" y="18732"/>
                  </a:cubicBezTo>
                  <a:cubicBezTo>
                    <a:pt x="19336" y="16789"/>
                    <a:pt x="18821" y="14233"/>
                    <a:pt x="17671" y="12885"/>
                  </a:cubicBezTo>
                  <a:cubicBezTo>
                    <a:pt x="17037" y="12132"/>
                    <a:pt x="16184" y="11616"/>
                    <a:pt x="15293" y="11199"/>
                  </a:cubicBezTo>
                  <a:cubicBezTo>
                    <a:pt x="13448" y="10367"/>
                    <a:pt x="11447" y="10129"/>
                    <a:pt x="9484" y="9772"/>
                  </a:cubicBezTo>
                  <a:lnTo>
                    <a:pt x="9484" y="9772"/>
                  </a:lnTo>
                  <a:cubicBezTo>
                    <a:pt x="9742" y="11754"/>
                    <a:pt x="9861" y="13776"/>
                    <a:pt x="10614" y="15660"/>
                  </a:cubicBezTo>
                  <a:cubicBezTo>
                    <a:pt x="10971" y="16572"/>
                    <a:pt x="11447" y="17444"/>
                    <a:pt x="12161" y="18137"/>
                  </a:cubicBezTo>
                  <a:cubicBezTo>
                    <a:pt x="13280" y="19181"/>
                    <a:pt x="15411" y="19809"/>
                    <a:pt x="17199" y="19809"/>
                  </a:cubicBezTo>
                  <a:cubicBezTo>
                    <a:pt x="17720" y="19809"/>
                    <a:pt x="18212" y="19756"/>
                    <a:pt x="18642" y="19644"/>
                  </a:cubicBezTo>
                  <a:lnTo>
                    <a:pt x="18721" y="19723"/>
                  </a:lnTo>
                  <a:cubicBezTo>
                    <a:pt x="18702" y="19744"/>
                    <a:pt x="18702" y="19763"/>
                    <a:pt x="18702" y="19783"/>
                  </a:cubicBezTo>
                  <a:cubicBezTo>
                    <a:pt x="18483" y="19842"/>
                    <a:pt x="18285" y="19921"/>
                    <a:pt x="18068" y="19981"/>
                  </a:cubicBezTo>
                  <a:cubicBezTo>
                    <a:pt x="17959" y="20018"/>
                    <a:pt x="17983" y="20203"/>
                    <a:pt x="18094" y="20203"/>
                  </a:cubicBezTo>
                  <a:cubicBezTo>
                    <a:pt x="18104" y="20203"/>
                    <a:pt x="18115" y="20202"/>
                    <a:pt x="18126" y="20199"/>
                  </a:cubicBezTo>
                  <a:cubicBezTo>
                    <a:pt x="18285" y="20140"/>
                    <a:pt x="18464" y="20080"/>
                    <a:pt x="18623" y="20021"/>
                  </a:cubicBezTo>
                  <a:lnTo>
                    <a:pt x="18623" y="20021"/>
                  </a:lnTo>
                  <a:cubicBezTo>
                    <a:pt x="18425" y="20714"/>
                    <a:pt x="18206" y="21409"/>
                    <a:pt x="17968" y="22083"/>
                  </a:cubicBezTo>
                  <a:cubicBezTo>
                    <a:pt x="17492" y="23431"/>
                    <a:pt x="16897" y="24739"/>
                    <a:pt x="16303" y="26027"/>
                  </a:cubicBezTo>
                  <a:cubicBezTo>
                    <a:pt x="16165" y="26304"/>
                    <a:pt x="16025" y="26602"/>
                    <a:pt x="15887" y="26880"/>
                  </a:cubicBezTo>
                  <a:lnTo>
                    <a:pt x="15610" y="26880"/>
                  </a:lnTo>
                  <a:cubicBezTo>
                    <a:pt x="15808" y="25016"/>
                    <a:pt x="15272" y="22696"/>
                    <a:pt x="14222" y="21448"/>
                  </a:cubicBezTo>
                  <a:cubicBezTo>
                    <a:pt x="13588" y="20695"/>
                    <a:pt x="12735" y="20180"/>
                    <a:pt x="11843" y="19763"/>
                  </a:cubicBezTo>
                  <a:cubicBezTo>
                    <a:pt x="9999" y="18930"/>
                    <a:pt x="7998" y="18692"/>
                    <a:pt x="6035" y="18335"/>
                  </a:cubicBezTo>
                  <a:lnTo>
                    <a:pt x="6035" y="18335"/>
                  </a:lnTo>
                  <a:cubicBezTo>
                    <a:pt x="6272" y="20318"/>
                    <a:pt x="6412" y="22339"/>
                    <a:pt x="7145" y="24223"/>
                  </a:cubicBezTo>
                  <a:cubicBezTo>
                    <a:pt x="7501" y="25135"/>
                    <a:pt x="7977" y="26007"/>
                    <a:pt x="8711" y="26681"/>
                  </a:cubicBezTo>
                  <a:cubicBezTo>
                    <a:pt x="9832" y="27741"/>
                    <a:pt x="11964" y="28372"/>
                    <a:pt x="13753" y="28372"/>
                  </a:cubicBezTo>
                  <a:cubicBezTo>
                    <a:pt x="14273" y="28372"/>
                    <a:pt x="14764" y="28319"/>
                    <a:pt x="15193" y="28207"/>
                  </a:cubicBezTo>
                  <a:cubicBezTo>
                    <a:pt x="15193" y="28207"/>
                    <a:pt x="15213" y="28207"/>
                    <a:pt x="15213" y="28228"/>
                  </a:cubicBezTo>
                  <a:cubicBezTo>
                    <a:pt x="14043" y="30408"/>
                    <a:pt x="12716" y="32489"/>
                    <a:pt x="11090" y="34352"/>
                  </a:cubicBezTo>
                  <a:cubicBezTo>
                    <a:pt x="10832" y="34333"/>
                    <a:pt x="10594" y="34293"/>
                    <a:pt x="10337" y="34273"/>
                  </a:cubicBezTo>
                  <a:cubicBezTo>
                    <a:pt x="10456" y="32449"/>
                    <a:pt x="9940" y="30329"/>
                    <a:pt x="8949" y="29139"/>
                  </a:cubicBezTo>
                  <a:cubicBezTo>
                    <a:pt x="8294" y="28386"/>
                    <a:pt x="7443" y="27871"/>
                    <a:pt x="6571" y="27474"/>
                  </a:cubicBezTo>
                  <a:cubicBezTo>
                    <a:pt x="4726" y="26621"/>
                    <a:pt x="2704" y="26383"/>
                    <a:pt x="743" y="26027"/>
                  </a:cubicBezTo>
                  <a:lnTo>
                    <a:pt x="743" y="26027"/>
                  </a:lnTo>
                  <a:cubicBezTo>
                    <a:pt x="1000" y="28029"/>
                    <a:pt x="1139" y="30031"/>
                    <a:pt x="1872" y="31915"/>
                  </a:cubicBezTo>
                  <a:cubicBezTo>
                    <a:pt x="2229" y="32827"/>
                    <a:pt x="2704" y="33718"/>
                    <a:pt x="3418" y="34392"/>
                  </a:cubicBezTo>
                  <a:cubicBezTo>
                    <a:pt x="4556" y="35447"/>
                    <a:pt x="6695" y="36077"/>
                    <a:pt x="8488" y="36077"/>
                  </a:cubicBezTo>
                  <a:cubicBezTo>
                    <a:pt x="8851" y="36077"/>
                    <a:pt x="9200" y="36052"/>
                    <a:pt x="9523" y="35998"/>
                  </a:cubicBezTo>
                  <a:lnTo>
                    <a:pt x="9523" y="35998"/>
                  </a:lnTo>
                  <a:cubicBezTo>
                    <a:pt x="7184" y="38218"/>
                    <a:pt x="4409" y="39982"/>
                    <a:pt x="1396" y="41171"/>
                  </a:cubicBezTo>
                  <a:cubicBezTo>
                    <a:pt x="981" y="41330"/>
                    <a:pt x="544" y="41488"/>
                    <a:pt x="108" y="41647"/>
                  </a:cubicBezTo>
                  <a:cubicBezTo>
                    <a:pt x="0" y="41683"/>
                    <a:pt x="39" y="41850"/>
                    <a:pt x="136" y="41850"/>
                  </a:cubicBezTo>
                  <a:cubicBezTo>
                    <a:pt x="146" y="41850"/>
                    <a:pt x="156" y="41849"/>
                    <a:pt x="167" y="41845"/>
                  </a:cubicBezTo>
                  <a:cubicBezTo>
                    <a:pt x="3637" y="40695"/>
                    <a:pt x="6827" y="38792"/>
                    <a:pt x="9504" y="36295"/>
                  </a:cubicBezTo>
                  <a:cubicBezTo>
                    <a:pt x="9642" y="36176"/>
                    <a:pt x="9782" y="36038"/>
                    <a:pt x="9920" y="35919"/>
                  </a:cubicBezTo>
                  <a:cubicBezTo>
                    <a:pt x="10099" y="36117"/>
                    <a:pt x="10297" y="36315"/>
                    <a:pt x="10495" y="36514"/>
                  </a:cubicBezTo>
                  <a:cubicBezTo>
                    <a:pt x="10519" y="36537"/>
                    <a:pt x="10545" y="36547"/>
                    <a:pt x="10570" y="36547"/>
                  </a:cubicBezTo>
                  <a:cubicBezTo>
                    <a:pt x="10647" y="36547"/>
                    <a:pt x="10709" y="36450"/>
                    <a:pt x="10633" y="36374"/>
                  </a:cubicBezTo>
                  <a:cubicBezTo>
                    <a:pt x="10456" y="36176"/>
                    <a:pt x="10258" y="35978"/>
                    <a:pt x="10078" y="35779"/>
                  </a:cubicBezTo>
                  <a:lnTo>
                    <a:pt x="10078" y="35740"/>
                  </a:lnTo>
                  <a:cubicBezTo>
                    <a:pt x="10456" y="35383"/>
                    <a:pt x="10792" y="35007"/>
                    <a:pt x="11149" y="34611"/>
                  </a:cubicBezTo>
                  <a:cubicBezTo>
                    <a:pt x="11902" y="36434"/>
                    <a:pt x="14281" y="38515"/>
                    <a:pt x="16223" y="38872"/>
                  </a:cubicBezTo>
                  <a:cubicBezTo>
                    <a:pt x="16508" y="38918"/>
                    <a:pt x="16794" y="38939"/>
                    <a:pt x="17081" y="38939"/>
                  </a:cubicBezTo>
                  <a:cubicBezTo>
                    <a:pt x="17773" y="38939"/>
                    <a:pt x="18465" y="38817"/>
                    <a:pt x="19138" y="38634"/>
                  </a:cubicBezTo>
                  <a:cubicBezTo>
                    <a:pt x="21081" y="38099"/>
                    <a:pt x="22786" y="37008"/>
                    <a:pt x="24530" y="36017"/>
                  </a:cubicBezTo>
                  <a:cubicBezTo>
                    <a:pt x="23063" y="34650"/>
                    <a:pt x="21675" y="33183"/>
                    <a:pt x="19910" y="32211"/>
                  </a:cubicBezTo>
                  <a:cubicBezTo>
                    <a:pt x="19038" y="31735"/>
                    <a:pt x="18107" y="31360"/>
                    <a:pt x="17135" y="31299"/>
                  </a:cubicBezTo>
                  <a:cubicBezTo>
                    <a:pt x="17066" y="31296"/>
                    <a:pt x="16996" y="31294"/>
                    <a:pt x="16925" y="31294"/>
                  </a:cubicBezTo>
                  <a:cubicBezTo>
                    <a:pt x="15490" y="31294"/>
                    <a:pt x="13701" y="32045"/>
                    <a:pt x="12398" y="33083"/>
                  </a:cubicBezTo>
                  <a:cubicBezTo>
                    <a:pt x="13509" y="31598"/>
                    <a:pt x="14479" y="30012"/>
                    <a:pt x="15351" y="28386"/>
                  </a:cubicBezTo>
                  <a:cubicBezTo>
                    <a:pt x="15491" y="28524"/>
                    <a:pt x="15629" y="28683"/>
                    <a:pt x="15787" y="28822"/>
                  </a:cubicBezTo>
                  <a:cubicBezTo>
                    <a:pt x="15805" y="28844"/>
                    <a:pt x="15826" y="28853"/>
                    <a:pt x="15848" y="28853"/>
                  </a:cubicBezTo>
                  <a:cubicBezTo>
                    <a:pt x="15924" y="28853"/>
                    <a:pt x="16003" y="28740"/>
                    <a:pt x="15927" y="28664"/>
                  </a:cubicBezTo>
                  <a:cubicBezTo>
                    <a:pt x="15768" y="28505"/>
                    <a:pt x="15610" y="28347"/>
                    <a:pt x="15470" y="28188"/>
                  </a:cubicBezTo>
                  <a:cubicBezTo>
                    <a:pt x="15589" y="27950"/>
                    <a:pt x="15708" y="27712"/>
                    <a:pt x="15827" y="27493"/>
                  </a:cubicBezTo>
                  <a:cubicBezTo>
                    <a:pt x="15867" y="27374"/>
                    <a:pt x="15927" y="27276"/>
                    <a:pt x="15986" y="27176"/>
                  </a:cubicBezTo>
                  <a:cubicBezTo>
                    <a:pt x="17037" y="28841"/>
                    <a:pt x="19673" y="30506"/>
                    <a:pt x="21615" y="30546"/>
                  </a:cubicBezTo>
                  <a:cubicBezTo>
                    <a:pt x="21675" y="30548"/>
                    <a:pt x="21734" y="30550"/>
                    <a:pt x="21794" y="30550"/>
                  </a:cubicBezTo>
                  <a:cubicBezTo>
                    <a:pt x="22721" y="30550"/>
                    <a:pt x="23613" y="30265"/>
                    <a:pt x="24470" y="29893"/>
                  </a:cubicBezTo>
                  <a:cubicBezTo>
                    <a:pt x="26314" y="29060"/>
                    <a:pt x="27821" y="27712"/>
                    <a:pt x="29406" y="26483"/>
                  </a:cubicBezTo>
                  <a:cubicBezTo>
                    <a:pt x="27741" y="25353"/>
                    <a:pt x="26135" y="24105"/>
                    <a:pt x="24232" y="23410"/>
                  </a:cubicBezTo>
                  <a:cubicBezTo>
                    <a:pt x="23471" y="23129"/>
                    <a:pt x="22669" y="22930"/>
                    <a:pt x="21848" y="22930"/>
                  </a:cubicBezTo>
                  <a:cubicBezTo>
                    <a:pt x="21686" y="22930"/>
                    <a:pt x="21522" y="22938"/>
                    <a:pt x="21358" y="22955"/>
                  </a:cubicBezTo>
                  <a:cubicBezTo>
                    <a:pt x="19792" y="23093"/>
                    <a:pt x="17869" y="24303"/>
                    <a:pt x="16680" y="25730"/>
                  </a:cubicBezTo>
                  <a:cubicBezTo>
                    <a:pt x="17096" y="24837"/>
                    <a:pt x="17492" y="23925"/>
                    <a:pt x="17849" y="23013"/>
                  </a:cubicBezTo>
                  <a:cubicBezTo>
                    <a:pt x="18245" y="22003"/>
                    <a:pt x="18563" y="20973"/>
                    <a:pt x="18861" y="19942"/>
                  </a:cubicBezTo>
                  <a:lnTo>
                    <a:pt x="18919" y="19942"/>
                  </a:lnTo>
                  <a:cubicBezTo>
                    <a:pt x="19019" y="20040"/>
                    <a:pt x="19118" y="20159"/>
                    <a:pt x="19236" y="20259"/>
                  </a:cubicBezTo>
                  <a:cubicBezTo>
                    <a:pt x="19260" y="20282"/>
                    <a:pt x="19283" y="20292"/>
                    <a:pt x="19306" y="20292"/>
                  </a:cubicBezTo>
                  <a:cubicBezTo>
                    <a:pt x="19322" y="20292"/>
                    <a:pt x="19339" y="20287"/>
                    <a:pt x="19355" y="20278"/>
                  </a:cubicBezTo>
                  <a:cubicBezTo>
                    <a:pt x="20585" y="21166"/>
                    <a:pt x="22511" y="21796"/>
                    <a:pt x="24126" y="21796"/>
                  </a:cubicBezTo>
                  <a:cubicBezTo>
                    <a:pt x="24568" y="21796"/>
                    <a:pt x="24987" y="21749"/>
                    <a:pt x="25362" y="21646"/>
                  </a:cubicBezTo>
                  <a:cubicBezTo>
                    <a:pt x="26314" y="21409"/>
                    <a:pt x="27166" y="20854"/>
                    <a:pt x="27900" y="20219"/>
                  </a:cubicBezTo>
                  <a:cubicBezTo>
                    <a:pt x="29446" y="18911"/>
                    <a:pt x="30516" y="17186"/>
                    <a:pt x="31685" y="15560"/>
                  </a:cubicBezTo>
                  <a:cubicBezTo>
                    <a:pt x="29782" y="14946"/>
                    <a:pt x="27900" y="14212"/>
                    <a:pt x="25878" y="14074"/>
                  </a:cubicBezTo>
                  <a:cubicBezTo>
                    <a:pt x="25668" y="14061"/>
                    <a:pt x="25456" y="14054"/>
                    <a:pt x="25244" y="14054"/>
                  </a:cubicBezTo>
                  <a:cubicBezTo>
                    <a:pt x="24474" y="14054"/>
                    <a:pt x="23699" y="14151"/>
                    <a:pt x="22984" y="14431"/>
                  </a:cubicBezTo>
                  <a:cubicBezTo>
                    <a:pt x="21576" y="14986"/>
                    <a:pt x="20148" y="16551"/>
                    <a:pt x="19376" y="18158"/>
                  </a:cubicBezTo>
                  <a:cubicBezTo>
                    <a:pt x="19831" y="16551"/>
                    <a:pt x="20228" y="14926"/>
                    <a:pt x="20605" y="13300"/>
                  </a:cubicBezTo>
                  <a:cubicBezTo>
                    <a:pt x="22606" y="12666"/>
                    <a:pt x="24847" y="10427"/>
                    <a:pt x="25323" y="8464"/>
                  </a:cubicBezTo>
                  <a:cubicBezTo>
                    <a:pt x="25561" y="7493"/>
                    <a:pt x="25481" y="6502"/>
                    <a:pt x="25283" y="5550"/>
                  </a:cubicBezTo>
                  <a:cubicBezTo>
                    <a:pt x="24866" y="3568"/>
                    <a:pt x="23875" y="1803"/>
                    <a:pt x="23003" y="0"/>
                  </a:cubicBezTo>
                  <a:close/>
                </a:path>
              </a:pathLst>
            </a:custGeom>
            <a:solidFill>
              <a:schemeClr val="dk1"/>
            </a:solidFill>
            <a:ln w="152400" cap="flat" cmpd="sng">
              <a:solidFill>
                <a:schemeClr val="lt2"/>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nvGrpSpPr>
            <p:cNvPr id="3073" name="Google Shape;3073;p30"/>
            <p:cNvGrpSpPr/>
            <p:nvPr/>
          </p:nvGrpSpPr>
          <p:grpSpPr>
            <a:xfrm>
              <a:off x="4027650" y="2008763"/>
              <a:ext cx="792200" cy="1045800"/>
              <a:chOff x="5261600" y="1784375"/>
              <a:chExt cx="792200" cy="1045800"/>
            </a:xfrm>
          </p:grpSpPr>
          <p:sp>
            <p:nvSpPr>
              <p:cNvPr id="3074" name="Google Shape;3074;p30"/>
              <p:cNvSpPr/>
              <p:nvPr/>
            </p:nvSpPr>
            <p:spPr>
              <a:xfrm>
                <a:off x="5498750" y="2028200"/>
                <a:ext cx="249775" cy="251275"/>
              </a:xfrm>
              <a:custGeom>
                <a:avLst/>
                <a:gdLst/>
                <a:ahLst/>
                <a:cxnLst/>
                <a:rect l="l" t="t" r="r" b="b"/>
                <a:pathLst>
                  <a:path w="9991" h="10051" extrusionOk="0">
                    <a:moveTo>
                      <a:pt x="0" y="1"/>
                    </a:moveTo>
                    <a:lnTo>
                      <a:pt x="0" y="1"/>
                    </a:lnTo>
                    <a:cubicBezTo>
                      <a:pt x="257" y="2003"/>
                      <a:pt x="376" y="4025"/>
                      <a:pt x="1129" y="5908"/>
                    </a:cubicBezTo>
                    <a:cubicBezTo>
                      <a:pt x="1486" y="6820"/>
                      <a:pt x="1962" y="7692"/>
                      <a:pt x="2675" y="8366"/>
                    </a:cubicBezTo>
                    <a:cubicBezTo>
                      <a:pt x="3805" y="9419"/>
                      <a:pt x="5938" y="10050"/>
                      <a:pt x="7733" y="10050"/>
                    </a:cubicBezTo>
                    <a:cubicBezTo>
                      <a:pt x="8303" y="10050"/>
                      <a:pt x="8838" y="9987"/>
                      <a:pt x="9296" y="9853"/>
                    </a:cubicBezTo>
                    <a:cubicBezTo>
                      <a:pt x="9991" y="7890"/>
                      <a:pt x="9515" y="4699"/>
                      <a:pt x="8186" y="3133"/>
                    </a:cubicBezTo>
                    <a:cubicBezTo>
                      <a:pt x="7552" y="2379"/>
                      <a:pt x="6700" y="1845"/>
                      <a:pt x="5807" y="1448"/>
                    </a:cubicBezTo>
                    <a:cubicBezTo>
                      <a:pt x="3965" y="616"/>
                      <a:pt x="1962" y="357"/>
                      <a:pt x="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75" name="Google Shape;3075;p30"/>
              <p:cNvSpPr/>
              <p:nvPr/>
            </p:nvSpPr>
            <p:spPr>
              <a:xfrm>
                <a:off x="5570575" y="2105025"/>
                <a:ext cx="170500" cy="171325"/>
              </a:xfrm>
              <a:custGeom>
                <a:avLst/>
                <a:gdLst/>
                <a:ahLst/>
                <a:cxnLst/>
                <a:rect l="l" t="t" r="r" b="b"/>
                <a:pathLst>
                  <a:path w="6820" h="6853" extrusionOk="0">
                    <a:moveTo>
                      <a:pt x="1" y="1"/>
                    </a:moveTo>
                    <a:cubicBezTo>
                      <a:pt x="180" y="1349"/>
                      <a:pt x="259" y="2716"/>
                      <a:pt x="774" y="4005"/>
                    </a:cubicBezTo>
                    <a:cubicBezTo>
                      <a:pt x="1012" y="4639"/>
                      <a:pt x="1329" y="5234"/>
                      <a:pt x="1824" y="5689"/>
                    </a:cubicBezTo>
                    <a:cubicBezTo>
                      <a:pt x="2595" y="6414"/>
                      <a:pt x="4057" y="6852"/>
                      <a:pt x="5288" y="6852"/>
                    </a:cubicBezTo>
                    <a:cubicBezTo>
                      <a:pt x="5671" y="6852"/>
                      <a:pt x="6033" y="6810"/>
                      <a:pt x="6344" y="6720"/>
                    </a:cubicBezTo>
                    <a:cubicBezTo>
                      <a:pt x="6820" y="5372"/>
                      <a:pt x="6483" y="3192"/>
                      <a:pt x="5591" y="2121"/>
                    </a:cubicBezTo>
                    <a:cubicBezTo>
                      <a:pt x="5154" y="1606"/>
                      <a:pt x="4580" y="1249"/>
                      <a:pt x="3965" y="971"/>
                    </a:cubicBezTo>
                    <a:cubicBezTo>
                      <a:pt x="2717" y="397"/>
                      <a:pt x="1348" y="239"/>
                      <a:pt x="1" y="1"/>
                    </a:cubicBezTo>
                    <a:close/>
                  </a:path>
                </a:pathLst>
              </a:custGeom>
              <a:solidFill>
                <a:srgbClr val="191919">
                  <a:alpha val="128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76" name="Google Shape;3076;p30"/>
              <p:cNvSpPr/>
              <p:nvPr/>
            </p:nvSpPr>
            <p:spPr>
              <a:xfrm>
                <a:off x="5528400" y="2060625"/>
                <a:ext cx="219575" cy="231050"/>
              </a:xfrm>
              <a:custGeom>
                <a:avLst/>
                <a:gdLst/>
                <a:ahLst/>
                <a:cxnLst/>
                <a:rect l="l" t="t" r="r" b="b"/>
                <a:pathLst>
                  <a:path w="8783" h="9242" extrusionOk="0">
                    <a:moveTo>
                      <a:pt x="151" y="1"/>
                    </a:moveTo>
                    <a:cubicBezTo>
                      <a:pt x="71" y="1"/>
                      <a:pt x="1" y="114"/>
                      <a:pt x="62" y="191"/>
                    </a:cubicBezTo>
                    <a:cubicBezTo>
                      <a:pt x="1074" y="1341"/>
                      <a:pt x="2124" y="2451"/>
                      <a:pt x="3194" y="3561"/>
                    </a:cubicBezTo>
                    <a:cubicBezTo>
                      <a:pt x="4383" y="4849"/>
                      <a:pt x="5612" y="6117"/>
                      <a:pt x="6822" y="7386"/>
                    </a:cubicBezTo>
                    <a:cubicBezTo>
                      <a:pt x="7396" y="8001"/>
                      <a:pt x="7991" y="8596"/>
                      <a:pt x="8567" y="9210"/>
                    </a:cubicBezTo>
                    <a:cubicBezTo>
                      <a:pt x="8585" y="9232"/>
                      <a:pt x="8606" y="9241"/>
                      <a:pt x="8628" y="9241"/>
                    </a:cubicBezTo>
                    <a:cubicBezTo>
                      <a:pt x="8704" y="9241"/>
                      <a:pt x="8782" y="9129"/>
                      <a:pt x="8705" y="9051"/>
                    </a:cubicBezTo>
                    <a:cubicBezTo>
                      <a:pt x="7615" y="7901"/>
                      <a:pt x="6505" y="6752"/>
                      <a:pt x="5414" y="5602"/>
                    </a:cubicBezTo>
                    <a:cubicBezTo>
                      <a:pt x="4206" y="4333"/>
                      <a:pt x="2996" y="3065"/>
                      <a:pt x="1827" y="1796"/>
                    </a:cubicBezTo>
                    <a:cubicBezTo>
                      <a:pt x="1272" y="1222"/>
                      <a:pt x="736" y="627"/>
                      <a:pt x="221" y="32"/>
                    </a:cubicBezTo>
                    <a:cubicBezTo>
                      <a:pt x="199" y="10"/>
                      <a:pt x="175" y="1"/>
                      <a:pt x="15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77" name="Google Shape;3077;p30"/>
              <p:cNvSpPr/>
              <p:nvPr/>
            </p:nvSpPr>
            <p:spPr>
              <a:xfrm>
                <a:off x="5528475" y="2062425"/>
                <a:ext cx="40150" cy="35325"/>
              </a:xfrm>
              <a:custGeom>
                <a:avLst/>
                <a:gdLst/>
                <a:ahLst/>
                <a:cxnLst/>
                <a:rect l="l" t="t" r="r" b="b"/>
                <a:pathLst>
                  <a:path w="1606" h="1413" extrusionOk="0">
                    <a:moveTo>
                      <a:pt x="1447" y="0"/>
                    </a:moveTo>
                    <a:cubicBezTo>
                      <a:pt x="1407" y="0"/>
                      <a:pt x="1348" y="59"/>
                      <a:pt x="1348" y="119"/>
                    </a:cubicBezTo>
                    <a:cubicBezTo>
                      <a:pt x="1388" y="397"/>
                      <a:pt x="1269" y="693"/>
                      <a:pt x="1050" y="891"/>
                    </a:cubicBezTo>
                    <a:cubicBezTo>
                      <a:pt x="931" y="991"/>
                      <a:pt x="773" y="1071"/>
                      <a:pt x="635" y="1129"/>
                    </a:cubicBezTo>
                    <a:cubicBezTo>
                      <a:pt x="500" y="1175"/>
                      <a:pt x="366" y="1197"/>
                      <a:pt x="231" y="1197"/>
                    </a:cubicBezTo>
                    <a:cubicBezTo>
                      <a:pt x="187" y="1197"/>
                      <a:pt x="143" y="1194"/>
                      <a:pt x="99" y="1189"/>
                    </a:cubicBezTo>
                    <a:cubicBezTo>
                      <a:pt x="59" y="1189"/>
                      <a:pt x="0" y="1248"/>
                      <a:pt x="0" y="1288"/>
                    </a:cubicBezTo>
                    <a:cubicBezTo>
                      <a:pt x="0" y="1367"/>
                      <a:pt x="59" y="1388"/>
                      <a:pt x="99" y="1407"/>
                    </a:cubicBezTo>
                    <a:cubicBezTo>
                      <a:pt x="135" y="1410"/>
                      <a:pt x="172" y="1412"/>
                      <a:pt x="209" y="1412"/>
                    </a:cubicBezTo>
                    <a:cubicBezTo>
                      <a:pt x="375" y="1412"/>
                      <a:pt x="548" y="1377"/>
                      <a:pt x="693" y="1327"/>
                    </a:cubicBezTo>
                    <a:cubicBezTo>
                      <a:pt x="873" y="1248"/>
                      <a:pt x="1050" y="1169"/>
                      <a:pt x="1190" y="1050"/>
                    </a:cubicBezTo>
                    <a:cubicBezTo>
                      <a:pt x="1467" y="812"/>
                      <a:pt x="1605" y="455"/>
                      <a:pt x="1566" y="119"/>
                    </a:cubicBezTo>
                    <a:cubicBezTo>
                      <a:pt x="1547" y="59"/>
                      <a:pt x="1507" y="0"/>
                      <a:pt x="144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78" name="Google Shape;3078;p30"/>
              <p:cNvSpPr/>
              <p:nvPr/>
            </p:nvSpPr>
            <p:spPr>
              <a:xfrm>
                <a:off x="5532925" y="2070300"/>
                <a:ext cx="69900" cy="59650"/>
              </a:xfrm>
              <a:custGeom>
                <a:avLst/>
                <a:gdLst/>
                <a:ahLst/>
                <a:cxnLst/>
                <a:rect l="l" t="t" r="r" b="b"/>
                <a:pathLst>
                  <a:path w="2796" h="2386" extrusionOk="0">
                    <a:moveTo>
                      <a:pt x="2604" y="1"/>
                    </a:moveTo>
                    <a:cubicBezTo>
                      <a:pt x="2541" y="1"/>
                      <a:pt x="2474" y="51"/>
                      <a:pt x="2498" y="121"/>
                    </a:cubicBezTo>
                    <a:cubicBezTo>
                      <a:pt x="2577" y="438"/>
                      <a:pt x="2439" y="775"/>
                      <a:pt x="2260" y="1033"/>
                    </a:cubicBezTo>
                    <a:cubicBezTo>
                      <a:pt x="2122" y="1290"/>
                      <a:pt x="1924" y="1488"/>
                      <a:pt x="1705" y="1667"/>
                    </a:cubicBezTo>
                    <a:cubicBezTo>
                      <a:pt x="1290" y="2007"/>
                      <a:pt x="767" y="2184"/>
                      <a:pt x="223" y="2184"/>
                    </a:cubicBezTo>
                    <a:cubicBezTo>
                      <a:pt x="195" y="2184"/>
                      <a:pt x="167" y="2184"/>
                      <a:pt x="140" y="2183"/>
                    </a:cubicBezTo>
                    <a:cubicBezTo>
                      <a:pt x="0" y="2183"/>
                      <a:pt x="0" y="2381"/>
                      <a:pt x="140" y="2381"/>
                    </a:cubicBezTo>
                    <a:cubicBezTo>
                      <a:pt x="186" y="2384"/>
                      <a:pt x="231" y="2385"/>
                      <a:pt x="277" y="2385"/>
                    </a:cubicBezTo>
                    <a:cubicBezTo>
                      <a:pt x="862" y="2385"/>
                      <a:pt x="1424" y="2154"/>
                      <a:pt x="1884" y="1786"/>
                    </a:cubicBezTo>
                    <a:cubicBezTo>
                      <a:pt x="2122" y="1607"/>
                      <a:pt x="2339" y="1350"/>
                      <a:pt x="2479" y="1092"/>
                    </a:cubicBezTo>
                    <a:cubicBezTo>
                      <a:pt x="2656" y="775"/>
                      <a:pt x="2796" y="418"/>
                      <a:pt x="2696" y="82"/>
                    </a:cubicBezTo>
                    <a:cubicBezTo>
                      <a:pt x="2688" y="25"/>
                      <a:pt x="2647" y="1"/>
                      <a:pt x="260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79" name="Google Shape;3079;p30"/>
              <p:cNvSpPr/>
              <p:nvPr/>
            </p:nvSpPr>
            <p:spPr>
              <a:xfrm>
                <a:off x="5551275" y="2087200"/>
                <a:ext cx="81075" cy="75375"/>
              </a:xfrm>
              <a:custGeom>
                <a:avLst/>
                <a:gdLst/>
                <a:ahLst/>
                <a:cxnLst/>
                <a:rect l="l" t="t" r="r" b="b"/>
                <a:pathLst>
                  <a:path w="3243" h="3015" extrusionOk="0">
                    <a:moveTo>
                      <a:pt x="3116" y="0"/>
                    </a:moveTo>
                    <a:cubicBezTo>
                      <a:pt x="3077" y="0"/>
                      <a:pt x="3041" y="24"/>
                      <a:pt x="3032" y="80"/>
                    </a:cubicBezTo>
                    <a:cubicBezTo>
                      <a:pt x="2815" y="1546"/>
                      <a:pt x="1605" y="2696"/>
                      <a:pt x="119" y="2815"/>
                    </a:cubicBezTo>
                    <a:cubicBezTo>
                      <a:pt x="5" y="2815"/>
                      <a:pt x="0" y="3014"/>
                      <a:pt x="105" y="3014"/>
                    </a:cubicBezTo>
                    <a:cubicBezTo>
                      <a:pt x="109" y="3014"/>
                      <a:pt x="114" y="3014"/>
                      <a:pt x="119" y="3013"/>
                    </a:cubicBezTo>
                    <a:cubicBezTo>
                      <a:pt x="1705" y="2913"/>
                      <a:pt x="3013" y="1705"/>
                      <a:pt x="3231" y="138"/>
                    </a:cubicBezTo>
                    <a:cubicBezTo>
                      <a:pt x="3243" y="55"/>
                      <a:pt x="3176" y="0"/>
                      <a:pt x="311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80" name="Google Shape;3080;p30"/>
              <p:cNvSpPr/>
              <p:nvPr/>
            </p:nvSpPr>
            <p:spPr>
              <a:xfrm>
                <a:off x="5562325" y="2096475"/>
                <a:ext cx="98975" cy="103775"/>
              </a:xfrm>
              <a:custGeom>
                <a:avLst/>
                <a:gdLst/>
                <a:ahLst/>
                <a:cxnLst/>
                <a:rect l="l" t="t" r="r" b="b"/>
                <a:pathLst>
                  <a:path w="3959" h="4151" extrusionOk="0">
                    <a:moveTo>
                      <a:pt x="3832" y="0"/>
                    </a:moveTo>
                    <a:cubicBezTo>
                      <a:pt x="3780" y="0"/>
                      <a:pt x="3731" y="35"/>
                      <a:pt x="3740" y="105"/>
                    </a:cubicBezTo>
                    <a:cubicBezTo>
                      <a:pt x="3780" y="1651"/>
                      <a:pt x="2690" y="2920"/>
                      <a:pt x="1361" y="3534"/>
                    </a:cubicBezTo>
                    <a:cubicBezTo>
                      <a:pt x="965" y="3732"/>
                      <a:pt x="549" y="3851"/>
                      <a:pt x="132" y="3930"/>
                    </a:cubicBezTo>
                    <a:cubicBezTo>
                      <a:pt x="1" y="3968"/>
                      <a:pt x="48" y="4150"/>
                      <a:pt x="174" y="4150"/>
                    </a:cubicBezTo>
                    <a:cubicBezTo>
                      <a:pt x="180" y="4150"/>
                      <a:pt x="186" y="4150"/>
                      <a:pt x="193" y="4149"/>
                    </a:cubicBezTo>
                    <a:cubicBezTo>
                      <a:pt x="1718" y="3832"/>
                      <a:pt x="3145" y="2899"/>
                      <a:pt x="3721" y="1393"/>
                    </a:cubicBezTo>
                    <a:cubicBezTo>
                      <a:pt x="3880" y="977"/>
                      <a:pt x="3959" y="541"/>
                      <a:pt x="3938" y="105"/>
                    </a:cubicBezTo>
                    <a:cubicBezTo>
                      <a:pt x="3938" y="35"/>
                      <a:pt x="3884" y="0"/>
                      <a:pt x="383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81" name="Google Shape;3081;p30"/>
              <p:cNvSpPr/>
              <p:nvPr/>
            </p:nvSpPr>
            <p:spPr>
              <a:xfrm>
                <a:off x="5590675" y="2124075"/>
                <a:ext cx="94200" cy="98075"/>
              </a:xfrm>
              <a:custGeom>
                <a:avLst/>
                <a:gdLst/>
                <a:ahLst/>
                <a:cxnLst/>
                <a:rect l="l" t="t" r="r" b="b"/>
                <a:pathLst>
                  <a:path w="3768" h="3923" extrusionOk="0">
                    <a:moveTo>
                      <a:pt x="3640" y="1"/>
                    </a:moveTo>
                    <a:cubicBezTo>
                      <a:pt x="3597" y="1"/>
                      <a:pt x="3555" y="23"/>
                      <a:pt x="3538" y="71"/>
                    </a:cubicBezTo>
                    <a:cubicBezTo>
                      <a:pt x="3301" y="1438"/>
                      <a:pt x="2408" y="2628"/>
                      <a:pt x="1199" y="3302"/>
                    </a:cubicBezTo>
                    <a:cubicBezTo>
                      <a:pt x="862" y="3481"/>
                      <a:pt x="505" y="3619"/>
                      <a:pt x="108" y="3719"/>
                    </a:cubicBezTo>
                    <a:cubicBezTo>
                      <a:pt x="0" y="3755"/>
                      <a:pt x="40" y="3922"/>
                      <a:pt x="138" y="3922"/>
                    </a:cubicBezTo>
                    <a:cubicBezTo>
                      <a:pt x="148" y="3922"/>
                      <a:pt x="158" y="3921"/>
                      <a:pt x="169" y="3917"/>
                    </a:cubicBezTo>
                    <a:cubicBezTo>
                      <a:pt x="1556" y="3579"/>
                      <a:pt x="2746" y="2569"/>
                      <a:pt x="3359" y="1300"/>
                    </a:cubicBezTo>
                    <a:cubicBezTo>
                      <a:pt x="3538" y="923"/>
                      <a:pt x="3676" y="527"/>
                      <a:pt x="3756" y="130"/>
                    </a:cubicBezTo>
                    <a:cubicBezTo>
                      <a:pt x="3768" y="48"/>
                      <a:pt x="3703" y="1"/>
                      <a:pt x="364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82" name="Google Shape;3082;p30"/>
              <p:cNvSpPr/>
              <p:nvPr/>
            </p:nvSpPr>
            <p:spPr>
              <a:xfrm>
                <a:off x="5623625" y="2168600"/>
                <a:ext cx="78825" cy="71775"/>
              </a:xfrm>
              <a:custGeom>
                <a:avLst/>
                <a:gdLst/>
                <a:ahLst/>
                <a:cxnLst/>
                <a:rect l="l" t="t" r="r" b="b"/>
                <a:pathLst>
                  <a:path w="3153" h="2871" extrusionOk="0">
                    <a:moveTo>
                      <a:pt x="3015" y="0"/>
                    </a:moveTo>
                    <a:cubicBezTo>
                      <a:pt x="2984" y="0"/>
                      <a:pt x="2953" y="16"/>
                      <a:pt x="2934" y="54"/>
                    </a:cubicBezTo>
                    <a:cubicBezTo>
                      <a:pt x="2657" y="649"/>
                      <a:pt x="2279" y="1185"/>
                      <a:pt x="1803" y="1660"/>
                    </a:cubicBezTo>
                    <a:cubicBezTo>
                      <a:pt x="1348" y="2115"/>
                      <a:pt x="793" y="2572"/>
                      <a:pt x="138" y="2651"/>
                    </a:cubicBezTo>
                    <a:cubicBezTo>
                      <a:pt x="7" y="2670"/>
                      <a:pt x="1" y="2870"/>
                      <a:pt x="121" y="2870"/>
                    </a:cubicBezTo>
                    <a:cubicBezTo>
                      <a:pt x="126" y="2870"/>
                      <a:pt x="132" y="2870"/>
                      <a:pt x="138" y="2869"/>
                    </a:cubicBezTo>
                    <a:cubicBezTo>
                      <a:pt x="833" y="2770"/>
                      <a:pt x="1407" y="2353"/>
                      <a:pt x="1903" y="1878"/>
                    </a:cubicBezTo>
                    <a:cubicBezTo>
                      <a:pt x="2398" y="1383"/>
                      <a:pt x="2815" y="788"/>
                      <a:pt x="3112" y="154"/>
                    </a:cubicBezTo>
                    <a:cubicBezTo>
                      <a:pt x="3153" y="73"/>
                      <a:pt x="3083" y="0"/>
                      <a:pt x="301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83" name="Google Shape;3083;p30"/>
              <p:cNvSpPr/>
              <p:nvPr/>
            </p:nvSpPr>
            <p:spPr>
              <a:xfrm>
                <a:off x="5661550" y="2202650"/>
                <a:ext cx="48725" cy="48700"/>
              </a:xfrm>
              <a:custGeom>
                <a:avLst/>
                <a:gdLst/>
                <a:ahLst/>
                <a:cxnLst/>
                <a:rect l="l" t="t" r="r" b="b"/>
                <a:pathLst>
                  <a:path w="1949" h="1948" extrusionOk="0">
                    <a:moveTo>
                      <a:pt x="1817" y="1"/>
                    </a:moveTo>
                    <a:cubicBezTo>
                      <a:pt x="1773" y="1"/>
                      <a:pt x="1729" y="25"/>
                      <a:pt x="1714" y="79"/>
                    </a:cubicBezTo>
                    <a:cubicBezTo>
                      <a:pt x="1476" y="853"/>
                      <a:pt x="881" y="1488"/>
                      <a:pt x="109" y="1745"/>
                    </a:cubicBezTo>
                    <a:cubicBezTo>
                      <a:pt x="1" y="1781"/>
                      <a:pt x="39" y="1948"/>
                      <a:pt x="137" y="1948"/>
                    </a:cubicBezTo>
                    <a:cubicBezTo>
                      <a:pt x="147" y="1948"/>
                      <a:pt x="157" y="1946"/>
                      <a:pt x="167" y="1943"/>
                    </a:cubicBezTo>
                    <a:cubicBezTo>
                      <a:pt x="1000" y="1665"/>
                      <a:pt x="1655" y="972"/>
                      <a:pt x="1912" y="140"/>
                    </a:cubicBezTo>
                    <a:cubicBezTo>
                      <a:pt x="1948" y="56"/>
                      <a:pt x="1883" y="1"/>
                      <a:pt x="181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84" name="Google Shape;3084;p30"/>
              <p:cNvSpPr/>
              <p:nvPr/>
            </p:nvSpPr>
            <p:spPr>
              <a:xfrm>
                <a:off x="5693000" y="2239825"/>
                <a:ext cx="24875" cy="22350"/>
              </a:xfrm>
              <a:custGeom>
                <a:avLst/>
                <a:gdLst/>
                <a:ahLst/>
                <a:cxnLst/>
                <a:rect l="l" t="t" r="r" b="b"/>
                <a:pathLst>
                  <a:path w="995" h="894" extrusionOk="0">
                    <a:moveTo>
                      <a:pt x="862" y="1"/>
                    </a:moveTo>
                    <a:cubicBezTo>
                      <a:pt x="820" y="1"/>
                      <a:pt x="781" y="24"/>
                      <a:pt x="773" y="80"/>
                    </a:cubicBezTo>
                    <a:cubicBezTo>
                      <a:pt x="754" y="159"/>
                      <a:pt x="714" y="199"/>
                      <a:pt x="675" y="278"/>
                    </a:cubicBezTo>
                    <a:cubicBezTo>
                      <a:pt x="635" y="318"/>
                      <a:pt x="575" y="397"/>
                      <a:pt x="516" y="437"/>
                    </a:cubicBezTo>
                    <a:cubicBezTo>
                      <a:pt x="376" y="535"/>
                      <a:pt x="218" y="614"/>
                      <a:pt x="80" y="694"/>
                    </a:cubicBezTo>
                    <a:cubicBezTo>
                      <a:pt x="20" y="714"/>
                      <a:pt x="1" y="794"/>
                      <a:pt x="40" y="833"/>
                    </a:cubicBezTo>
                    <a:cubicBezTo>
                      <a:pt x="53" y="871"/>
                      <a:pt x="82" y="893"/>
                      <a:pt x="118" y="893"/>
                    </a:cubicBezTo>
                    <a:cubicBezTo>
                      <a:pt x="137" y="893"/>
                      <a:pt x="158" y="887"/>
                      <a:pt x="178" y="873"/>
                    </a:cubicBezTo>
                    <a:cubicBezTo>
                      <a:pt x="516" y="714"/>
                      <a:pt x="873" y="516"/>
                      <a:pt x="971" y="139"/>
                    </a:cubicBezTo>
                    <a:cubicBezTo>
                      <a:pt x="995" y="55"/>
                      <a:pt x="926" y="1"/>
                      <a:pt x="86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85" name="Google Shape;3085;p30"/>
              <p:cNvSpPr/>
              <p:nvPr/>
            </p:nvSpPr>
            <p:spPr>
              <a:xfrm>
                <a:off x="5412500" y="2242275"/>
                <a:ext cx="249800" cy="251275"/>
              </a:xfrm>
              <a:custGeom>
                <a:avLst/>
                <a:gdLst/>
                <a:ahLst/>
                <a:cxnLst/>
                <a:rect l="l" t="t" r="r" b="b"/>
                <a:pathLst>
                  <a:path w="9992" h="10051" extrusionOk="0">
                    <a:moveTo>
                      <a:pt x="1" y="1"/>
                    </a:moveTo>
                    <a:cubicBezTo>
                      <a:pt x="239" y="2004"/>
                      <a:pt x="377" y="4005"/>
                      <a:pt x="1111" y="5889"/>
                    </a:cubicBezTo>
                    <a:cubicBezTo>
                      <a:pt x="1468" y="6801"/>
                      <a:pt x="1944" y="7692"/>
                      <a:pt x="2676" y="8366"/>
                    </a:cubicBezTo>
                    <a:cubicBezTo>
                      <a:pt x="3790" y="9420"/>
                      <a:pt x="5932" y="10051"/>
                      <a:pt x="7723" y="10051"/>
                    </a:cubicBezTo>
                    <a:cubicBezTo>
                      <a:pt x="8291" y="10051"/>
                      <a:pt x="8824" y="9987"/>
                      <a:pt x="9278" y="9854"/>
                    </a:cubicBezTo>
                    <a:cubicBezTo>
                      <a:pt x="9992" y="7890"/>
                      <a:pt x="9516" y="4679"/>
                      <a:pt x="8187" y="3133"/>
                    </a:cubicBezTo>
                    <a:cubicBezTo>
                      <a:pt x="7553" y="2361"/>
                      <a:pt x="6701" y="1845"/>
                      <a:pt x="5808" y="1449"/>
                    </a:cubicBezTo>
                    <a:cubicBezTo>
                      <a:pt x="3965" y="596"/>
                      <a:pt x="1963" y="358"/>
                      <a:pt x="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86" name="Google Shape;3086;p30"/>
              <p:cNvSpPr/>
              <p:nvPr/>
            </p:nvSpPr>
            <p:spPr>
              <a:xfrm>
                <a:off x="5484350" y="2318600"/>
                <a:ext cx="170500" cy="171400"/>
              </a:xfrm>
              <a:custGeom>
                <a:avLst/>
                <a:gdLst/>
                <a:ahLst/>
                <a:cxnLst/>
                <a:rect l="l" t="t" r="r" b="b"/>
                <a:pathLst>
                  <a:path w="6820" h="6856" extrusionOk="0">
                    <a:moveTo>
                      <a:pt x="0" y="1"/>
                    </a:moveTo>
                    <a:lnTo>
                      <a:pt x="0" y="1"/>
                    </a:lnTo>
                    <a:cubicBezTo>
                      <a:pt x="159" y="1369"/>
                      <a:pt x="259" y="2736"/>
                      <a:pt x="754" y="4025"/>
                    </a:cubicBezTo>
                    <a:cubicBezTo>
                      <a:pt x="1012" y="4660"/>
                      <a:pt x="1329" y="5254"/>
                      <a:pt x="1824" y="5710"/>
                    </a:cubicBezTo>
                    <a:cubicBezTo>
                      <a:pt x="2591" y="6431"/>
                      <a:pt x="4040" y="6856"/>
                      <a:pt x="5266" y="6856"/>
                    </a:cubicBezTo>
                    <a:cubicBezTo>
                      <a:pt x="5658" y="6856"/>
                      <a:pt x="6027" y="6812"/>
                      <a:pt x="6344" y="6721"/>
                    </a:cubicBezTo>
                    <a:cubicBezTo>
                      <a:pt x="6819" y="5373"/>
                      <a:pt x="6483" y="3212"/>
                      <a:pt x="5590" y="2141"/>
                    </a:cubicBezTo>
                    <a:cubicBezTo>
                      <a:pt x="5154" y="1626"/>
                      <a:pt x="4580" y="1269"/>
                      <a:pt x="3965" y="992"/>
                    </a:cubicBezTo>
                    <a:cubicBezTo>
                      <a:pt x="2696" y="418"/>
                      <a:pt x="1348" y="259"/>
                      <a:pt x="0" y="1"/>
                    </a:cubicBezTo>
                    <a:close/>
                  </a:path>
                </a:pathLst>
              </a:custGeom>
              <a:solidFill>
                <a:srgbClr val="191919">
                  <a:alpha val="128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87" name="Google Shape;3087;p30"/>
              <p:cNvSpPr/>
              <p:nvPr/>
            </p:nvSpPr>
            <p:spPr>
              <a:xfrm>
                <a:off x="5441800" y="2274725"/>
                <a:ext cx="219900" cy="230600"/>
              </a:xfrm>
              <a:custGeom>
                <a:avLst/>
                <a:gdLst/>
                <a:ahLst/>
                <a:cxnLst/>
                <a:rect l="l" t="t" r="r" b="b"/>
                <a:pathLst>
                  <a:path w="8796" h="9224" extrusionOk="0">
                    <a:moveTo>
                      <a:pt x="155" y="0"/>
                    </a:moveTo>
                    <a:cubicBezTo>
                      <a:pt x="79" y="0"/>
                      <a:pt x="1" y="113"/>
                      <a:pt x="77" y="190"/>
                    </a:cubicBezTo>
                    <a:cubicBezTo>
                      <a:pt x="1089" y="1320"/>
                      <a:pt x="2138" y="2450"/>
                      <a:pt x="3190" y="3560"/>
                    </a:cubicBezTo>
                    <a:cubicBezTo>
                      <a:pt x="4398" y="4829"/>
                      <a:pt x="5627" y="6117"/>
                      <a:pt x="6837" y="7385"/>
                    </a:cubicBezTo>
                    <a:cubicBezTo>
                      <a:pt x="7411" y="7980"/>
                      <a:pt x="7987" y="8595"/>
                      <a:pt x="8582" y="9190"/>
                    </a:cubicBezTo>
                    <a:cubicBezTo>
                      <a:pt x="8601" y="9214"/>
                      <a:pt x="8625" y="9224"/>
                      <a:pt x="8648" y="9224"/>
                    </a:cubicBezTo>
                    <a:cubicBezTo>
                      <a:pt x="8723" y="9224"/>
                      <a:pt x="8795" y="9126"/>
                      <a:pt x="8720" y="9050"/>
                    </a:cubicBezTo>
                    <a:cubicBezTo>
                      <a:pt x="7630" y="7901"/>
                      <a:pt x="6520" y="6751"/>
                      <a:pt x="5410" y="5582"/>
                    </a:cubicBezTo>
                    <a:cubicBezTo>
                      <a:pt x="4221" y="4333"/>
                      <a:pt x="3011" y="3064"/>
                      <a:pt x="1821" y="1795"/>
                    </a:cubicBezTo>
                    <a:cubicBezTo>
                      <a:pt x="1287" y="1221"/>
                      <a:pt x="751" y="627"/>
                      <a:pt x="216" y="32"/>
                    </a:cubicBezTo>
                    <a:cubicBezTo>
                      <a:pt x="199" y="9"/>
                      <a:pt x="177" y="0"/>
                      <a:pt x="15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88" name="Google Shape;3088;p30"/>
              <p:cNvSpPr/>
              <p:nvPr/>
            </p:nvSpPr>
            <p:spPr>
              <a:xfrm>
                <a:off x="5442250" y="2276500"/>
                <a:ext cx="40150" cy="35325"/>
              </a:xfrm>
              <a:custGeom>
                <a:avLst/>
                <a:gdLst/>
                <a:ahLst/>
                <a:cxnLst/>
                <a:rect l="l" t="t" r="r" b="b"/>
                <a:pathLst>
                  <a:path w="1606" h="1413" extrusionOk="0">
                    <a:moveTo>
                      <a:pt x="1447" y="1"/>
                    </a:moveTo>
                    <a:cubicBezTo>
                      <a:pt x="1388" y="1"/>
                      <a:pt x="1328" y="59"/>
                      <a:pt x="1348" y="99"/>
                    </a:cubicBezTo>
                    <a:cubicBezTo>
                      <a:pt x="1388" y="397"/>
                      <a:pt x="1269" y="694"/>
                      <a:pt x="1050" y="892"/>
                    </a:cubicBezTo>
                    <a:cubicBezTo>
                      <a:pt x="931" y="992"/>
                      <a:pt x="773" y="1071"/>
                      <a:pt x="635" y="1111"/>
                    </a:cubicBezTo>
                    <a:cubicBezTo>
                      <a:pt x="486" y="1159"/>
                      <a:pt x="339" y="1195"/>
                      <a:pt x="191" y="1195"/>
                    </a:cubicBezTo>
                    <a:cubicBezTo>
                      <a:pt x="160" y="1195"/>
                      <a:pt x="129" y="1193"/>
                      <a:pt x="99" y="1190"/>
                    </a:cubicBezTo>
                    <a:cubicBezTo>
                      <a:pt x="40" y="1190"/>
                      <a:pt x="0" y="1249"/>
                      <a:pt x="0" y="1288"/>
                    </a:cubicBezTo>
                    <a:cubicBezTo>
                      <a:pt x="0" y="1348"/>
                      <a:pt x="40" y="1388"/>
                      <a:pt x="99" y="1407"/>
                    </a:cubicBezTo>
                    <a:cubicBezTo>
                      <a:pt x="134" y="1411"/>
                      <a:pt x="169" y="1413"/>
                      <a:pt x="205" y="1413"/>
                    </a:cubicBezTo>
                    <a:cubicBezTo>
                      <a:pt x="373" y="1413"/>
                      <a:pt x="547" y="1374"/>
                      <a:pt x="693" y="1309"/>
                    </a:cubicBezTo>
                    <a:cubicBezTo>
                      <a:pt x="872" y="1249"/>
                      <a:pt x="1050" y="1169"/>
                      <a:pt x="1190" y="1031"/>
                    </a:cubicBezTo>
                    <a:cubicBezTo>
                      <a:pt x="1467" y="812"/>
                      <a:pt x="1605" y="456"/>
                      <a:pt x="1546" y="99"/>
                    </a:cubicBezTo>
                    <a:cubicBezTo>
                      <a:pt x="1546" y="59"/>
                      <a:pt x="1507" y="1"/>
                      <a:pt x="144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89" name="Google Shape;3089;p30"/>
              <p:cNvSpPr/>
              <p:nvPr/>
            </p:nvSpPr>
            <p:spPr>
              <a:xfrm>
                <a:off x="5446700" y="2284125"/>
                <a:ext cx="69900" cy="59900"/>
              </a:xfrm>
              <a:custGeom>
                <a:avLst/>
                <a:gdLst/>
                <a:ahLst/>
                <a:cxnLst/>
                <a:rect l="l" t="t" r="r" b="b"/>
                <a:pathLst>
                  <a:path w="2796" h="2396" extrusionOk="0">
                    <a:moveTo>
                      <a:pt x="2605" y="1"/>
                    </a:moveTo>
                    <a:cubicBezTo>
                      <a:pt x="2542" y="1"/>
                      <a:pt x="2474" y="49"/>
                      <a:pt x="2498" y="132"/>
                    </a:cubicBezTo>
                    <a:cubicBezTo>
                      <a:pt x="2577" y="449"/>
                      <a:pt x="2418" y="785"/>
                      <a:pt x="2260" y="1043"/>
                    </a:cubicBezTo>
                    <a:cubicBezTo>
                      <a:pt x="2122" y="1281"/>
                      <a:pt x="1923" y="1499"/>
                      <a:pt x="1705" y="1678"/>
                    </a:cubicBezTo>
                    <a:cubicBezTo>
                      <a:pt x="1270" y="1999"/>
                      <a:pt x="743" y="2194"/>
                      <a:pt x="213" y="2194"/>
                    </a:cubicBezTo>
                    <a:cubicBezTo>
                      <a:pt x="188" y="2194"/>
                      <a:pt x="164" y="2194"/>
                      <a:pt x="139" y="2193"/>
                    </a:cubicBezTo>
                    <a:cubicBezTo>
                      <a:pt x="133" y="2192"/>
                      <a:pt x="127" y="2192"/>
                      <a:pt x="121" y="2192"/>
                    </a:cubicBezTo>
                    <a:cubicBezTo>
                      <a:pt x="0" y="2192"/>
                      <a:pt x="6" y="2391"/>
                      <a:pt x="139" y="2391"/>
                    </a:cubicBezTo>
                    <a:cubicBezTo>
                      <a:pt x="185" y="2394"/>
                      <a:pt x="231" y="2396"/>
                      <a:pt x="277" y="2396"/>
                    </a:cubicBezTo>
                    <a:cubicBezTo>
                      <a:pt x="862" y="2396"/>
                      <a:pt x="1423" y="2164"/>
                      <a:pt x="1884" y="1797"/>
                    </a:cubicBezTo>
                    <a:cubicBezTo>
                      <a:pt x="2122" y="1598"/>
                      <a:pt x="2339" y="1361"/>
                      <a:pt x="2478" y="1102"/>
                    </a:cubicBezTo>
                    <a:cubicBezTo>
                      <a:pt x="2656" y="785"/>
                      <a:pt x="2796" y="428"/>
                      <a:pt x="2696" y="71"/>
                    </a:cubicBezTo>
                    <a:cubicBezTo>
                      <a:pt x="2688" y="23"/>
                      <a:pt x="2647" y="1"/>
                      <a:pt x="260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90" name="Google Shape;3090;p30"/>
              <p:cNvSpPr/>
              <p:nvPr/>
            </p:nvSpPr>
            <p:spPr>
              <a:xfrm>
                <a:off x="5464525" y="2301275"/>
                <a:ext cx="81600" cy="75375"/>
              </a:xfrm>
              <a:custGeom>
                <a:avLst/>
                <a:gdLst/>
                <a:ahLst/>
                <a:cxnLst/>
                <a:rect l="l" t="t" r="r" b="b"/>
                <a:pathLst>
                  <a:path w="3264" h="3015" extrusionOk="0">
                    <a:moveTo>
                      <a:pt x="3137" y="1"/>
                    </a:moveTo>
                    <a:cubicBezTo>
                      <a:pt x="3098" y="1"/>
                      <a:pt x="3061" y="24"/>
                      <a:pt x="3053" y="80"/>
                    </a:cubicBezTo>
                    <a:cubicBezTo>
                      <a:pt x="2836" y="1547"/>
                      <a:pt x="1626" y="2697"/>
                      <a:pt x="140" y="2795"/>
                    </a:cubicBezTo>
                    <a:cubicBezTo>
                      <a:pt x="6" y="2815"/>
                      <a:pt x="1" y="3015"/>
                      <a:pt x="123" y="3015"/>
                    </a:cubicBezTo>
                    <a:cubicBezTo>
                      <a:pt x="129" y="3015"/>
                      <a:pt x="134" y="3014"/>
                      <a:pt x="140" y="3014"/>
                    </a:cubicBezTo>
                    <a:cubicBezTo>
                      <a:pt x="1726" y="2914"/>
                      <a:pt x="3034" y="1705"/>
                      <a:pt x="3251" y="139"/>
                    </a:cubicBezTo>
                    <a:cubicBezTo>
                      <a:pt x="3264" y="55"/>
                      <a:pt x="3197" y="1"/>
                      <a:pt x="313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91" name="Google Shape;3091;p30"/>
              <p:cNvSpPr/>
              <p:nvPr/>
            </p:nvSpPr>
            <p:spPr>
              <a:xfrm>
                <a:off x="5476250" y="2310550"/>
                <a:ext cx="98825" cy="103350"/>
              </a:xfrm>
              <a:custGeom>
                <a:avLst/>
                <a:gdLst/>
                <a:ahLst/>
                <a:cxnLst/>
                <a:rect l="l" t="t" r="r" b="b"/>
                <a:pathLst>
                  <a:path w="3953" h="4134" extrusionOk="0">
                    <a:moveTo>
                      <a:pt x="3823" y="1"/>
                    </a:moveTo>
                    <a:cubicBezTo>
                      <a:pt x="3769" y="1"/>
                      <a:pt x="3715" y="36"/>
                      <a:pt x="3715" y="105"/>
                    </a:cubicBezTo>
                    <a:cubicBezTo>
                      <a:pt x="3755" y="1631"/>
                      <a:pt x="2684" y="2920"/>
                      <a:pt x="1336" y="3534"/>
                    </a:cubicBezTo>
                    <a:cubicBezTo>
                      <a:pt x="959" y="3713"/>
                      <a:pt x="543" y="3851"/>
                      <a:pt x="126" y="3930"/>
                    </a:cubicBezTo>
                    <a:cubicBezTo>
                      <a:pt x="1" y="3966"/>
                      <a:pt x="38" y="4134"/>
                      <a:pt x="135" y="4134"/>
                    </a:cubicBezTo>
                    <a:cubicBezTo>
                      <a:pt x="145" y="4134"/>
                      <a:pt x="155" y="4132"/>
                      <a:pt x="166" y="4129"/>
                    </a:cubicBezTo>
                    <a:cubicBezTo>
                      <a:pt x="1693" y="3811"/>
                      <a:pt x="3139" y="2900"/>
                      <a:pt x="3715" y="1393"/>
                    </a:cubicBezTo>
                    <a:cubicBezTo>
                      <a:pt x="3873" y="978"/>
                      <a:pt x="3953" y="541"/>
                      <a:pt x="3932" y="105"/>
                    </a:cubicBezTo>
                    <a:cubicBezTo>
                      <a:pt x="3932" y="36"/>
                      <a:pt x="3878" y="1"/>
                      <a:pt x="382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92" name="Google Shape;3092;p30"/>
              <p:cNvSpPr/>
              <p:nvPr/>
            </p:nvSpPr>
            <p:spPr>
              <a:xfrm>
                <a:off x="5504425" y="2337950"/>
                <a:ext cx="94050" cy="98275"/>
              </a:xfrm>
              <a:custGeom>
                <a:avLst/>
                <a:gdLst/>
                <a:ahLst/>
                <a:cxnLst/>
                <a:rect l="l" t="t" r="r" b="b"/>
                <a:pathLst>
                  <a:path w="3762" h="3931" extrusionOk="0">
                    <a:moveTo>
                      <a:pt x="3628" y="0"/>
                    </a:moveTo>
                    <a:cubicBezTo>
                      <a:pt x="3586" y="0"/>
                      <a:pt x="3547" y="24"/>
                      <a:pt x="3539" y="80"/>
                    </a:cubicBezTo>
                    <a:cubicBezTo>
                      <a:pt x="3281" y="1428"/>
                      <a:pt x="2409" y="2636"/>
                      <a:pt x="1200" y="3291"/>
                    </a:cubicBezTo>
                    <a:cubicBezTo>
                      <a:pt x="862" y="3489"/>
                      <a:pt x="487" y="3627"/>
                      <a:pt x="109" y="3727"/>
                    </a:cubicBezTo>
                    <a:cubicBezTo>
                      <a:pt x="0" y="3745"/>
                      <a:pt x="24" y="3930"/>
                      <a:pt x="137" y="3930"/>
                    </a:cubicBezTo>
                    <a:cubicBezTo>
                      <a:pt x="147" y="3930"/>
                      <a:pt x="158" y="3929"/>
                      <a:pt x="169" y="3925"/>
                    </a:cubicBezTo>
                    <a:cubicBezTo>
                      <a:pt x="1557" y="3588"/>
                      <a:pt x="2746" y="2577"/>
                      <a:pt x="3360" y="1288"/>
                    </a:cubicBezTo>
                    <a:cubicBezTo>
                      <a:pt x="3539" y="931"/>
                      <a:pt x="3677" y="535"/>
                      <a:pt x="3738" y="138"/>
                    </a:cubicBezTo>
                    <a:cubicBezTo>
                      <a:pt x="3761" y="55"/>
                      <a:pt x="3692" y="0"/>
                      <a:pt x="362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93" name="Google Shape;3093;p30"/>
              <p:cNvSpPr/>
              <p:nvPr/>
            </p:nvSpPr>
            <p:spPr>
              <a:xfrm>
                <a:off x="5537400" y="2382475"/>
                <a:ext cx="78825" cy="71950"/>
              </a:xfrm>
              <a:custGeom>
                <a:avLst/>
                <a:gdLst/>
                <a:ahLst/>
                <a:cxnLst/>
                <a:rect l="l" t="t" r="r" b="b"/>
                <a:pathLst>
                  <a:path w="3153" h="2878" extrusionOk="0">
                    <a:moveTo>
                      <a:pt x="3015" y="0"/>
                    </a:moveTo>
                    <a:cubicBezTo>
                      <a:pt x="2984" y="0"/>
                      <a:pt x="2953" y="18"/>
                      <a:pt x="2934" y="62"/>
                    </a:cubicBezTo>
                    <a:cubicBezTo>
                      <a:pt x="2656" y="657"/>
                      <a:pt x="2279" y="1193"/>
                      <a:pt x="1803" y="1669"/>
                    </a:cubicBezTo>
                    <a:cubicBezTo>
                      <a:pt x="1348" y="2124"/>
                      <a:pt x="793" y="2560"/>
                      <a:pt x="138" y="2660"/>
                    </a:cubicBezTo>
                    <a:cubicBezTo>
                      <a:pt x="0" y="2679"/>
                      <a:pt x="0" y="2877"/>
                      <a:pt x="138" y="2877"/>
                    </a:cubicBezTo>
                    <a:cubicBezTo>
                      <a:pt x="833" y="2779"/>
                      <a:pt x="1407" y="2362"/>
                      <a:pt x="1903" y="1886"/>
                    </a:cubicBezTo>
                    <a:cubicBezTo>
                      <a:pt x="2398" y="1391"/>
                      <a:pt x="2815" y="796"/>
                      <a:pt x="3112" y="162"/>
                    </a:cubicBezTo>
                    <a:cubicBezTo>
                      <a:pt x="3153" y="81"/>
                      <a:pt x="3083" y="0"/>
                      <a:pt x="301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94" name="Google Shape;3094;p30"/>
              <p:cNvSpPr/>
              <p:nvPr/>
            </p:nvSpPr>
            <p:spPr>
              <a:xfrm>
                <a:off x="5575325" y="2416750"/>
                <a:ext cx="48400" cy="48700"/>
              </a:xfrm>
              <a:custGeom>
                <a:avLst/>
                <a:gdLst/>
                <a:ahLst/>
                <a:cxnLst/>
                <a:rect l="l" t="t" r="r" b="b"/>
                <a:pathLst>
                  <a:path w="1936" h="1948" extrusionOk="0">
                    <a:moveTo>
                      <a:pt x="1811" y="0"/>
                    </a:moveTo>
                    <a:cubicBezTo>
                      <a:pt x="1770" y="0"/>
                      <a:pt x="1729" y="24"/>
                      <a:pt x="1714" y="79"/>
                    </a:cubicBezTo>
                    <a:cubicBezTo>
                      <a:pt x="1476" y="832"/>
                      <a:pt x="862" y="1466"/>
                      <a:pt x="109" y="1744"/>
                    </a:cubicBezTo>
                    <a:cubicBezTo>
                      <a:pt x="0" y="1780"/>
                      <a:pt x="24" y="1947"/>
                      <a:pt x="132" y="1947"/>
                    </a:cubicBezTo>
                    <a:cubicBezTo>
                      <a:pt x="143" y="1947"/>
                      <a:pt x="155" y="1946"/>
                      <a:pt x="167" y="1942"/>
                    </a:cubicBezTo>
                    <a:cubicBezTo>
                      <a:pt x="1000" y="1646"/>
                      <a:pt x="1655" y="972"/>
                      <a:pt x="1912" y="139"/>
                    </a:cubicBezTo>
                    <a:cubicBezTo>
                      <a:pt x="1936" y="55"/>
                      <a:pt x="1873" y="0"/>
                      <a:pt x="181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95" name="Google Shape;3095;p30"/>
              <p:cNvSpPr/>
              <p:nvPr/>
            </p:nvSpPr>
            <p:spPr>
              <a:xfrm>
                <a:off x="5606775" y="2453875"/>
                <a:ext cx="24600" cy="22150"/>
              </a:xfrm>
              <a:custGeom>
                <a:avLst/>
                <a:gdLst/>
                <a:ahLst/>
                <a:cxnLst/>
                <a:rect l="l" t="t" r="r" b="b"/>
                <a:pathLst>
                  <a:path w="984" h="886" extrusionOk="0">
                    <a:moveTo>
                      <a:pt x="856" y="1"/>
                    </a:moveTo>
                    <a:cubicBezTo>
                      <a:pt x="812" y="1"/>
                      <a:pt x="770" y="24"/>
                      <a:pt x="754" y="81"/>
                    </a:cubicBezTo>
                    <a:cubicBezTo>
                      <a:pt x="733" y="140"/>
                      <a:pt x="714" y="200"/>
                      <a:pt x="674" y="280"/>
                    </a:cubicBezTo>
                    <a:lnTo>
                      <a:pt x="516" y="438"/>
                    </a:lnTo>
                    <a:cubicBezTo>
                      <a:pt x="376" y="536"/>
                      <a:pt x="218" y="616"/>
                      <a:pt x="59" y="695"/>
                    </a:cubicBezTo>
                    <a:cubicBezTo>
                      <a:pt x="19" y="716"/>
                      <a:pt x="0" y="795"/>
                      <a:pt x="40" y="835"/>
                    </a:cubicBezTo>
                    <a:cubicBezTo>
                      <a:pt x="52" y="872"/>
                      <a:pt x="81" y="886"/>
                      <a:pt x="116" y="886"/>
                    </a:cubicBezTo>
                    <a:cubicBezTo>
                      <a:pt x="135" y="886"/>
                      <a:pt x="157" y="881"/>
                      <a:pt x="178" y="874"/>
                    </a:cubicBezTo>
                    <a:cubicBezTo>
                      <a:pt x="495" y="716"/>
                      <a:pt x="852" y="517"/>
                      <a:pt x="971" y="121"/>
                    </a:cubicBezTo>
                    <a:cubicBezTo>
                      <a:pt x="983" y="51"/>
                      <a:pt x="919" y="1"/>
                      <a:pt x="85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96" name="Google Shape;3096;p30"/>
              <p:cNvSpPr/>
              <p:nvPr/>
            </p:nvSpPr>
            <p:spPr>
              <a:xfrm>
                <a:off x="5280175" y="2435075"/>
                <a:ext cx="249800" cy="250975"/>
              </a:xfrm>
              <a:custGeom>
                <a:avLst/>
                <a:gdLst/>
                <a:ahLst/>
                <a:cxnLst/>
                <a:rect l="l" t="t" r="r" b="b"/>
                <a:pathLst>
                  <a:path w="9992" h="10039" extrusionOk="0">
                    <a:moveTo>
                      <a:pt x="0" y="1"/>
                    </a:moveTo>
                    <a:cubicBezTo>
                      <a:pt x="259" y="1983"/>
                      <a:pt x="397" y="4005"/>
                      <a:pt x="1131" y="5887"/>
                    </a:cubicBezTo>
                    <a:cubicBezTo>
                      <a:pt x="1488" y="6799"/>
                      <a:pt x="1964" y="7671"/>
                      <a:pt x="2677" y="8345"/>
                    </a:cubicBezTo>
                    <a:cubicBezTo>
                      <a:pt x="3813" y="9406"/>
                      <a:pt x="5968" y="10038"/>
                      <a:pt x="7771" y="10038"/>
                    </a:cubicBezTo>
                    <a:cubicBezTo>
                      <a:pt x="8327" y="10038"/>
                      <a:pt x="8849" y="9978"/>
                      <a:pt x="9298" y="9852"/>
                    </a:cubicBezTo>
                    <a:cubicBezTo>
                      <a:pt x="9991" y="7870"/>
                      <a:pt x="9515" y="4679"/>
                      <a:pt x="8207" y="3112"/>
                    </a:cubicBezTo>
                    <a:cubicBezTo>
                      <a:pt x="7554" y="2359"/>
                      <a:pt x="6700" y="1843"/>
                      <a:pt x="5828" y="1428"/>
                    </a:cubicBezTo>
                    <a:cubicBezTo>
                      <a:pt x="3986" y="595"/>
                      <a:pt x="1964" y="358"/>
                      <a:pt x="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97" name="Google Shape;3097;p30"/>
              <p:cNvSpPr/>
              <p:nvPr/>
            </p:nvSpPr>
            <p:spPr>
              <a:xfrm>
                <a:off x="5352050" y="2511400"/>
                <a:ext cx="170500" cy="171300"/>
              </a:xfrm>
              <a:custGeom>
                <a:avLst/>
                <a:gdLst/>
                <a:ahLst/>
                <a:cxnLst/>
                <a:rect l="l" t="t" r="r" b="b"/>
                <a:pathLst>
                  <a:path w="6820" h="6852" extrusionOk="0">
                    <a:moveTo>
                      <a:pt x="1" y="0"/>
                    </a:moveTo>
                    <a:lnTo>
                      <a:pt x="1" y="0"/>
                    </a:lnTo>
                    <a:cubicBezTo>
                      <a:pt x="178" y="1348"/>
                      <a:pt x="257" y="2736"/>
                      <a:pt x="773" y="4024"/>
                    </a:cubicBezTo>
                    <a:cubicBezTo>
                      <a:pt x="1011" y="4639"/>
                      <a:pt x="1328" y="5234"/>
                      <a:pt x="1824" y="5689"/>
                    </a:cubicBezTo>
                    <a:cubicBezTo>
                      <a:pt x="2594" y="6414"/>
                      <a:pt x="4067" y="6852"/>
                      <a:pt x="5295" y="6852"/>
                    </a:cubicBezTo>
                    <a:cubicBezTo>
                      <a:pt x="5678" y="6852"/>
                      <a:pt x="6037" y="6809"/>
                      <a:pt x="6344" y="6720"/>
                    </a:cubicBezTo>
                    <a:cubicBezTo>
                      <a:pt x="6820" y="5372"/>
                      <a:pt x="6502" y="3191"/>
                      <a:pt x="5591" y="2121"/>
                    </a:cubicBezTo>
                    <a:cubicBezTo>
                      <a:pt x="5154" y="1605"/>
                      <a:pt x="4579" y="1249"/>
                      <a:pt x="3965" y="971"/>
                    </a:cubicBezTo>
                    <a:cubicBezTo>
                      <a:pt x="2715" y="397"/>
                      <a:pt x="1348" y="238"/>
                      <a:pt x="1" y="0"/>
                    </a:cubicBezTo>
                    <a:close/>
                  </a:path>
                </a:pathLst>
              </a:custGeom>
              <a:solidFill>
                <a:srgbClr val="191919">
                  <a:alpha val="128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98" name="Google Shape;3098;p30"/>
              <p:cNvSpPr/>
              <p:nvPr/>
            </p:nvSpPr>
            <p:spPr>
              <a:xfrm>
                <a:off x="5309925" y="2467200"/>
                <a:ext cx="219500" cy="230825"/>
              </a:xfrm>
              <a:custGeom>
                <a:avLst/>
                <a:gdLst/>
                <a:ahLst/>
                <a:cxnLst/>
                <a:rect l="l" t="t" r="r" b="b"/>
                <a:pathLst>
                  <a:path w="8780" h="9233" extrusionOk="0">
                    <a:moveTo>
                      <a:pt x="140" y="1"/>
                    </a:moveTo>
                    <a:cubicBezTo>
                      <a:pt x="63" y="1"/>
                      <a:pt x="1" y="108"/>
                      <a:pt x="60" y="183"/>
                    </a:cubicBezTo>
                    <a:cubicBezTo>
                      <a:pt x="1091" y="1332"/>
                      <a:pt x="2141" y="2442"/>
                      <a:pt x="3192" y="3553"/>
                    </a:cubicBezTo>
                    <a:cubicBezTo>
                      <a:pt x="4400" y="4840"/>
                      <a:pt x="5610" y="6109"/>
                      <a:pt x="6819" y="7378"/>
                    </a:cubicBezTo>
                    <a:cubicBezTo>
                      <a:pt x="7413" y="7993"/>
                      <a:pt x="7989" y="8587"/>
                      <a:pt x="8563" y="9201"/>
                    </a:cubicBezTo>
                    <a:cubicBezTo>
                      <a:pt x="8586" y="9224"/>
                      <a:pt x="8610" y="9233"/>
                      <a:pt x="8633" y="9233"/>
                    </a:cubicBezTo>
                    <a:cubicBezTo>
                      <a:pt x="8713" y="9233"/>
                      <a:pt x="8779" y="9120"/>
                      <a:pt x="8703" y="9043"/>
                    </a:cubicBezTo>
                    <a:cubicBezTo>
                      <a:pt x="7612" y="7893"/>
                      <a:pt x="6502" y="6743"/>
                      <a:pt x="5412" y="5593"/>
                    </a:cubicBezTo>
                    <a:cubicBezTo>
                      <a:pt x="4202" y="4325"/>
                      <a:pt x="3013" y="3077"/>
                      <a:pt x="1823" y="1788"/>
                    </a:cubicBezTo>
                    <a:cubicBezTo>
                      <a:pt x="1268" y="1213"/>
                      <a:pt x="734" y="619"/>
                      <a:pt x="219" y="43"/>
                    </a:cubicBezTo>
                    <a:cubicBezTo>
                      <a:pt x="193" y="13"/>
                      <a:pt x="166" y="1"/>
                      <a:pt x="14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99" name="Google Shape;3099;p30"/>
              <p:cNvSpPr/>
              <p:nvPr/>
            </p:nvSpPr>
            <p:spPr>
              <a:xfrm>
                <a:off x="5309900" y="2468775"/>
                <a:ext cx="40200" cy="35325"/>
              </a:xfrm>
              <a:custGeom>
                <a:avLst/>
                <a:gdLst/>
                <a:ahLst/>
                <a:cxnLst/>
                <a:rect l="l" t="t" r="r" b="b"/>
                <a:pathLst>
                  <a:path w="1608" h="1413" extrusionOk="0">
                    <a:moveTo>
                      <a:pt x="1449" y="1"/>
                    </a:moveTo>
                    <a:cubicBezTo>
                      <a:pt x="1409" y="1"/>
                      <a:pt x="1349" y="59"/>
                      <a:pt x="1349" y="120"/>
                    </a:cubicBezTo>
                    <a:cubicBezTo>
                      <a:pt x="1388" y="416"/>
                      <a:pt x="1290" y="694"/>
                      <a:pt x="1052" y="892"/>
                    </a:cubicBezTo>
                    <a:cubicBezTo>
                      <a:pt x="933" y="992"/>
                      <a:pt x="775" y="1071"/>
                      <a:pt x="635" y="1130"/>
                    </a:cubicBezTo>
                    <a:cubicBezTo>
                      <a:pt x="507" y="1173"/>
                      <a:pt x="389" y="1206"/>
                      <a:pt x="266" y="1206"/>
                    </a:cubicBezTo>
                    <a:cubicBezTo>
                      <a:pt x="218" y="1206"/>
                      <a:pt x="170" y="1201"/>
                      <a:pt x="120" y="1190"/>
                    </a:cubicBezTo>
                    <a:cubicBezTo>
                      <a:pt x="61" y="1190"/>
                      <a:pt x="1" y="1249"/>
                      <a:pt x="1" y="1309"/>
                    </a:cubicBezTo>
                    <a:cubicBezTo>
                      <a:pt x="1" y="1368"/>
                      <a:pt x="61" y="1407"/>
                      <a:pt x="120" y="1407"/>
                    </a:cubicBezTo>
                    <a:cubicBezTo>
                      <a:pt x="156" y="1411"/>
                      <a:pt x="192" y="1413"/>
                      <a:pt x="228" y="1413"/>
                    </a:cubicBezTo>
                    <a:cubicBezTo>
                      <a:pt x="389" y="1413"/>
                      <a:pt x="549" y="1377"/>
                      <a:pt x="695" y="1328"/>
                    </a:cubicBezTo>
                    <a:cubicBezTo>
                      <a:pt x="873" y="1249"/>
                      <a:pt x="1052" y="1169"/>
                      <a:pt x="1211" y="1051"/>
                    </a:cubicBezTo>
                    <a:cubicBezTo>
                      <a:pt x="1468" y="813"/>
                      <a:pt x="1607" y="456"/>
                      <a:pt x="1568" y="120"/>
                    </a:cubicBezTo>
                    <a:cubicBezTo>
                      <a:pt x="1547" y="59"/>
                      <a:pt x="1528" y="1"/>
                      <a:pt x="144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00" name="Google Shape;3100;p30"/>
              <p:cNvSpPr/>
              <p:nvPr/>
            </p:nvSpPr>
            <p:spPr>
              <a:xfrm>
                <a:off x="5314875" y="2476700"/>
                <a:ext cx="69400" cy="60000"/>
              </a:xfrm>
              <a:custGeom>
                <a:avLst/>
                <a:gdLst/>
                <a:ahLst/>
                <a:cxnLst/>
                <a:rect l="l" t="t" r="r" b="b"/>
                <a:pathLst>
                  <a:path w="2776" h="2400" extrusionOk="0">
                    <a:moveTo>
                      <a:pt x="2597" y="1"/>
                    </a:moveTo>
                    <a:cubicBezTo>
                      <a:pt x="2533" y="1"/>
                      <a:pt x="2466" y="56"/>
                      <a:pt x="2479" y="139"/>
                    </a:cubicBezTo>
                    <a:cubicBezTo>
                      <a:pt x="2558" y="437"/>
                      <a:pt x="2418" y="773"/>
                      <a:pt x="2260" y="1051"/>
                    </a:cubicBezTo>
                    <a:cubicBezTo>
                      <a:pt x="2101" y="1289"/>
                      <a:pt x="1903" y="1507"/>
                      <a:pt x="1686" y="1666"/>
                    </a:cubicBezTo>
                    <a:cubicBezTo>
                      <a:pt x="1271" y="2006"/>
                      <a:pt x="748" y="2183"/>
                      <a:pt x="220" y="2183"/>
                    </a:cubicBezTo>
                    <a:cubicBezTo>
                      <a:pt x="193" y="2183"/>
                      <a:pt x="166" y="2182"/>
                      <a:pt x="140" y="2181"/>
                    </a:cubicBezTo>
                    <a:cubicBezTo>
                      <a:pt x="0" y="2181"/>
                      <a:pt x="0" y="2380"/>
                      <a:pt x="140" y="2399"/>
                    </a:cubicBezTo>
                    <a:cubicBezTo>
                      <a:pt x="166" y="2400"/>
                      <a:pt x="193" y="2400"/>
                      <a:pt x="219" y="2400"/>
                    </a:cubicBezTo>
                    <a:cubicBezTo>
                      <a:pt x="808" y="2400"/>
                      <a:pt x="1408" y="2183"/>
                      <a:pt x="1863" y="1804"/>
                    </a:cubicBezTo>
                    <a:cubicBezTo>
                      <a:pt x="2101" y="1606"/>
                      <a:pt x="2320" y="1368"/>
                      <a:pt x="2479" y="1090"/>
                    </a:cubicBezTo>
                    <a:cubicBezTo>
                      <a:pt x="2637" y="794"/>
                      <a:pt x="2775" y="416"/>
                      <a:pt x="2696" y="80"/>
                    </a:cubicBezTo>
                    <a:cubicBezTo>
                      <a:pt x="2680" y="25"/>
                      <a:pt x="2639" y="1"/>
                      <a:pt x="259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01" name="Google Shape;3101;p30"/>
              <p:cNvSpPr/>
              <p:nvPr/>
            </p:nvSpPr>
            <p:spPr>
              <a:xfrm>
                <a:off x="5332700" y="2493925"/>
                <a:ext cx="81125" cy="75450"/>
              </a:xfrm>
              <a:custGeom>
                <a:avLst/>
                <a:gdLst/>
                <a:ahLst/>
                <a:cxnLst/>
                <a:rect l="l" t="t" r="r" b="b"/>
                <a:pathLst>
                  <a:path w="3245" h="3018" extrusionOk="0">
                    <a:moveTo>
                      <a:pt x="3113" y="0"/>
                    </a:moveTo>
                    <a:cubicBezTo>
                      <a:pt x="3075" y="0"/>
                      <a:pt x="3042" y="20"/>
                      <a:pt x="3034" y="65"/>
                    </a:cubicBezTo>
                    <a:cubicBezTo>
                      <a:pt x="2836" y="1551"/>
                      <a:pt x="1626" y="2701"/>
                      <a:pt x="140" y="2801"/>
                    </a:cubicBezTo>
                    <a:cubicBezTo>
                      <a:pt x="1" y="2801"/>
                      <a:pt x="1" y="3018"/>
                      <a:pt x="140" y="3018"/>
                    </a:cubicBezTo>
                    <a:cubicBezTo>
                      <a:pt x="1705" y="2899"/>
                      <a:pt x="3014" y="1691"/>
                      <a:pt x="3233" y="124"/>
                    </a:cubicBezTo>
                    <a:cubicBezTo>
                      <a:pt x="3244" y="50"/>
                      <a:pt x="3173" y="0"/>
                      <a:pt x="311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02" name="Google Shape;3102;p30"/>
              <p:cNvSpPr/>
              <p:nvPr/>
            </p:nvSpPr>
            <p:spPr>
              <a:xfrm>
                <a:off x="5343775" y="2502825"/>
                <a:ext cx="98975" cy="103775"/>
              </a:xfrm>
              <a:custGeom>
                <a:avLst/>
                <a:gdLst/>
                <a:ahLst/>
                <a:cxnLst/>
                <a:rect l="l" t="t" r="r" b="b"/>
                <a:pathLst>
                  <a:path w="3959" h="4151" extrusionOk="0">
                    <a:moveTo>
                      <a:pt x="3840" y="1"/>
                    </a:moveTo>
                    <a:cubicBezTo>
                      <a:pt x="3791" y="1"/>
                      <a:pt x="3741" y="36"/>
                      <a:pt x="3741" y="106"/>
                    </a:cubicBezTo>
                    <a:cubicBezTo>
                      <a:pt x="3781" y="1652"/>
                      <a:pt x="2690" y="2920"/>
                      <a:pt x="1362" y="3555"/>
                    </a:cubicBezTo>
                    <a:cubicBezTo>
                      <a:pt x="966" y="3732"/>
                      <a:pt x="549" y="3851"/>
                      <a:pt x="133" y="3951"/>
                    </a:cubicBezTo>
                    <a:cubicBezTo>
                      <a:pt x="0" y="3969"/>
                      <a:pt x="49" y="4151"/>
                      <a:pt x="174" y="4151"/>
                    </a:cubicBezTo>
                    <a:cubicBezTo>
                      <a:pt x="180" y="4151"/>
                      <a:pt x="186" y="4150"/>
                      <a:pt x="192" y="4149"/>
                    </a:cubicBezTo>
                    <a:cubicBezTo>
                      <a:pt x="1719" y="3832"/>
                      <a:pt x="3146" y="2900"/>
                      <a:pt x="3720" y="1393"/>
                    </a:cubicBezTo>
                    <a:cubicBezTo>
                      <a:pt x="3879" y="978"/>
                      <a:pt x="3958" y="542"/>
                      <a:pt x="3939" y="106"/>
                    </a:cubicBezTo>
                    <a:cubicBezTo>
                      <a:pt x="3939" y="36"/>
                      <a:pt x="3890" y="1"/>
                      <a:pt x="384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03" name="Google Shape;3103;p30"/>
              <p:cNvSpPr/>
              <p:nvPr/>
            </p:nvSpPr>
            <p:spPr>
              <a:xfrm>
                <a:off x="5372175" y="2530575"/>
                <a:ext cx="94175" cy="97925"/>
              </a:xfrm>
              <a:custGeom>
                <a:avLst/>
                <a:gdLst/>
                <a:ahLst/>
                <a:cxnLst/>
                <a:rect l="l" t="t" r="r" b="b"/>
                <a:pathLst>
                  <a:path w="3767" h="3917" extrusionOk="0">
                    <a:moveTo>
                      <a:pt x="3630" y="1"/>
                    </a:moveTo>
                    <a:cubicBezTo>
                      <a:pt x="3590" y="1"/>
                      <a:pt x="3551" y="20"/>
                      <a:pt x="3536" y="66"/>
                    </a:cubicBezTo>
                    <a:cubicBezTo>
                      <a:pt x="3298" y="1433"/>
                      <a:pt x="2407" y="2622"/>
                      <a:pt x="1197" y="3296"/>
                    </a:cubicBezTo>
                    <a:cubicBezTo>
                      <a:pt x="861" y="3476"/>
                      <a:pt x="504" y="3614"/>
                      <a:pt x="126" y="3713"/>
                    </a:cubicBezTo>
                    <a:cubicBezTo>
                      <a:pt x="1" y="3749"/>
                      <a:pt x="38" y="3917"/>
                      <a:pt x="135" y="3917"/>
                    </a:cubicBezTo>
                    <a:cubicBezTo>
                      <a:pt x="145" y="3917"/>
                      <a:pt x="155" y="3915"/>
                      <a:pt x="166" y="3912"/>
                    </a:cubicBezTo>
                    <a:cubicBezTo>
                      <a:pt x="1554" y="3574"/>
                      <a:pt x="2764" y="2583"/>
                      <a:pt x="3377" y="1295"/>
                    </a:cubicBezTo>
                    <a:cubicBezTo>
                      <a:pt x="3536" y="918"/>
                      <a:pt x="3675" y="542"/>
                      <a:pt x="3755" y="125"/>
                    </a:cubicBezTo>
                    <a:cubicBezTo>
                      <a:pt x="3766" y="51"/>
                      <a:pt x="3696" y="1"/>
                      <a:pt x="363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04" name="Google Shape;3104;p30"/>
              <p:cNvSpPr/>
              <p:nvPr/>
            </p:nvSpPr>
            <p:spPr>
              <a:xfrm>
                <a:off x="5405075" y="2574950"/>
                <a:ext cx="78825" cy="71775"/>
              </a:xfrm>
              <a:custGeom>
                <a:avLst/>
                <a:gdLst/>
                <a:ahLst/>
                <a:cxnLst/>
                <a:rect l="l" t="t" r="r" b="b"/>
                <a:pathLst>
                  <a:path w="3153" h="2871" extrusionOk="0">
                    <a:moveTo>
                      <a:pt x="3015" y="1"/>
                    </a:moveTo>
                    <a:cubicBezTo>
                      <a:pt x="2984" y="1"/>
                      <a:pt x="2953" y="17"/>
                      <a:pt x="2934" y="54"/>
                    </a:cubicBezTo>
                    <a:cubicBezTo>
                      <a:pt x="2656" y="649"/>
                      <a:pt x="2280" y="1204"/>
                      <a:pt x="1823" y="1661"/>
                    </a:cubicBezTo>
                    <a:cubicBezTo>
                      <a:pt x="1368" y="2116"/>
                      <a:pt x="793" y="2573"/>
                      <a:pt x="139" y="2652"/>
                    </a:cubicBezTo>
                    <a:cubicBezTo>
                      <a:pt x="6" y="2670"/>
                      <a:pt x="0" y="2871"/>
                      <a:pt x="121" y="2871"/>
                    </a:cubicBezTo>
                    <a:cubicBezTo>
                      <a:pt x="127" y="2871"/>
                      <a:pt x="133" y="2870"/>
                      <a:pt x="139" y="2869"/>
                    </a:cubicBezTo>
                    <a:cubicBezTo>
                      <a:pt x="832" y="2771"/>
                      <a:pt x="1408" y="2354"/>
                      <a:pt x="1903" y="1878"/>
                    </a:cubicBezTo>
                    <a:cubicBezTo>
                      <a:pt x="2399" y="1383"/>
                      <a:pt x="2815" y="808"/>
                      <a:pt x="3113" y="154"/>
                    </a:cubicBezTo>
                    <a:cubicBezTo>
                      <a:pt x="3153" y="73"/>
                      <a:pt x="3083" y="1"/>
                      <a:pt x="301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05" name="Google Shape;3105;p30"/>
              <p:cNvSpPr/>
              <p:nvPr/>
            </p:nvSpPr>
            <p:spPr>
              <a:xfrm>
                <a:off x="5443075" y="2609225"/>
                <a:ext cx="48825" cy="48625"/>
              </a:xfrm>
              <a:custGeom>
                <a:avLst/>
                <a:gdLst/>
                <a:ahLst/>
                <a:cxnLst/>
                <a:rect l="l" t="t" r="r" b="b"/>
                <a:pathLst>
                  <a:path w="1953" h="1945" extrusionOk="0">
                    <a:moveTo>
                      <a:pt x="1818" y="1"/>
                    </a:moveTo>
                    <a:cubicBezTo>
                      <a:pt x="1773" y="1"/>
                      <a:pt x="1728" y="23"/>
                      <a:pt x="1712" y="71"/>
                    </a:cubicBezTo>
                    <a:cubicBezTo>
                      <a:pt x="1493" y="845"/>
                      <a:pt x="879" y="1479"/>
                      <a:pt x="105" y="1736"/>
                    </a:cubicBezTo>
                    <a:cubicBezTo>
                      <a:pt x="1" y="1771"/>
                      <a:pt x="35" y="1945"/>
                      <a:pt x="125" y="1945"/>
                    </a:cubicBezTo>
                    <a:cubicBezTo>
                      <a:pt x="138" y="1945"/>
                      <a:pt x="151" y="1942"/>
                      <a:pt x="165" y="1934"/>
                    </a:cubicBezTo>
                    <a:cubicBezTo>
                      <a:pt x="998" y="1657"/>
                      <a:pt x="1672" y="964"/>
                      <a:pt x="1929" y="131"/>
                    </a:cubicBezTo>
                    <a:cubicBezTo>
                      <a:pt x="1952" y="48"/>
                      <a:pt x="1885" y="1"/>
                      <a:pt x="181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06" name="Google Shape;3106;p30"/>
              <p:cNvSpPr/>
              <p:nvPr/>
            </p:nvSpPr>
            <p:spPr>
              <a:xfrm>
                <a:off x="5474950" y="2646200"/>
                <a:ext cx="24400" cy="22500"/>
              </a:xfrm>
              <a:custGeom>
                <a:avLst/>
                <a:gdLst/>
                <a:ahLst/>
                <a:cxnLst/>
                <a:rect l="l" t="t" r="r" b="b"/>
                <a:pathLst>
                  <a:path w="976" h="900" extrusionOk="0">
                    <a:moveTo>
                      <a:pt x="842" y="0"/>
                    </a:moveTo>
                    <a:cubicBezTo>
                      <a:pt x="801" y="0"/>
                      <a:pt x="761" y="24"/>
                      <a:pt x="754" y="80"/>
                    </a:cubicBezTo>
                    <a:cubicBezTo>
                      <a:pt x="733" y="159"/>
                      <a:pt x="694" y="218"/>
                      <a:pt x="654" y="278"/>
                    </a:cubicBezTo>
                    <a:cubicBezTo>
                      <a:pt x="614" y="336"/>
                      <a:pt x="556" y="397"/>
                      <a:pt x="495" y="436"/>
                    </a:cubicBezTo>
                    <a:cubicBezTo>
                      <a:pt x="376" y="555"/>
                      <a:pt x="218" y="614"/>
                      <a:pt x="59" y="693"/>
                    </a:cubicBezTo>
                    <a:cubicBezTo>
                      <a:pt x="1" y="733"/>
                      <a:pt x="1" y="793"/>
                      <a:pt x="20" y="852"/>
                    </a:cubicBezTo>
                    <a:cubicBezTo>
                      <a:pt x="35" y="881"/>
                      <a:pt x="81" y="900"/>
                      <a:pt x="120" y="900"/>
                    </a:cubicBezTo>
                    <a:cubicBezTo>
                      <a:pt x="135" y="900"/>
                      <a:pt x="148" y="897"/>
                      <a:pt x="159" y="891"/>
                    </a:cubicBezTo>
                    <a:cubicBezTo>
                      <a:pt x="495" y="714"/>
                      <a:pt x="852" y="516"/>
                      <a:pt x="952" y="138"/>
                    </a:cubicBezTo>
                    <a:cubicBezTo>
                      <a:pt x="976" y="55"/>
                      <a:pt x="906" y="0"/>
                      <a:pt x="84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07" name="Google Shape;3107;p30"/>
              <p:cNvSpPr/>
              <p:nvPr/>
            </p:nvSpPr>
            <p:spPr>
              <a:xfrm>
                <a:off x="5732650" y="2135475"/>
                <a:ext cx="321150" cy="193650"/>
              </a:xfrm>
              <a:custGeom>
                <a:avLst/>
                <a:gdLst/>
                <a:ahLst/>
                <a:cxnLst/>
                <a:rect l="l" t="t" r="r" b="b"/>
                <a:pathLst>
                  <a:path w="12846" h="7746" extrusionOk="0">
                    <a:moveTo>
                      <a:pt x="6315" y="0"/>
                    </a:moveTo>
                    <a:cubicBezTo>
                      <a:pt x="5574" y="0"/>
                      <a:pt x="4830" y="104"/>
                      <a:pt x="4143" y="388"/>
                    </a:cubicBezTo>
                    <a:cubicBezTo>
                      <a:pt x="2240" y="1141"/>
                      <a:pt x="318" y="3718"/>
                      <a:pt x="0" y="5800"/>
                    </a:cubicBezTo>
                    <a:cubicBezTo>
                      <a:pt x="1142" y="6910"/>
                      <a:pt x="3434" y="7745"/>
                      <a:pt x="5305" y="7745"/>
                    </a:cubicBezTo>
                    <a:cubicBezTo>
                      <a:pt x="5740" y="7745"/>
                      <a:pt x="6152" y="7700"/>
                      <a:pt x="6521" y="7603"/>
                    </a:cubicBezTo>
                    <a:cubicBezTo>
                      <a:pt x="7473" y="7346"/>
                      <a:pt x="8326" y="6810"/>
                      <a:pt x="9059" y="6176"/>
                    </a:cubicBezTo>
                    <a:cubicBezTo>
                      <a:pt x="10605" y="4849"/>
                      <a:pt x="11675" y="3144"/>
                      <a:pt x="12845" y="1498"/>
                    </a:cubicBezTo>
                    <a:cubicBezTo>
                      <a:pt x="10942" y="884"/>
                      <a:pt x="9059" y="150"/>
                      <a:pt x="7037" y="31"/>
                    </a:cubicBezTo>
                    <a:cubicBezTo>
                      <a:pt x="6798" y="11"/>
                      <a:pt x="6557" y="0"/>
                      <a:pt x="631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08" name="Google Shape;3108;p30"/>
              <p:cNvSpPr/>
              <p:nvPr/>
            </p:nvSpPr>
            <p:spPr>
              <a:xfrm>
                <a:off x="5735100" y="2180725"/>
                <a:ext cx="219075" cy="132450"/>
              </a:xfrm>
              <a:custGeom>
                <a:avLst/>
                <a:gdLst/>
                <a:ahLst/>
                <a:cxnLst/>
                <a:rect l="l" t="t" r="r" b="b"/>
                <a:pathLst>
                  <a:path w="8763" h="5298" extrusionOk="0">
                    <a:moveTo>
                      <a:pt x="4280" y="1"/>
                    </a:moveTo>
                    <a:cubicBezTo>
                      <a:pt x="3787" y="1"/>
                      <a:pt x="3290" y="72"/>
                      <a:pt x="2836" y="263"/>
                    </a:cubicBezTo>
                    <a:cubicBezTo>
                      <a:pt x="1528" y="779"/>
                      <a:pt x="220" y="2542"/>
                      <a:pt x="1" y="3950"/>
                    </a:cubicBezTo>
                    <a:cubicBezTo>
                      <a:pt x="772" y="4722"/>
                      <a:pt x="2339" y="5297"/>
                      <a:pt x="3623" y="5297"/>
                    </a:cubicBezTo>
                    <a:cubicBezTo>
                      <a:pt x="3922" y="5297"/>
                      <a:pt x="4207" y="5266"/>
                      <a:pt x="4462" y="5198"/>
                    </a:cubicBezTo>
                    <a:cubicBezTo>
                      <a:pt x="5115" y="5021"/>
                      <a:pt x="5670" y="4643"/>
                      <a:pt x="6185" y="4207"/>
                    </a:cubicBezTo>
                    <a:cubicBezTo>
                      <a:pt x="7237" y="3316"/>
                      <a:pt x="7969" y="2146"/>
                      <a:pt x="8762" y="1036"/>
                    </a:cubicBezTo>
                    <a:cubicBezTo>
                      <a:pt x="7475" y="600"/>
                      <a:pt x="6185" y="105"/>
                      <a:pt x="4798" y="26"/>
                    </a:cubicBezTo>
                    <a:cubicBezTo>
                      <a:pt x="4627" y="10"/>
                      <a:pt x="4454" y="1"/>
                      <a:pt x="4280" y="1"/>
                    </a:cubicBezTo>
                    <a:close/>
                  </a:path>
                </a:pathLst>
              </a:custGeom>
              <a:solidFill>
                <a:srgbClr val="191919">
                  <a:alpha val="128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09" name="Google Shape;3109;p30"/>
              <p:cNvSpPr/>
              <p:nvPr/>
            </p:nvSpPr>
            <p:spPr>
              <a:xfrm>
                <a:off x="5710600" y="2185650"/>
                <a:ext cx="300800" cy="103375"/>
              </a:xfrm>
              <a:custGeom>
                <a:avLst/>
                <a:gdLst/>
                <a:ahLst/>
                <a:cxnLst/>
                <a:rect l="l" t="t" r="r" b="b"/>
                <a:pathLst>
                  <a:path w="12032" h="4135" extrusionOk="0">
                    <a:moveTo>
                      <a:pt x="11895" y="1"/>
                    </a:moveTo>
                    <a:cubicBezTo>
                      <a:pt x="11885" y="1"/>
                      <a:pt x="11875" y="3"/>
                      <a:pt x="11864" y="6"/>
                    </a:cubicBezTo>
                    <a:cubicBezTo>
                      <a:pt x="10416" y="542"/>
                      <a:pt x="8970" y="1018"/>
                      <a:pt x="7522" y="1513"/>
                    </a:cubicBezTo>
                    <a:cubicBezTo>
                      <a:pt x="5838" y="2068"/>
                      <a:pt x="4173" y="2604"/>
                      <a:pt x="2508" y="3138"/>
                    </a:cubicBezTo>
                    <a:cubicBezTo>
                      <a:pt x="1694" y="3416"/>
                      <a:pt x="901" y="3674"/>
                      <a:pt x="108" y="3931"/>
                    </a:cubicBezTo>
                    <a:cubicBezTo>
                      <a:pt x="0" y="3967"/>
                      <a:pt x="23" y="4134"/>
                      <a:pt x="133" y="4134"/>
                    </a:cubicBezTo>
                    <a:cubicBezTo>
                      <a:pt x="144" y="4134"/>
                      <a:pt x="156" y="4133"/>
                      <a:pt x="169" y="4129"/>
                    </a:cubicBezTo>
                    <a:cubicBezTo>
                      <a:pt x="1675" y="3635"/>
                      <a:pt x="3201" y="3138"/>
                      <a:pt x="4707" y="2643"/>
                    </a:cubicBezTo>
                    <a:cubicBezTo>
                      <a:pt x="6372" y="2107"/>
                      <a:pt x="8019" y="1573"/>
                      <a:pt x="9684" y="997"/>
                    </a:cubicBezTo>
                    <a:cubicBezTo>
                      <a:pt x="10416" y="740"/>
                      <a:pt x="11170" y="482"/>
                      <a:pt x="11923" y="204"/>
                    </a:cubicBezTo>
                    <a:cubicBezTo>
                      <a:pt x="12031" y="168"/>
                      <a:pt x="11992" y="1"/>
                      <a:pt x="1189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10" name="Google Shape;3110;p30"/>
              <p:cNvSpPr/>
              <p:nvPr/>
            </p:nvSpPr>
            <p:spPr>
              <a:xfrm>
                <a:off x="5969525" y="2171900"/>
                <a:ext cx="27500" cy="47275"/>
              </a:xfrm>
              <a:custGeom>
                <a:avLst/>
                <a:gdLst/>
                <a:ahLst/>
                <a:cxnLst/>
                <a:rect l="l" t="t" r="r" b="b"/>
                <a:pathLst>
                  <a:path w="1100" h="1891" extrusionOk="0">
                    <a:moveTo>
                      <a:pt x="344" y="0"/>
                    </a:moveTo>
                    <a:cubicBezTo>
                      <a:pt x="312" y="0"/>
                      <a:pt x="281" y="12"/>
                      <a:pt x="258" y="41"/>
                    </a:cubicBezTo>
                    <a:cubicBezTo>
                      <a:pt x="40" y="358"/>
                      <a:pt x="1" y="754"/>
                      <a:pt x="159" y="1092"/>
                    </a:cubicBezTo>
                    <a:cubicBezTo>
                      <a:pt x="297" y="1428"/>
                      <a:pt x="595" y="1746"/>
                      <a:pt x="931" y="1885"/>
                    </a:cubicBezTo>
                    <a:cubicBezTo>
                      <a:pt x="944" y="1889"/>
                      <a:pt x="956" y="1890"/>
                      <a:pt x="967" y="1890"/>
                    </a:cubicBezTo>
                    <a:cubicBezTo>
                      <a:pt x="1077" y="1890"/>
                      <a:pt x="1100" y="1723"/>
                      <a:pt x="992" y="1687"/>
                    </a:cubicBezTo>
                    <a:cubicBezTo>
                      <a:pt x="714" y="1568"/>
                      <a:pt x="476" y="1290"/>
                      <a:pt x="337" y="1013"/>
                    </a:cubicBezTo>
                    <a:cubicBezTo>
                      <a:pt x="218" y="735"/>
                      <a:pt x="258" y="398"/>
                      <a:pt x="437" y="141"/>
                    </a:cubicBezTo>
                    <a:cubicBezTo>
                      <a:pt x="493" y="70"/>
                      <a:pt x="419" y="0"/>
                      <a:pt x="34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11" name="Google Shape;3111;p30"/>
              <p:cNvSpPr/>
              <p:nvPr/>
            </p:nvSpPr>
            <p:spPr>
              <a:xfrm>
                <a:off x="5932350" y="2162650"/>
                <a:ext cx="45200" cy="82450"/>
              </a:xfrm>
              <a:custGeom>
                <a:avLst/>
                <a:gdLst/>
                <a:ahLst/>
                <a:cxnLst/>
                <a:rect l="l" t="t" r="r" b="b"/>
                <a:pathLst>
                  <a:path w="1808" h="3298" extrusionOk="0">
                    <a:moveTo>
                      <a:pt x="512" y="0"/>
                    </a:moveTo>
                    <a:cubicBezTo>
                      <a:pt x="487" y="0"/>
                      <a:pt x="461" y="11"/>
                      <a:pt x="436" y="35"/>
                    </a:cubicBezTo>
                    <a:cubicBezTo>
                      <a:pt x="0" y="511"/>
                      <a:pt x="100" y="1343"/>
                      <a:pt x="338" y="1898"/>
                    </a:cubicBezTo>
                    <a:cubicBezTo>
                      <a:pt x="576" y="2493"/>
                      <a:pt x="1012" y="3008"/>
                      <a:pt x="1586" y="3286"/>
                    </a:cubicBezTo>
                    <a:cubicBezTo>
                      <a:pt x="1602" y="3294"/>
                      <a:pt x="1619" y="3298"/>
                      <a:pt x="1635" y="3298"/>
                    </a:cubicBezTo>
                    <a:cubicBezTo>
                      <a:pt x="1733" y="3298"/>
                      <a:pt x="1807" y="3159"/>
                      <a:pt x="1705" y="3107"/>
                    </a:cubicBezTo>
                    <a:cubicBezTo>
                      <a:pt x="1189" y="2850"/>
                      <a:pt x="774" y="2414"/>
                      <a:pt x="555" y="1878"/>
                    </a:cubicBezTo>
                    <a:cubicBezTo>
                      <a:pt x="436" y="1621"/>
                      <a:pt x="378" y="1343"/>
                      <a:pt x="357" y="1045"/>
                    </a:cubicBezTo>
                    <a:cubicBezTo>
                      <a:pt x="357" y="749"/>
                      <a:pt x="378" y="411"/>
                      <a:pt x="595" y="173"/>
                    </a:cubicBezTo>
                    <a:cubicBezTo>
                      <a:pt x="655" y="98"/>
                      <a:pt x="590" y="0"/>
                      <a:pt x="51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12" name="Google Shape;3112;p30"/>
              <p:cNvSpPr/>
              <p:nvPr/>
            </p:nvSpPr>
            <p:spPr>
              <a:xfrm>
                <a:off x="5899150" y="2162975"/>
                <a:ext cx="46750" cy="102425"/>
              </a:xfrm>
              <a:custGeom>
                <a:avLst/>
                <a:gdLst/>
                <a:ahLst/>
                <a:cxnLst/>
                <a:rect l="l" t="t" r="r" b="b"/>
                <a:pathLst>
                  <a:path w="1870" h="4097" extrusionOk="0">
                    <a:moveTo>
                      <a:pt x="415" y="1"/>
                    </a:moveTo>
                    <a:cubicBezTo>
                      <a:pt x="370" y="1"/>
                      <a:pt x="322" y="24"/>
                      <a:pt x="297" y="81"/>
                    </a:cubicBezTo>
                    <a:cubicBezTo>
                      <a:pt x="20" y="834"/>
                      <a:pt x="20" y="1687"/>
                      <a:pt x="318" y="2440"/>
                    </a:cubicBezTo>
                    <a:cubicBezTo>
                      <a:pt x="575" y="3114"/>
                      <a:pt x="1051" y="3688"/>
                      <a:pt x="1666" y="4085"/>
                    </a:cubicBezTo>
                    <a:cubicBezTo>
                      <a:pt x="1683" y="4093"/>
                      <a:pt x="1699" y="4097"/>
                      <a:pt x="1714" y="4097"/>
                    </a:cubicBezTo>
                    <a:cubicBezTo>
                      <a:pt x="1809" y="4097"/>
                      <a:pt x="1869" y="3958"/>
                      <a:pt x="1785" y="3907"/>
                    </a:cubicBezTo>
                    <a:cubicBezTo>
                      <a:pt x="516" y="3114"/>
                      <a:pt x="1" y="1528"/>
                      <a:pt x="516" y="120"/>
                    </a:cubicBezTo>
                    <a:cubicBezTo>
                      <a:pt x="540" y="50"/>
                      <a:pt x="480" y="1"/>
                      <a:pt x="41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13" name="Google Shape;3113;p30"/>
              <p:cNvSpPr/>
              <p:nvPr/>
            </p:nvSpPr>
            <p:spPr>
              <a:xfrm>
                <a:off x="5857025" y="2157200"/>
                <a:ext cx="60900" cy="135475"/>
              </a:xfrm>
              <a:custGeom>
                <a:avLst/>
                <a:gdLst/>
                <a:ahLst/>
                <a:cxnLst/>
                <a:rect l="l" t="t" r="r" b="b"/>
                <a:pathLst>
                  <a:path w="2436" h="5419" extrusionOk="0">
                    <a:moveTo>
                      <a:pt x="908" y="1"/>
                    </a:moveTo>
                    <a:cubicBezTo>
                      <a:pt x="874" y="1"/>
                      <a:pt x="839" y="17"/>
                      <a:pt x="814" y="55"/>
                    </a:cubicBezTo>
                    <a:cubicBezTo>
                      <a:pt x="0" y="1461"/>
                      <a:pt x="357" y="3206"/>
                      <a:pt x="1308" y="4455"/>
                    </a:cubicBezTo>
                    <a:cubicBezTo>
                      <a:pt x="1586" y="4792"/>
                      <a:pt x="1884" y="5109"/>
                      <a:pt x="2220" y="5386"/>
                    </a:cubicBezTo>
                    <a:cubicBezTo>
                      <a:pt x="2243" y="5409"/>
                      <a:pt x="2267" y="5418"/>
                      <a:pt x="2291" y="5418"/>
                    </a:cubicBezTo>
                    <a:cubicBezTo>
                      <a:pt x="2371" y="5418"/>
                      <a:pt x="2436" y="5310"/>
                      <a:pt x="2360" y="5248"/>
                    </a:cubicBezTo>
                    <a:cubicBezTo>
                      <a:pt x="1229" y="4297"/>
                      <a:pt x="417" y="2909"/>
                      <a:pt x="595" y="1382"/>
                    </a:cubicBezTo>
                    <a:cubicBezTo>
                      <a:pt x="655" y="946"/>
                      <a:pt x="793" y="530"/>
                      <a:pt x="991" y="153"/>
                    </a:cubicBezTo>
                    <a:cubicBezTo>
                      <a:pt x="1045" y="72"/>
                      <a:pt x="980" y="1"/>
                      <a:pt x="90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14" name="Google Shape;3114;p30"/>
              <p:cNvSpPr/>
              <p:nvPr/>
            </p:nvSpPr>
            <p:spPr>
              <a:xfrm>
                <a:off x="5832225" y="2170450"/>
                <a:ext cx="50575" cy="128475"/>
              </a:xfrm>
              <a:custGeom>
                <a:avLst/>
                <a:gdLst/>
                <a:ahLst/>
                <a:cxnLst/>
                <a:rect l="l" t="t" r="r" b="b"/>
                <a:pathLst>
                  <a:path w="2023" h="5139" extrusionOk="0">
                    <a:moveTo>
                      <a:pt x="542" y="0"/>
                    </a:moveTo>
                    <a:cubicBezTo>
                      <a:pt x="497" y="0"/>
                      <a:pt x="453" y="24"/>
                      <a:pt x="437" y="80"/>
                    </a:cubicBezTo>
                    <a:cubicBezTo>
                      <a:pt x="1" y="1447"/>
                      <a:pt x="239" y="2993"/>
                      <a:pt x="1013" y="4182"/>
                    </a:cubicBezTo>
                    <a:cubicBezTo>
                      <a:pt x="1230" y="4520"/>
                      <a:pt x="1488" y="4837"/>
                      <a:pt x="1806" y="5115"/>
                    </a:cubicBezTo>
                    <a:cubicBezTo>
                      <a:pt x="1826" y="5131"/>
                      <a:pt x="1848" y="5138"/>
                      <a:pt x="1869" y="5138"/>
                    </a:cubicBezTo>
                    <a:cubicBezTo>
                      <a:pt x="1951" y="5138"/>
                      <a:pt x="2023" y="5034"/>
                      <a:pt x="1944" y="4956"/>
                    </a:cubicBezTo>
                    <a:cubicBezTo>
                      <a:pt x="933" y="4044"/>
                      <a:pt x="378" y="2657"/>
                      <a:pt x="437" y="1269"/>
                    </a:cubicBezTo>
                    <a:cubicBezTo>
                      <a:pt x="458" y="892"/>
                      <a:pt x="537" y="495"/>
                      <a:pt x="656" y="138"/>
                    </a:cubicBezTo>
                    <a:cubicBezTo>
                      <a:pt x="680" y="55"/>
                      <a:pt x="610" y="0"/>
                      <a:pt x="54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15" name="Google Shape;3115;p30"/>
              <p:cNvSpPr/>
              <p:nvPr/>
            </p:nvSpPr>
            <p:spPr>
              <a:xfrm>
                <a:off x="5806000" y="2201525"/>
                <a:ext cx="39225" cy="97775"/>
              </a:xfrm>
              <a:custGeom>
                <a:avLst/>
                <a:gdLst/>
                <a:ahLst/>
                <a:cxnLst/>
                <a:rect l="l" t="t" r="r" b="b"/>
                <a:pathLst>
                  <a:path w="1569" h="3911" extrusionOk="0">
                    <a:moveTo>
                      <a:pt x="146" y="1"/>
                    </a:moveTo>
                    <a:cubicBezTo>
                      <a:pt x="94" y="1"/>
                      <a:pt x="40" y="36"/>
                      <a:pt x="40" y="105"/>
                    </a:cubicBezTo>
                    <a:cubicBezTo>
                      <a:pt x="0" y="838"/>
                      <a:pt x="98" y="1591"/>
                      <a:pt x="336" y="2286"/>
                    </a:cubicBezTo>
                    <a:cubicBezTo>
                      <a:pt x="535" y="2900"/>
                      <a:pt x="833" y="3515"/>
                      <a:pt x="1367" y="3891"/>
                    </a:cubicBezTo>
                    <a:cubicBezTo>
                      <a:pt x="1388" y="3905"/>
                      <a:pt x="1408" y="3911"/>
                      <a:pt x="1427" y="3911"/>
                    </a:cubicBezTo>
                    <a:cubicBezTo>
                      <a:pt x="1515" y="3911"/>
                      <a:pt x="1568" y="3778"/>
                      <a:pt x="1486" y="3713"/>
                    </a:cubicBezTo>
                    <a:cubicBezTo>
                      <a:pt x="971" y="3336"/>
                      <a:pt x="693" y="2741"/>
                      <a:pt x="495" y="2146"/>
                    </a:cubicBezTo>
                    <a:cubicBezTo>
                      <a:pt x="297" y="1493"/>
                      <a:pt x="198" y="798"/>
                      <a:pt x="238" y="105"/>
                    </a:cubicBezTo>
                    <a:cubicBezTo>
                      <a:pt x="248" y="36"/>
                      <a:pt x="198" y="1"/>
                      <a:pt x="14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16" name="Google Shape;3116;p30"/>
              <p:cNvSpPr/>
              <p:nvPr/>
            </p:nvSpPr>
            <p:spPr>
              <a:xfrm>
                <a:off x="5779700" y="2227900"/>
                <a:ext cx="26700" cy="63350"/>
              </a:xfrm>
              <a:custGeom>
                <a:avLst/>
                <a:gdLst/>
                <a:ahLst/>
                <a:cxnLst/>
                <a:rect l="l" t="t" r="r" b="b"/>
                <a:pathLst>
                  <a:path w="1068" h="2534" extrusionOk="0">
                    <a:moveTo>
                      <a:pt x="261" y="1"/>
                    </a:moveTo>
                    <a:cubicBezTo>
                      <a:pt x="218" y="1"/>
                      <a:pt x="175" y="24"/>
                      <a:pt x="159" y="81"/>
                    </a:cubicBezTo>
                    <a:cubicBezTo>
                      <a:pt x="1" y="933"/>
                      <a:pt x="259" y="1845"/>
                      <a:pt x="854" y="2500"/>
                    </a:cubicBezTo>
                    <a:cubicBezTo>
                      <a:pt x="873" y="2523"/>
                      <a:pt x="897" y="2533"/>
                      <a:pt x="921" y="2533"/>
                    </a:cubicBezTo>
                    <a:cubicBezTo>
                      <a:pt x="995" y="2533"/>
                      <a:pt x="1068" y="2436"/>
                      <a:pt x="992" y="2360"/>
                    </a:cubicBezTo>
                    <a:cubicBezTo>
                      <a:pt x="457" y="1765"/>
                      <a:pt x="220" y="914"/>
                      <a:pt x="378" y="121"/>
                    </a:cubicBezTo>
                    <a:cubicBezTo>
                      <a:pt x="389" y="50"/>
                      <a:pt x="325" y="1"/>
                      <a:pt x="26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17" name="Google Shape;3117;p30"/>
              <p:cNvSpPr/>
              <p:nvPr/>
            </p:nvSpPr>
            <p:spPr>
              <a:xfrm>
                <a:off x="5757425" y="2257025"/>
                <a:ext cx="15875" cy="28925"/>
              </a:xfrm>
              <a:custGeom>
                <a:avLst/>
                <a:gdLst/>
                <a:ahLst/>
                <a:cxnLst/>
                <a:rect l="l" t="t" r="r" b="b"/>
                <a:pathLst>
                  <a:path w="635" h="1157" extrusionOk="0">
                    <a:moveTo>
                      <a:pt x="174" y="1"/>
                    </a:moveTo>
                    <a:cubicBezTo>
                      <a:pt x="133" y="1"/>
                      <a:pt x="95" y="20"/>
                      <a:pt x="80" y="66"/>
                    </a:cubicBezTo>
                    <a:cubicBezTo>
                      <a:pt x="0" y="462"/>
                      <a:pt x="218" y="799"/>
                      <a:pt x="437" y="1097"/>
                    </a:cubicBezTo>
                    <a:cubicBezTo>
                      <a:pt x="449" y="1135"/>
                      <a:pt x="479" y="1157"/>
                      <a:pt x="514" y="1157"/>
                    </a:cubicBezTo>
                    <a:cubicBezTo>
                      <a:pt x="533" y="1157"/>
                      <a:pt x="554" y="1150"/>
                      <a:pt x="575" y="1136"/>
                    </a:cubicBezTo>
                    <a:cubicBezTo>
                      <a:pt x="614" y="1116"/>
                      <a:pt x="635" y="1036"/>
                      <a:pt x="614" y="997"/>
                    </a:cubicBezTo>
                    <a:cubicBezTo>
                      <a:pt x="437" y="759"/>
                      <a:pt x="218" y="462"/>
                      <a:pt x="297" y="125"/>
                    </a:cubicBezTo>
                    <a:cubicBezTo>
                      <a:pt x="310" y="51"/>
                      <a:pt x="239" y="1"/>
                      <a:pt x="17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18" name="Google Shape;3118;p30"/>
              <p:cNvSpPr/>
              <p:nvPr/>
            </p:nvSpPr>
            <p:spPr>
              <a:xfrm>
                <a:off x="5658300" y="2357375"/>
                <a:ext cx="338500" cy="190750"/>
              </a:xfrm>
              <a:custGeom>
                <a:avLst/>
                <a:gdLst/>
                <a:ahLst/>
                <a:cxnLst/>
                <a:rect l="l" t="t" r="r" b="b"/>
                <a:pathLst>
                  <a:path w="13540" h="7630" extrusionOk="0">
                    <a:moveTo>
                      <a:pt x="5905" y="0"/>
                    </a:moveTo>
                    <a:cubicBezTo>
                      <a:pt x="5767" y="0"/>
                      <a:pt x="5629" y="5"/>
                      <a:pt x="5491" y="16"/>
                    </a:cubicBezTo>
                    <a:cubicBezTo>
                      <a:pt x="3469" y="215"/>
                      <a:pt x="873" y="2157"/>
                      <a:pt x="1" y="4060"/>
                    </a:cubicBezTo>
                    <a:cubicBezTo>
                      <a:pt x="952" y="5784"/>
                      <a:pt x="3728" y="7568"/>
                      <a:pt x="5750" y="7628"/>
                    </a:cubicBezTo>
                    <a:cubicBezTo>
                      <a:pt x="5780" y="7629"/>
                      <a:pt x="5810" y="7629"/>
                      <a:pt x="5840" y="7629"/>
                    </a:cubicBezTo>
                    <a:cubicBezTo>
                      <a:pt x="6799" y="7629"/>
                      <a:pt x="7720" y="7339"/>
                      <a:pt x="8604" y="6954"/>
                    </a:cubicBezTo>
                    <a:cubicBezTo>
                      <a:pt x="10447" y="6141"/>
                      <a:pt x="11953" y="4793"/>
                      <a:pt x="13539" y="3545"/>
                    </a:cubicBezTo>
                    <a:cubicBezTo>
                      <a:pt x="11874" y="2414"/>
                      <a:pt x="10269" y="1185"/>
                      <a:pt x="8366" y="492"/>
                    </a:cubicBezTo>
                    <a:cubicBezTo>
                      <a:pt x="7581" y="202"/>
                      <a:pt x="6752" y="0"/>
                      <a:pt x="590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19" name="Google Shape;3119;p30"/>
              <p:cNvSpPr/>
              <p:nvPr/>
            </p:nvSpPr>
            <p:spPr>
              <a:xfrm>
                <a:off x="5660775" y="2389650"/>
                <a:ext cx="230950" cy="130225"/>
              </a:xfrm>
              <a:custGeom>
                <a:avLst/>
                <a:gdLst/>
                <a:ahLst/>
                <a:cxnLst/>
                <a:rect l="l" t="t" r="r" b="b"/>
                <a:pathLst>
                  <a:path w="9238" h="5209" extrusionOk="0">
                    <a:moveTo>
                      <a:pt x="4047" y="1"/>
                    </a:moveTo>
                    <a:cubicBezTo>
                      <a:pt x="3954" y="1"/>
                      <a:pt x="3860" y="5"/>
                      <a:pt x="3767" y="13"/>
                    </a:cubicBezTo>
                    <a:cubicBezTo>
                      <a:pt x="2379" y="153"/>
                      <a:pt x="595" y="1461"/>
                      <a:pt x="0" y="2769"/>
                    </a:cubicBezTo>
                    <a:cubicBezTo>
                      <a:pt x="655" y="3938"/>
                      <a:pt x="2558" y="5167"/>
                      <a:pt x="3925" y="5207"/>
                    </a:cubicBezTo>
                    <a:cubicBezTo>
                      <a:pt x="3957" y="5208"/>
                      <a:pt x="3990" y="5208"/>
                      <a:pt x="4022" y="5208"/>
                    </a:cubicBezTo>
                    <a:cubicBezTo>
                      <a:pt x="4662" y="5208"/>
                      <a:pt x="5283" y="5016"/>
                      <a:pt x="5868" y="4752"/>
                    </a:cubicBezTo>
                    <a:cubicBezTo>
                      <a:pt x="7136" y="4176"/>
                      <a:pt x="8167" y="3264"/>
                      <a:pt x="9238" y="2412"/>
                    </a:cubicBezTo>
                    <a:cubicBezTo>
                      <a:pt x="8109" y="1639"/>
                      <a:pt x="7018" y="806"/>
                      <a:pt x="5730" y="330"/>
                    </a:cubicBezTo>
                    <a:cubicBezTo>
                      <a:pt x="5186" y="144"/>
                      <a:pt x="4613" y="1"/>
                      <a:pt x="4047" y="1"/>
                    </a:cubicBezTo>
                    <a:close/>
                  </a:path>
                </a:pathLst>
              </a:custGeom>
              <a:solidFill>
                <a:srgbClr val="191919">
                  <a:alpha val="128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20" name="Google Shape;3120;p30"/>
              <p:cNvSpPr/>
              <p:nvPr/>
            </p:nvSpPr>
            <p:spPr>
              <a:xfrm>
                <a:off x="5635525" y="2445000"/>
                <a:ext cx="316175" cy="16900"/>
              </a:xfrm>
              <a:custGeom>
                <a:avLst/>
                <a:gdLst/>
                <a:ahLst/>
                <a:cxnLst/>
                <a:rect l="l" t="t" r="r" b="b"/>
                <a:pathLst>
                  <a:path w="12647" h="676" extrusionOk="0">
                    <a:moveTo>
                      <a:pt x="12507" y="0"/>
                    </a:moveTo>
                    <a:cubicBezTo>
                      <a:pt x="10982" y="99"/>
                      <a:pt x="9455" y="159"/>
                      <a:pt x="7909" y="217"/>
                    </a:cubicBezTo>
                    <a:cubicBezTo>
                      <a:pt x="6164" y="278"/>
                      <a:pt x="4401" y="336"/>
                      <a:pt x="2636" y="397"/>
                    </a:cubicBezTo>
                    <a:cubicBezTo>
                      <a:pt x="1803" y="416"/>
                      <a:pt x="971" y="436"/>
                      <a:pt x="138" y="476"/>
                    </a:cubicBezTo>
                    <a:cubicBezTo>
                      <a:pt x="6" y="476"/>
                      <a:pt x="0" y="675"/>
                      <a:pt x="121" y="675"/>
                    </a:cubicBezTo>
                    <a:cubicBezTo>
                      <a:pt x="127" y="675"/>
                      <a:pt x="132" y="675"/>
                      <a:pt x="138" y="674"/>
                    </a:cubicBezTo>
                    <a:cubicBezTo>
                      <a:pt x="1724" y="635"/>
                      <a:pt x="3310" y="574"/>
                      <a:pt x="4916" y="535"/>
                    </a:cubicBezTo>
                    <a:cubicBezTo>
                      <a:pt x="6661" y="476"/>
                      <a:pt x="8384" y="416"/>
                      <a:pt x="10129" y="336"/>
                    </a:cubicBezTo>
                    <a:cubicBezTo>
                      <a:pt x="10922" y="317"/>
                      <a:pt x="11715" y="278"/>
                      <a:pt x="12507" y="217"/>
                    </a:cubicBezTo>
                    <a:cubicBezTo>
                      <a:pt x="12647" y="198"/>
                      <a:pt x="12647" y="0"/>
                      <a:pt x="1250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21" name="Google Shape;3121;p30"/>
              <p:cNvSpPr/>
              <p:nvPr/>
            </p:nvSpPr>
            <p:spPr>
              <a:xfrm>
                <a:off x="5911050" y="2423375"/>
                <a:ext cx="19275" cy="50075"/>
              </a:xfrm>
              <a:custGeom>
                <a:avLst/>
                <a:gdLst/>
                <a:ahLst/>
                <a:cxnLst/>
                <a:rect l="l" t="t" r="r" b="b"/>
                <a:pathLst>
                  <a:path w="771" h="2003" extrusionOk="0">
                    <a:moveTo>
                      <a:pt x="507" y="1"/>
                    </a:moveTo>
                    <a:cubicBezTo>
                      <a:pt x="483" y="1"/>
                      <a:pt x="459" y="10"/>
                      <a:pt x="437" y="33"/>
                    </a:cubicBezTo>
                    <a:cubicBezTo>
                      <a:pt x="138" y="250"/>
                      <a:pt x="1" y="627"/>
                      <a:pt x="40" y="984"/>
                    </a:cubicBezTo>
                    <a:cubicBezTo>
                      <a:pt x="80" y="1360"/>
                      <a:pt x="278" y="1756"/>
                      <a:pt x="575" y="1975"/>
                    </a:cubicBezTo>
                    <a:cubicBezTo>
                      <a:pt x="594" y="1994"/>
                      <a:pt x="614" y="2002"/>
                      <a:pt x="632" y="2002"/>
                    </a:cubicBezTo>
                    <a:cubicBezTo>
                      <a:pt x="711" y="2002"/>
                      <a:pt x="771" y="1860"/>
                      <a:pt x="675" y="1796"/>
                    </a:cubicBezTo>
                    <a:cubicBezTo>
                      <a:pt x="437" y="1618"/>
                      <a:pt x="278" y="1262"/>
                      <a:pt x="238" y="964"/>
                    </a:cubicBezTo>
                    <a:cubicBezTo>
                      <a:pt x="199" y="667"/>
                      <a:pt x="337" y="369"/>
                      <a:pt x="575" y="171"/>
                    </a:cubicBezTo>
                    <a:cubicBezTo>
                      <a:pt x="652" y="109"/>
                      <a:pt x="586" y="1"/>
                      <a:pt x="50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22" name="Google Shape;3122;p30"/>
              <p:cNvSpPr/>
              <p:nvPr/>
            </p:nvSpPr>
            <p:spPr>
              <a:xfrm>
                <a:off x="5876825" y="2405325"/>
                <a:ext cx="27275" cy="87350"/>
              </a:xfrm>
              <a:custGeom>
                <a:avLst/>
                <a:gdLst/>
                <a:ahLst/>
                <a:cxnLst/>
                <a:rect l="l" t="t" r="r" b="b"/>
                <a:pathLst>
                  <a:path w="1091" h="3494" extrusionOk="0">
                    <a:moveTo>
                      <a:pt x="715" y="1"/>
                    </a:moveTo>
                    <a:cubicBezTo>
                      <a:pt x="697" y="1"/>
                      <a:pt x="677" y="7"/>
                      <a:pt x="656" y="20"/>
                    </a:cubicBezTo>
                    <a:cubicBezTo>
                      <a:pt x="378" y="200"/>
                      <a:pt x="220" y="517"/>
                      <a:pt x="120" y="813"/>
                    </a:cubicBezTo>
                    <a:cubicBezTo>
                      <a:pt x="22" y="1131"/>
                      <a:pt x="1" y="1448"/>
                      <a:pt x="22" y="1785"/>
                    </a:cubicBezTo>
                    <a:cubicBezTo>
                      <a:pt x="101" y="2420"/>
                      <a:pt x="378" y="3033"/>
                      <a:pt x="854" y="3470"/>
                    </a:cubicBezTo>
                    <a:cubicBezTo>
                      <a:pt x="875" y="3486"/>
                      <a:pt x="898" y="3493"/>
                      <a:pt x="920" y="3493"/>
                    </a:cubicBezTo>
                    <a:cubicBezTo>
                      <a:pt x="1007" y="3493"/>
                      <a:pt x="1091" y="3390"/>
                      <a:pt x="1013" y="3311"/>
                    </a:cubicBezTo>
                    <a:cubicBezTo>
                      <a:pt x="577" y="2935"/>
                      <a:pt x="318" y="2380"/>
                      <a:pt x="239" y="1804"/>
                    </a:cubicBezTo>
                    <a:cubicBezTo>
                      <a:pt x="220" y="1527"/>
                      <a:pt x="220" y="1249"/>
                      <a:pt x="299" y="972"/>
                    </a:cubicBezTo>
                    <a:cubicBezTo>
                      <a:pt x="378" y="675"/>
                      <a:pt x="497" y="358"/>
                      <a:pt x="754" y="200"/>
                    </a:cubicBezTo>
                    <a:cubicBezTo>
                      <a:pt x="852" y="134"/>
                      <a:pt x="803" y="1"/>
                      <a:pt x="71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23" name="Google Shape;3123;p30"/>
              <p:cNvSpPr/>
              <p:nvPr/>
            </p:nvSpPr>
            <p:spPr>
              <a:xfrm>
                <a:off x="5840175" y="2395650"/>
                <a:ext cx="27800" cy="107700"/>
              </a:xfrm>
              <a:custGeom>
                <a:avLst/>
                <a:gdLst/>
                <a:ahLst/>
                <a:cxnLst/>
                <a:rect l="l" t="t" r="r" b="b"/>
                <a:pathLst>
                  <a:path w="1112" h="4308" extrusionOk="0">
                    <a:moveTo>
                      <a:pt x="802" y="1"/>
                    </a:moveTo>
                    <a:cubicBezTo>
                      <a:pt x="770" y="1"/>
                      <a:pt x="737" y="15"/>
                      <a:pt x="714" y="51"/>
                    </a:cubicBezTo>
                    <a:cubicBezTo>
                      <a:pt x="238" y="666"/>
                      <a:pt x="0" y="1459"/>
                      <a:pt x="40" y="2231"/>
                    </a:cubicBezTo>
                    <a:cubicBezTo>
                      <a:pt x="79" y="2984"/>
                      <a:pt x="397" y="3719"/>
                      <a:pt x="893" y="4274"/>
                    </a:cubicBezTo>
                    <a:cubicBezTo>
                      <a:pt x="917" y="4297"/>
                      <a:pt x="943" y="4307"/>
                      <a:pt x="968" y="4307"/>
                    </a:cubicBezTo>
                    <a:cubicBezTo>
                      <a:pt x="1046" y="4307"/>
                      <a:pt x="1112" y="4210"/>
                      <a:pt x="1051" y="4134"/>
                    </a:cubicBezTo>
                    <a:cubicBezTo>
                      <a:pt x="60" y="3005"/>
                      <a:pt x="0" y="1340"/>
                      <a:pt x="893" y="151"/>
                    </a:cubicBezTo>
                    <a:cubicBezTo>
                      <a:pt x="949" y="80"/>
                      <a:pt x="877" y="1"/>
                      <a:pt x="80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24" name="Google Shape;3124;p30"/>
              <p:cNvSpPr/>
              <p:nvPr/>
            </p:nvSpPr>
            <p:spPr>
              <a:xfrm>
                <a:off x="5798525" y="2381750"/>
                <a:ext cx="38650" cy="139925"/>
              </a:xfrm>
              <a:custGeom>
                <a:avLst/>
                <a:gdLst/>
                <a:ahLst/>
                <a:cxnLst/>
                <a:rect l="l" t="t" r="r" b="b"/>
                <a:pathLst>
                  <a:path w="1546" h="5597" extrusionOk="0">
                    <a:moveTo>
                      <a:pt x="1382" y="1"/>
                    </a:moveTo>
                    <a:cubicBezTo>
                      <a:pt x="1357" y="1"/>
                      <a:pt x="1332" y="10"/>
                      <a:pt x="1309" y="33"/>
                    </a:cubicBezTo>
                    <a:cubicBezTo>
                      <a:pt x="180" y="1143"/>
                      <a:pt x="1" y="2866"/>
                      <a:pt x="516" y="4294"/>
                    </a:cubicBezTo>
                    <a:cubicBezTo>
                      <a:pt x="675" y="4750"/>
                      <a:pt x="894" y="5166"/>
                      <a:pt x="1171" y="5543"/>
                    </a:cubicBezTo>
                    <a:cubicBezTo>
                      <a:pt x="1190" y="5581"/>
                      <a:pt x="1223" y="5597"/>
                      <a:pt x="1256" y="5597"/>
                    </a:cubicBezTo>
                    <a:cubicBezTo>
                      <a:pt x="1328" y="5597"/>
                      <a:pt x="1403" y="5525"/>
                      <a:pt x="1349" y="5443"/>
                    </a:cubicBezTo>
                    <a:cubicBezTo>
                      <a:pt x="516" y="4195"/>
                      <a:pt x="120" y="2570"/>
                      <a:pt x="775" y="1162"/>
                    </a:cubicBezTo>
                    <a:cubicBezTo>
                      <a:pt x="933" y="786"/>
                      <a:pt x="1171" y="469"/>
                      <a:pt x="1468" y="191"/>
                    </a:cubicBezTo>
                    <a:cubicBezTo>
                      <a:pt x="1545" y="114"/>
                      <a:pt x="1467" y="1"/>
                      <a:pt x="138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25" name="Google Shape;3125;p30"/>
              <p:cNvSpPr/>
              <p:nvPr/>
            </p:nvSpPr>
            <p:spPr>
              <a:xfrm>
                <a:off x="5769325" y="2385175"/>
                <a:ext cx="31250" cy="132550"/>
              </a:xfrm>
              <a:custGeom>
                <a:avLst/>
                <a:gdLst/>
                <a:ahLst/>
                <a:cxnLst/>
                <a:rect l="l" t="t" r="r" b="b"/>
                <a:pathLst>
                  <a:path w="1250" h="5302" extrusionOk="0">
                    <a:moveTo>
                      <a:pt x="1106" y="0"/>
                    </a:moveTo>
                    <a:cubicBezTo>
                      <a:pt x="1071" y="0"/>
                      <a:pt x="1036" y="16"/>
                      <a:pt x="1010" y="54"/>
                    </a:cubicBezTo>
                    <a:cubicBezTo>
                      <a:pt x="217" y="1223"/>
                      <a:pt x="0" y="2769"/>
                      <a:pt x="416" y="4138"/>
                    </a:cubicBezTo>
                    <a:cubicBezTo>
                      <a:pt x="535" y="4534"/>
                      <a:pt x="693" y="4910"/>
                      <a:pt x="912" y="5248"/>
                    </a:cubicBezTo>
                    <a:cubicBezTo>
                      <a:pt x="931" y="5286"/>
                      <a:pt x="963" y="5301"/>
                      <a:pt x="997" y="5301"/>
                    </a:cubicBezTo>
                    <a:cubicBezTo>
                      <a:pt x="1069" y="5301"/>
                      <a:pt x="1144" y="5229"/>
                      <a:pt x="1090" y="5148"/>
                    </a:cubicBezTo>
                    <a:cubicBezTo>
                      <a:pt x="376" y="3979"/>
                      <a:pt x="238" y="2492"/>
                      <a:pt x="674" y="1183"/>
                    </a:cubicBezTo>
                    <a:cubicBezTo>
                      <a:pt x="812" y="826"/>
                      <a:pt x="991" y="470"/>
                      <a:pt x="1209" y="152"/>
                    </a:cubicBezTo>
                    <a:cubicBezTo>
                      <a:pt x="1250" y="72"/>
                      <a:pt x="1180" y="0"/>
                      <a:pt x="110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26" name="Google Shape;3126;p30"/>
              <p:cNvSpPr/>
              <p:nvPr/>
            </p:nvSpPr>
            <p:spPr>
              <a:xfrm>
                <a:off x="5742050" y="2404700"/>
                <a:ext cx="19875" cy="103100"/>
              </a:xfrm>
              <a:custGeom>
                <a:avLst/>
                <a:gdLst/>
                <a:ahLst/>
                <a:cxnLst/>
                <a:rect l="l" t="t" r="r" b="b"/>
                <a:pathLst>
                  <a:path w="795" h="4124" extrusionOk="0">
                    <a:moveTo>
                      <a:pt x="450" y="1"/>
                    </a:moveTo>
                    <a:cubicBezTo>
                      <a:pt x="411" y="1"/>
                      <a:pt x="372" y="20"/>
                      <a:pt x="357" y="66"/>
                    </a:cubicBezTo>
                    <a:cubicBezTo>
                      <a:pt x="100" y="759"/>
                      <a:pt x="0" y="1512"/>
                      <a:pt x="21" y="2247"/>
                    </a:cubicBezTo>
                    <a:cubicBezTo>
                      <a:pt x="40" y="2900"/>
                      <a:pt x="159" y="3574"/>
                      <a:pt x="576" y="4089"/>
                    </a:cubicBezTo>
                    <a:cubicBezTo>
                      <a:pt x="595" y="4114"/>
                      <a:pt x="619" y="4124"/>
                      <a:pt x="643" y="4124"/>
                    </a:cubicBezTo>
                    <a:cubicBezTo>
                      <a:pt x="718" y="4124"/>
                      <a:pt x="794" y="4026"/>
                      <a:pt x="734" y="3951"/>
                    </a:cubicBezTo>
                    <a:cubicBezTo>
                      <a:pt x="338" y="3436"/>
                      <a:pt x="238" y="2762"/>
                      <a:pt x="238" y="2147"/>
                    </a:cubicBezTo>
                    <a:cubicBezTo>
                      <a:pt x="219" y="1454"/>
                      <a:pt x="338" y="780"/>
                      <a:pt x="555" y="125"/>
                    </a:cubicBezTo>
                    <a:cubicBezTo>
                      <a:pt x="580" y="51"/>
                      <a:pt x="514" y="1"/>
                      <a:pt x="45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27" name="Google Shape;3127;p30"/>
              <p:cNvSpPr/>
              <p:nvPr/>
            </p:nvSpPr>
            <p:spPr>
              <a:xfrm>
                <a:off x="5711325" y="2423325"/>
                <a:ext cx="15900" cy="65650"/>
              </a:xfrm>
              <a:custGeom>
                <a:avLst/>
                <a:gdLst/>
                <a:ahLst/>
                <a:cxnLst/>
                <a:rect l="l" t="t" r="r" b="b"/>
                <a:pathLst>
                  <a:path w="636" h="2626" extrusionOk="0">
                    <a:moveTo>
                      <a:pt x="498" y="0"/>
                    </a:moveTo>
                    <a:cubicBezTo>
                      <a:pt x="467" y="0"/>
                      <a:pt x="436" y="16"/>
                      <a:pt x="417" y="54"/>
                    </a:cubicBezTo>
                    <a:cubicBezTo>
                      <a:pt x="0" y="847"/>
                      <a:pt x="0" y="1779"/>
                      <a:pt x="397" y="2572"/>
                    </a:cubicBezTo>
                    <a:cubicBezTo>
                      <a:pt x="416" y="2610"/>
                      <a:pt x="447" y="2625"/>
                      <a:pt x="478" y="2625"/>
                    </a:cubicBezTo>
                    <a:cubicBezTo>
                      <a:pt x="546" y="2625"/>
                      <a:pt x="616" y="2553"/>
                      <a:pt x="576" y="2472"/>
                    </a:cubicBezTo>
                    <a:cubicBezTo>
                      <a:pt x="219" y="1739"/>
                      <a:pt x="219" y="867"/>
                      <a:pt x="595" y="154"/>
                    </a:cubicBezTo>
                    <a:cubicBezTo>
                      <a:pt x="636" y="72"/>
                      <a:pt x="566" y="0"/>
                      <a:pt x="49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28" name="Google Shape;3128;p30"/>
              <p:cNvSpPr/>
              <p:nvPr/>
            </p:nvSpPr>
            <p:spPr>
              <a:xfrm>
                <a:off x="5685550" y="2444625"/>
                <a:ext cx="11525" cy="30250"/>
              </a:xfrm>
              <a:custGeom>
                <a:avLst/>
                <a:gdLst/>
                <a:ahLst/>
                <a:cxnLst/>
                <a:rect l="l" t="t" r="r" b="b"/>
                <a:pathLst>
                  <a:path w="461" h="1210" extrusionOk="0">
                    <a:moveTo>
                      <a:pt x="275" y="1"/>
                    </a:moveTo>
                    <a:cubicBezTo>
                      <a:pt x="240" y="1"/>
                      <a:pt x="205" y="17"/>
                      <a:pt x="180" y="55"/>
                    </a:cubicBezTo>
                    <a:cubicBezTo>
                      <a:pt x="0" y="391"/>
                      <a:pt x="100" y="788"/>
                      <a:pt x="219" y="1144"/>
                    </a:cubicBezTo>
                    <a:cubicBezTo>
                      <a:pt x="234" y="1190"/>
                      <a:pt x="276" y="1209"/>
                      <a:pt x="319" y="1209"/>
                    </a:cubicBezTo>
                    <a:cubicBezTo>
                      <a:pt x="388" y="1209"/>
                      <a:pt x="461" y="1159"/>
                      <a:pt x="437" y="1086"/>
                    </a:cubicBezTo>
                    <a:cubicBezTo>
                      <a:pt x="318" y="788"/>
                      <a:pt x="199" y="451"/>
                      <a:pt x="378" y="153"/>
                    </a:cubicBezTo>
                    <a:cubicBezTo>
                      <a:pt x="418" y="72"/>
                      <a:pt x="348" y="1"/>
                      <a:pt x="27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29" name="Google Shape;3129;p30"/>
              <p:cNvSpPr/>
              <p:nvPr/>
            </p:nvSpPr>
            <p:spPr>
              <a:xfrm>
                <a:off x="5538850" y="2566750"/>
                <a:ext cx="336025" cy="191000"/>
              </a:xfrm>
              <a:custGeom>
                <a:avLst/>
                <a:gdLst/>
                <a:ahLst/>
                <a:cxnLst/>
                <a:rect l="l" t="t" r="r" b="b"/>
                <a:pathLst>
                  <a:path w="13441" h="7640" extrusionOk="0">
                    <a:moveTo>
                      <a:pt x="5819" y="0"/>
                    </a:moveTo>
                    <a:cubicBezTo>
                      <a:pt x="3798" y="0"/>
                      <a:pt x="1108" y="1477"/>
                      <a:pt x="1" y="3158"/>
                    </a:cubicBezTo>
                    <a:cubicBezTo>
                      <a:pt x="675" y="5002"/>
                      <a:pt x="3133" y="7201"/>
                      <a:pt x="5136" y="7558"/>
                    </a:cubicBezTo>
                    <a:cubicBezTo>
                      <a:pt x="5438" y="7614"/>
                      <a:pt x="5743" y="7639"/>
                      <a:pt x="6048" y="7639"/>
                    </a:cubicBezTo>
                    <a:cubicBezTo>
                      <a:pt x="6721" y="7639"/>
                      <a:pt x="7394" y="7518"/>
                      <a:pt x="8049" y="7341"/>
                    </a:cubicBezTo>
                    <a:cubicBezTo>
                      <a:pt x="9992" y="6805"/>
                      <a:pt x="11696" y="5695"/>
                      <a:pt x="13441" y="4704"/>
                    </a:cubicBezTo>
                    <a:cubicBezTo>
                      <a:pt x="11974" y="3356"/>
                      <a:pt x="10586" y="1889"/>
                      <a:pt x="8823" y="898"/>
                    </a:cubicBezTo>
                    <a:cubicBezTo>
                      <a:pt x="7951" y="443"/>
                      <a:pt x="7018" y="65"/>
                      <a:pt x="6048" y="7"/>
                    </a:cubicBezTo>
                    <a:cubicBezTo>
                      <a:pt x="5973" y="2"/>
                      <a:pt x="5896" y="0"/>
                      <a:pt x="581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30" name="Google Shape;3130;p30"/>
              <p:cNvSpPr/>
              <p:nvPr/>
            </p:nvSpPr>
            <p:spPr>
              <a:xfrm>
                <a:off x="5541350" y="2592050"/>
                <a:ext cx="229450" cy="130300"/>
              </a:xfrm>
              <a:custGeom>
                <a:avLst/>
                <a:gdLst/>
                <a:ahLst/>
                <a:cxnLst/>
                <a:rect l="l" t="t" r="r" b="b"/>
                <a:pathLst>
                  <a:path w="9178" h="5212" extrusionOk="0">
                    <a:moveTo>
                      <a:pt x="3971" y="0"/>
                    </a:moveTo>
                    <a:cubicBezTo>
                      <a:pt x="2597" y="0"/>
                      <a:pt x="765" y="1000"/>
                      <a:pt x="1" y="2166"/>
                    </a:cubicBezTo>
                    <a:cubicBezTo>
                      <a:pt x="477" y="3414"/>
                      <a:pt x="2142" y="4921"/>
                      <a:pt x="3509" y="5159"/>
                    </a:cubicBezTo>
                    <a:cubicBezTo>
                      <a:pt x="3710" y="5195"/>
                      <a:pt x="3916" y="5211"/>
                      <a:pt x="4122" y="5211"/>
                    </a:cubicBezTo>
                    <a:cubicBezTo>
                      <a:pt x="4585" y="5211"/>
                      <a:pt x="5052" y="5130"/>
                      <a:pt x="5491" y="5021"/>
                    </a:cubicBezTo>
                    <a:cubicBezTo>
                      <a:pt x="6820" y="4643"/>
                      <a:pt x="7989" y="3890"/>
                      <a:pt x="9178" y="3216"/>
                    </a:cubicBezTo>
                    <a:cubicBezTo>
                      <a:pt x="8168" y="2285"/>
                      <a:pt x="7235" y="1294"/>
                      <a:pt x="6006" y="620"/>
                    </a:cubicBezTo>
                    <a:cubicBezTo>
                      <a:pt x="5432" y="303"/>
                      <a:pt x="4798" y="44"/>
                      <a:pt x="4124" y="5"/>
                    </a:cubicBezTo>
                    <a:cubicBezTo>
                      <a:pt x="4074" y="2"/>
                      <a:pt x="4023" y="0"/>
                      <a:pt x="3971" y="0"/>
                    </a:cubicBezTo>
                    <a:close/>
                  </a:path>
                </a:pathLst>
              </a:custGeom>
              <a:solidFill>
                <a:srgbClr val="191919">
                  <a:alpha val="128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31" name="Google Shape;3131;p30"/>
              <p:cNvSpPr/>
              <p:nvPr/>
            </p:nvSpPr>
            <p:spPr>
              <a:xfrm>
                <a:off x="5516075" y="2640700"/>
                <a:ext cx="314200" cy="40725"/>
              </a:xfrm>
              <a:custGeom>
                <a:avLst/>
                <a:gdLst/>
                <a:ahLst/>
                <a:cxnLst/>
                <a:rect l="l" t="t" r="r" b="b"/>
                <a:pathLst>
                  <a:path w="12568" h="1629" extrusionOk="0">
                    <a:moveTo>
                      <a:pt x="123" y="0"/>
                    </a:moveTo>
                    <a:cubicBezTo>
                      <a:pt x="0" y="0"/>
                      <a:pt x="6" y="201"/>
                      <a:pt x="140" y="220"/>
                    </a:cubicBezTo>
                    <a:cubicBezTo>
                      <a:pt x="1705" y="398"/>
                      <a:pt x="3291" y="596"/>
                      <a:pt x="4876" y="794"/>
                    </a:cubicBezTo>
                    <a:cubicBezTo>
                      <a:pt x="6602" y="993"/>
                      <a:pt x="8326" y="1211"/>
                      <a:pt x="10070" y="1389"/>
                    </a:cubicBezTo>
                    <a:cubicBezTo>
                      <a:pt x="10863" y="1489"/>
                      <a:pt x="11656" y="1568"/>
                      <a:pt x="12430" y="1627"/>
                    </a:cubicBezTo>
                    <a:cubicBezTo>
                      <a:pt x="12436" y="1628"/>
                      <a:pt x="12442" y="1628"/>
                      <a:pt x="12447" y="1628"/>
                    </a:cubicBezTo>
                    <a:cubicBezTo>
                      <a:pt x="12567" y="1628"/>
                      <a:pt x="12561" y="1429"/>
                      <a:pt x="12430" y="1429"/>
                    </a:cubicBezTo>
                    <a:cubicBezTo>
                      <a:pt x="10903" y="1291"/>
                      <a:pt x="9396" y="1111"/>
                      <a:pt x="7870" y="934"/>
                    </a:cubicBezTo>
                    <a:cubicBezTo>
                      <a:pt x="6126" y="736"/>
                      <a:pt x="4382" y="517"/>
                      <a:pt x="2617" y="300"/>
                    </a:cubicBezTo>
                    <a:cubicBezTo>
                      <a:pt x="1784" y="200"/>
                      <a:pt x="972" y="101"/>
                      <a:pt x="140" y="1"/>
                    </a:cubicBezTo>
                    <a:cubicBezTo>
                      <a:pt x="134" y="1"/>
                      <a:pt x="128" y="0"/>
                      <a:pt x="12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32" name="Google Shape;3132;p30"/>
              <p:cNvSpPr/>
              <p:nvPr/>
            </p:nvSpPr>
            <p:spPr>
              <a:xfrm>
                <a:off x="5790600" y="2650850"/>
                <a:ext cx="19425" cy="50150"/>
              </a:xfrm>
              <a:custGeom>
                <a:avLst/>
                <a:gdLst/>
                <a:ahLst/>
                <a:cxnLst/>
                <a:rect l="l" t="t" r="r" b="b"/>
                <a:pathLst>
                  <a:path w="777" h="2006" extrusionOk="0">
                    <a:moveTo>
                      <a:pt x="605" y="0"/>
                    </a:moveTo>
                    <a:cubicBezTo>
                      <a:pt x="589" y="0"/>
                      <a:pt x="573" y="4"/>
                      <a:pt x="556" y="12"/>
                    </a:cubicBezTo>
                    <a:cubicBezTo>
                      <a:pt x="239" y="190"/>
                      <a:pt x="40" y="528"/>
                      <a:pt x="21" y="885"/>
                    </a:cubicBezTo>
                    <a:cubicBezTo>
                      <a:pt x="1" y="1261"/>
                      <a:pt x="120" y="1697"/>
                      <a:pt x="397" y="1974"/>
                    </a:cubicBezTo>
                    <a:cubicBezTo>
                      <a:pt x="415" y="1997"/>
                      <a:pt x="437" y="2006"/>
                      <a:pt x="459" y="2006"/>
                    </a:cubicBezTo>
                    <a:cubicBezTo>
                      <a:pt x="535" y="2006"/>
                      <a:pt x="613" y="1893"/>
                      <a:pt x="537" y="1816"/>
                    </a:cubicBezTo>
                    <a:cubicBezTo>
                      <a:pt x="318" y="1598"/>
                      <a:pt x="220" y="1221"/>
                      <a:pt x="220" y="924"/>
                    </a:cubicBezTo>
                    <a:cubicBezTo>
                      <a:pt x="239" y="626"/>
                      <a:pt x="418" y="349"/>
                      <a:pt x="675" y="190"/>
                    </a:cubicBezTo>
                    <a:cubicBezTo>
                      <a:pt x="777" y="140"/>
                      <a:pt x="704" y="0"/>
                      <a:pt x="60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33" name="Google Shape;3133;p30"/>
              <p:cNvSpPr/>
              <p:nvPr/>
            </p:nvSpPr>
            <p:spPr>
              <a:xfrm>
                <a:off x="5755925" y="2628700"/>
                <a:ext cx="27500" cy="87450"/>
              </a:xfrm>
              <a:custGeom>
                <a:avLst/>
                <a:gdLst/>
                <a:ahLst/>
                <a:cxnLst/>
                <a:rect l="l" t="t" r="r" b="b"/>
                <a:pathLst>
                  <a:path w="1100" h="3498" extrusionOk="0">
                    <a:moveTo>
                      <a:pt x="963" y="0"/>
                    </a:moveTo>
                    <a:cubicBezTo>
                      <a:pt x="954" y="0"/>
                      <a:pt x="943" y="2"/>
                      <a:pt x="933" y="6"/>
                    </a:cubicBezTo>
                    <a:cubicBezTo>
                      <a:pt x="338" y="264"/>
                      <a:pt x="80" y="1057"/>
                      <a:pt x="40" y="1652"/>
                    </a:cubicBezTo>
                    <a:cubicBezTo>
                      <a:pt x="0" y="2305"/>
                      <a:pt x="198" y="2960"/>
                      <a:pt x="595" y="3455"/>
                    </a:cubicBezTo>
                    <a:cubicBezTo>
                      <a:pt x="620" y="3485"/>
                      <a:pt x="648" y="3497"/>
                      <a:pt x="674" y="3497"/>
                    </a:cubicBezTo>
                    <a:cubicBezTo>
                      <a:pt x="751" y="3497"/>
                      <a:pt x="813" y="3390"/>
                      <a:pt x="753" y="3317"/>
                    </a:cubicBezTo>
                    <a:cubicBezTo>
                      <a:pt x="397" y="2860"/>
                      <a:pt x="219" y="2286"/>
                      <a:pt x="238" y="1731"/>
                    </a:cubicBezTo>
                    <a:cubicBezTo>
                      <a:pt x="259" y="1454"/>
                      <a:pt x="317" y="1176"/>
                      <a:pt x="417" y="918"/>
                    </a:cubicBezTo>
                    <a:cubicBezTo>
                      <a:pt x="516" y="640"/>
                      <a:pt x="695" y="323"/>
                      <a:pt x="991" y="204"/>
                    </a:cubicBezTo>
                    <a:cubicBezTo>
                      <a:pt x="1100" y="168"/>
                      <a:pt x="1061" y="0"/>
                      <a:pt x="96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34" name="Google Shape;3134;p30"/>
              <p:cNvSpPr/>
              <p:nvPr/>
            </p:nvSpPr>
            <p:spPr>
              <a:xfrm>
                <a:off x="5712300" y="2613675"/>
                <a:ext cx="38650" cy="107375"/>
              </a:xfrm>
              <a:custGeom>
                <a:avLst/>
                <a:gdLst/>
                <a:ahLst/>
                <a:cxnLst/>
                <a:rect l="l" t="t" r="r" b="b"/>
                <a:pathLst>
                  <a:path w="1546" h="4295" extrusionOk="0">
                    <a:moveTo>
                      <a:pt x="1399" y="1"/>
                    </a:moveTo>
                    <a:cubicBezTo>
                      <a:pt x="1376" y="1"/>
                      <a:pt x="1352" y="10"/>
                      <a:pt x="1330" y="33"/>
                    </a:cubicBezTo>
                    <a:cubicBezTo>
                      <a:pt x="199" y="1143"/>
                      <a:pt x="1" y="2927"/>
                      <a:pt x="854" y="4254"/>
                    </a:cubicBezTo>
                    <a:cubicBezTo>
                      <a:pt x="877" y="4283"/>
                      <a:pt x="908" y="4295"/>
                      <a:pt x="938" y="4295"/>
                    </a:cubicBezTo>
                    <a:cubicBezTo>
                      <a:pt x="1014" y="4295"/>
                      <a:pt x="1088" y="4220"/>
                      <a:pt x="1032" y="4135"/>
                    </a:cubicBezTo>
                    <a:cubicBezTo>
                      <a:pt x="635" y="3521"/>
                      <a:pt x="458" y="2787"/>
                      <a:pt x="556" y="2055"/>
                    </a:cubicBezTo>
                    <a:cubicBezTo>
                      <a:pt x="635" y="1341"/>
                      <a:pt x="973" y="686"/>
                      <a:pt x="1468" y="191"/>
                    </a:cubicBezTo>
                    <a:cubicBezTo>
                      <a:pt x="1545" y="114"/>
                      <a:pt x="1479" y="1"/>
                      <a:pt x="139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35" name="Google Shape;3135;p30"/>
              <p:cNvSpPr/>
              <p:nvPr/>
            </p:nvSpPr>
            <p:spPr>
              <a:xfrm>
                <a:off x="5678125" y="2596150"/>
                <a:ext cx="48550" cy="138100"/>
              </a:xfrm>
              <a:custGeom>
                <a:avLst/>
                <a:gdLst/>
                <a:ahLst/>
                <a:cxnLst/>
                <a:rect l="l" t="t" r="r" b="b"/>
                <a:pathLst>
                  <a:path w="1942" h="5524" extrusionOk="0">
                    <a:moveTo>
                      <a:pt x="1798" y="0"/>
                    </a:moveTo>
                    <a:cubicBezTo>
                      <a:pt x="1780" y="0"/>
                      <a:pt x="1763" y="6"/>
                      <a:pt x="1745" y="20"/>
                    </a:cubicBezTo>
                    <a:cubicBezTo>
                      <a:pt x="437" y="932"/>
                      <a:pt x="1" y="2597"/>
                      <a:pt x="297" y="4103"/>
                    </a:cubicBezTo>
                    <a:cubicBezTo>
                      <a:pt x="377" y="4579"/>
                      <a:pt x="535" y="5034"/>
                      <a:pt x="754" y="5470"/>
                    </a:cubicBezTo>
                    <a:cubicBezTo>
                      <a:pt x="767" y="5508"/>
                      <a:pt x="795" y="5524"/>
                      <a:pt x="825" y="5524"/>
                    </a:cubicBezTo>
                    <a:cubicBezTo>
                      <a:pt x="893" y="5524"/>
                      <a:pt x="973" y="5447"/>
                      <a:pt x="932" y="5352"/>
                    </a:cubicBezTo>
                    <a:cubicBezTo>
                      <a:pt x="496" y="4440"/>
                      <a:pt x="297" y="3390"/>
                      <a:pt x="477" y="2399"/>
                    </a:cubicBezTo>
                    <a:cubicBezTo>
                      <a:pt x="654" y="1527"/>
                      <a:pt x="1111" y="713"/>
                      <a:pt x="1844" y="198"/>
                    </a:cubicBezTo>
                    <a:cubicBezTo>
                      <a:pt x="1942" y="132"/>
                      <a:pt x="1878" y="0"/>
                      <a:pt x="179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36" name="Google Shape;3136;p30"/>
              <p:cNvSpPr/>
              <p:nvPr/>
            </p:nvSpPr>
            <p:spPr>
              <a:xfrm>
                <a:off x="5649400" y="2593800"/>
                <a:ext cx="41025" cy="130850"/>
              </a:xfrm>
              <a:custGeom>
                <a:avLst/>
                <a:gdLst/>
                <a:ahLst/>
                <a:cxnLst/>
                <a:rect l="l" t="t" r="r" b="b"/>
                <a:pathLst>
                  <a:path w="1641" h="5234" extrusionOk="0">
                    <a:moveTo>
                      <a:pt x="1486" y="0"/>
                    </a:moveTo>
                    <a:cubicBezTo>
                      <a:pt x="1459" y="0"/>
                      <a:pt x="1431" y="10"/>
                      <a:pt x="1407" y="35"/>
                    </a:cubicBezTo>
                    <a:cubicBezTo>
                      <a:pt x="436" y="1085"/>
                      <a:pt x="0" y="2572"/>
                      <a:pt x="178" y="3999"/>
                    </a:cubicBezTo>
                    <a:cubicBezTo>
                      <a:pt x="238" y="4396"/>
                      <a:pt x="336" y="4792"/>
                      <a:pt x="495" y="5168"/>
                    </a:cubicBezTo>
                    <a:cubicBezTo>
                      <a:pt x="518" y="5214"/>
                      <a:pt x="561" y="5233"/>
                      <a:pt x="604" y="5233"/>
                    </a:cubicBezTo>
                    <a:cubicBezTo>
                      <a:pt x="672" y="5233"/>
                      <a:pt x="738" y="5183"/>
                      <a:pt x="714" y="5109"/>
                    </a:cubicBezTo>
                    <a:cubicBezTo>
                      <a:pt x="178" y="3841"/>
                      <a:pt x="257" y="2353"/>
                      <a:pt x="891" y="1145"/>
                    </a:cubicBezTo>
                    <a:cubicBezTo>
                      <a:pt x="1071" y="788"/>
                      <a:pt x="1308" y="471"/>
                      <a:pt x="1565" y="173"/>
                    </a:cubicBezTo>
                    <a:cubicBezTo>
                      <a:pt x="1641" y="98"/>
                      <a:pt x="1569" y="0"/>
                      <a:pt x="148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37" name="Google Shape;3137;p30"/>
              <p:cNvSpPr/>
              <p:nvPr/>
            </p:nvSpPr>
            <p:spPr>
              <a:xfrm>
                <a:off x="5619650" y="2606300"/>
                <a:ext cx="24375" cy="103075"/>
              </a:xfrm>
              <a:custGeom>
                <a:avLst/>
                <a:gdLst/>
                <a:ahLst/>
                <a:cxnLst/>
                <a:rect l="l" t="t" r="r" b="b"/>
                <a:pathLst>
                  <a:path w="975" h="4123" extrusionOk="0">
                    <a:moveTo>
                      <a:pt x="828" y="1"/>
                    </a:moveTo>
                    <a:cubicBezTo>
                      <a:pt x="799" y="1"/>
                      <a:pt x="771" y="15"/>
                      <a:pt x="754" y="50"/>
                    </a:cubicBezTo>
                    <a:cubicBezTo>
                      <a:pt x="416" y="684"/>
                      <a:pt x="178" y="1377"/>
                      <a:pt x="99" y="2091"/>
                    </a:cubicBezTo>
                    <a:cubicBezTo>
                      <a:pt x="1" y="2746"/>
                      <a:pt x="1" y="3460"/>
                      <a:pt x="337" y="4073"/>
                    </a:cubicBezTo>
                    <a:cubicBezTo>
                      <a:pt x="360" y="4108"/>
                      <a:pt x="392" y="4123"/>
                      <a:pt x="424" y="4123"/>
                    </a:cubicBezTo>
                    <a:cubicBezTo>
                      <a:pt x="501" y="4123"/>
                      <a:pt x="578" y="4038"/>
                      <a:pt x="535" y="3954"/>
                    </a:cubicBezTo>
                    <a:cubicBezTo>
                      <a:pt x="199" y="3380"/>
                      <a:pt x="218" y="2686"/>
                      <a:pt x="297" y="2072"/>
                    </a:cubicBezTo>
                    <a:cubicBezTo>
                      <a:pt x="397" y="1398"/>
                      <a:pt x="614" y="764"/>
                      <a:pt x="932" y="169"/>
                    </a:cubicBezTo>
                    <a:cubicBezTo>
                      <a:pt x="974" y="85"/>
                      <a:pt x="897" y="1"/>
                      <a:pt x="82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38" name="Google Shape;3138;p30"/>
              <p:cNvSpPr/>
              <p:nvPr/>
            </p:nvSpPr>
            <p:spPr>
              <a:xfrm>
                <a:off x="5589925" y="2620875"/>
                <a:ext cx="22250" cy="64500"/>
              </a:xfrm>
              <a:custGeom>
                <a:avLst/>
                <a:gdLst/>
                <a:ahLst/>
                <a:cxnLst/>
                <a:rect l="l" t="t" r="r" b="b"/>
                <a:pathLst>
                  <a:path w="890" h="2580" extrusionOk="0">
                    <a:moveTo>
                      <a:pt x="740" y="0"/>
                    </a:moveTo>
                    <a:cubicBezTo>
                      <a:pt x="709" y="0"/>
                      <a:pt x="677" y="12"/>
                      <a:pt x="654" y="41"/>
                    </a:cubicBezTo>
                    <a:cubicBezTo>
                      <a:pt x="138" y="736"/>
                      <a:pt x="0" y="1687"/>
                      <a:pt x="257" y="2499"/>
                    </a:cubicBezTo>
                    <a:cubicBezTo>
                      <a:pt x="273" y="2556"/>
                      <a:pt x="316" y="2580"/>
                      <a:pt x="358" y="2580"/>
                    </a:cubicBezTo>
                    <a:cubicBezTo>
                      <a:pt x="419" y="2580"/>
                      <a:pt x="479" y="2530"/>
                      <a:pt x="456" y="2460"/>
                    </a:cubicBezTo>
                    <a:cubicBezTo>
                      <a:pt x="218" y="1667"/>
                      <a:pt x="357" y="815"/>
                      <a:pt x="833" y="141"/>
                    </a:cubicBezTo>
                    <a:cubicBezTo>
                      <a:pt x="889" y="70"/>
                      <a:pt x="816" y="0"/>
                      <a:pt x="74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39" name="Google Shape;3139;p30"/>
              <p:cNvSpPr/>
              <p:nvPr/>
            </p:nvSpPr>
            <p:spPr>
              <a:xfrm>
                <a:off x="5566125" y="2636700"/>
                <a:ext cx="10950" cy="30450"/>
              </a:xfrm>
              <a:custGeom>
                <a:avLst/>
                <a:gdLst/>
                <a:ahLst/>
                <a:cxnLst/>
                <a:rect l="l" t="t" r="r" b="b"/>
                <a:pathLst>
                  <a:path w="438" h="1218" extrusionOk="0">
                    <a:moveTo>
                      <a:pt x="309" y="0"/>
                    </a:moveTo>
                    <a:cubicBezTo>
                      <a:pt x="286" y="0"/>
                      <a:pt x="267" y="7"/>
                      <a:pt x="258" y="23"/>
                    </a:cubicBezTo>
                    <a:cubicBezTo>
                      <a:pt x="1" y="360"/>
                      <a:pt x="60" y="756"/>
                      <a:pt x="120" y="1134"/>
                    </a:cubicBezTo>
                    <a:cubicBezTo>
                      <a:pt x="120" y="1182"/>
                      <a:pt x="174" y="1218"/>
                      <a:pt x="215" y="1218"/>
                    </a:cubicBezTo>
                    <a:cubicBezTo>
                      <a:pt x="224" y="1218"/>
                      <a:pt x="232" y="1216"/>
                      <a:pt x="239" y="1213"/>
                    </a:cubicBezTo>
                    <a:cubicBezTo>
                      <a:pt x="297" y="1192"/>
                      <a:pt x="337" y="1134"/>
                      <a:pt x="318" y="1073"/>
                    </a:cubicBezTo>
                    <a:cubicBezTo>
                      <a:pt x="278" y="796"/>
                      <a:pt x="199" y="439"/>
                      <a:pt x="397" y="182"/>
                    </a:cubicBezTo>
                    <a:cubicBezTo>
                      <a:pt x="437" y="142"/>
                      <a:pt x="437" y="82"/>
                      <a:pt x="397" y="23"/>
                    </a:cubicBezTo>
                    <a:cubicBezTo>
                      <a:pt x="375" y="12"/>
                      <a:pt x="339" y="0"/>
                      <a:pt x="30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40" name="Google Shape;3140;p30"/>
              <p:cNvSpPr/>
              <p:nvPr/>
            </p:nvSpPr>
            <p:spPr>
              <a:xfrm>
                <a:off x="5701400" y="1784375"/>
                <a:ext cx="199250" cy="332575"/>
              </a:xfrm>
              <a:custGeom>
                <a:avLst/>
                <a:gdLst/>
                <a:ahLst/>
                <a:cxnLst/>
                <a:rect l="l" t="t" r="r" b="b"/>
                <a:pathLst>
                  <a:path w="7970" h="13303" extrusionOk="0">
                    <a:moveTo>
                      <a:pt x="5413" y="1"/>
                    </a:moveTo>
                    <a:cubicBezTo>
                      <a:pt x="3946" y="1369"/>
                      <a:pt x="2400" y="2678"/>
                      <a:pt x="1309" y="4382"/>
                    </a:cubicBezTo>
                    <a:cubicBezTo>
                      <a:pt x="794" y="5215"/>
                      <a:pt x="358" y="6106"/>
                      <a:pt x="239" y="7097"/>
                    </a:cubicBezTo>
                    <a:cubicBezTo>
                      <a:pt x="1" y="9100"/>
                      <a:pt x="1388" y="12113"/>
                      <a:pt x="2955" y="13303"/>
                    </a:cubicBezTo>
                    <a:cubicBezTo>
                      <a:pt x="4956" y="12708"/>
                      <a:pt x="7256" y="10427"/>
                      <a:pt x="7732" y="8445"/>
                    </a:cubicBezTo>
                    <a:cubicBezTo>
                      <a:pt x="7969" y="7494"/>
                      <a:pt x="7890" y="6503"/>
                      <a:pt x="7692" y="5532"/>
                    </a:cubicBezTo>
                    <a:cubicBezTo>
                      <a:pt x="7276" y="3550"/>
                      <a:pt x="6285" y="1785"/>
                      <a:pt x="541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41" name="Google Shape;3141;p30"/>
              <p:cNvSpPr/>
              <p:nvPr/>
            </p:nvSpPr>
            <p:spPr>
              <a:xfrm>
                <a:off x="5726175" y="1882025"/>
                <a:ext cx="138800" cy="230450"/>
              </a:xfrm>
              <a:custGeom>
                <a:avLst/>
                <a:gdLst/>
                <a:ahLst/>
                <a:cxnLst/>
                <a:rect l="l" t="t" r="r" b="b"/>
                <a:pathLst>
                  <a:path w="5552" h="9218" extrusionOk="0">
                    <a:moveTo>
                      <a:pt x="3827" y="1"/>
                    </a:moveTo>
                    <a:cubicBezTo>
                      <a:pt x="2797" y="952"/>
                      <a:pt x="1726" y="1843"/>
                      <a:pt x="952" y="3014"/>
                    </a:cubicBezTo>
                    <a:cubicBezTo>
                      <a:pt x="577" y="3588"/>
                      <a:pt x="278" y="4203"/>
                      <a:pt x="180" y="4877"/>
                    </a:cubicBezTo>
                    <a:cubicBezTo>
                      <a:pt x="1" y="6284"/>
                      <a:pt x="933" y="8366"/>
                      <a:pt x="2023" y="9217"/>
                    </a:cubicBezTo>
                    <a:cubicBezTo>
                      <a:pt x="3410" y="8821"/>
                      <a:pt x="5017" y="7256"/>
                      <a:pt x="5374" y="5887"/>
                    </a:cubicBezTo>
                    <a:cubicBezTo>
                      <a:pt x="5551" y="5213"/>
                      <a:pt x="5493" y="4520"/>
                      <a:pt x="5374" y="3865"/>
                    </a:cubicBezTo>
                    <a:cubicBezTo>
                      <a:pt x="5096" y="2478"/>
                      <a:pt x="4422" y="1249"/>
                      <a:pt x="3827" y="1"/>
                    </a:cubicBezTo>
                    <a:close/>
                  </a:path>
                </a:pathLst>
              </a:custGeom>
              <a:solidFill>
                <a:srgbClr val="191919">
                  <a:alpha val="128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42" name="Google Shape;3142;p30"/>
              <p:cNvSpPr/>
              <p:nvPr/>
            </p:nvSpPr>
            <p:spPr>
              <a:xfrm>
                <a:off x="5261600" y="1822400"/>
                <a:ext cx="573950" cy="1007775"/>
              </a:xfrm>
              <a:custGeom>
                <a:avLst/>
                <a:gdLst/>
                <a:ahLst/>
                <a:cxnLst/>
                <a:rect l="l" t="t" r="r" b="b"/>
                <a:pathLst>
                  <a:path w="22958" h="40311" extrusionOk="0">
                    <a:moveTo>
                      <a:pt x="22825" y="1"/>
                    </a:moveTo>
                    <a:cubicBezTo>
                      <a:pt x="22788" y="1"/>
                      <a:pt x="22754" y="20"/>
                      <a:pt x="22747" y="66"/>
                    </a:cubicBezTo>
                    <a:cubicBezTo>
                      <a:pt x="22311" y="2801"/>
                      <a:pt x="21776" y="5497"/>
                      <a:pt x="21200" y="8193"/>
                    </a:cubicBezTo>
                    <a:cubicBezTo>
                      <a:pt x="20547" y="11166"/>
                      <a:pt x="19873" y="14121"/>
                      <a:pt x="19041" y="17034"/>
                    </a:cubicBezTo>
                    <a:cubicBezTo>
                      <a:pt x="18723" y="18223"/>
                      <a:pt x="18367" y="19394"/>
                      <a:pt x="17970" y="20562"/>
                    </a:cubicBezTo>
                    <a:cubicBezTo>
                      <a:pt x="17494" y="21910"/>
                      <a:pt x="16900" y="23219"/>
                      <a:pt x="16305" y="24508"/>
                    </a:cubicBezTo>
                    <a:cubicBezTo>
                      <a:pt x="14759" y="27778"/>
                      <a:pt x="12896" y="30930"/>
                      <a:pt x="10417" y="33566"/>
                    </a:cubicBezTo>
                    <a:cubicBezTo>
                      <a:pt x="7919" y="36222"/>
                      <a:pt x="4808" y="38304"/>
                      <a:pt x="1398" y="39652"/>
                    </a:cubicBezTo>
                    <a:cubicBezTo>
                      <a:pt x="981" y="39811"/>
                      <a:pt x="545" y="39970"/>
                      <a:pt x="109" y="40107"/>
                    </a:cubicBezTo>
                    <a:cubicBezTo>
                      <a:pt x="1" y="40144"/>
                      <a:pt x="41" y="40311"/>
                      <a:pt x="139" y="40311"/>
                    </a:cubicBezTo>
                    <a:cubicBezTo>
                      <a:pt x="148" y="40311"/>
                      <a:pt x="159" y="40309"/>
                      <a:pt x="169" y="40306"/>
                    </a:cubicBezTo>
                    <a:cubicBezTo>
                      <a:pt x="3638" y="39156"/>
                      <a:pt x="6830" y="37274"/>
                      <a:pt x="9505" y="34776"/>
                    </a:cubicBezTo>
                    <a:cubicBezTo>
                      <a:pt x="12161" y="32278"/>
                      <a:pt x="14183" y="29205"/>
                      <a:pt x="15829" y="25954"/>
                    </a:cubicBezTo>
                    <a:cubicBezTo>
                      <a:pt x="16562" y="24508"/>
                      <a:pt x="17257" y="23001"/>
                      <a:pt x="17851" y="21474"/>
                    </a:cubicBezTo>
                    <a:cubicBezTo>
                      <a:pt x="18267" y="20385"/>
                      <a:pt x="18624" y="19275"/>
                      <a:pt x="18941" y="18165"/>
                    </a:cubicBezTo>
                    <a:cubicBezTo>
                      <a:pt x="19794" y="15289"/>
                      <a:pt x="20487" y="12376"/>
                      <a:pt x="21142" y="9462"/>
                    </a:cubicBezTo>
                    <a:cubicBezTo>
                      <a:pt x="21755" y="6647"/>
                      <a:pt x="22331" y="3832"/>
                      <a:pt x="22807" y="977"/>
                    </a:cubicBezTo>
                    <a:cubicBezTo>
                      <a:pt x="22847" y="700"/>
                      <a:pt x="22905" y="422"/>
                      <a:pt x="22945" y="126"/>
                    </a:cubicBezTo>
                    <a:cubicBezTo>
                      <a:pt x="22958" y="52"/>
                      <a:pt x="22886" y="1"/>
                      <a:pt x="2282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43" name="Google Shape;3143;p30"/>
              <p:cNvSpPr/>
              <p:nvPr/>
            </p:nvSpPr>
            <p:spPr>
              <a:xfrm>
                <a:off x="5728250" y="2002150"/>
                <a:ext cx="132325" cy="38725"/>
              </a:xfrm>
              <a:custGeom>
                <a:avLst/>
                <a:gdLst/>
                <a:ahLst/>
                <a:cxnLst/>
                <a:rect l="l" t="t" r="r" b="b"/>
                <a:pathLst>
                  <a:path w="5293" h="1549" extrusionOk="0">
                    <a:moveTo>
                      <a:pt x="163" y="0"/>
                    </a:moveTo>
                    <a:cubicBezTo>
                      <a:pt x="78" y="0"/>
                      <a:pt x="0" y="109"/>
                      <a:pt x="76" y="170"/>
                    </a:cubicBezTo>
                    <a:cubicBezTo>
                      <a:pt x="692" y="805"/>
                      <a:pt x="1504" y="1261"/>
                      <a:pt x="2357" y="1439"/>
                    </a:cubicBezTo>
                    <a:cubicBezTo>
                      <a:pt x="2678" y="1513"/>
                      <a:pt x="3003" y="1548"/>
                      <a:pt x="3328" y="1548"/>
                    </a:cubicBezTo>
                    <a:cubicBezTo>
                      <a:pt x="3966" y="1548"/>
                      <a:pt x="4600" y="1412"/>
                      <a:pt x="5191" y="1161"/>
                    </a:cubicBezTo>
                    <a:cubicBezTo>
                      <a:pt x="5293" y="1111"/>
                      <a:pt x="5219" y="972"/>
                      <a:pt x="5121" y="972"/>
                    </a:cubicBezTo>
                    <a:cubicBezTo>
                      <a:pt x="5105" y="972"/>
                      <a:pt x="5089" y="975"/>
                      <a:pt x="5072" y="984"/>
                    </a:cubicBezTo>
                    <a:cubicBezTo>
                      <a:pt x="4524" y="1222"/>
                      <a:pt x="3942" y="1336"/>
                      <a:pt x="3365" y="1336"/>
                    </a:cubicBezTo>
                    <a:cubicBezTo>
                      <a:pt x="2209" y="1336"/>
                      <a:pt x="1068" y="878"/>
                      <a:pt x="235" y="32"/>
                    </a:cubicBezTo>
                    <a:cubicBezTo>
                      <a:pt x="213" y="10"/>
                      <a:pt x="187" y="0"/>
                      <a:pt x="16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44" name="Google Shape;3144;p30"/>
              <p:cNvSpPr/>
              <p:nvPr/>
            </p:nvSpPr>
            <p:spPr>
              <a:xfrm>
                <a:off x="5731275" y="1966675"/>
                <a:ext cx="137350" cy="35775"/>
              </a:xfrm>
              <a:custGeom>
                <a:avLst/>
                <a:gdLst/>
                <a:ahLst/>
                <a:cxnLst/>
                <a:rect l="l" t="t" r="r" b="b"/>
                <a:pathLst>
                  <a:path w="5494" h="1431" extrusionOk="0">
                    <a:moveTo>
                      <a:pt x="167" y="1"/>
                    </a:moveTo>
                    <a:cubicBezTo>
                      <a:pt x="81" y="1"/>
                      <a:pt x="1" y="104"/>
                      <a:pt x="95" y="183"/>
                    </a:cubicBezTo>
                    <a:cubicBezTo>
                      <a:pt x="1041" y="994"/>
                      <a:pt x="2290" y="1431"/>
                      <a:pt x="3535" y="1431"/>
                    </a:cubicBezTo>
                    <a:cubicBezTo>
                      <a:pt x="3750" y="1431"/>
                      <a:pt x="3965" y="1418"/>
                      <a:pt x="4178" y="1391"/>
                    </a:cubicBezTo>
                    <a:cubicBezTo>
                      <a:pt x="4594" y="1332"/>
                      <a:pt x="4990" y="1233"/>
                      <a:pt x="5368" y="1095"/>
                    </a:cubicBezTo>
                    <a:cubicBezTo>
                      <a:pt x="5493" y="1040"/>
                      <a:pt x="5456" y="871"/>
                      <a:pt x="5343" y="871"/>
                    </a:cubicBezTo>
                    <a:cubicBezTo>
                      <a:pt x="5332" y="871"/>
                      <a:pt x="5320" y="872"/>
                      <a:pt x="5308" y="876"/>
                    </a:cubicBezTo>
                    <a:cubicBezTo>
                      <a:pt x="4732" y="1102"/>
                      <a:pt x="4119" y="1214"/>
                      <a:pt x="3505" y="1214"/>
                    </a:cubicBezTo>
                    <a:cubicBezTo>
                      <a:pt x="2724" y="1214"/>
                      <a:pt x="1944" y="1033"/>
                      <a:pt x="1245" y="677"/>
                    </a:cubicBezTo>
                    <a:cubicBezTo>
                      <a:pt x="888" y="500"/>
                      <a:pt x="550" y="281"/>
                      <a:pt x="233" y="24"/>
                    </a:cubicBezTo>
                    <a:cubicBezTo>
                      <a:pt x="213" y="8"/>
                      <a:pt x="189" y="1"/>
                      <a:pt x="16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45" name="Google Shape;3145;p30"/>
              <p:cNvSpPr/>
              <p:nvPr/>
            </p:nvSpPr>
            <p:spPr>
              <a:xfrm>
                <a:off x="5733075" y="1931575"/>
                <a:ext cx="143525" cy="33050"/>
              </a:xfrm>
              <a:custGeom>
                <a:avLst/>
                <a:gdLst/>
                <a:ahLst/>
                <a:cxnLst/>
                <a:rect l="l" t="t" r="r" b="b"/>
                <a:pathLst>
                  <a:path w="5741" h="1322" extrusionOk="0">
                    <a:moveTo>
                      <a:pt x="141" y="0"/>
                    </a:moveTo>
                    <a:cubicBezTo>
                      <a:pt x="53" y="0"/>
                      <a:pt x="1" y="134"/>
                      <a:pt x="82" y="199"/>
                    </a:cubicBezTo>
                    <a:cubicBezTo>
                      <a:pt x="1097" y="935"/>
                      <a:pt x="2343" y="1321"/>
                      <a:pt x="3595" y="1321"/>
                    </a:cubicBezTo>
                    <a:cubicBezTo>
                      <a:pt x="3859" y="1321"/>
                      <a:pt x="4122" y="1304"/>
                      <a:pt x="4384" y="1270"/>
                    </a:cubicBezTo>
                    <a:cubicBezTo>
                      <a:pt x="4820" y="1209"/>
                      <a:pt x="5236" y="1090"/>
                      <a:pt x="5632" y="952"/>
                    </a:cubicBezTo>
                    <a:cubicBezTo>
                      <a:pt x="5740" y="898"/>
                      <a:pt x="5717" y="728"/>
                      <a:pt x="5608" y="728"/>
                    </a:cubicBezTo>
                    <a:cubicBezTo>
                      <a:pt x="5597" y="728"/>
                      <a:pt x="5586" y="730"/>
                      <a:pt x="5573" y="734"/>
                    </a:cubicBezTo>
                    <a:cubicBezTo>
                      <a:pt x="4938" y="982"/>
                      <a:pt x="4255" y="1103"/>
                      <a:pt x="3572" y="1103"/>
                    </a:cubicBezTo>
                    <a:cubicBezTo>
                      <a:pt x="2783" y="1103"/>
                      <a:pt x="1993" y="943"/>
                      <a:pt x="1271" y="635"/>
                    </a:cubicBezTo>
                    <a:cubicBezTo>
                      <a:pt x="895" y="456"/>
                      <a:pt x="538" y="258"/>
                      <a:pt x="201" y="20"/>
                    </a:cubicBezTo>
                    <a:cubicBezTo>
                      <a:pt x="180" y="6"/>
                      <a:pt x="160" y="0"/>
                      <a:pt x="14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46" name="Google Shape;3146;p30"/>
              <p:cNvSpPr/>
              <p:nvPr/>
            </p:nvSpPr>
            <p:spPr>
              <a:xfrm>
                <a:off x="5753575" y="1903725"/>
                <a:ext cx="118975" cy="30625"/>
              </a:xfrm>
              <a:custGeom>
                <a:avLst/>
                <a:gdLst/>
                <a:ahLst/>
                <a:cxnLst/>
                <a:rect l="l" t="t" r="r" b="b"/>
                <a:pathLst>
                  <a:path w="4759" h="1225" extrusionOk="0">
                    <a:moveTo>
                      <a:pt x="167" y="0"/>
                    </a:moveTo>
                    <a:cubicBezTo>
                      <a:pt x="80" y="0"/>
                      <a:pt x="0" y="101"/>
                      <a:pt x="94" y="163"/>
                    </a:cubicBezTo>
                    <a:cubicBezTo>
                      <a:pt x="922" y="859"/>
                      <a:pt x="1985" y="1225"/>
                      <a:pt x="3052" y="1225"/>
                    </a:cubicBezTo>
                    <a:cubicBezTo>
                      <a:pt x="3595" y="1225"/>
                      <a:pt x="4139" y="1130"/>
                      <a:pt x="4653" y="936"/>
                    </a:cubicBezTo>
                    <a:cubicBezTo>
                      <a:pt x="4758" y="901"/>
                      <a:pt x="4725" y="727"/>
                      <a:pt x="4634" y="727"/>
                    </a:cubicBezTo>
                    <a:cubicBezTo>
                      <a:pt x="4622" y="727"/>
                      <a:pt x="4609" y="731"/>
                      <a:pt x="4595" y="737"/>
                    </a:cubicBezTo>
                    <a:cubicBezTo>
                      <a:pt x="4100" y="921"/>
                      <a:pt x="3575" y="1011"/>
                      <a:pt x="3050" y="1011"/>
                    </a:cubicBezTo>
                    <a:cubicBezTo>
                      <a:pt x="2039" y="1011"/>
                      <a:pt x="1029" y="676"/>
                      <a:pt x="234" y="24"/>
                    </a:cubicBezTo>
                    <a:cubicBezTo>
                      <a:pt x="213" y="7"/>
                      <a:pt x="189" y="0"/>
                      <a:pt x="16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47" name="Google Shape;3147;p30"/>
              <p:cNvSpPr/>
              <p:nvPr/>
            </p:nvSpPr>
            <p:spPr>
              <a:xfrm>
                <a:off x="5770475" y="1878250"/>
                <a:ext cx="96325" cy="23825"/>
              </a:xfrm>
              <a:custGeom>
                <a:avLst/>
                <a:gdLst/>
                <a:ahLst/>
                <a:cxnLst/>
                <a:rect l="l" t="t" r="r" b="b"/>
                <a:pathLst>
                  <a:path w="3853" h="953" extrusionOk="0">
                    <a:moveTo>
                      <a:pt x="159" y="1"/>
                    </a:moveTo>
                    <a:cubicBezTo>
                      <a:pt x="74" y="1"/>
                      <a:pt x="0" y="109"/>
                      <a:pt x="92" y="171"/>
                    </a:cubicBezTo>
                    <a:cubicBezTo>
                      <a:pt x="748" y="774"/>
                      <a:pt x="1585" y="952"/>
                      <a:pt x="2433" y="952"/>
                    </a:cubicBezTo>
                    <a:cubicBezTo>
                      <a:pt x="2867" y="952"/>
                      <a:pt x="3304" y="905"/>
                      <a:pt x="3721" y="845"/>
                    </a:cubicBezTo>
                    <a:cubicBezTo>
                      <a:pt x="3852" y="826"/>
                      <a:pt x="3805" y="645"/>
                      <a:pt x="3697" y="645"/>
                    </a:cubicBezTo>
                    <a:cubicBezTo>
                      <a:pt x="3692" y="645"/>
                      <a:pt x="3686" y="646"/>
                      <a:pt x="3681" y="646"/>
                    </a:cubicBezTo>
                    <a:cubicBezTo>
                      <a:pt x="3273" y="702"/>
                      <a:pt x="2844" y="747"/>
                      <a:pt x="2418" y="747"/>
                    </a:cubicBezTo>
                    <a:cubicBezTo>
                      <a:pt x="1622" y="747"/>
                      <a:pt x="838" y="588"/>
                      <a:pt x="232" y="33"/>
                    </a:cubicBezTo>
                    <a:cubicBezTo>
                      <a:pt x="209" y="10"/>
                      <a:pt x="183" y="1"/>
                      <a:pt x="15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48" name="Google Shape;3148;p30"/>
              <p:cNvSpPr/>
              <p:nvPr/>
            </p:nvSpPr>
            <p:spPr>
              <a:xfrm>
                <a:off x="5795000" y="1859725"/>
                <a:ext cx="60425" cy="16125"/>
              </a:xfrm>
              <a:custGeom>
                <a:avLst/>
                <a:gdLst/>
                <a:ahLst/>
                <a:cxnLst/>
                <a:rect l="l" t="t" r="r" b="b"/>
                <a:pathLst>
                  <a:path w="2417" h="645" extrusionOk="0">
                    <a:moveTo>
                      <a:pt x="142" y="0"/>
                    </a:moveTo>
                    <a:cubicBezTo>
                      <a:pt x="54" y="0"/>
                      <a:pt x="1" y="133"/>
                      <a:pt x="83" y="198"/>
                    </a:cubicBezTo>
                    <a:cubicBezTo>
                      <a:pt x="517" y="524"/>
                      <a:pt x="1044" y="645"/>
                      <a:pt x="1575" y="645"/>
                    </a:cubicBezTo>
                    <a:cubicBezTo>
                      <a:pt x="1820" y="645"/>
                      <a:pt x="2066" y="619"/>
                      <a:pt x="2303" y="575"/>
                    </a:cubicBezTo>
                    <a:cubicBezTo>
                      <a:pt x="2417" y="538"/>
                      <a:pt x="2386" y="355"/>
                      <a:pt x="2262" y="355"/>
                    </a:cubicBezTo>
                    <a:cubicBezTo>
                      <a:pt x="2256" y="355"/>
                      <a:pt x="2250" y="356"/>
                      <a:pt x="2243" y="357"/>
                    </a:cubicBezTo>
                    <a:cubicBezTo>
                      <a:pt x="2018" y="402"/>
                      <a:pt x="1784" y="428"/>
                      <a:pt x="1551" y="428"/>
                    </a:cubicBezTo>
                    <a:cubicBezTo>
                      <a:pt x="1068" y="428"/>
                      <a:pt x="590" y="315"/>
                      <a:pt x="202" y="20"/>
                    </a:cubicBezTo>
                    <a:cubicBezTo>
                      <a:pt x="181" y="6"/>
                      <a:pt x="161" y="0"/>
                      <a:pt x="14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49" name="Google Shape;3149;p30"/>
              <p:cNvSpPr/>
              <p:nvPr/>
            </p:nvSpPr>
            <p:spPr>
              <a:xfrm>
                <a:off x="5814900" y="1839600"/>
                <a:ext cx="32225" cy="9800"/>
              </a:xfrm>
              <a:custGeom>
                <a:avLst/>
                <a:gdLst/>
                <a:ahLst/>
                <a:cxnLst/>
                <a:rect l="l" t="t" r="r" b="b"/>
                <a:pathLst>
                  <a:path w="1289" h="392" extrusionOk="0">
                    <a:moveTo>
                      <a:pt x="110" y="1"/>
                    </a:moveTo>
                    <a:cubicBezTo>
                      <a:pt x="79" y="1"/>
                      <a:pt x="45" y="14"/>
                      <a:pt x="20" y="52"/>
                    </a:cubicBezTo>
                    <a:cubicBezTo>
                      <a:pt x="1" y="91"/>
                      <a:pt x="1" y="170"/>
                      <a:pt x="60" y="191"/>
                    </a:cubicBezTo>
                    <a:cubicBezTo>
                      <a:pt x="327" y="324"/>
                      <a:pt x="616" y="391"/>
                      <a:pt x="912" y="391"/>
                    </a:cubicBezTo>
                    <a:cubicBezTo>
                      <a:pt x="1010" y="391"/>
                      <a:pt x="1110" y="384"/>
                      <a:pt x="1209" y="369"/>
                    </a:cubicBezTo>
                    <a:cubicBezTo>
                      <a:pt x="1270" y="369"/>
                      <a:pt x="1289" y="289"/>
                      <a:pt x="1270" y="231"/>
                    </a:cubicBezTo>
                    <a:cubicBezTo>
                      <a:pt x="1270" y="185"/>
                      <a:pt x="1235" y="163"/>
                      <a:pt x="1194" y="163"/>
                    </a:cubicBezTo>
                    <a:cubicBezTo>
                      <a:pt x="1180" y="163"/>
                      <a:pt x="1165" y="166"/>
                      <a:pt x="1151" y="170"/>
                    </a:cubicBezTo>
                    <a:cubicBezTo>
                      <a:pt x="1081" y="179"/>
                      <a:pt x="1012" y="183"/>
                      <a:pt x="943" y="183"/>
                    </a:cubicBezTo>
                    <a:cubicBezTo>
                      <a:pt x="676" y="183"/>
                      <a:pt x="412" y="123"/>
                      <a:pt x="160" y="12"/>
                    </a:cubicBezTo>
                    <a:cubicBezTo>
                      <a:pt x="145" y="5"/>
                      <a:pt x="128" y="1"/>
                      <a:pt x="11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50" name="Google Shape;3150;p30"/>
              <p:cNvSpPr/>
              <p:nvPr/>
            </p:nvSpPr>
            <p:spPr>
              <a:xfrm>
                <a:off x="5752025" y="2054675"/>
                <a:ext cx="65875" cy="17600"/>
              </a:xfrm>
              <a:custGeom>
                <a:avLst/>
                <a:gdLst/>
                <a:ahLst/>
                <a:cxnLst/>
                <a:rect l="l" t="t" r="r" b="b"/>
                <a:pathLst>
                  <a:path w="2635" h="704" extrusionOk="0">
                    <a:moveTo>
                      <a:pt x="163" y="1"/>
                    </a:moveTo>
                    <a:cubicBezTo>
                      <a:pt x="78" y="1"/>
                      <a:pt x="1" y="109"/>
                      <a:pt x="77" y="171"/>
                    </a:cubicBezTo>
                    <a:cubicBezTo>
                      <a:pt x="595" y="613"/>
                      <a:pt x="1254" y="703"/>
                      <a:pt x="1909" y="703"/>
                    </a:cubicBezTo>
                    <a:cubicBezTo>
                      <a:pt x="2106" y="703"/>
                      <a:pt x="2303" y="695"/>
                      <a:pt x="2495" y="686"/>
                    </a:cubicBezTo>
                    <a:cubicBezTo>
                      <a:pt x="2629" y="686"/>
                      <a:pt x="2635" y="487"/>
                      <a:pt x="2512" y="487"/>
                    </a:cubicBezTo>
                    <a:cubicBezTo>
                      <a:pt x="2507" y="487"/>
                      <a:pt x="2501" y="487"/>
                      <a:pt x="2495" y="488"/>
                    </a:cubicBezTo>
                    <a:cubicBezTo>
                      <a:pt x="2321" y="492"/>
                      <a:pt x="2142" y="498"/>
                      <a:pt x="1962" y="498"/>
                    </a:cubicBezTo>
                    <a:cubicBezTo>
                      <a:pt x="1343" y="498"/>
                      <a:pt x="712" y="432"/>
                      <a:pt x="236" y="33"/>
                    </a:cubicBezTo>
                    <a:cubicBezTo>
                      <a:pt x="213" y="10"/>
                      <a:pt x="188" y="1"/>
                      <a:pt x="16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sp>
        <p:nvSpPr>
          <p:cNvPr id="3151" name="Google Shape;3151;p30"/>
          <p:cNvSpPr/>
          <p:nvPr/>
        </p:nvSpPr>
        <p:spPr>
          <a:xfrm>
            <a:off x="6111933" y="6203951"/>
            <a:ext cx="242000" cy="242000"/>
          </a:xfrm>
          <a:prstGeom prst="ellipse">
            <a:avLst/>
          </a:prstGeom>
          <a:solidFill>
            <a:schemeClr val="accent4"/>
          </a:solidFill>
          <a:ln w="38100" cap="flat" cmpd="sng">
            <a:solidFill>
              <a:schemeClr val="lt2"/>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152" name="Google Shape;3152;p30"/>
          <p:cNvSpPr/>
          <p:nvPr/>
        </p:nvSpPr>
        <p:spPr>
          <a:xfrm>
            <a:off x="6568139" y="6332667"/>
            <a:ext cx="296800" cy="296800"/>
          </a:xfrm>
          <a:prstGeom prst="ellipse">
            <a:avLst/>
          </a:prstGeom>
          <a:solidFill>
            <a:schemeClr val="accent2"/>
          </a:solidFill>
          <a:ln w="38100" cap="flat" cmpd="sng">
            <a:solidFill>
              <a:schemeClr val="lt2"/>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153" name="Google Shape;3153;p30"/>
          <p:cNvSpPr/>
          <p:nvPr/>
        </p:nvSpPr>
        <p:spPr>
          <a:xfrm>
            <a:off x="11417239" y="5649833"/>
            <a:ext cx="296800" cy="296800"/>
          </a:xfrm>
          <a:prstGeom prst="ellipse">
            <a:avLst/>
          </a:prstGeom>
          <a:solidFill>
            <a:schemeClr val="accent3"/>
          </a:solidFill>
          <a:ln w="38100" cap="flat" cmpd="sng">
            <a:solidFill>
              <a:schemeClr val="lt2"/>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154" name="Google Shape;3154;p30"/>
          <p:cNvSpPr/>
          <p:nvPr/>
        </p:nvSpPr>
        <p:spPr>
          <a:xfrm>
            <a:off x="511739" y="2997667"/>
            <a:ext cx="296800" cy="296800"/>
          </a:xfrm>
          <a:prstGeom prst="ellipse">
            <a:avLst/>
          </a:prstGeom>
          <a:solidFill>
            <a:schemeClr val="accent4"/>
          </a:solidFill>
          <a:ln w="38100" cap="flat" cmpd="sng">
            <a:solidFill>
              <a:schemeClr val="lt2"/>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155" name="Google Shape;3155;p30"/>
          <p:cNvSpPr/>
          <p:nvPr/>
        </p:nvSpPr>
        <p:spPr>
          <a:xfrm>
            <a:off x="11619639" y="3631033"/>
            <a:ext cx="296800" cy="296800"/>
          </a:xfrm>
          <a:prstGeom prst="ellipse">
            <a:avLst/>
          </a:prstGeom>
          <a:solidFill>
            <a:schemeClr val="accent2"/>
          </a:solidFill>
          <a:ln w="38100" cap="flat" cmpd="sng">
            <a:solidFill>
              <a:schemeClr val="lt2"/>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156" name="Google Shape;3156;p30"/>
          <p:cNvSpPr/>
          <p:nvPr/>
        </p:nvSpPr>
        <p:spPr>
          <a:xfrm>
            <a:off x="11444631" y="3124233"/>
            <a:ext cx="242000" cy="242000"/>
          </a:xfrm>
          <a:prstGeom prst="ellipse">
            <a:avLst/>
          </a:prstGeom>
          <a:solidFill>
            <a:schemeClr val="dk2"/>
          </a:solidFill>
          <a:ln w="38100" cap="flat" cmpd="sng">
            <a:solidFill>
              <a:schemeClr val="lt2"/>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Tree>
    <p:extLst>
      <p:ext uri="{BB962C8B-B14F-4D97-AF65-F5344CB8AC3E}">
        <p14:creationId xmlns:p14="http://schemas.microsoft.com/office/powerpoint/2010/main" val="1630718918"/>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matchingName="Background 1">
  <p:cSld name="1_Background 1">
    <p:spTree>
      <p:nvGrpSpPr>
        <p:cNvPr id="1" name="Shape 3022"/>
        <p:cNvGrpSpPr/>
        <p:nvPr/>
      </p:nvGrpSpPr>
      <p:grpSpPr>
        <a:xfrm>
          <a:off x="0" y="0"/>
          <a:ext cx="0" cy="0"/>
          <a:chOff x="0" y="0"/>
          <a:chExt cx="0" cy="0"/>
        </a:xfrm>
      </p:grpSpPr>
      <p:grpSp>
        <p:nvGrpSpPr>
          <p:cNvPr id="3023" name="Google Shape;3023;p30"/>
          <p:cNvGrpSpPr/>
          <p:nvPr/>
        </p:nvGrpSpPr>
        <p:grpSpPr>
          <a:xfrm rot="-3780242">
            <a:off x="812283" y="5253987"/>
            <a:ext cx="681504" cy="2240855"/>
            <a:chOff x="2643963" y="1509025"/>
            <a:chExt cx="330600" cy="1087047"/>
          </a:xfrm>
        </p:grpSpPr>
        <p:sp>
          <p:nvSpPr>
            <p:cNvPr id="3024" name="Google Shape;3024;p30"/>
            <p:cNvSpPr/>
            <p:nvPr/>
          </p:nvSpPr>
          <p:spPr>
            <a:xfrm>
              <a:off x="2643963" y="1509273"/>
              <a:ext cx="330600" cy="1086550"/>
            </a:xfrm>
            <a:custGeom>
              <a:avLst/>
              <a:gdLst/>
              <a:ahLst/>
              <a:cxnLst/>
              <a:rect l="l" t="t" r="r" b="b"/>
              <a:pathLst>
                <a:path w="13224" h="43462" extrusionOk="0">
                  <a:moveTo>
                    <a:pt x="6622" y="0"/>
                  </a:moveTo>
                  <a:cubicBezTo>
                    <a:pt x="4065" y="614"/>
                    <a:pt x="4462" y="9237"/>
                    <a:pt x="4639" y="9713"/>
                  </a:cubicBezTo>
                  <a:cubicBezTo>
                    <a:pt x="4690" y="9837"/>
                    <a:pt x="4711" y="9891"/>
                    <a:pt x="4710" y="9891"/>
                  </a:cubicBezTo>
                  <a:cubicBezTo>
                    <a:pt x="4699" y="9891"/>
                    <a:pt x="3834" y="7899"/>
                    <a:pt x="3391" y="7235"/>
                  </a:cubicBezTo>
                  <a:cubicBezTo>
                    <a:pt x="3197" y="6928"/>
                    <a:pt x="2898" y="6608"/>
                    <a:pt x="2589" y="6608"/>
                  </a:cubicBezTo>
                  <a:cubicBezTo>
                    <a:pt x="2519" y="6608"/>
                    <a:pt x="2449" y="6624"/>
                    <a:pt x="2379" y="6661"/>
                  </a:cubicBezTo>
                  <a:cubicBezTo>
                    <a:pt x="952" y="7572"/>
                    <a:pt x="2678" y="14291"/>
                    <a:pt x="3629" y="18018"/>
                  </a:cubicBezTo>
                  <a:cubicBezTo>
                    <a:pt x="3014" y="16612"/>
                    <a:pt x="2261" y="15303"/>
                    <a:pt x="1349" y="14114"/>
                  </a:cubicBezTo>
                  <a:cubicBezTo>
                    <a:pt x="1181" y="13879"/>
                    <a:pt x="944" y="13630"/>
                    <a:pt x="694" y="13630"/>
                  </a:cubicBezTo>
                  <a:cubicBezTo>
                    <a:pt x="648" y="13630"/>
                    <a:pt x="602" y="13639"/>
                    <a:pt x="556" y="13657"/>
                  </a:cubicBezTo>
                  <a:cubicBezTo>
                    <a:pt x="299" y="13757"/>
                    <a:pt x="220" y="14093"/>
                    <a:pt x="180" y="14371"/>
                  </a:cubicBezTo>
                  <a:cubicBezTo>
                    <a:pt x="1" y="15700"/>
                    <a:pt x="239" y="17048"/>
                    <a:pt x="556" y="18335"/>
                  </a:cubicBezTo>
                  <a:cubicBezTo>
                    <a:pt x="1211" y="20992"/>
                    <a:pt x="2162" y="23549"/>
                    <a:pt x="3371" y="25968"/>
                  </a:cubicBezTo>
                  <a:cubicBezTo>
                    <a:pt x="2955" y="25334"/>
                    <a:pt x="2459" y="24758"/>
                    <a:pt x="1904" y="24282"/>
                  </a:cubicBezTo>
                  <a:cubicBezTo>
                    <a:pt x="1658" y="24070"/>
                    <a:pt x="1358" y="23856"/>
                    <a:pt x="1048" y="23856"/>
                  </a:cubicBezTo>
                  <a:cubicBezTo>
                    <a:pt x="984" y="23856"/>
                    <a:pt x="919" y="23865"/>
                    <a:pt x="854" y="23886"/>
                  </a:cubicBezTo>
                  <a:cubicBezTo>
                    <a:pt x="378" y="24025"/>
                    <a:pt x="220" y="24679"/>
                    <a:pt x="259" y="25215"/>
                  </a:cubicBezTo>
                  <a:cubicBezTo>
                    <a:pt x="318" y="26008"/>
                    <a:pt x="595" y="26761"/>
                    <a:pt x="913" y="27474"/>
                  </a:cubicBezTo>
                  <a:cubicBezTo>
                    <a:pt x="2360" y="31003"/>
                    <a:pt x="4243" y="34333"/>
                    <a:pt x="6463" y="37365"/>
                  </a:cubicBezTo>
                  <a:lnTo>
                    <a:pt x="6463" y="43372"/>
                  </a:lnTo>
                  <a:cubicBezTo>
                    <a:pt x="6463" y="43432"/>
                    <a:pt x="6518" y="43461"/>
                    <a:pt x="6572" y="43461"/>
                  </a:cubicBezTo>
                  <a:cubicBezTo>
                    <a:pt x="6627" y="43461"/>
                    <a:pt x="6682" y="43432"/>
                    <a:pt x="6682" y="43372"/>
                  </a:cubicBezTo>
                  <a:lnTo>
                    <a:pt x="6682" y="37465"/>
                  </a:lnTo>
                  <a:cubicBezTo>
                    <a:pt x="8942" y="34412"/>
                    <a:pt x="10845" y="31042"/>
                    <a:pt x="12330" y="27474"/>
                  </a:cubicBezTo>
                  <a:cubicBezTo>
                    <a:pt x="12629" y="26761"/>
                    <a:pt x="12925" y="26008"/>
                    <a:pt x="12965" y="25215"/>
                  </a:cubicBezTo>
                  <a:cubicBezTo>
                    <a:pt x="13004" y="24679"/>
                    <a:pt x="12846" y="24025"/>
                    <a:pt x="12370" y="23886"/>
                  </a:cubicBezTo>
                  <a:cubicBezTo>
                    <a:pt x="12309" y="23865"/>
                    <a:pt x="12246" y="23856"/>
                    <a:pt x="12184" y="23856"/>
                  </a:cubicBezTo>
                  <a:cubicBezTo>
                    <a:pt x="11886" y="23856"/>
                    <a:pt x="11586" y="24070"/>
                    <a:pt x="11339" y="24282"/>
                  </a:cubicBezTo>
                  <a:cubicBezTo>
                    <a:pt x="10765" y="24758"/>
                    <a:pt x="10269" y="25334"/>
                    <a:pt x="9853" y="25968"/>
                  </a:cubicBezTo>
                  <a:cubicBezTo>
                    <a:pt x="11082" y="23549"/>
                    <a:pt x="12013" y="20992"/>
                    <a:pt x="12668" y="18335"/>
                  </a:cubicBezTo>
                  <a:cubicBezTo>
                    <a:pt x="12985" y="17048"/>
                    <a:pt x="13223" y="15700"/>
                    <a:pt x="13065" y="14371"/>
                  </a:cubicBezTo>
                  <a:cubicBezTo>
                    <a:pt x="13025" y="14093"/>
                    <a:pt x="12925" y="13757"/>
                    <a:pt x="12687" y="13657"/>
                  </a:cubicBezTo>
                  <a:cubicBezTo>
                    <a:pt x="12638" y="13639"/>
                    <a:pt x="12589" y="13630"/>
                    <a:pt x="12541" y="13630"/>
                  </a:cubicBezTo>
                  <a:cubicBezTo>
                    <a:pt x="12280" y="13630"/>
                    <a:pt x="12043" y="13879"/>
                    <a:pt x="11875" y="14114"/>
                  </a:cubicBezTo>
                  <a:cubicBezTo>
                    <a:pt x="10983" y="15303"/>
                    <a:pt x="10210" y="16612"/>
                    <a:pt x="9595" y="18018"/>
                  </a:cubicBezTo>
                  <a:cubicBezTo>
                    <a:pt x="10546" y="14291"/>
                    <a:pt x="12291" y="7572"/>
                    <a:pt x="10864" y="6661"/>
                  </a:cubicBezTo>
                  <a:cubicBezTo>
                    <a:pt x="10791" y="6624"/>
                    <a:pt x="10718" y="6608"/>
                    <a:pt x="10645" y="6608"/>
                  </a:cubicBezTo>
                  <a:cubicBezTo>
                    <a:pt x="10326" y="6608"/>
                    <a:pt x="10027" y="6928"/>
                    <a:pt x="9833" y="7235"/>
                  </a:cubicBezTo>
                  <a:cubicBezTo>
                    <a:pt x="9408" y="7899"/>
                    <a:pt x="8544" y="9891"/>
                    <a:pt x="8521" y="9891"/>
                  </a:cubicBezTo>
                  <a:cubicBezTo>
                    <a:pt x="8518" y="9891"/>
                    <a:pt x="8537" y="9837"/>
                    <a:pt x="8585" y="9713"/>
                  </a:cubicBezTo>
                  <a:cubicBezTo>
                    <a:pt x="8783" y="9237"/>
                    <a:pt x="9179" y="614"/>
                    <a:pt x="6622" y="0"/>
                  </a:cubicBezTo>
                  <a:close/>
                </a:path>
              </a:pathLst>
            </a:custGeom>
            <a:solidFill>
              <a:schemeClr val="dk1"/>
            </a:solidFill>
            <a:ln w="152400" cap="flat" cmpd="sng">
              <a:solidFill>
                <a:schemeClr val="lt2"/>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nvGrpSpPr>
            <p:cNvPr id="3025" name="Google Shape;3025;p30"/>
            <p:cNvGrpSpPr/>
            <p:nvPr/>
          </p:nvGrpSpPr>
          <p:grpSpPr>
            <a:xfrm>
              <a:off x="2643988" y="1509025"/>
              <a:ext cx="330550" cy="1087047"/>
              <a:chOff x="5683100" y="2795850"/>
              <a:chExt cx="330550" cy="1087047"/>
            </a:xfrm>
          </p:grpSpPr>
          <p:sp>
            <p:nvSpPr>
              <p:cNvPr id="3026" name="Google Shape;3026;p30"/>
              <p:cNvSpPr/>
              <p:nvPr/>
            </p:nvSpPr>
            <p:spPr>
              <a:xfrm>
                <a:off x="5683100" y="2795850"/>
                <a:ext cx="330550" cy="939100"/>
              </a:xfrm>
              <a:custGeom>
                <a:avLst/>
                <a:gdLst/>
                <a:ahLst/>
                <a:cxnLst/>
                <a:rect l="l" t="t" r="r" b="b"/>
                <a:pathLst>
                  <a:path w="13222" h="37564" extrusionOk="0">
                    <a:moveTo>
                      <a:pt x="6621" y="1"/>
                    </a:moveTo>
                    <a:cubicBezTo>
                      <a:pt x="4063" y="614"/>
                      <a:pt x="4459" y="9257"/>
                      <a:pt x="4639" y="9733"/>
                    </a:cubicBezTo>
                    <a:cubicBezTo>
                      <a:pt x="4689" y="9852"/>
                      <a:pt x="4710" y="9905"/>
                      <a:pt x="4709" y="9905"/>
                    </a:cubicBezTo>
                    <a:cubicBezTo>
                      <a:pt x="4701" y="9905"/>
                      <a:pt x="3832" y="7920"/>
                      <a:pt x="3389" y="7256"/>
                    </a:cubicBezTo>
                    <a:cubicBezTo>
                      <a:pt x="3192" y="6943"/>
                      <a:pt x="2885" y="6617"/>
                      <a:pt x="2572" y="6617"/>
                    </a:cubicBezTo>
                    <a:cubicBezTo>
                      <a:pt x="2508" y="6617"/>
                      <a:pt x="2443" y="6631"/>
                      <a:pt x="2379" y="6661"/>
                    </a:cubicBezTo>
                    <a:cubicBezTo>
                      <a:pt x="952" y="7592"/>
                      <a:pt x="2675" y="14313"/>
                      <a:pt x="3627" y="18019"/>
                    </a:cubicBezTo>
                    <a:cubicBezTo>
                      <a:pt x="3013" y="16631"/>
                      <a:pt x="2260" y="15323"/>
                      <a:pt x="1348" y="14115"/>
                    </a:cubicBezTo>
                    <a:cubicBezTo>
                      <a:pt x="1185" y="13886"/>
                      <a:pt x="953" y="13643"/>
                      <a:pt x="711" y="13643"/>
                    </a:cubicBezTo>
                    <a:cubicBezTo>
                      <a:pt x="659" y="13643"/>
                      <a:pt x="607" y="13654"/>
                      <a:pt x="555" y="13678"/>
                    </a:cubicBezTo>
                    <a:cubicBezTo>
                      <a:pt x="297" y="13777"/>
                      <a:pt x="217" y="14094"/>
                      <a:pt x="178" y="14392"/>
                    </a:cubicBezTo>
                    <a:cubicBezTo>
                      <a:pt x="0" y="15700"/>
                      <a:pt x="238" y="17048"/>
                      <a:pt x="555" y="18336"/>
                    </a:cubicBezTo>
                    <a:cubicBezTo>
                      <a:pt x="1208" y="20992"/>
                      <a:pt x="2160" y="23569"/>
                      <a:pt x="3370" y="25968"/>
                    </a:cubicBezTo>
                    <a:cubicBezTo>
                      <a:pt x="2953" y="25334"/>
                      <a:pt x="2458" y="24779"/>
                      <a:pt x="1903" y="24283"/>
                    </a:cubicBezTo>
                    <a:cubicBezTo>
                      <a:pt x="1659" y="24073"/>
                      <a:pt x="1364" y="23875"/>
                      <a:pt x="1058" y="23875"/>
                    </a:cubicBezTo>
                    <a:cubicBezTo>
                      <a:pt x="989" y="23875"/>
                      <a:pt x="921" y="23885"/>
                      <a:pt x="852" y="23907"/>
                    </a:cubicBezTo>
                    <a:cubicBezTo>
                      <a:pt x="376" y="24045"/>
                      <a:pt x="217" y="24700"/>
                      <a:pt x="257" y="25234"/>
                    </a:cubicBezTo>
                    <a:cubicBezTo>
                      <a:pt x="317" y="26027"/>
                      <a:pt x="595" y="26761"/>
                      <a:pt x="912" y="27494"/>
                    </a:cubicBezTo>
                    <a:cubicBezTo>
                      <a:pt x="2398" y="31102"/>
                      <a:pt x="4321" y="34492"/>
                      <a:pt x="6621" y="37564"/>
                    </a:cubicBezTo>
                    <a:cubicBezTo>
                      <a:pt x="8920" y="34492"/>
                      <a:pt x="10842" y="31102"/>
                      <a:pt x="12330" y="27494"/>
                    </a:cubicBezTo>
                    <a:cubicBezTo>
                      <a:pt x="12626" y="26761"/>
                      <a:pt x="12924" y="26027"/>
                      <a:pt x="12964" y="25234"/>
                    </a:cubicBezTo>
                    <a:cubicBezTo>
                      <a:pt x="13004" y="24700"/>
                      <a:pt x="12845" y="24045"/>
                      <a:pt x="12369" y="23907"/>
                    </a:cubicBezTo>
                    <a:cubicBezTo>
                      <a:pt x="12304" y="23885"/>
                      <a:pt x="12239" y="23875"/>
                      <a:pt x="12173" y="23875"/>
                    </a:cubicBezTo>
                    <a:cubicBezTo>
                      <a:pt x="11878" y="23875"/>
                      <a:pt x="11581" y="24073"/>
                      <a:pt x="11339" y="24283"/>
                    </a:cubicBezTo>
                    <a:cubicBezTo>
                      <a:pt x="10763" y="24779"/>
                      <a:pt x="10268" y="25334"/>
                      <a:pt x="9851" y="25968"/>
                    </a:cubicBezTo>
                    <a:cubicBezTo>
                      <a:pt x="11080" y="23569"/>
                      <a:pt x="12013" y="20992"/>
                      <a:pt x="12666" y="18336"/>
                    </a:cubicBezTo>
                    <a:cubicBezTo>
                      <a:pt x="12983" y="17048"/>
                      <a:pt x="13221" y="15700"/>
                      <a:pt x="13062" y="14392"/>
                    </a:cubicBezTo>
                    <a:cubicBezTo>
                      <a:pt x="13023" y="14094"/>
                      <a:pt x="12924" y="13777"/>
                      <a:pt x="12687" y="13678"/>
                    </a:cubicBezTo>
                    <a:cubicBezTo>
                      <a:pt x="12631" y="13654"/>
                      <a:pt x="12576" y="13643"/>
                      <a:pt x="12522" y="13643"/>
                    </a:cubicBezTo>
                    <a:cubicBezTo>
                      <a:pt x="12268" y="13643"/>
                      <a:pt x="12037" y="13886"/>
                      <a:pt x="11873" y="14115"/>
                    </a:cubicBezTo>
                    <a:cubicBezTo>
                      <a:pt x="10982" y="15323"/>
                      <a:pt x="10208" y="16631"/>
                      <a:pt x="9594" y="18019"/>
                    </a:cubicBezTo>
                    <a:cubicBezTo>
                      <a:pt x="10546" y="14313"/>
                      <a:pt x="12290" y="7592"/>
                      <a:pt x="10863" y="6661"/>
                    </a:cubicBezTo>
                    <a:cubicBezTo>
                      <a:pt x="10795" y="6631"/>
                      <a:pt x="10728" y="6617"/>
                      <a:pt x="10661" y="6617"/>
                    </a:cubicBezTo>
                    <a:cubicBezTo>
                      <a:pt x="10336" y="6617"/>
                      <a:pt x="10029" y="6943"/>
                      <a:pt x="9832" y="7256"/>
                    </a:cubicBezTo>
                    <a:cubicBezTo>
                      <a:pt x="9405" y="7920"/>
                      <a:pt x="8540" y="9905"/>
                      <a:pt x="8520" y="9905"/>
                    </a:cubicBezTo>
                    <a:cubicBezTo>
                      <a:pt x="8516" y="9905"/>
                      <a:pt x="8535" y="9852"/>
                      <a:pt x="8583" y="9733"/>
                    </a:cubicBezTo>
                    <a:cubicBezTo>
                      <a:pt x="8781" y="9257"/>
                      <a:pt x="9177" y="614"/>
                      <a:pt x="662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27" name="Google Shape;3027;p30"/>
              <p:cNvSpPr/>
              <p:nvPr/>
            </p:nvSpPr>
            <p:spPr>
              <a:xfrm>
                <a:off x="5759400" y="2990350"/>
                <a:ext cx="178425" cy="703986"/>
              </a:xfrm>
              <a:custGeom>
                <a:avLst/>
                <a:gdLst/>
                <a:ahLst/>
                <a:cxnLst/>
                <a:rect l="l" t="t" r="r" b="b"/>
                <a:pathLst>
                  <a:path w="7137" h="26563" extrusionOk="0">
                    <a:moveTo>
                      <a:pt x="3569" y="0"/>
                    </a:moveTo>
                    <a:cubicBezTo>
                      <a:pt x="2181" y="436"/>
                      <a:pt x="2399" y="6542"/>
                      <a:pt x="2498" y="6879"/>
                    </a:cubicBezTo>
                    <a:cubicBezTo>
                      <a:pt x="2524" y="6966"/>
                      <a:pt x="2534" y="7004"/>
                      <a:pt x="2532" y="7004"/>
                    </a:cubicBezTo>
                    <a:cubicBezTo>
                      <a:pt x="2520" y="7004"/>
                      <a:pt x="2063" y="5594"/>
                      <a:pt x="1824" y="5135"/>
                    </a:cubicBezTo>
                    <a:cubicBezTo>
                      <a:pt x="1727" y="4908"/>
                      <a:pt x="1563" y="4681"/>
                      <a:pt x="1388" y="4681"/>
                    </a:cubicBezTo>
                    <a:cubicBezTo>
                      <a:pt x="1349" y="4681"/>
                      <a:pt x="1309" y="4693"/>
                      <a:pt x="1269" y="4718"/>
                    </a:cubicBezTo>
                    <a:cubicBezTo>
                      <a:pt x="496" y="5373"/>
                      <a:pt x="1447" y="10110"/>
                      <a:pt x="1962" y="12747"/>
                    </a:cubicBezTo>
                    <a:cubicBezTo>
                      <a:pt x="1626" y="11756"/>
                      <a:pt x="1209" y="10823"/>
                      <a:pt x="733" y="9972"/>
                    </a:cubicBezTo>
                    <a:cubicBezTo>
                      <a:pt x="632" y="9819"/>
                      <a:pt x="501" y="9638"/>
                      <a:pt x="367" y="9638"/>
                    </a:cubicBezTo>
                    <a:cubicBezTo>
                      <a:pt x="344" y="9638"/>
                      <a:pt x="320" y="9643"/>
                      <a:pt x="297" y="9655"/>
                    </a:cubicBezTo>
                    <a:cubicBezTo>
                      <a:pt x="159" y="9734"/>
                      <a:pt x="99" y="9972"/>
                      <a:pt x="80" y="10170"/>
                    </a:cubicBezTo>
                    <a:cubicBezTo>
                      <a:pt x="1" y="11101"/>
                      <a:pt x="120" y="12052"/>
                      <a:pt x="297" y="12964"/>
                    </a:cubicBezTo>
                    <a:cubicBezTo>
                      <a:pt x="654" y="14848"/>
                      <a:pt x="1150" y="16651"/>
                      <a:pt x="1824" y="18356"/>
                    </a:cubicBezTo>
                    <a:cubicBezTo>
                      <a:pt x="1587" y="17920"/>
                      <a:pt x="1328" y="17504"/>
                      <a:pt x="1011" y="17167"/>
                    </a:cubicBezTo>
                    <a:cubicBezTo>
                      <a:pt x="879" y="17019"/>
                      <a:pt x="719" y="16870"/>
                      <a:pt x="555" y="16870"/>
                    </a:cubicBezTo>
                    <a:cubicBezTo>
                      <a:pt x="522" y="16870"/>
                      <a:pt x="489" y="16876"/>
                      <a:pt x="456" y="16889"/>
                    </a:cubicBezTo>
                    <a:cubicBezTo>
                      <a:pt x="199" y="16989"/>
                      <a:pt x="120" y="17465"/>
                      <a:pt x="139" y="17841"/>
                    </a:cubicBezTo>
                    <a:cubicBezTo>
                      <a:pt x="159" y="18396"/>
                      <a:pt x="318" y="18932"/>
                      <a:pt x="477" y="19426"/>
                    </a:cubicBezTo>
                    <a:cubicBezTo>
                      <a:pt x="1288" y="21984"/>
                      <a:pt x="2319" y="24382"/>
                      <a:pt x="3569" y="26563"/>
                    </a:cubicBezTo>
                    <a:cubicBezTo>
                      <a:pt x="4798" y="24382"/>
                      <a:pt x="5848" y="21984"/>
                      <a:pt x="6641" y="19426"/>
                    </a:cubicBezTo>
                    <a:cubicBezTo>
                      <a:pt x="6799" y="18932"/>
                      <a:pt x="6958" y="18396"/>
                      <a:pt x="6997" y="17841"/>
                    </a:cubicBezTo>
                    <a:cubicBezTo>
                      <a:pt x="7018" y="17465"/>
                      <a:pt x="6918" y="16989"/>
                      <a:pt x="6680" y="16889"/>
                    </a:cubicBezTo>
                    <a:cubicBezTo>
                      <a:pt x="6647" y="16876"/>
                      <a:pt x="6613" y="16870"/>
                      <a:pt x="6579" y="16870"/>
                    </a:cubicBezTo>
                    <a:cubicBezTo>
                      <a:pt x="6411" y="16870"/>
                      <a:pt x="6238" y="17019"/>
                      <a:pt x="6106" y="17167"/>
                    </a:cubicBezTo>
                    <a:cubicBezTo>
                      <a:pt x="5808" y="17504"/>
                      <a:pt x="5531" y="17920"/>
                      <a:pt x="5313" y="18356"/>
                    </a:cubicBezTo>
                    <a:cubicBezTo>
                      <a:pt x="5967" y="16651"/>
                      <a:pt x="6482" y="14848"/>
                      <a:pt x="6839" y="12964"/>
                    </a:cubicBezTo>
                    <a:cubicBezTo>
                      <a:pt x="6997" y="12052"/>
                      <a:pt x="7137" y="11101"/>
                      <a:pt x="7037" y="10170"/>
                    </a:cubicBezTo>
                    <a:cubicBezTo>
                      <a:pt x="7018" y="9972"/>
                      <a:pt x="6978" y="9734"/>
                      <a:pt x="6839" y="9655"/>
                    </a:cubicBezTo>
                    <a:cubicBezTo>
                      <a:pt x="6816" y="9643"/>
                      <a:pt x="6792" y="9638"/>
                      <a:pt x="6769" y="9638"/>
                    </a:cubicBezTo>
                    <a:cubicBezTo>
                      <a:pt x="6630" y="9638"/>
                      <a:pt x="6488" y="9819"/>
                      <a:pt x="6403" y="9972"/>
                    </a:cubicBezTo>
                    <a:cubicBezTo>
                      <a:pt x="5908" y="10823"/>
                      <a:pt x="5511" y="11756"/>
                      <a:pt x="5174" y="12747"/>
                    </a:cubicBezTo>
                    <a:cubicBezTo>
                      <a:pt x="5689" y="10110"/>
                      <a:pt x="6622" y="5373"/>
                      <a:pt x="5848" y="4718"/>
                    </a:cubicBezTo>
                    <a:cubicBezTo>
                      <a:pt x="5811" y="4693"/>
                      <a:pt x="5775" y="4681"/>
                      <a:pt x="5738" y="4681"/>
                    </a:cubicBezTo>
                    <a:cubicBezTo>
                      <a:pt x="5573" y="4681"/>
                      <a:pt x="5407" y="4908"/>
                      <a:pt x="5293" y="5135"/>
                    </a:cubicBezTo>
                    <a:cubicBezTo>
                      <a:pt x="5072" y="5594"/>
                      <a:pt x="4602" y="7004"/>
                      <a:pt x="4587" y="7004"/>
                    </a:cubicBezTo>
                    <a:cubicBezTo>
                      <a:pt x="4584" y="7004"/>
                      <a:pt x="4594" y="6966"/>
                      <a:pt x="4619" y="6879"/>
                    </a:cubicBezTo>
                    <a:cubicBezTo>
                      <a:pt x="4738" y="6542"/>
                      <a:pt x="4936" y="436"/>
                      <a:pt x="3569" y="0"/>
                    </a:cubicBezTo>
                    <a:close/>
                  </a:path>
                </a:pathLst>
              </a:custGeom>
              <a:solidFill>
                <a:srgbClr val="191919">
                  <a:alpha val="128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28" name="Google Shape;3028;p30"/>
              <p:cNvSpPr/>
              <p:nvPr/>
            </p:nvSpPr>
            <p:spPr>
              <a:xfrm>
                <a:off x="5725918" y="3408154"/>
                <a:ext cx="120741" cy="278783"/>
              </a:xfrm>
              <a:custGeom>
                <a:avLst/>
                <a:gdLst/>
                <a:ahLst/>
                <a:cxnLst/>
                <a:rect l="l" t="t" r="r" b="b"/>
                <a:pathLst>
                  <a:path w="6176" h="11910" extrusionOk="0">
                    <a:moveTo>
                      <a:pt x="144" y="0"/>
                    </a:moveTo>
                    <a:cubicBezTo>
                      <a:pt x="75" y="0"/>
                      <a:pt x="0" y="73"/>
                      <a:pt x="28" y="154"/>
                    </a:cubicBezTo>
                    <a:cubicBezTo>
                      <a:pt x="722" y="1740"/>
                      <a:pt x="1396" y="3345"/>
                      <a:pt x="2110" y="4930"/>
                    </a:cubicBezTo>
                    <a:cubicBezTo>
                      <a:pt x="2803" y="6458"/>
                      <a:pt x="3635" y="7924"/>
                      <a:pt x="4488" y="9371"/>
                    </a:cubicBezTo>
                    <a:cubicBezTo>
                      <a:pt x="4964" y="10203"/>
                      <a:pt x="5459" y="11036"/>
                      <a:pt x="5935" y="11868"/>
                    </a:cubicBezTo>
                    <a:cubicBezTo>
                      <a:pt x="5957" y="11897"/>
                      <a:pt x="5988" y="11909"/>
                      <a:pt x="6020" y="11909"/>
                    </a:cubicBezTo>
                    <a:cubicBezTo>
                      <a:pt x="6097" y="11909"/>
                      <a:pt x="6176" y="11834"/>
                      <a:pt x="6133" y="11749"/>
                    </a:cubicBezTo>
                    <a:cubicBezTo>
                      <a:pt x="5261" y="10283"/>
                      <a:pt x="4369" y="8816"/>
                      <a:pt x="3556" y="7309"/>
                    </a:cubicBezTo>
                    <a:cubicBezTo>
                      <a:pt x="2744" y="5842"/>
                      <a:pt x="2049" y="4296"/>
                      <a:pt x="1375" y="2750"/>
                    </a:cubicBezTo>
                    <a:cubicBezTo>
                      <a:pt x="1000" y="1838"/>
                      <a:pt x="603" y="947"/>
                      <a:pt x="226" y="54"/>
                    </a:cubicBezTo>
                    <a:cubicBezTo>
                      <a:pt x="207" y="16"/>
                      <a:pt x="176" y="0"/>
                      <a:pt x="14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29" name="Google Shape;3029;p30"/>
              <p:cNvSpPr/>
              <p:nvPr/>
            </p:nvSpPr>
            <p:spPr>
              <a:xfrm>
                <a:off x="5843926" y="3418358"/>
                <a:ext cx="149968" cy="209895"/>
              </a:xfrm>
              <a:custGeom>
                <a:avLst/>
                <a:gdLst/>
                <a:ahLst/>
                <a:cxnLst/>
                <a:rect l="l" t="t" r="r" b="b"/>
                <a:pathLst>
                  <a:path w="7671" h="8967" extrusionOk="0">
                    <a:moveTo>
                      <a:pt x="7533" y="1"/>
                    </a:moveTo>
                    <a:cubicBezTo>
                      <a:pt x="7501" y="1"/>
                      <a:pt x="7471" y="16"/>
                      <a:pt x="7452" y="54"/>
                    </a:cubicBezTo>
                    <a:cubicBezTo>
                      <a:pt x="5945" y="2631"/>
                      <a:pt x="4101" y="4991"/>
                      <a:pt x="1960" y="7071"/>
                    </a:cubicBezTo>
                    <a:cubicBezTo>
                      <a:pt x="1366" y="7666"/>
                      <a:pt x="731" y="8242"/>
                      <a:pt x="78" y="8797"/>
                    </a:cubicBezTo>
                    <a:cubicBezTo>
                      <a:pt x="1" y="8858"/>
                      <a:pt x="78" y="8967"/>
                      <a:pt x="163" y="8967"/>
                    </a:cubicBezTo>
                    <a:cubicBezTo>
                      <a:pt x="188" y="8967"/>
                      <a:pt x="214" y="8957"/>
                      <a:pt x="236" y="8935"/>
                    </a:cubicBezTo>
                    <a:cubicBezTo>
                      <a:pt x="2536" y="6992"/>
                      <a:pt x="4577" y="4772"/>
                      <a:pt x="6282" y="2295"/>
                    </a:cubicBezTo>
                    <a:cubicBezTo>
                      <a:pt x="6757" y="1600"/>
                      <a:pt x="7214" y="887"/>
                      <a:pt x="7630" y="154"/>
                    </a:cubicBezTo>
                    <a:cubicBezTo>
                      <a:pt x="7671" y="73"/>
                      <a:pt x="7600" y="1"/>
                      <a:pt x="753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30" name="Google Shape;3030;p30"/>
              <p:cNvSpPr/>
              <p:nvPr/>
            </p:nvSpPr>
            <p:spPr>
              <a:xfrm>
                <a:off x="5841638" y="3353504"/>
                <a:ext cx="128522" cy="169026"/>
              </a:xfrm>
              <a:custGeom>
                <a:avLst/>
                <a:gdLst/>
                <a:ahLst/>
                <a:cxnLst/>
                <a:rect l="l" t="t" r="r" b="b"/>
                <a:pathLst>
                  <a:path w="6574" h="7221" extrusionOk="0">
                    <a:moveTo>
                      <a:pt x="6428" y="0"/>
                    </a:moveTo>
                    <a:cubicBezTo>
                      <a:pt x="6396" y="0"/>
                      <a:pt x="6364" y="14"/>
                      <a:pt x="6340" y="50"/>
                    </a:cubicBezTo>
                    <a:cubicBezTo>
                      <a:pt x="4932" y="2053"/>
                      <a:pt x="3208" y="3777"/>
                      <a:pt x="1503" y="5542"/>
                    </a:cubicBezTo>
                    <a:cubicBezTo>
                      <a:pt x="1027" y="6036"/>
                      <a:pt x="531" y="6533"/>
                      <a:pt x="76" y="7048"/>
                    </a:cubicBezTo>
                    <a:cubicBezTo>
                      <a:pt x="0" y="7123"/>
                      <a:pt x="73" y="7221"/>
                      <a:pt x="147" y="7221"/>
                    </a:cubicBezTo>
                    <a:cubicBezTo>
                      <a:pt x="171" y="7221"/>
                      <a:pt x="195" y="7210"/>
                      <a:pt x="214" y="7186"/>
                    </a:cubicBezTo>
                    <a:cubicBezTo>
                      <a:pt x="1900" y="5383"/>
                      <a:pt x="3684" y="3678"/>
                      <a:pt x="5269" y="1775"/>
                    </a:cubicBezTo>
                    <a:cubicBezTo>
                      <a:pt x="5706" y="1260"/>
                      <a:pt x="6121" y="724"/>
                      <a:pt x="6518" y="150"/>
                    </a:cubicBezTo>
                    <a:cubicBezTo>
                      <a:pt x="6573" y="80"/>
                      <a:pt x="6502" y="0"/>
                      <a:pt x="642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31" name="Google Shape;3031;p30"/>
              <p:cNvSpPr/>
              <p:nvPr/>
            </p:nvSpPr>
            <p:spPr>
              <a:xfrm>
                <a:off x="5843965" y="3224896"/>
                <a:ext cx="141014" cy="199291"/>
              </a:xfrm>
              <a:custGeom>
                <a:avLst/>
                <a:gdLst/>
                <a:ahLst/>
                <a:cxnLst/>
                <a:rect l="l" t="t" r="r" b="b"/>
                <a:pathLst>
                  <a:path w="7213" h="8514" extrusionOk="0">
                    <a:moveTo>
                      <a:pt x="7070" y="1"/>
                    </a:moveTo>
                    <a:cubicBezTo>
                      <a:pt x="7035" y="1"/>
                      <a:pt x="7000" y="17"/>
                      <a:pt x="6974" y="55"/>
                    </a:cubicBezTo>
                    <a:cubicBezTo>
                      <a:pt x="5566" y="2434"/>
                      <a:pt x="3684" y="4495"/>
                      <a:pt x="1781" y="6517"/>
                    </a:cubicBezTo>
                    <a:cubicBezTo>
                      <a:pt x="1205" y="7112"/>
                      <a:pt x="650" y="7725"/>
                      <a:pt x="76" y="8341"/>
                    </a:cubicBezTo>
                    <a:cubicBezTo>
                      <a:pt x="0" y="8415"/>
                      <a:pt x="73" y="8513"/>
                      <a:pt x="147" y="8513"/>
                    </a:cubicBezTo>
                    <a:cubicBezTo>
                      <a:pt x="171" y="8513"/>
                      <a:pt x="195" y="8503"/>
                      <a:pt x="214" y="8479"/>
                    </a:cubicBezTo>
                    <a:cubicBezTo>
                      <a:pt x="2177" y="6417"/>
                      <a:pt x="4178" y="4376"/>
                      <a:pt x="5864" y="2096"/>
                    </a:cubicBezTo>
                    <a:cubicBezTo>
                      <a:pt x="6340" y="1461"/>
                      <a:pt x="6776" y="827"/>
                      <a:pt x="7172" y="153"/>
                    </a:cubicBezTo>
                    <a:cubicBezTo>
                      <a:pt x="7212" y="72"/>
                      <a:pt x="7143" y="1"/>
                      <a:pt x="707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32" name="Google Shape;3032;p30"/>
              <p:cNvSpPr/>
              <p:nvPr/>
            </p:nvSpPr>
            <p:spPr>
              <a:xfrm>
                <a:off x="5706250" y="3179070"/>
                <a:ext cx="141464" cy="285642"/>
              </a:xfrm>
              <a:custGeom>
                <a:avLst/>
                <a:gdLst/>
                <a:ahLst/>
                <a:cxnLst/>
                <a:rect l="l" t="t" r="r" b="b"/>
                <a:pathLst>
                  <a:path w="7236" h="12203" extrusionOk="0">
                    <a:moveTo>
                      <a:pt x="154" y="0"/>
                    </a:moveTo>
                    <a:cubicBezTo>
                      <a:pt x="78" y="0"/>
                      <a:pt x="1" y="84"/>
                      <a:pt x="42" y="168"/>
                    </a:cubicBezTo>
                    <a:cubicBezTo>
                      <a:pt x="975" y="1696"/>
                      <a:pt x="1747" y="3281"/>
                      <a:pt x="2561" y="4867"/>
                    </a:cubicBezTo>
                    <a:cubicBezTo>
                      <a:pt x="3393" y="6493"/>
                      <a:pt x="4265" y="8058"/>
                      <a:pt x="5257" y="9564"/>
                    </a:cubicBezTo>
                    <a:cubicBezTo>
                      <a:pt x="5831" y="10437"/>
                      <a:pt x="6425" y="11290"/>
                      <a:pt x="7001" y="12162"/>
                    </a:cubicBezTo>
                    <a:cubicBezTo>
                      <a:pt x="7024" y="12190"/>
                      <a:pt x="7055" y="12202"/>
                      <a:pt x="7085" y="12202"/>
                    </a:cubicBezTo>
                    <a:cubicBezTo>
                      <a:pt x="7161" y="12202"/>
                      <a:pt x="7235" y="12128"/>
                      <a:pt x="7179" y="12043"/>
                    </a:cubicBezTo>
                    <a:cubicBezTo>
                      <a:pt x="6168" y="10537"/>
                      <a:pt x="5117" y="9030"/>
                      <a:pt x="4186" y="7444"/>
                    </a:cubicBezTo>
                    <a:cubicBezTo>
                      <a:pt x="3293" y="5898"/>
                      <a:pt x="2521" y="4292"/>
                      <a:pt x="1688" y="2706"/>
                    </a:cubicBezTo>
                    <a:cubicBezTo>
                      <a:pt x="1232" y="1815"/>
                      <a:pt x="756" y="922"/>
                      <a:pt x="241" y="50"/>
                    </a:cubicBezTo>
                    <a:cubicBezTo>
                      <a:pt x="217" y="15"/>
                      <a:pt x="186" y="0"/>
                      <a:pt x="15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33" name="Google Shape;3033;p30"/>
              <p:cNvSpPr/>
              <p:nvPr/>
            </p:nvSpPr>
            <p:spPr>
              <a:xfrm>
                <a:off x="5748851" y="3051725"/>
                <a:ext cx="97379" cy="277824"/>
              </a:xfrm>
              <a:custGeom>
                <a:avLst/>
                <a:gdLst/>
                <a:ahLst/>
                <a:cxnLst/>
                <a:rect l="l" t="t" r="r" b="b"/>
                <a:pathLst>
                  <a:path w="4981" h="11869" extrusionOk="0">
                    <a:moveTo>
                      <a:pt x="126" y="0"/>
                    </a:moveTo>
                    <a:cubicBezTo>
                      <a:pt x="63" y="0"/>
                      <a:pt x="1" y="55"/>
                      <a:pt x="25" y="138"/>
                    </a:cubicBezTo>
                    <a:cubicBezTo>
                      <a:pt x="1035" y="3251"/>
                      <a:pt x="2285" y="6264"/>
                      <a:pt x="3612" y="9257"/>
                    </a:cubicBezTo>
                    <a:cubicBezTo>
                      <a:pt x="3989" y="10110"/>
                      <a:pt x="4386" y="10962"/>
                      <a:pt x="4762" y="11815"/>
                    </a:cubicBezTo>
                    <a:cubicBezTo>
                      <a:pt x="4781" y="11853"/>
                      <a:pt x="4812" y="11868"/>
                      <a:pt x="4843" y="11868"/>
                    </a:cubicBezTo>
                    <a:cubicBezTo>
                      <a:pt x="4911" y="11868"/>
                      <a:pt x="4981" y="11796"/>
                      <a:pt x="4941" y="11715"/>
                    </a:cubicBezTo>
                    <a:cubicBezTo>
                      <a:pt x="3593" y="8722"/>
                      <a:pt x="2245" y="5728"/>
                      <a:pt x="1114" y="2636"/>
                    </a:cubicBezTo>
                    <a:cubicBezTo>
                      <a:pt x="797" y="1785"/>
                      <a:pt x="520" y="931"/>
                      <a:pt x="223" y="80"/>
                    </a:cubicBezTo>
                    <a:cubicBezTo>
                      <a:pt x="207" y="24"/>
                      <a:pt x="166" y="0"/>
                      <a:pt x="12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34" name="Google Shape;3034;p30"/>
              <p:cNvSpPr/>
              <p:nvPr/>
            </p:nvSpPr>
            <p:spPr>
              <a:xfrm>
                <a:off x="5843476" y="3059355"/>
                <a:ext cx="119333" cy="199643"/>
              </a:xfrm>
              <a:custGeom>
                <a:avLst/>
                <a:gdLst/>
                <a:ahLst/>
                <a:cxnLst/>
                <a:rect l="l" t="t" r="r" b="b"/>
                <a:pathLst>
                  <a:path w="6104" h="8529" extrusionOk="0">
                    <a:moveTo>
                      <a:pt x="5948" y="1"/>
                    </a:moveTo>
                    <a:cubicBezTo>
                      <a:pt x="5917" y="1"/>
                      <a:pt x="5886" y="15"/>
                      <a:pt x="5868" y="50"/>
                    </a:cubicBezTo>
                    <a:cubicBezTo>
                      <a:pt x="4441" y="2251"/>
                      <a:pt x="3035" y="4451"/>
                      <a:pt x="1468" y="6552"/>
                    </a:cubicBezTo>
                    <a:cubicBezTo>
                      <a:pt x="1013" y="7167"/>
                      <a:pt x="537" y="7762"/>
                      <a:pt x="61" y="8336"/>
                    </a:cubicBezTo>
                    <a:cubicBezTo>
                      <a:pt x="1" y="8427"/>
                      <a:pt x="66" y="8529"/>
                      <a:pt x="145" y="8529"/>
                    </a:cubicBezTo>
                    <a:cubicBezTo>
                      <a:pt x="170" y="8529"/>
                      <a:pt x="196" y="8519"/>
                      <a:pt x="220" y="8495"/>
                    </a:cubicBezTo>
                    <a:cubicBezTo>
                      <a:pt x="1904" y="6454"/>
                      <a:pt x="3391" y="4253"/>
                      <a:pt x="4838" y="2033"/>
                    </a:cubicBezTo>
                    <a:cubicBezTo>
                      <a:pt x="5234" y="1419"/>
                      <a:pt x="5651" y="785"/>
                      <a:pt x="6048" y="150"/>
                    </a:cubicBezTo>
                    <a:cubicBezTo>
                      <a:pt x="6103" y="80"/>
                      <a:pt x="6022" y="1"/>
                      <a:pt x="594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35" name="Google Shape;3035;p30"/>
              <p:cNvSpPr/>
              <p:nvPr/>
            </p:nvSpPr>
            <p:spPr>
              <a:xfrm>
                <a:off x="5842349" y="2975202"/>
                <a:ext cx="56049" cy="93803"/>
              </a:xfrm>
              <a:custGeom>
                <a:avLst/>
                <a:gdLst/>
                <a:ahLst/>
                <a:cxnLst/>
                <a:rect l="l" t="t" r="r" b="b"/>
                <a:pathLst>
                  <a:path w="3427" h="4803" extrusionOk="0">
                    <a:moveTo>
                      <a:pt x="3275" y="0"/>
                    </a:moveTo>
                    <a:cubicBezTo>
                      <a:pt x="3245" y="0"/>
                      <a:pt x="3214" y="12"/>
                      <a:pt x="3191" y="41"/>
                    </a:cubicBezTo>
                    <a:cubicBezTo>
                      <a:pt x="2339" y="1190"/>
                      <a:pt x="1784" y="2538"/>
                      <a:pt x="912" y="3688"/>
                    </a:cubicBezTo>
                    <a:cubicBezTo>
                      <a:pt x="674" y="4026"/>
                      <a:pt x="397" y="4343"/>
                      <a:pt x="80" y="4620"/>
                    </a:cubicBezTo>
                    <a:cubicBezTo>
                      <a:pt x="0" y="4699"/>
                      <a:pt x="84" y="4802"/>
                      <a:pt x="172" y="4802"/>
                    </a:cubicBezTo>
                    <a:cubicBezTo>
                      <a:pt x="194" y="4802"/>
                      <a:pt x="218" y="4795"/>
                      <a:pt x="238" y="4779"/>
                    </a:cubicBezTo>
                    <a:cubicBezTo>
                      <a:pt x="1309" y="3767"/>
                      <a:pt x="1943" y="2440"/>
                      <a:pt x="2676" y="1211"/>
                    </a:cubicBezTo>
                    <a:cubicBezTo>
                      <a:pt x="2894" y="834"/>
                      <a:pt x="3112" y="497"/>
                      <a:pt x="3370" y="160"/>
                    </a:cubicBezTo>
                    <a:cubicBezTo>
                      <a:pt x="3427" y="75"/>
                      <a:pt x="3352" y="0"/>
                      <a:pt x="327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36" name="Google Shape;3036;p30"/>
              <p:cNvSpPr/>
              <p:nvPr/>
            </p:nvSpPr>
            <p:spPr>
              <a:xfrm>
                <a:off x="5797825" y="2921315"/>
                <a:ext cx="47956" cy="79890"/>
              </a:xfrm>
              <a:custGeom>
                <a:avLst/>
                <a:gdLst/>
                <a:ahLst/>
                <a:cxnLst/>
                <a:rect l="l" t="t" r="r" b="b"/>
                <a:pathLst>
                  <a:path w="2453" h="3413" extrusionOk="0">
                    <a:moveTo>
                      <a:pt x="160" y="1"/>
                    </a:moveTo>
                    <a:cubicBezTo>
                      <a:pt x="85" y="1"/>
                      <a:pt x="1" y="75"/>
                      <a:pt x="57" y="160"/>
                    </a:cubicBezTo>
                    <a:cubicBezTo>
                      <a:pt x="771" y="1230"/>
                      <a:pt x="1503" y="2301"/>
                      <a:pt x="2217" y="3371"/>
                    </a:cubicBezTo>
                    <a:cubicBezTo>
                      <a:pt x="2240" y="3400"/>
                      <a:pt x="2271" y="3412"/>
                      <a:pt x="2302" y="3412"/>
                    </a:cubicBezTo>
                    <a:cubicBezTo>
                      <a:pt x="2378" y="3412"/>
                      <a:pt x="2453" y="3337"/>
                      <a:pt x="2396" y="3252"/>
                    </a:cubicBezTo>
                    <a:cubicBezTo>
                      <a:pt x="1683" y="2182"/>
                      <a:pt x="969" y="1112"/>
                      <a:pt x="235" y="41"/>
                    </a:cubicBezTo>
                    <a:cubicBezTo>
                      <a:pt x="218" y="13"/>
                      <a:pt x="190" y="1"/>
                      <a:pt x="16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37" name="Google Shape;3037;p30"/>
              <p:cNvSpPr/>
              <p:nvPr/>
            </p:nvSpPr>
            <p:spPr>
              <a:xfrm>
                <a:off x="5842342" y="2908700"/>
                <a:ext cx="4262" cy="974197"/>
              </a:xfrm>
              <a:custGeom>
                <a:avLst/>
                <a:gdLst/>
                <a:ahLst/>
                <a:cxnLst/>
                <a:rect l="l" t="t" r="r" b="b"/>
                <a:pathLst>
                  <a:path w="218" h="41619" extrusionOk="0">
                    <a:moveTo>
                      <a:pt x="109" y="1"/>
                    </a:moveTo>
                    <a:cubicBezTo>
                      <a:pt x="55" y="1"/>
                      <a:pt x="0" y="35"/>
                      <a:pt x="0" y="104"/>
                    </a:cubicBezTo>
                    <a:lnTo>
                      <a:pt x="0" y="16300"/>
                    </a:lnTo>
                    <a:lnTo>
                      <a:pt x="0" y="32415"/>
                    </a:lnTo>
                    <a:lnTo>
                      <a:pt x="0" y="41515"/>
                    </a:lnTo>
                    <a:cubicBezTo>
                      <a:pt x="0" y="41584"/>
                      <a:pt x="55" y="41618"/>
                      <a:pt x="109" y="41618"/>
                    </a:cubicBezTo>
                    <a:cubicBezTo>
                      <a:pt x="163" y="41618"/>
                      <a:pt x="218" y="41584"/>
                      <a:pt x="218" y="41515"/>
                    </a:cubicBezTo>
                    <a:lnTo>
                      <a:pt x="218" y="25319"/>
                    </a:lnTo>
                    <a:lnTo>
                      <a:pt x="218" y="9204"/>
                    </a:lnTo>
                    <a:lnTo>
                      <a:pt x="218" y="104"/>
                    </a:lnTo>
                    <a:cubicBezTo>
                      <a:pt x="218" y="35"/>
                      <a:pt x="163" y="1"/>
                      <a:pt x="10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grpSp>
        <p:nvGrpSpPr>
          <p:cNvPr id="3038" name="Google Shape;3038;p30"/>
          <p:cNvGrpSpPr/>
          <p:nvPr/>
        </p:nvGrpSpPr>
        <p:grpSpPr>
          <a:xfrm rot="9848423">
            <a:off x="410144" y="251011"/>
            <a:ext cx="1604509" cy="1450249"/>
            <a:chOff x="2401900" y="1895088"/>
            <a:chExt cx="1203300" cy="1087613"/>
          </a:xfrm>
        </p:grpSpPr>
        <p:sp>
          <p:nvSpPr>
            <p:cNvPr id="3039" name="Google Shape;3039;p30"/>
            <p:cNvSpPr/>
            <p:nvPr/>
          </p:nvSpPr>
          <p:spPr>
            <a:xfrm>
              <a:off x="2401900" y="1899500"/>
              <a:ext cx="1203300" cy="1083200"/>
            </a:xfrm>
            <a:custGeom>
              <a:avLst/>
              <a:gdLst/>
              <a:ahLst/>
              <a:cxnLst/>
              <a:rect l="l" t="t" r="r" b="b"/>
              <a:pathLst>
                <a:path w="48132" h="43328" extrusionOk="0">
                  <a:moveTo>
                    <a:pt x="0" y="1"/>
                  </a:moveTo>
                  <a:lnTo>
                    <a:pt x="0" y="1"/>
                  </a:lnTo>
                  <a:cubicBezTo>
                    <a:pt x="21" y="576"/>
                    <a:pt x="40" y="1131"/>
                    <a:pt x="60" y="1705"/>
                  </a:cubicBezTo>
                  <a:cubicBezTo>
                    <a:pt x="238" y="6661"/>
                    <a:pt x="555" y="11637"/>
                    <a:pt x="2141" y="16316"/>
                  </a:cubicBezTo>
                  <a:cubicBezTo>
                    <a:pt x="2141" y="16316"/>
                    <a:pt x="2954" y="16453"/>
                    <a:pt x="4087" y="16453"/>
                  </a:cubicBezTo>
                  <a:cubicBezTo>
                    <a:pt x="4923" y="16453"/>
                    <a:pt x="5933" y="16378"/>
                    <a:pt x="6919" y="16117"/>
                  </a:cubicBezTo>
                  <a:lnTo>
                    <a:pt x="6919" y="16117"/>
                  </a:lnTo>
                  <a:cubicBezTo>
                    <a:pt x="6919" y="16117"/>
                    <a:pt x="4718" y="17841"/>
                    <a:pt x="3192" y="18475"/>
                  </a:cubicBezTo>
                  <a:cubicBezTo>
                    <a:pt x="3192" y="18475"/>
                    <a:pt x="5590" y="22123"/>
                    <a:pt x="7672" y="24919"/>
                  </a:cubicBezTo>
                  <a:cubicBezTo>
                    <a:pt x="7672" y="24919"/>
                    <a:pt x="8603" y="24641"/>
                    <a:pt x="10427" y="23412"/>
                  </a:cubicBezTo>
                  <a:lnTo>
                    <a:pt x="10427" y="23412"/>
                  </a:lnTo>
                  <a:cubicBezTo>
                    <a:pt x="10427" y="23412"/>
                    <a:pt x="10249" y="24562"/>
                    <a:pt x="9396" y="26465"/>
                  </a:cubicBezTo>
                  <a:cubicBezTo>
                    <a:pt x="9396" y="26465"/>
                    <a:pt x="12409" y="29616"/>
                    <a:pt x="14808" y="31936"/>
                  </a:cubicBezTo>
                  <a:lnTo>
                    <a:pt x="17861" y="29655"/>
                  </a:lnTo>
                  <a:lnTo>
                    <a:pt x="17861" y="29655"/>
                  </a:lnTo>
                  <a:cubicBezTo>
                    <a:pt x="17861" y="29656"/>
                    <a:pt x="18139" y="31043"/>
                    <a:pt x="17385" y="33105"/>
                  </a:cubicBezTo>
                  <a:cubicBezTo>
                    <a:pt x="17385" y="33105"/>
                    <a:pt x="25198" y="37212"/>
                    <a:pt x="34368" y="37212"/>
                  </a:cubicBezTo>
                  <a:cubicBezTo>
                    <a:pt x="37081" y="37212"/>
                    <a:pt x="39914" y="36852"/>
                    <a:pt x="42698" y="35919"/>
                  </a:cubicBezTo>
                  <a:cubicBezTo>
                    <a:pt x="43015" y="36237"/>
                    <a:pt x="43313" y="36574"/>
                    <a:pt x="43631" y="36911"/>
                  </a:cubicBezTo>
                  <a:cubicBezTo>
                    <a:pt x="44979" y="38457"/>
                    <a:pt x="46287" y="40103"/>
                    <a:pt x="47257" y="41906"/>
                  </a:cubicBezTo>
                  <a:cubicBezTo>
                    <a:pt x="47495" y="42342"/>
                    <a:pt x="47714" y="42799"/>
                    <a:pt x="47912" y="43274"/>
                  </a:cubicBezTo>
                  <a:cubicBezTo>
                    <a:pt x="47931" y="43312"/>
                    <a:pt x="47961" y="43327"/>
                    <a:pt x="47991" y="43327"/>
                  </a:cubicBezTo>
                  <a:cubicBezTo>
                    <a:pt x="48059" y="43327"/>
                    <a:pt x="48131" y="43250"/>
                    <a:pt x="48090" y="43156"/>
                  </a:cubicBezTo>
                  <a:cubicBezTo>
                    <a:pt x="47297" y="41272"/>
                    <a:pt x="46108" y="39587"/>
                    <a:pt x="44820" y="38002"/>
                  </a:cubicBezTo>
                  <a:cubicBezTo>
                    <a:pt x="44186" y="37228"/>
                    <a:pt x="43531" y="36474"/>
                    <a:pt x="42838" y="35742"/>
                  </a:cubicBezTo>
                  <a:cubicBezTo>
                    <a:pt x="44384" y="25830"/>
                    <a:pt x="38139" y="19704"/>
                    <a:pt x="38139" y="19704"/>
                  </a:cubicBezTo>
                  <a:cubicBezTo>
                    <a:pt x="37049" y="20973"/>
                    <a:pt x="35345" y="21330"/>
                    <a:pt x="35345" y="21330"/>
                  </a:cubicBezTo>
                  <a:cubicBezTo>
                    <a:pt x="36257" y="20042"/>
                    <a:pt x="36851" y="18100"/>
                    <a:pt x="36851" y="18100"/>
                  </a:cubicBezTo>
                  <a:cubicBezTo>
                    <a:pt x="33957" y="14254"/>
                    <a:pt x="29893" y="11974"/>
                    <a:pt x="29893" y="11974"/>
                  </a:cubicBezTo>
                  <a:cubicBezTo>
                    <a:pt x="28584" y="13639"/>
                    <a:pt x="26919" y="15145"/>
                    <a:pt x="26919" y="15145"/>
                  </a:cubicBezTo>
                  <a:cubicBezTo>
                    <a:pt x="27316" y="13421"/>
                    <a:pt x="27376" y="10527"/>
                    <a:pt x="27376" y="10527"/>
                  </a:cubicBezTo>
                  <a:cubicBezTo>
                    <a:pt x="25135" y="8802"/>
                    <a:pt x="19407" y="6682"/>
                    <a:pt x="19407" y="6682"/>
                  </a:cubicBezTo>
                  <a:cubicBezTo>
                    <a:pt x="18514" y="8228"/>
                    <a:pt x="16434" y="9853"/>
                    <a:pt x="16434" y="9853"/>
                  </a:cubicBezTo>
                  <a:cubicBezTo>
                    <a:pt x="16989" y="7771"/>
                    <a:pt x="17246" y="5392"/>
                    <a:pt x="17246" y="5392"/>
                  </a:cubicBezTo>
                  <a:cubicBezTo>
                    <a:pt x="17246" y="5392"/>
                    <a:pt x="12528" y="2538"/>
                    <a:pt x="8286" y="2221"/>
                  </a:cubicBezTo>
                  <a:cubicBezTo>
                    <a:pt x="4025" y="1924"/>
                    <a:pt x="0" y="1"/>
                    <a:pt x="0" y="1"/>
                  </a:cubicBezTo>
                  <a:close/>
                </a:path>
              </a:pathLst>
            </a:custGeom>
            <a:solidFill>
              <a:schemeClr val="dk1"/>
            </a:solidFill>
            <a:ln w="152400" cap="flat" cmpd="sng">
              <a:solidFill>
                <a:schemeClr val="lt2"/>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nvGrpSpPr>
            <p:cNvPr id="3040" name="Google Shape;3040;p30"/>
            <p:cNvGrpSpPr/>
            <p:nvPr/>
          </p:nvGrpSpPr>
          <p:grpSpPr>
            <a:xfrm>
              <a:off x="2402050" y="1895088"/>
              <a:ext cx="1156651" cy="1051648"/>
              <a:chOff x="3295800" y="1931075"/>
              <a:chExt cx="1156651" cy="1051648"/>
            </a:xfrm>
          </p:grpSpPr>
          <p:sp>
            <p:nvSpPr>
              <p:cNvPr id="3041" name="Google Shape;3041;p30"/>
              <p:cNvSpPr/>
              <p:nvPr/>
            </p:nvSpPr>
            <p:spPr>
              <a:xfrm>
                <a:off x="3295800" y="1931075"/>
                <a:ext cx="1111075" cy="930525"/>
              </a:xfrm>
              <a:custGeom>
                <a:avLst/>
                <a:gdLst/>
                <a:ahLst/>
                <a:cxnLst/>
                <a:rect l="l" t="t" r="r" b="b"/>
                <a:pathLst>
                  <a:path w="44443" h="37221" extrusionOk="0">
                    <a:moveTo>
                      <a:pt x="0" y="0"/>
                    </a:moveTo>
                    <a:lnTo>
                      <a:pt x="59" y="1726"/>
                    </a:lnTo>
                    <a:cubicBezTo>
                      <a:pt x="238" y="6661"/>
                      <a:pt x="555" y="11656"/>
                      <a:pt x="2141" y="16334"/>
                    </a:cubicBezTo>
                    <a:cubicBezTo>
                      <a:pt x="2141" y="16334"/>
                      <a:pt x="2944" y="16464"/>
                      <a:pt x="4064" y="16464"/>
                    </a:cubicBezTo>
                    <a:cubicBezTo>
                      <a:pt x="4905" y="16464"/>
                      <a:pt x="5924" y="16391"/>
                      <a:pt x="6918" y="16136"/>
                    </a:cubicBezTo>
                    <a:lnTo>
                      <a:pt x="6918" y="16136"/>
                    </a:lnTo>
                    <a:cubicBezTo>
                      <a:pt x="6918" y="16136"/>
                      <a:pt x="4718" y="17841"/>
                      <a:pt x="3191" y="18475"/>
                    </a:cubicBezTo>
                    <a:cubicBezTo>
                      <a:pt x="3191" y="18475"/>
                      <a:pt x="5590" y="22143"/>
                      <a:pt x="7671" y="24937"/>
                    </a:cubicBezTo>
                    <a:cubicBezTo>
                      <a:pt x="7671" y="24937"/>
                      <a:pt x="8603" y="24660"/>
                      <a:pt x="10427" y="23431"/>
                    </a:cubicBezTo>
                    <a:lnTo>
                      <a:pt x="10427" y="23431"/>
                    </a:lnTo>
                    <a:cubicBezTo>
                      <a:pt x="10427" y="23431"/>
                      <a:pt x="10248" y="24561"/>
                      <a:pt x="9396" y="26483"/>
                    </a:cubicBezTo>
                    <a:cubicBezTo>
                      <a:pt x="9396" y="26483"/>
                      <a:pt x="12409" y="29636"/>
                      <a:pt x="14807" y="31955"/>
                    </a:cubicBezTo>
                    <a:lnTo>
                      <a:pt x="17860" y="29655"/>
                    </a:lnTo>
                    <a:lnTo>
                      <a:pt x="17860" y="29655"/>
                    </a:lnTo>
                    <a:cubicBezTo>
                      <a:pt x="17860" y="29655"/>
                      <a:pt x="18137" y="31063"/>
                      <a:pt x="17384" y="33125"/>
                    </a:cubicBezTo>
                    <a:cubicBezTo>
                      <a:pt x="17384" y="33125"/>
                      <a:pt x="25178" y="37221"/>
                      <a:pt x="34337" y="37221"/>
                    </a:cubicBezTo>
                    <a:cubicBezTo>
                      <a:pt x="37099" y="37221"/>
                      <a:pt x="39984" y="36848"/>
                      <a:pt x="42817" y="35879"/>
                    </a:cubicBezTo>
                    <a:cubicBezTo>
                      <a:pt x="44443" y="25889"/>
                      <a:pt x="38139" y="19704"/>
                      <a:pt x="38139" y="19704"/>
                    </a:cubicBezTo>
                    <a:cubicBezTo>
                      <a:pt x="37048" y="20993"/>
                      <a:pt x="35343" y="21350"/>
                      <a:pt x="35343" y="21350"/>
                    </a:cubicBezTo>
                    <a:cubicBezTo>
                      <a:pt x="36255" y="20061"/>
                      <a:pt x="36850" y="18099"/>
                      <a:pt x="36850" y="18099"/>
                    </a:cubicBezTo>
                    <a:cubicBezTo>
                      <a:pt x="33956" y="14273"/>
                      <a:pt x="29893" y="11994"/>
                      <a:pt x="29893" y="11994"/>
                    </a:cubicBezTo>
                    <a:cubicBezTo>
                      <a:pt x="28585" y="13638"/>
                      <a:pt x="26920" y="15145"/>
                      <a:pt x="26920" y="15145"/>
                    </a:cubicBezTo>
                    <a:cubicBezTo>
                      <a:pt x="27316" y="13440"/>
                      <a:pt x="27375" y="10546"/>
                      <a:pt x="27375" y="10546"/>
                    </a:cubicBezTo>
                    <a:cubicBezTo>
                      <a:pt x="25136" y="8822"/>
                      <a:pt x="19406" y="6700"/>
                      <a:pt x="19406" y="6700"/>
                    </a:cubicBezTo>
                    <a:cubicBezTo>
                      <a:pt x="18515" y="8227"/>
                      <a:pt x="16433" y="9853"/>
                      <a:pt x="16433" y="9853"/>
                    </a:cubicBezTo>
                    <a:cubicBezTo>
                      <a:pt x="16988" y="7791"/>
                      <a:pt x="17246" y="5413"/>
                      <a:pt x="17246" y="5413"/>
                    </a:cubicBezTo>
                    <a:cubicBezTo>
                      <a:pt x="17246" y="5413"/>
                      <a:pt x="12528" y="2538"/>
                      <a:pt x="8286" y="2241"/>
                    </a:cubicBezTo>
                    <a:cubicBezTo>
                      <a:pt x="4024" y="1924"/>
                      <a:pt x="0" y="0"/>
                      <a:pt x="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42" name="Google Shape;3042;p30"/>
              <p:cNvSpPr/>
              <p:nvPr/>
            </p:nvSpPr>
            <p:spPr>
              <a:xfrm>
                <a:off x="3371377" y="2028475"/>
                <a:ext cx="989373" cy="786271"/>
              </a:xfrm>
              <a:custGeom>
                <a:avLst/>
                <a:gdLst/>
                <a:ahLst/>
                <a:cxnLst/>
                <a:rect l="l" t="t" r="r" b="b"/>
                <a:pathLst>
                  <a:path w="37494" h="29487" extrusionOk="0">
                    <a:moveTo>
                      <a:pt x="1" y="1"/>
                    </a:moveTo>
                    <a:lnTo>
                      <a:pt x="1" y="1"/>
                    </a:lnTo>
                    <a:cubicBezTo>
                      <a:pt x="9247" y="27141"/>
                      <a:pt x="30385" y="29486"/>
                      <a:pt x="36060" y="29486"/>
                    </a:cubicBezTo>
                    <a:cubicBezTo>
                      <a:pt x="36980" y="29486"/>
                      <a:pt x="37493" y="29425"/>
                      <a:pt x="37485" y="29397"/>
                    </a:cubicBezTo>
                    <a:cubicBezTo>
                      <a:pt x="30726" y="10348"/>
                      <a:pt x="1" y="1"/>
                      <a:pt x="1" y="1"/>
                    </a:cubicBezTo>
                    <a:close/>
                  </a:path>
                </a:pathLst>
              </a:custGeom>
              <a:solidFill>
                <a:srgbClr val="191919">
                  <a:alpha val="128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43" name="Google Shape;3043;p30"/>
              <p:cNvSpPr/>
              <p:nvPr/>
            </p:nvSpPr>
            <p:spPr>
              <a:xfrm>
                <a:off x="3601474" y="2047537"/>
                <a:ext cx="54905" cy="195530"/>
              </a:xfrm>
              <a:custGeom>
                <a:avLst/>
                <a:gdLst/>
                <a:ahLst/>
                <a:cxnLst/>
                <a:rect l="l" t="t" r="r" b="b"/>
                <a:pathLst>
                  <a:path w="2924" h="10413" extrusionOk="0">
                    <a:moveTo>
                      <a:pt x="2785" y="1"/>
                    </a:moveTo>
                    <a:cubicBezTo>
                      <a:pt x="2745" y="1"/>
                      <a:pt x="2708" y="20"/>
                      <a:pt x="2701" y="66"/>
                    </a:cubicBezTo>
                    <a:cubicBezTo>
                      <a:pt x="2205" y="2762"/>
                      <a:pt x="1551" y="5437"/>
                      <a:pt x="738" y="8054"/>
                    </a:cubicBezTo>
                    <a:cubicBezTo>
                      <a:pt x="521" y="8807"/>
                      <a:pt x="283" y="9541"/>
                      <a:pt x="24" y="10274"/>
                    </a:cubicBezTo>
                    <a:cubicBezTo>
                      <a:pt x="0" y="10358"/>
                      <a:pt x="63" y="10413"/>
                      <a:pt x="125" y="10413"/>
                    </a:cubicBezTo>
                    <a:cubicBezTo>
                      <a:pt x="166" y="10413"/>
                      <a:pt x="207" y="10389"/>
                      <a:pt x="222" y="10334"/>
                    </a:cubicBezTo>
                    <a:cubicBezTo>
                      <a:pt x="1115" y="7737"/>
                      <a:pt x="1848" y="5101"/>
                      <a:pt x="2443" y="2424"/>
                    </a:cubicBezTo>
                    <a:cubicBezTo>
                      <a:pt x="2622" y="1652"/>
                      <a:pt x="2760" y="898"/>
                      <a:pt x="2899" y="125"/>
                    </a:cubicBezTo>
                    <a:cubicBezTo>
                      <a:pt x="2924" y="51"/>
                      <a:pt x="2850" y="1"/>
                      <a:pt x="278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44" name="Google Shape;3044;p30"/>
              <p:cNvSpPr/>
              <p:nvPr/>
            </p:nvSpPr>
            <p:spPr>
              <a:xfrm>
                <a:off x="3566492" y="2035275"/>
                <a:ext cx="38813" cy="173917"/>
              </a:xfrm>
              <a:custGeom>
                <a:avLst/>
                <a:gdLst/>
                <a:ahLst/>
                <a:cxnLst/>
                <a:rect l="l" t="t" r="r" b="b"/>
                <a:pathLst>
                  <a:path w="2067" h="9262" extrusionOk="0">
                    <a:moveTo>
                      <a:pt x="1965" y="0"/>
                    </a:moveTo>
                    <a:cubicBezTo>
                      <a:pt x="1913" y="0"/>
                      <a:pt x="1858" y="35"/>
                      <a:pt x="1848" y="104"/>
                    </a:cubicBezTo>
                    <a:cubicBezTo>
                      <a:pt x="1630" y="2482"/>
                      <a:pt x="1213" y="4861"/>
                      <a:pt x="600" y="7181"/>
                    </a:cubicBezTo>
                    <a:cubicBezTo>
                      <a:pt x="420" y="7834"/>
                      <a:pt x="222" y="8489"/>
                      <a:pt x="24" y="9124"/>
                    </a:cubicBezTo>
                    <a:cubicBezTo>
                      <a:pt x="0" y="9207"/>
                      <a:pt x="63" y="9262"/>
                      <a:pt x="125" y="9262"/>
                    </a:cubicBezTo>
                    <a:cubicBezTo>
                      <a:pt x="166" y="9262"/>
                      <a:pt x="206" y="9238"/>
                      <a:pt x="222" y="9182"/>
                    </a:cubicBezTo>
                    <a:cubicBezTo>
                      <a:pt x="956" y="6883"/>
                      <a:pt x="1491" y="4504"/>
                      <a:pt x="1829" y="2107"/>
                    </a:cubicBezTo>
                    <a:cubicBezTo>
                      <a:pt x="1927" y="1433"/>
                      <a:pt x="1987" y="759"/>
                      <a:pt x="2066" y="104"/>
                    </a:cubicBezTo>
                    <a:cubicBezTo>
                      <a:pt x="2066" y="35"/>
                      <a:pt x="2017" y="0"/>
                      <a:pt x="196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45" name="Google Shape;3045;p30"/>
              <p:cNvSpPr/>
              <p:nvPr/>
            </p:nvSpPr>
            <p:spPr>
              <a:xfrm>
                <a:off x="3440775" y="2290111"/>
                <a:ext cx="216054" cy="20993"/>
              </a:xfrm>
              <a:custGeom>
                <a:avLst/>
                <a:gdLst/>
                <a:ahLst/>
                <a:cxnLst/>
                <a:rect l="l" t="t" r="r" b="b"/>
                <a:pathLst>
                  <a:path w="11506" h="1118" extrusionOk="0">
                    <a:moveTo>
                      <a:pt x="11373" y="1"/>
                    </a:moveTo>
                    <a:cubicBezTo>
                      <a:pt x="11362" y="1"/>
                      <a:pt x="11351" y="2"/>
                      <a:pt x="11338" y="6"/>
                    </a:cubicBezTo>
                    <a:cubicBezTo>
                      <a:pt x="8652" y="622"/>
                      <a:pt x="5895" y="921"/>
                      <a:pt x="3134" y="921"/>
                    </a:cubicBezTo>
                    <a:cubicBezTo>
                      <a:pt x="2962" y="921"/>
                      <a:pt x="2789" y="920"/>
                      <a:pt x="2616" y="918"/>
                    </a:cubicBezTo>
                    <a:cubicBezTo>
                      <a:pt x="1784" y="899"/>
                      <a:pt x="951" y="839"/>
                      <a:pt x="138" y="780"/>
                    </a:cubicBezTo>
                    <a:cubicBezTo>
                      <a:pt x="132" y="779"/>
                      <a:pt x="126" y="779"/>
                      <a:pt x="120" y="779"/>
                    </a:cubicBezTo>
                    <a:cubicBezTo>
                      <a:pt x="0" y="779"/>
                      <a:pt x="6" y="978"/>
                      <a:pt x="138" y="978"/>
                    </a:cubicBezTo>
                    <a:cubicBezTo>
                      <a:pt x="1197" y="1071"/>
                      <a:pt x="2259" y="1117"/>
                      <a:pt x="3320" y="1117"/>
                    </a:cubicBezTo>
                    <a:cubicBezTo>
                      <a:pt x="5199" y="1117"/>
                      <a:pt x="7078" y="972"/>
                      <a:pt x="8939" y="680"/>
                    </a:cubicBezTo>
                    <a:cubicBezTo>
                      <a:pt x="9772" y="542"/>
                      <a:pt x="10585" y="383"/>
                      <a:pt x="11397" y="204"/>
                    </a:cubicBezTo>
                    <a:cubicBezTo>
                      <a:pt x="11505" y="168"/>
                      <a:pt x="11482" y="1"/>
                      <a:pt x="1137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46" name="Google Shape;3046;p30"/>
              <p:cNvSpPr/>
              <p:nvPr/>
            </p:nvSpPr>
            <p:spPr>
              <a:xfrm>
                <a:off x="3437790" y="2269090"/>
                <a:ext cx="195324" cy="17163"/>
              </a:xfrm>
              <a:custGeom>
                <a:avLst/>
                <a:gdLst/>
                <a:ahLst/>
                <a:cxnLst/>
                <a:rect l="l" t="t" r="r" b="b"/>
                <a:pathLst>
                  <a:path w="10402" h="914" extrusionOk="0">
                    <a:moveTo>
                      <a:pt x="10244" y="1"/>
                    </a:moveTo>
                    <a:cubicBezTo>
                      <a:pt x="10239" y="1"/>
                      <a:pt x="10234" y="1"/>
                      <a:pt x="10229" y="2"/>
                    </a:cubicBezTo>
                    <a:cubicBezTo>
                      <a:pt x="7612" y="378"/>
                      <a:pt x="4996" y="597"/>
                      <a:pt x="2379" y="676"/>
                    </a:cubicBezTo>
                    <a:cubicBezTo>
                      <a:pt x="1626" y="695"/>
                      <a:pt x="891" y="716"/>
                      <a:pt x="138" y="716"/>
                    </a:cubicBezTo>
                    <a:cubicBezTo>
                      <a:pt x="0" y="716"/>
                      <a:pt x="0" y="914"/>
                      <a:pt x="138" y="914"/>
                    </a:cubicBezTo>
                    <a:cubicBezTo>
                      <a:pt x="2794" y="914"/>
                      <a:pt x="5451" y="774"/>
                      <a:pt x="8088" y="478"/>
                    </a:cubicBezTo>
                    <a:cubicBezTo>
                      <a:pt x="8821" y="398"/>
                      <a:pt x="9555" y="319"/>
                      <a:pt x="10287" y="219"/>
                    </a:cubicBezTo>
                    <a:cubicBezTo>
                      <a:pt x="10401" y="201"/>
                      <a:pt x="10353" y="1"/>
                      <a:pt x="1024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47" name="Google Shape;3047;p30"/>
              <p:cNvSpPr/>
              <p:nvPr/>
            </p:nvSpPr>
            <p:spPr>
              <a:xfrm>
                <a:off x="3423462" y="2177081"/>
                <a:ext cx="122636" cy="9783"/>
              </a:xfrm>
              <a:custGeom>
                <a:avLst/>
                <a:gdLst/>
                <a:ahLst/>
                <a:cxnLst/>
                <a:rect l="l" t="t" r="r" b="b"/>
                <a:pathLst>
                  <a:path w="6531" h="521" extrusionOk="0">
                    <a:moveTo>
                      <a:pt x="140" y="0"/>
                    </a:moveTo>
                    <a:cubicBezTo>
                      <a:pt x="41" y="0"/>
                      <a:pt x="1" y="186"/>
                      <a:pt x="129" y="203"/>
                    </a:cubicBezTo>
                    <a:cubicBezTo>
                      <a:pt x="1139" y="382"/>
                      <a:pt x="2170" y="462"/>
                      <a:pt x="3221" y="481"/>
                    </a:cubicBezTo>
                    <a:cubicBezTo>
                      <a:pt x="4271" y="501"/>
                      <a:pt x="5322" y="501"/>
                      <a:pt x="6393" y="520"/>
                    </a:cubicBezTo>
                    <a:cubicBezTo>
                      <a:pt x="6531" y="520"/>
                      <a:pt x="6531" y="303"/>
                      <a:pt x="6393" y="303"/>
                    </a:cubicBezTo>
                    <a:cubicBezTo>
                      <a:pt x="5341" y="303"/>
                      <a:pt x="4311" y="282"/>
                      <a:pt x="3261" y="263"/>
                    </a:cubicBezTo>
                    <a:cubicBezTo>
                      <a:pt x="2230" y="263"/>
                      <a:pt x="1199" y="184"/>
                      <a:pt x="169" y="5"/>
                    </a:cubicBezTo>
                    <a:cubicBezTo>
                      <a:pt x="159" y="2"/>
                      <a:pt x="149" y="0"/>
                      <a:pt x="14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48" name="Google Shape;3048;p30"/>
              <p:cNvSpPr/>
              <p:nvPr/>
            </p:nvSpPr>
            <p:spPr>
              <a:xfrm>
                <a:off x="3732945" y="2143563"/>
                <a:ext cx="30213" cy="211904"/>
              </a:xfrm>
              <a:custGeom>
                <a:avLst/>
                <a:gdLst/>
                <a:ahLst/>
                <a:cxnLst/>
                <a:rect l="l" t="t" r="r" b="b"/>
                <a:pathLst>
                  <a:path w="1609" h="11285" extrusionOk="0">
                    <a:moveTo>
                      <a:pt x="1507" y="1"/>
                    </a:moveTo>
                    <a:cubicBezTo>
                      <a:pt x="1455" y="1"/>
                      <a:pt x="1400" y="36"/>
                      <a:pt x="1400" y="105"/>
                    </a:cubicBezTo>
                    <a:cubicBezTo>
                      <a:pt x="1341" y="2999"/>
                      <a:pt x="1064" y="5894"/>
                      <a:pt x="528" y="8748"/>
                    </a:cubicBezTo>
                    <a:cubicBezTo>
                      <a:pt x="369" y="9541"/>
                      <a:pt x="210" y="10353"/>
                      <a:pt x="12" y="11146"/>
                    </a:cubicBezTo>
                    <a:cubicBezTo>
                      <a:pt x="1" y="11230"/>
                      <a:pt x="68" y="11285"/>
                      <a:pt x="132" y="11285"/>
                    </a:cubicBezTo>
                    <a:cubicBezTo>
                      <a:pt x="175" y="11285"/>
                      <a:pt x="215" y="11261"/>
                      <a:pt x="231" y="11206"/>
                    </a:cubicBezTo>
                    <a:cubicBezTo>
                      <a:pt x="884" y="8371"/>
                      <a:pt x="1321" y="5477"/>
                      <a:pt x="1500" y="2563"/>
                    </a:cubicBezTo>
                    <a:cubicBezTo>
                      <a:pt x="1558" y="1750"/>
                      <a:pt x="1598" y="938"/>
                      <a:pt x="1598" y="105"/>
                    </a:cubicBezTo>
                    <a:cubicBezTo>
                      <a:pt x="1608" y="36"/>
                      <a:pt x="1559" y="1"/>
                      <a:pt x="150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49" name="Google Shape;3049;p30"/>
              <p:cNvSpPr/>
              <p:nvPr/>
            </p:nvSpPr>
            <p:spPr>
              <a:xfrm>
                <a:off x="3759732" y="2141620"/>
                <a:ext cx="95146" cy="229668"/>
              </a:xfrm>
              <a:custGeom>
                <a:avLst/>
                <a:gdLst/>
                <a:ahLst/>
                <a:cxnLst/>
                <a:rect l="l" t="t" r="r" b="b"/>
                <a:pathLst>
                  <a:path w="5067" h="12231" extrusionOk="0">
                    <a:moveTo>
                      <a:pt x="4962" y="0"/>
                    </a:moveTo>
                    <a:cubicBezTo>
                      <a:pt x="4908" y="0"/>
                      <a:pt x="4848" y="35"/>
                      <a:pt x="4838" y="104"/>
                    </a:cubicBezTo>
                    <a:cubicBezTo>
                      <a:pt x="4719" y="1729"/>
                      <a:pt x="4164" y="3296"/>
                      <a:pt x="3511" y="4782"/>
                    </a:cubicBezTo>
                    <a:cubicBezTo>
                      <a:pt x="2837" y="6349"/>
                      <a:pt x="2083" y="7874"/>
                      <a:pt x="1330" y="9421"/>
                    </a:cubicBezTo>
                    <a:cubicBezTo>
                      <a:pt x="913" y="10313"/>
                      <a:pt x="477" y="11186"/>
                      <a:pt x="41" y="12077"/>
                    </a:cubicBezTo>
                    <a:cubicBezTo>
                      <a:pt x="1" y="12158"/>
                      <a:pt x="71" y="12230"/>
                      <a:pt x="138" y="12230"/>
                    </a:cubicBezTo>
                    <a:cubicBezTo>
                      <a:pt x="170" y="12230"/>
                      <a:pt x="201" y="12214"/>
                      <a:pt x="220" y="12177"/>
                    </a:cubicBezTo>
                    <a:cubicBezTo>
                      <a:pt x="1013" y="10591"/>
                      <a:pt x="1785" y="8984"/>
                      <a:pt x="2538" y="7380"/>
                    </a:cubicBezTo>
                    <a:cubicBezTo>
                      <a:pt x="3252" y="5892"/>
                      <a:pt x="3986" y="4386"/>
                      <a:pt x="4502" y="2800"/>
                    </a:cubicBezTo>
                    <a:cubicBezTo>
                      <a:pt x="4779" y="1928"/>
                      <a:pt x="4977" y="1016"/>
                      <a:pt x="5057" y="104"/>
                    </a:cubicBezTo>
                    <a:cubicBezTo>
                      <a:pt x="5066" y="35"/>
                      <a:pt x="5017" y="0"/>
                      <a:pt x="496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50" name="Google Shape;3050;p30"/>
              <p:cNvSpPr/>
              <p:nvPr/>
            </p:nvSpPr>
            <p:spPr>
              <a:xfrm>
                <a:off x="3790246" y="2166162"/>
                <a:ext cx="114637" cy="227396"/>
              </a:xfrm>
              <a:custGeom>
                <a:avLst/>
                <a:gdLst/>
                <a:ahLst/>
                <a:cxnLst/>
                <a:rect l="l" t="t" r="r" b="b"/>
                <a:pathLst>
                  <a:path w="6105" h="12110" extrusionOk="0">
                    <a:moveTo>
                      <a:pt x="5976" y="1"/>
                    </a:moveTo>
                    <a:cubicBezTo>
                      <a:pt x="5935" y="1"/>
                      <a:pt x="5892" y="20"/>
                      <a:pt x="5869" y="66"/>
                    </a:cubicBezTo>
                    <a:cubicBezTo>
                      <a:pt x="5176" y="1731"/>
                      <a:pt x="4462" y="3396"/>
                      <a:pt x="3749" y="5042"/>
                    </a:cubicBezTo>
                    <a:cubicBezTo>
                      <a:pt x="3392" y="5854"/>
                      <a:pt x="3015" y="6686"/>
                      <a:pt x="2639" y="7500"/>
                    </a:cubicBezTo>
                    <a:cubicBezTo>
                      <a:pt x="2301" y="8232"/>
                      <a:pt x="1965" y="8967"/>
                      <a:pt x="1587" y="9680"/>
                    </a:cubicBezTo>
                    <a:cubicBezTo>
                      <a:pt x="1151" y="10473"/>
                      <a:pt x="676" y="11246"/>
                      <a:pt x="62" y="11919"/>
                    </a:cubicBezTo>
                    <a:cubicBezTo>
                      <a:pt x="0" y="11997"/>
                      <a:pt x="70" y="12110"/>
                      <a:pt x="150" y="12110"/>
                    </a:cubicBezTo>
                    <a:cubicBezTo>
                      <a:pt x="174" y="12110"/>
                      <a:pt x="198" y="12100"/>
                      <a:pt x="220" y="12078"/>
                    </a:cubicBezTo>
                    <a:cubicBezTo>
                      <a:pt x="1291" y="10849"/>
                      <a:pt x="2023" y="9382"/>
                      <a:pt x="2678" y="7915"/>
                    </a:cubicBezTo>
                    <a:cubicBezTo>
                      <a:pt x="3432" y="6271"/>
                      <a:pt x="4164" y="4606"/>
                      <a:pt x="4878" y="2960"/>
                    </a:cubicBezTo>
                    <a:cubicBezTo>
                      <a:pt x="5274" y="2008"/>
                      <a:pt x="5671" y="1077"/>
                      <a:pt x="6067" y="126"/>
                    </a:cubicBezTo>
                    <a:cubicBezTo>
                      <a:pt x="6105" y="52"/>
                      <a:pt x="6043" y="1"/>
                      <a:pt x="597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51" name="Google Shape;3051;p30"/>
              <p:cNvSpPr/>
              <p:nvPr/>
            </p:nvSpPr>
            <p:spPr>
              <a:xfrm>
                <a:off x="3513614" y="2338651"/>
                <a:ext cx="203342" cy="114073"/>
              </a:xfrm>
              <a:custGeom>
                <a:avLst/>
                <a:gdLst/>
                <a:ahLst/>
                <a:cxnLst/>
                <a:rect l="l" t="t" r="r" b="b"/>
                <a:pathLst>
                  <a:path w="10829" h="6075" extrusionOk="0">
                    <a:moveTo>
                      <a:pt x="10667" y="0"/>
                    </a:moveTo>
                    <a:cubicBezTo>
                      <a:pt x="10649" y="0"/>
                      <a:pt x="10630" y="6"/>
                      <a:pt x="10610" y="19"/>
                    </a:cubicBezTo>
                    <a:cubicBezTo>
                      <a:pt x="7994" y="1703"/>
                      <a:pt x="5338" y="3388"/>
                      <a:pt x="2543" y="4776"/>
                    </a:cubicBezTo>
                    <a:cubicBezTo>
                      <a:pt x="1730" y="5152"/>
                      <a:pt x="937" y="5529"/>
                      <a:pt x="104" y="5865"/>
                    </a:cubicBezTo>
                    <a:cubicBezTo>
                      <a:pt x="1" y="5918"/>
                      <a:pt x="33" y="6075"/>
                      <a:pt x="122" y="6075"/>
                    </a:cubicBezTo>
                    <a:cubicBezTo>
                      <a:pt x="135" y="6075"/>
                      <a:pt x="149" y="6072"/>
                      <a:pt x="165" y="6064"/>
                    </a:cubicBezTo>
                    <a:cubicBezTo>
                      <a:pt x="3078" y="4874"/>
                      <a:pt x="5813" y="3289"/>
                      <a:pt x="8490" y="1623"/>
                    </a:cubicBezTo>
                    <a:cubicBezTo>
                      <a:pt x="9243" y="1148"/>
                      <a:pt x="9976" y="672"/>
                      <a:pt x="10729" y="196"/>
                    </a:cubicBezTo>
                    <a:cubicBezTo>
                      <a:pt x="10829" y="147"/>
                      <a:pt x="10762" y="0"/>
                      <a:pt x="1066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52" name="Google Shape;3052;p30"/>
              <p:cNvSpPr/>
              <p:nvPr/>
            </p:nvSpPr>
            <p:spPr>
              <a:xfrm>
                <a:off x="3609755" y="2415075"/>
                <a:ext cx="222269" cy="170331"/>
              </a:xfrm>
              <a:custGeom>
                <a:avLst/>
                <a:gdLst/>
                <a:ahLst/>
                <a:cxnLst/>
                <a:rect l="l" t="t" r="r" b="b"/>
                <a:pathLst>
                  <a:path w="11837" h="9071" extrusionOk="0">
                    <a:moveTo>
                      <a:pt x="11686" y="0"/>
                    </a:moveTo>
                    <a:cubicBezTo>
                      <a:pt x="11663" y="0"/>
                      <a:pt x="11638" y="10"/>
                      <a:pt x="11616" y="32"/>
                    </a:cubicBezTo>
                    <a:cubicBezTo>
                      <a:pt x="10427" y="1380"/>
                      <a:pt x="9000" y="2450"/>
                      <a:pt x="7552" y="3500"/>
                    </a:cubicBezTo>
                    <a:cubicBezTo>
                      <a:pt x="5966" y="4631"/>
                      <a:pt x="4401" y="5781"/>
                      <a:pt x="2815" y="6910"/>
                    </a:cubicBezTo>
                    <a:cubicBezTo>
                      <a:pt x="1903" y="7565"/>
                      <a:pt x="1010" y="8218"/>
                      <a:pt x="99" y="8873"/>
                    </a:cubicBezTo>
                    <a:cubicBezTo>
                      <a:pt x="1" y="8938"/>
                      <a:pt x="64" y="9071"/>
                      <a:pt x="146" y="9071"/>
                    </a:cubicBezTo>
                    <a:cubicBezTo>
                      <a:pt x="163" y="9071"/>
                      <a:pt x="181" y="9065"/>
                      <a:pt x="199" y="9051"/>
                    </a:cubicBezTo>
                    <a:cubicBezTo>
                      <a:pt x="1824" y="7882"/>
                      <a:pt x="3429" y="6732"/>
                      <a:pt x="5035" y="5562"/>
                    </a:cubicBezTo>
                    <a:cubicBezTo>
                      <a:pt x="6542" y="4472"/>
                      <a:pt x="8107" y="3421"/>
                      <a:pt x="9555" y="2252"/>
                    </a:cubicBezTo>
                    <a:cubicBezTo>
                      <a:pt x="10348" y="1618"/>
                      <a:pt x="11101" y="944"/>
                      <a:pt x="11775" y="191"/>
                    </a:cubicBezTo>
                    <a:cubicBezTo>
                      <a:pt x="11837" y="113"/>
                      <a:pt x="11766" y="0"/>
                      <a:pt x="1168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53" name="Google Shape;3053;p30"/>
              <p:cNvSpPr/>
              <p:nvPr/>
            </p:nvSpPr>
            <p:spPr>
              <a:xfrm>
                <a:off x="3687176" y="2432706"/>
                <a:ext cx="29406" cy="25857"/>
              </a:xfrm>
              <a:custGeom>
                <a:avLst/>
                <a:gdLst/>
                <a:ahLst/>
                <a:cxnLst/>
                <a:rect l="l" t="t" r="r" b="b"/>
                <a:pathLst>
                  <a:path w="1566" h="1377" extrusionOk="0">
                    <a:moveTo>
                      <a:pt x="1412" y="1"/>
                    </a:moveTo>
                    <a:cubicBezTo>
                      <a:pt x="1391" y="1"/>
                      <a:pt x="1369" y="8"/>
                      <a:pt x="1348" y="24"/>
                    </a:cubicBezTo>
                    <a:cubicBezTo>
                      <a:pt x="931" y="420"/>
                      <a:pt x="495" y="817"/>
                      <a:pt x="80" y="1194"/>
                    </a:cubicBezTo>
                    <a:cubicBezTo>
                      <a:pt x="0" y="1272"/>
                      <a:pt x="84" y="1376"/>
                      <a:pt x="172" y="1376"/>
                    </a:cubicBezTo>
                    <a:cubicBezTo>
                      <a:pt x="195" y="1376"/>
                      <a:pt x="218" y="1369"/>
                      <a:pt x="238" y="1353"/>
                    </a:cubicBezTo>
                    <a:cubicBezTo>
                      <a:pt x="654" y="956"/>
                      <a:pt x="1071" y="560"/>
                      <a:pt x="1486" y="183"/>
                    </a:cubicBezTo>
                    <a:cubicBezTo>
                      <a:pt x="1566" y="104"/>
                      <a:pt x="1494" y="1"/>
                      <a:pt x="141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54" name="Google Shape;3054;p30"/>
              <p:cNvSpPr/>
              <p:nvPr/>
            </p:nvSpPr>
            <p:spPr>
              <a:xfrm>
                <a:off x="3501540" y="2231404"/>
                <a:ext cx="27960" cy="10215"/>
              </a:xfrm>
              <a:custGeom>
                <a:avLst/>
                <a:gdLst/>
                <a:ahLst/>
                <a:cxnLst/>
                <a:rect l="l" t="t" r="r" b="b"/>
                <a:pathLst>
                  <a:path w="1489" h="544" extrusionOk="0">
                    <a:moveTo>
                      <a:pt x="1338" y="1"/>
                    </a:moveTo>
                    <a:cubicBezTo>
                      <a:pt x="1327" y="1"/>
                      <a:pt x="1315" y="3"/>
                      <a:pt x="1302" y="6"/>
                    </a:cubicBezTo>
                    <a:cubicBezTo>
                      <a:pt x="906" y="106"/>
                      <a:pt x="510" y="225"/>
                      <a:pt x="134" y="323"/>
                    </a:cubicBezTo>
                    <a:cubicBezTo>
                      <a:pt x="0" y="361"/>
                      <a:pt x="49" y="543"/>
                      <a:pt x="157" y="543"/>
                    </a:cubicBezTo>
                    <a:cubicBezTo>
                      <a:pt x="163" y="543"/>
                      <a:pt x="168" y="543"/>
                      <a:pt x="173" y="542"/>
                    </a:cubicBezTo>
                    <a:cubicBezTo>
                      <a:pt x="570" y="423"/>
                      <a:pt x="966" y="304"/>
                      <a:pt x="1363" y="204"/>
                    </a:cubicBezTo>
                    <a:cubicBezTo>
                      <a:pt x="1488" y="168"/>
                      <a:pt x="1451" y="1"/>
                      <a:pt x="133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55" name="Google Shape;3055;p30"/>
              <p:cNvSpPr/>
              <p:nvPr/>
            </p:nvSpPr>
            <p:spPr>
              <a:xfrm>
                <a:off x="3904189" y="2274038"/>
                <a:ext cx="152154" cy="193821"/>
              </a:xfrm>
              <a:custGeom>
                <a:avLst/>
                <a:gdLst/>
                <a:ahLst/>
                <a:cxnLst/>
                <a:rect l="l" t="t" r="r" b="b"/>
                <a:pathLst>
                  <a:path w="8103" h="10322" extrusionOk="0">
                    <a:moveTo>
                      <a:pt x="7958" y="0"/>
                    </a:moveTo>
                    <a:cubicBezTo>
                      <a:pt x="7926" y="0"/>
                      <a:pt x="7893" y="15"/>
                      <a:pt x="7870" y="50"/>
                    </a:cubicBezTo>
                    <a:cubicBezTo>
                      <a:pt x="6879" y="1477"/>
                      <a:pt x="5887" y="2905"/>
                      <a:pt x="4876" y="4332"/>
                    </a:cubicBezTo>
                    <a:cubicBezTo>
                      <a:pt x="4381" y="5045"/>
                      <a:pt x="3866" y="5738"/>
                      <a:pt x="3369" y="6452"/>
                    </a:cubicBezTo>
                    <a:cubicBezTo>
                      <a:pt x="2914" y="7086"/>
                      <a:pt x="2457" y="7702"/>
                      <a:pt x="1942" y="8315"/>
                    </a:cubicBezTo>
                    <a:cubicBezTo>
                      <a:pt x="1387" y="8989"/>
                      <a:pt x="773" y="9605"/>
                      <a:pt x="79" y="10160"/>
                    </a:cubicBezTo>
                    <a:cubicBezTo>
                      <a:pt x="1" y="10222"/>
                      <a:pt x="71" y="10321"/>
                      <a:pt x="162" y="10321"/>
                    </a:cubicBezTo>
                    <a:cubicBezTo>
                      <a:pt x="186" y="10321"/>
                      <a:pt x="212" y="10314"/>
                      <a:pt x="237" y="10298"/>
                    </a:cubicBezTo>
                    <a:cubicBezTo>
                      <a:pt x="1466" y="9346"/>
                      <a:pt x="2438" y="8098"/>
                      <a:pt x="3350" y="6829"/>
                    </a:cubicBezTo>
                    <a:cubicBezTo>
                      <a:pt x="4360" y="5442"/>
                      <a:pt x="5351" y="4015"/>
                      <a:pt x="6343" y="2606"/>
                    </a:cubicBezTo>
                    <a:cubicBezTo>
                      <a:pt x="6918" y="1794"/>
                      <a:pt x="7492" y="981"/>
                      <a:pt x="8047" y="148"/>
                    </a:cubicBezTo>
                    <a:cubicBezTo>
                      <a:pt x="8103" y="79"/>
                      <a:pt x="8032" y="0"/>
                      <a:pt x="795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56" name="Google Shape;3056;p30"/>
              <p:cNvSpPr/>
              <p:nvPr/>
            </p:nvSpPr>
            <p:spPr>
              <a:xfrm>
                <a:off x="3941016" y="2271563"/>
                <a:ext cx="155196" cy="218401"/>
              </a:xfrm>
              <a:custGeom>
                <a:avLst/>
                <a:gdLst/>
                <a:ahLst/>
                <a:cxnLst/>
                <a:rect l="l" t="t" r="r" b="b"/>
                <a:pathLst>
                  <a:path w="8265" h="11631" extrusionOk="0">
                    <a:moveTo>
                      <a:pt x="8128" y="0"/>
                    </a:moveTo>
                    <a:cubicBezTo>
                      <a:pt x="8096" y="0"/>
                      <a:pt x="8065" y="18"/>
                      <a:pt x="8046" y="62"/>
                    </a:cubicBezTo>
                    <a:cubicBezTo>
                      <a:pt x="7292" y="1708"/>
                      <a:pt x="6441" y="3313"/>
                      <a:pt x="5450" y="4840"/>
                    </a:cubicBezTo>
                    <a:cubicBezTo>
                      <a:pt x="4477" y="6366"/>
                      <a:pt x="3388" y="7833"/>
                      <a:pt x="2199" y="9201"/>
                    </a:cubicBezTo>
                    <a:cubicBezTo>
                      <a:pt x="1525" y="9974"/>
                      <a:pt x="811" y="10727"/>
                      <a:pt x="77" y="11440"/>
                    </a:cubicBezTo>
                    <a:cubicBezTo>
                      <a:pt x="1" y="11518"/>
                      <a:pt x="79" y="11631"/>
                      <a:pt x="164" y="11631"/>
                    </a:cubicBezTo>
                    <a:cubicBezTo>
                      <a:pt x="188" y="11631"/>
                      <a:pt x="213" y="11621"/>
                      <a:pt x="235" y="11599"/>
                    </a:cubicBezTo>
                    <a:cubicBezTo>
                      <a:pt x="1525" y="10330"/>
                      <a:pt x="2733" y="8963"/>
                      <a:pt x="3843" y="7497"/>
                    </a:cubicBezTo>
                    <a:cubicBezTo>
                      <a:pt x="4953" y="6049"/>
                      <a:pt x="5965" y="4523"/>
                      <a:pt x="6837" y="2917"/>
                    </a:cubicBezTo>
                    <a:cubicBezTo>
                      <a:pt x="7353" y="2025"/>
                      <a:pt x="7808" y="1093"/>
                      <a:pt x="8225" y="162"/>
                    </a:cubicBezTo>
                    <a:cubicBezTo>
                      <a:pt x="8265" y="81"/>
                      <a:pt x="8195" y="0"/>
                      <a:pt x="812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57" name="Google Shape;3057;p30"/>
              <p:cNvSpPr/>
              <p:nvPr/>
            </p:nvSpPr>
            <p:spPr>
              <a:xfrm>
                <a:off x="3783350" y="2479575"/>
                <a:ext cx="147758" cy="285641"/>
              </a:xfrm>
              <a:custGeom>
                <a:avLst/>
                <a:gdLst/>
                <a:ahLst/>
                <a:cxnLst/>
                <a:rect l="l" t="t" r="r" b="b"/>
                <a:pathLst>
                  <a:path w="8368" h="16163" extrusionOk="0">
                    <a:moveTo>
                      <a:pt x="8237" y="1"/>
                    </a:moveTo>
                    <a:cubicBezTo>
                      <a:pt x="8197" y="1"/>
                      <a:pt x="8159" y="20"/>
                      <a:pt x="8144" y="65"/>
                    </a:cubicBezTo>
                    <a:cubicBezTo>
                      <a:pt x="7291" y="2246"/>
                      <a:pt x="6360" y="4387"/>
                      <a:pt x="5348" y="6488"/>
                    </a:cubicBezTo>
                    <a:cubicBezTo>
                      <a:pt x="4357" y="8589"/>
                      <a:pt x="3268" y="10632"/>
                      <a:pt x="2098" y="12653"/>
                    </a:cubicBezTo>
                    <a:cubicBezTo>
                      <a:pt x="1444" y="13783"/>
                      <a:pt x="770" y="14913"/>
                      <a:pt x="57" y="16003"/>
                    </a:cubicBezTo>
                    <a:cubicBezTo>
                      <a:pt x="0" y="16087"/>
                      <a:pt x="85" y="16163"/>
                      <a:pt x="159" y="16163"/>
                    </a:cubicBezTo>
                    <a:cubicBezTo>
                      <a:pt x="189" y="16163"/>
                      <a:pt x="217" y="16150"/>
                      <a:pt x="234" y="16122"/>
                    </a:cubicBezTo>
                    <a:cubicBezTo>
                      <a:pt x="1503" y="14139"/>
                      <a:pt x="2692" y="12117"/>
                      <a:pt x="3783" y="10037"/>
                    </a:cubicBezTo>
                    <a:cubicBezTo>
                      <a:pt x="4893" y="7994"/>
                      <a:pt x="5904" y="5893"/>
                      <a:pt x="6836" y="3752"/>
                    </a:cubicBezTo>
                    <a:cubicBezTo>
                      <a:pt x="7370" y="2563"/>
                      <a:pt x="7867" y="1355"/>
                      <a:pt x="8343" y="126"/>
                    </a:cubicBezTo>
                    <a:cubicBezTo>
                      <a:pt x="8367" y="52"/>
                      <a:pt x="8300" y="1"/>
                      <a:pt x="823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58" name="Google Shape;3058;p30"/>
              <p:cNvSpPr/>
              <p:nvPr/>
            </p:nvSpPr>
            <p:spPr>
              <a:xfrm>
                <a:off x="3945993" y="2559020"/>
                <a:ext cx="95014" cy="238869"/>
              </a:xfrm>
              <a:custGeom>
                <a:avLst/>
                <a:gdLst/>
                <a:ahLst/>
                <a:cxnLst/>
                <a:rect l="l" t="t" r="r" b="b"/>
                <a:pathLst>
                  <a:path w="5060" h="12721" extrusionOk="0">
                    <a:moveTo>
                      <a:pt x="4930" y="0"/>
                    </a:moveTo>
                    <a:cubicBezTo>
                      <a:pt x="4887" y="0"/>
                      <a:pt x="4846" y="22"/>
                      <a:pt x="4838" y="71"/>
                    </a:cubicBezTo>
                    <a:cubicBezTo>
                      <a:pt x="4421" y="1755"/>
                      <a:pt x="3926" y="3420"/>
                      <a:pt x="3351" y="5066"/>
                    </a:cubicBezTo>
                    <a:cubicBezTo>
                      <a:pt x="2756" y="6711"/>
                      <a:pt x="2103" y="8336"/>
                      <a:pt x="1368" y="9922"/>
                    </a:cubicBezTo>
                    <a:cubicBezTo>
                      <a:pt x="953" y="10815"/>
                      <a:pt x="496" y="11687"/>
                      <a:pt x="41" y="12559"/>
                    </a:cubicBezTo>
                    <a:cubicBezTo>
                      <a:pt x="0" y="12640"/>
                      <a:pt x="69" y="12720"/>
                      <a:pt x="137" y="12720"/>
                    </a:cubicBezTo>
                    <a:cubicBezTo>
                      <a:pt x="168" y="12720"/>
                      <a:pt x="200" y="12702"/>
                      <a:pt x="219" y="12657"/>
                    </a:cubicBezTo>
                    <a:cubicBezTo>
                      <a:pt x="1051" y="11132"/>
                      <a:pt x="1804" y="9546"/>
                      <a:pt x="2459" y="7940"/>
                    </a:cubicBezTo>
                    <a:cubicBezTo>
                      <a:pt x="3133" y="6314"/>
                      <a:pt x="3728" y="4670"/>
                      <a:pt x="4243" y="3005"/>
                    </a:cubicBezTo>
                    <a:cubicBezTo>
                      <a:pt x="4540" y="2053"/>
                      <a:pt x="4799" y="1102"/>
                      <a:pt x="5036" y="129"/>
                    </a:cubicBezTo>
                    <a:cubicBezTo>
                      <a:pt x="5060" y="48"/>
                      <a:pt x="4992" y="0"/>
                      <a:pt x="493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59" name="Google Shape;3059;p30"/>
              <p:cNvSpPr/>
              <p:nvPr/>
            </p:nvSpPr>
            <p:spPr>
              <a:xfrm>
                <a:off x="4003675" y="2583852"/>
                <a:ext cx="76781" cy="209087"/>
              </a:xfrm>
              <a:custGeom>
                <a:avLst/>
                <a:gdLst/>
                <a:ahLst/>
                <a:cxnLst/>
                <a:rect l="l" t="t" r="r" b="b"/>
                <a:pathLst>
                  <a:path w="4089" h="11135" extrusionOk="0">
                    <a:moveTo>
                      <a:pt x="3956" y="1"/>
                    </a:moveTo>
                    <a:cubicBezTo>
                      <a:pt x="3914" y="1"/>
                      <a:pt x="3875" y="25"/>
                      <a:pt x="3867" y="80"/>
                    </a:cubicBezTo>
                    <a:cubicBezTo>
                      <a:pt x="3134" y="2993"/>
                      <a:pt x="2202" y="5848"/>
                      <a:pt x="1052" y="8623"/>
                    </a:cubicBezTo>
                    <a:cubicBezTo>
                      <a:pt x="735" y="9416"/>
                      <a:pt x="399" y="10190"/>
                      <a:pt x="42" y="10962"/>
                    </a:cubicBezTo>
                    <a:cubicBezTo>
                      <a:pt x="0" y="11058"/>
                      <a:pt x="72" y="11134"/>
                      <a:pt x="140" y="11134"/>
                    </a:cubicBezTo>
                    <a:cubicBezTo>
                      <a:pt x="171" y="11134"/>
                      <a:pt x="201" y="11118"/>
                      <a:pt x="219" y="11081"/>
                    </a:cubicBezTo>
                    <a:cubicBezTo>
                      <a:pt x="1488" y="8346"/>
                      <a:pt x="2558" y="5512"/>
                      <a:pt x="3391" y="2597"/>
                    </a:cubicBezTo>
                    <a:cubicBezTo>
                      <a:pt x="3629" y="1785"/>
                      <a:pt x="3867" y="952"/>
                      <a:pt x="4065" y="139"/>
                    </a:cubicBezTo>
                    <a:cubicBezTo>
                      <a:pt x="4089" y="56"/>
                      <a:pt x="4019" y="1"/>
                      <a:pt x="395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60" name="Google Shape;3060;p30"/>
              <p:cNvSpPr/>
              <p:nvPr/>
            </p:nvSpPr>
            <p:spPr>
              <a:xfrm>
                <a:off x="4063404" y="2614809"/>
                <a:ext cx="57872" cy="171701"/>
              </a:xfrm>
              <a:custGeom>
                <a:avLst/>
                <a:gdLst/>
                <a:ahLst/>
                <a:cxnLst/>
                <a:rect l="l" t="t" r="r" b="b"/>
                <a:pathLst>
                  <a:path w="3082" h="9144" extrusionOk="0">
                    <a:moveTo>
                      <a:pt x="2956" y="0"/>
                    </a:moveTo>
                    <a:cubicBezTo>
                      <a:pt x="2915" y="0"/>
                      <a:pt x="2875" y="24"/>
                      <a:pt x="2859" y="79"/>
                    </a:cubicBezTo>
                    <a:cubicBezTo>
                      <a:pt x="2344" y="2457"/>
                      <a:pt x="1651" y="4797"/>
                      <a:pt x="797" y="7096"/>
                    </a:cubicBezTo>
                    <a:cubicBezTo>
                      <a:pt x="540" y="7730"/>
                      <a:pt x="303" y="8385"/>
                      <a:pt x="25" y="9020"/>
                    </a:cubicBezTo>
                    <a:cubicBezTo>
                      <a:pt x="1" y="9093"/>
                      <a:pt x="67" y="9143"/>
                      <a:pt x="130" y="9143"/>
                    </a:cubicBezTo>
                    <a:cubicBezTo>
                      <a:pt x="170" y="9143"/>
                      <a:pt x="208" y="9124"/>
                      <a:pt x="223" y="9078"/>
                    </a:cubicBezTo>
                    <a:cubicBezTo>
                      <a:pt x="1175" y="6818"/>
                      <a:pt x="1968" y="4500"/>
                      <a:pt x="2581" y="2140"/>
                    </a:cubicBezTo>
                    <a:cubicBezTo>
                      <a:pt x="2761" y="1487"/>
                      <a:pt x="2919" y="813"/>
                      <a:pt x="3057" y="139"/>
                    </a:cubicBezTo>
                    <a:cubicBezTo>
                      <a:pt x="3081" y="55"/>
                      <a:pt x="3018" y="0"/>
                      <a:pt x="295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61" name="Google Shape;3061;p30"/>
              <p:cNvSpPr/>
              <p:nvPr/>
            </p:nvSpPr>
            <p:spPr>
              <a:xfrm>
                <a:off x="4132776" y="2657845"/>
                <a:ext cx="40146" cy="158707"/>
              </a:xfrm>
              <a:custGeom>
                <a:avLst/>
                <a:gdLst/>
                <a:ahLst/>
                <a:cxnLst/>
                <a:rect l="l" t="t" r="r" b="b"/>
                <a:pathLst>
                  <a:path w="2138" h="8452" extrusionOk="0">
                    <a:moveTo>
                      <a:pt x="2014" y="1"/>
                    </a:moveTo>
                    <a:cubicBezTo>
                      <a:pt x="1973" y="1"/>
                      <a:pt x="1936" y="24"/>
                      <a:pt x="1928" y="81"/>
                    </a:cubicBezTo>
                    <a:cubicBezTo>
                      <a:pt x="1590" y="2261"/>
                      <a:pt x="1135" y="4402"/>
                      <a:pt x="559" y="6543"/>
                    </a:cubicBezTo>
                    <a:cubicBezTo>
                      <a:pt x="382" y="7138"/>
                      <a:pt x="223" y="7732"/>
                      <a:pt x="25" y="8327"/>
                    </a:cubicBezTo>
                    <a:cubicBezTo>
                      <a:pt x="0" y="8401"/>
                      <a:pt x="74" y="8452"/>
                      <a:pt x="144" y="8452"/>
                    </a:cubicBezTo>
                    <a:cubicBezTo>
                      <a:pt x="186" y="8452"/>
                      <a:pt x="227" y="8433"/>
                      <a:pt x="242" y="8387"/>
                    </a:cubicBezTo>
                    <a:cubicBezTo>
                      <a:pt x="877" y="6265"/>
                      <a:pt x="1413" y="4125"/>
                      <a:pt x="1809" y="1965"/>
                    </a:cubicBezTo>
                    <a:cubicBezTo>
                      <a:pt x="1928" y="1349"/>
                      <a:pt x="2026" y="736"/>
                      <a:pt x="2126" y="120"/>
                    </a:cubicBezTo>
                    <a:cubicBezTo>
                      <a:pt x="2137" y="50"/>
                      <a:pt x="2073" y="1"/>
                      <a:pt x="201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62" name="Google Shape;3062;p30"/>
              <p:cNvSpPr/>
              <p:nvPr/>
            </p:nvSpPr>
            <p:spPr>
              <a:xfrm>
                <a:off x="4055912" y="2469923"/>
                <a:ext cx="183644" cy="101812"/>
              </a:xfrm>
              <a:custGeom>
                <a:avLst/>
                <a:gdLst/>
                <a:ahLst/>
                <a:cxnLst/>
                <a:rect l="l" t="t" r="r" b="b"/>
                <a:pathLst>
                  <a:path w="9780" h="5422" extrusionOk="0">
                    <a:moveTo>
                      <a:pt x="9616" y="1"/>
                    </a:moveTo>
                    <a:cubicBezTo>
                      <a:pt x="9592" y="1"/>
                      <a:pt x="9567" y="8"/>
                      <a:pt x="9542" y="24"/>
                    </a:cubicBezTo>
                    <a:cubicBezTo>
                      <a:pt x="7402" y="1869"/>
                      <a:pt x="4963" y="3354"/>
                      <a:pt x="2346" y="4425"/>
                    </a:cubicBezTo>
                    <a:cubicBezTo>
                      <a:pt x="1613" y="4723"/>
                      <a:pt x="879" y="4980"/>
                      <a:pt x="126" y="5218"/>
                    </a:cubicBezTo>
                    <a:cubicBezTo>
                      <a:pt x="0" y="5254"/>
                      <a:pt x="38" y="5421"/>
                      <a:pt x="135" y="5421"/>
                    </a:cubicBezTo>
                    <a:cubicBezTo>
                      <a:pt x="145" y="5421"/>
                      <a:pt x="155" y="5420"/>
                      <a:pt x="166" y="5416"/>
                    </a:cubicBezTo>
                    <a:cubicBezTo>
                      <a:pt x="2901" y="4583"/>
                      <a:pt x="5478" y="3296"/>
                      <a:pt x="7798" y="1650"/>
                    </a:cubicBezTo>
                    <a:cubicBezTo>
                      <a:pt x="8451" y="1195"/>
                      <a:pt x="9086" y="698"/>
                      <a:pt x="9701" y="183"/>
                    </a:cubicBezTo>
                    <a:cubicBezTo>
                      <a:pt x="9779" y="105"/>
                      <a:pt x="9708" y="1"/>
                      <a:pt x="961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63" name="Google Shape;3063;p30"/>
              <p:cNvSpPr/>
              <p:nvPr/>
            </p:nvSpPr>
            <p:spPr>
              <a:xfrm>
                <a:off x="4142233" y="2551999"/>
                <a:ext cx="137526" cy="83748"/>
              </a:xfrm>
              <a:custGeom>
                <a:avLst/>
                <a:gdLst/>
                <a:ahLst/>
                <a:cxnLst/>
                <a:rect l="l" t="t" r="r" b="b"/>
                <a:pathLst>
                  <a:path w="7324" h="4460" extrusionOk="0">
                    <a:moveTo>
                      <a:pt x="7181" y="0"/>
                    </a:moveTo>
                    <a:cubicBezTo>
                      <a:pt x="7156" y="0"/>
                      <a:pt x="7130" y="11"/>
                      <a:pt x="7105" y="35"/>
                    </a:cubicBezTo>
                    <a:cubicBezTo>
                      <a:pt x="6352" y="847"/>
                      <a:pt x="5580" y="1640"/>
                      <a:pt x="4628" y="2255"/>
                    </a:cubicBezTo>
                    <a:cubicBezTo>
                      <a:pt x="3756" y="2829"/>
                      <a:pt x="2784" y="3265"/>
                      <a:pt x="1793" y="3643"/>
                    </a:cubicBezTo>
                    <a:cubicBezTo>
                      <a:pt x="1238" y="3860"/>
                      <a:pt x="683" y="4058"/>
                      <a:pt x="109" y="4256"/>
                    </a:cubicBezTo>
                    <a:cubicBezTo>
                      <a:pt x="1" y="4292"/>
                      <a:pt x="24" y="4460"/>
                      <a:pt x="133" y="4460"/>
                    </a:cubicBezTo>
                    <a:cubicBezTo>
                      <a:pt x="143" y="4460"/>
                      <a:pt x="155" y="4458"/>
                      <a:pt x="167" y="4454"/>
                    </a:cubicBezTo>
                    <a:cubicBezTo>
                      <a:pt x="2189" y="3741"/>
                      <a:pt x="4251" y="3008"/>
                      <a:pt x="5876" y="1560"/>
                    </a:cubicBezTo>
                    <a:cubicBezTo>
                      <a:pt x="6352" y="1124"/>
                      <a:pt x="6809" y="649"/>
                      <a:pt x="7264" y="173"/>
                    </a:cubicBezTo>
                    <a:cubicBezTo>
                      <a:pt x="7324" y="98"/>
                      <a:pt x="7260" y="0"/>
                      <a:pt x="718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64" name="Google Shape;3064;p30"/>
              <p:cNvSpPr/>
              <p:nvPr/>
            </p:nvSpPr>
            <p:spPr>
              <a:xfrm>
                <a:off x="4156917" y="2551454"/>
                <a:ext cx="34982" cy="25012"/>
              </a:xfrm>
              <a:custGeom>
                <a:avLst/>
                <a:gdLst/>
                <a:ahLst/>
                <a:cxnLst/>
                <a:rect l="l" t="t" r="r" b="b"/>
                <a:pathLst>
                  <a:path w="1863" h="1332" extrusionOk="0">
                    <a:moveTo>
                      <a:pt x="1701" y="0"/>
                    </a:moveTo>
                    <a:cubicBezTo>
                      <a:pt x="1677" y="0"/>
                      <a:pt x="1651" y="7"/>
                      <a:pt x="1626" y="24"/>
                    </a:cubicBezTo>
                    <a:cubicBezTo>
                      <a:pt x="1130" y="421"/>
                      <a:pt x="614" y="796"/>
                      <a:pt x="99" y="1134"/>
                    </a:cubicBezTo>
                    <a:cubicBezTo>
                      <a:pt x="1" y="1200"/>
                      <a:pt x="52" y="1332"/>
                      <a:pt x="139" y="1332"/>
                    </a:cubicBezTo>
                    <a:cubicBezTo>
                      <a:pt x="158" y="1332"/>
                      <a:pt x="178" y="1326"/>
                      <a:pt x="199" y="1312"/>
                    </a:cubicBezTo>
                    <a:cubicBezTo>
                      <a:pt x="754" y="955"/>
                      <a:pt x="1269" y="579"/>
                      <a:pt x="1785" y="162"/>
                    </a:cubicBezTo>
                    <a:cubicBezTo>
                      <a:pt x="1862" y="100"/>
                      <a:pt x="1793" y="0"/>
                      <a:pt x="170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65" name="Google Shape;3065;p30"/>
              <p:cNvSpPr/>
              <p:nvPr/>
            </p:nvSpPr>
            <p:spPr>
              <a:xfrm>
                <a:off x="4044120" y="2449137"/>
                <a:ext cx="22045" cy="26795"/>
              </a:xfrm>
              <a:custGeom>
                <a:avLst/>
                <a:gdLst/>
                <a:ahLst/>
                <a:cxnLst/>
                <a:rect l="l" t="t" r="r" b="b"/>
                <a:pathLst>
                  <a:path w="1174" h="1427" extrusionOk="0">
                    <a:moveTo>
                      <a:pt x="1018" y="1"/>
                    </a:moveTo>
                    <a:cubicBezTo>
                      <a:pt x="987" y="1"/>
                      <a:pt x="956" y="13"/>
                      <a:pt x="933" y="42"/>
                    </a:cubicBezTo>
                    <a:cubicBezTo>
                      <a:pt x="675" y="457"/>
                      <a:pt x="378" y="874"/>
                      <a:pt x="40" y="1250"/>
                    </a:cubicBezTo>
                    <a:cubicBezTo>
                      <a:pt x="1" y="1290"/>
                      <a:pt x="1" y="1350"/>
                      <a:pt x="40" y="1390"/>
                    </a:cubicBezTo>
                    <a:cubicBezTo>
                      <a:pt x="62" y="1411"/>
                      <a:pt x="96" y="1427"/>
                      <a:pt x="128" y="1427"/>
                    </a:cubicBezTo>
                    <a:cubicBezTo>
                      <a:pt x="155" y="1427"/>
                      <a:pt x="181" y="1416"/>
                      <a:pt x="199" y="1390"/>
                    </a:cubicBezTo>
                    <a:cubicBezTo>
                      <a:pt x="537" y="993"/>
                      <a:pt x="833" y="576"/>
                      <a:pt x="1131" y="161"/>
                    </a:cubicBezTo>
                    <a:cubicBezTo>
                      <a:pt x="1173" y="76"/>
                      <a:pt x="1095" y="1"/>
                      <a:pt x="101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66" name="Google Shape;3066;p30"/>
              <p:cNvSpPr/>
              <p:nvPr/>
            </p:nvSpPr>
            <p:spPr>
              <a:xfrm>
                <a:off x="3950682" y="2584071"/>
                <a:ext cx="23566" cy="55563"/>
              </a:xfrm>
              <a:custGeom>
                <a:avLst/>
                <a:gdLst/>
                <a:ahLst/>
                <a:cxnLst/>
                <a:rect l="l" t="t" r="r" b="b"/>
                <a:pathLst>
                  <a:path w="1255" h="2959" extrusionOk="0">
                    <a:moveTo>
                      <a:pt x="1124" y="1"/>
                    </a:moveTo>
                    <a:cubicBezTo>
                      <a:pt x="1081" y="1"/>
                      <a:pt x="1040" y="23"/>
                      <a:pt x="1033" y="71"/>
                    </a:cubicBezTo>
                    <a:cubicBezTo>
                      <a:pt x="774" y="1002"/>
                      <a:pt x="457" y="1914"/>
                      <a:pt x="42" y="2807"/>
                    </a:cubicBezTo>
                    <a:cubicBezTo>
                      <a:pt x="1" y="2888"/>
                      <a:pt x="79" y="2959"/>
                      <a:pt x="146" y="2959"/>
                    </a:cubicBezTo>
                    <a:cubicBezTo>
                      <a:pt x="178" y="2959"/>
                      <a:pt x="207" y="2943"/>
                      <a:pt x="219" y="2905"/>
                    </a:cubicBezTo>
                    <a:cubicBezTo>
                      <a:pt x="636" y="2014"/>
                      <a:pt x="972" y="1081"/>
                      <a:pt x="1231" y="130"/>
                    </a:cubicBezTo>
                    <a:cubicBezTo>
                      <a:pt x="1254" y="48"/>
                      <a:pt x="1187" y="1"/>
                      <a:pt x="112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67" name="Google Shape;3067;p30"/>
              <p:cNvSpPr/>
              <p:nvPr/>
            </p:nvSpPr>
            <p:spPr>
              <a:xfrm>
                <a:off x="3905653" y="2374140"/>
                <a:ext cx="21275" cy="27565"/>
              </a:xfrm>
              <a:custGeom>
                <a:avLst/>
                <a:gdLst/>
                <a:ahLst/>
                <a:cxnLst/>
                <a:rect l="l" t="t" r="r" b="b"/>
                <a:pathLst>
                  <a:path w="1133" h="1468" extrusionOk="0">
                    <a:moveTo>
                      <a:pt x="982" y="1"/>
                    </a:moveTo>
                    <a:cubicBezTo>
                      <a:pt x="949" y="1"/>
                      <a:pt x="917" y="15"/>
                      <a:pt x="893" y="51"/>
                    </a:cubicBezTo>
                    <a:cubicBezTo>
                      <a:pt x="635" y="487"/>
                      <a:pt x="357" y="904"/>
                      <a:pt x="61" y="1300"/>
                    </a:cubicBezTo>
                    <a:cubicBezTo>
                      <a:pt x="21" y="1340"/>
                      <a:pt x="1" y="1399"/>
                      <a:pt x="61" y="1438"/>
                    </a:cubicBezTo>
                    <a:cubicBezTo>
                      <a:pt x="70" y="1458"/>
                      <a:pt x="95" y="1468"/>
                      <a:pt x="122" y="1468"/>
                    </a:cubicBezTo>
                    <a:cubicBezTo>
                      <a:pt x="149" y="1468"/>
                      <a:pt x="179" y="1458"/>
                      <a:pt x="199" y="1438"/>
                    </a:cubicBezTo>
                    <a:cubicBezTo>
                      <a:pt x="516" y="1023"/>
                      <a:pt x="814" y="606"/>
                      <a:pt x="1092" y="150"/>
                    </a:cubicBezTo>
                    <a:cubicBezTo>
                      <a:pt x="1133" y="80"/>
                      <a:pt x="1058" y="1"/>
                      <a:pt x="98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68" name="Google Shape;3068;p30"/>
              <p:cNvSpPr/>
              <p:nvPr/>
            </p:nvSpPr>
            <p:spPr>
              <a:xfrm>
                <a:off x="3463074" y="2088525"/>
                <a:ext cx="989377" cy="894198"/>
              </a:xfrm>
              <a:custGeom>
                <a:avLst/>
                <a:gdLst/>
                <a:ahLst/>
                <a:cxnLst/>
                <a:rect l="l" t="t" r="r" b="b"/>
                <a:pathLst>
                  <a:path w="47220" h="41873" extrusionOk="0">
                    <a:moveTo>
                      <a:pt x="140" y="0"/>
                    </a:moveTo>
                    <a:cubicBezTo>
                      <a:pt x="63" y="0"/>
                      <a:pt x="1" y="108"/>
                      <a:pt x="60" y="182"/>
                    </a:cubicBezTo>
                    <a:cubicBezTo>
                      <a:pt x="2499" y="3314"/>
                      <a:pt x="5174" y="6288"/>
                      <a:pt x="8068" y="9003"/>
                    </a:cubicBezTo>
                    <a:cubicBezTo>
                      <a:pt x="10962" y="11699"/>
                      <a:pt x="14075" y="14157"/>
                      <a:pt x="17406" y="16297"/>
                    </a:cubicBezTo>
                    <a:cubicBezTo>
                      <a:pt x="21132" y="18697"/>
                      <a:pt x="24899" y="21076"/>
                      <a:pt x="28546" y="23613"/>
                    </a:cubicBezTo>
                    <a:cubicBezTo>
                      <a:pt x="31935" y="25992"/>
                      <a:pt x="35286" y="28450"/>
                      <a:pt x="38378" y="31185"/>
                    </a:cubicBezTo>
                    <a:cubicBezTo>
                      <a:pt x="39904" y="32533"/>
                      <a:pt x="41370" y="33940"/>
                      <a:pt x="42718" y="35467"/>
                    </a:cubicBezTo>
                    <a:cubicBezTo>
                      <a:pt x="44066" y="37013"/>
                      <a:pt x="45375" y="38638"/>
                      <a:pt x="46347" y="40462"/>
                    </a:cubicBezTo>
                    <a:cubicBezTo>
                      <a:pt x="46585" y="40898"/>
                      <a:pt x="46802" y="41353"/>
                      <a:pt x="47000" y="41810"/>
                    </a:cubicBezTo>
                    <a:cubicBezTo>
                      <a:pt x="47019" y="41854"/>
                      <a:pt x="47051" y="41872"/>
                      <a:pt x="47082" y="41872"/>
                    </a:cubicBezTo>
                    <a:cubicBezTo>
                      <a:pt x="47150" y="41872"/>
                      <a:pt x="47219" y="41791"/>
                      <a:pt x="47179" y="41710"/>
                    </a:cubicBezTo>
                    <a:cubicBezTo>
                      <a:pt x="46386" y="39828"/>
                      <a:pt x="45197" y="38123"/>
                      <a:pt x="43908" y="36537"/>
                    </a:cubicBezTo>
                    <a:cubicBezTo>
                      <a:pt x="42620" y="34991"/>
                      <a:pt x="41232" y="33524"/>
                      <a:pt x="39766" y="32156"/>
                    </a:cubicBezTo>
                    <a:cubicBezTo>
                      <a:pt x="36792" y="29361"/>
                      <a:pt x="33521" y="26903"/>
                      <a:pt x="30211" y="24544"/>
                    </a:cubicBezTo>
                    <a:cubicBezTo>
                      <a:pt x="26583" y="21948"/>
                      <a:pt x="22837" y="19509"/>
                      <a:pt x="19071" y="17111"/>
                    </a:cubicBezTo>
                    <a:cubicBezTo>
                      <a:pt x="17345" y="16001"/>
                      <a:pt x="15621" y="14891"/>
                      <a:pt x="13975" y="13662"/>
                    </a:cubicBezTo>
                    <a:cubicBezTo>
                      <a:pt x="12350" y="12472"/>
                      <a:pt x="10785" y="11183"/>
                      <a:pt x="9297" y="9835"/>
                    </a:cubicBezTo>
                    <a:cubicBezTo>
                      <a:pt x="6344" y="7179"/>
                      <a:pt x="3609" y="4266"/>
                      <a:pt x="1111" y="1173"/>
                    </a:cubicBezTo>
                    <a:lnTo>
                      <a:pt x="218" y="43"/>
                    </a:lnTo>
                    <a:cubicBezTo>
                      <a:pt x="194" y="13"/>
                      <a:pt x="166" y="0"/>
                      <a:pt x="14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69" name="Google Shape;3069;p30"/>
              <p:cNvSpPr/>
              <p:nvPr/>
            </p:nvSpPr>
            <p:spPr>
              <a:xfrm>
                <a:off x="3839734" y="2196637"/>
                <a:ext cx="114637" cy="227396"/>
              </a:xfrm>
              <a:custGeom>
                <a:avLst/>
                <a:gdLst/>
                <a:ahLst/>
                <a:cxnLst/>
                <a:rect l="l" t="t" r="r" b="b"/>
                <a:pathLst>
                  <a:path w="6105" h="12110" extrusionOk="0">
                    <a:moveTo>
                      <a:pt x="5976" y="1"/>
                    </a:moveTo>
                    <a:cubicBezTo>
                      <a:pt x="5935" y="1"/>
                      <a:pt x="5892" y="20"/>
                      <a:pt x="5869" y="66"/>
                    </a:cubicBezTo>
                    <a:cubicBezTo>
                      <a:pt x="5176" y="1731"/>
                      <a:pt x="4462" y="3396"/>
                      <a:pt x="3749" y="5042"/>
                    </a:cubicBezTo>
                    <a:cubicBezTo>
                      <a:pt x="3392" y="5854"/>
                      <a:pt x="3015" y="6686"/>
                      <a:pt x="2639" y="7500"/>
                    </a:cubicBezTo>
                    <a:cubicBezTo>
                      <a:pt x="2301" y="8232"/>
                      <a:pt x="1965" y="8967"/>
                      <a:pt x="1587" y="9680"/>
                    </a:cubicBezTo>
                    <a:cubicBezTo>
                      <a:pt x="1151" y="10473"/>
                      <a:pt x="676" y="11246"/>
                      <a:pt x="62" y="11919"/>
                    </a:cubicBezTo>
                    <a:cubicBezTo>
                      <a:pt x="0" y="11997"/>
                      <a:pt x="70" y="12110"/>
                      <a:pt x="150" y="12110"/>
                    </a:cubicBezTo>
                    <a:cubicBezTo>
                      <a:pt x="174" y="12110"/>
                      <a:pt x="198" y="12100"/>
                      <a:pt x="220" y="12078"/>
                    </a:cubicBezTo>
                    <a:cubicBezTo>
                      <a:pt x="1291" y="10849"/>
                      <a:pt x="2023" y="9382"/>
                      <a:pt x="2678" y="7915"/>
                    </a:cubicBezTo>
                    <a:cubicBezTo>
                      <a:pt x="3432" y="6271"/>
                      <a:pt x="4164" y="4606"/>
                      <a:pt x="4878" y="2960"/>
                    </a:cubicBezTo>
                    <a:cubicBezTo>
                      <a:pt x="5274" y="2008"/>
                      <a:pt x="5671" y="1077"/>
                      <a:pt x="6067" y="126"/>
                    </a:cubicBezTo>
                    <a:cubicBezTo>
                      <a:pt x="6105" y="52"/>
                      <a:pt x="6043" y="1"/>
                      <a:pt x="597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70" name="Google Shape;3070;p30"/>
              <p:cNvSpPr/>
              <p:nvPr/>
            </p:nvSpPr>
            <p:spPr>
              <a:xfrm>
                <a:off x="3661393" y="2451100"/>
                <a:ext cx="222269" cy="170331"/>
              </a:xfrm>
              <a:custGeom>
                <a:avLst/>
                <a:gdLst/>
                <a:ahLst/>
                <a:cxnLst/>
                <a:rect l="l" t="t" r="r" b="b"/>
                <a:pathLst>
                  <a:path w="11837" h="9071" extrusionOk="0">
                    <a:moveTo>
                      <a:pt x="11686" y="0"/>
                    </a:moveTo>
                    <a:cubicBezTo>
                      <a:pt x="11663" y="0"/>
                      <a:pt x="11638" y="10"/>
                      <a:pt x="11616" y="32"/>
                    </a:cubicBezTo>
                    <a:cubicBezTo>
                      <a:pt x="10427" y="1380"/>
                      <a:pt x="9000" y="2450"/>
                      <a:pt x="7552" y="3500"/>
                    </a:cubicBezTo>
                    <a:cubicBezTo>
                      <a:pt x="5966" y="4631"/>
                      <a:pt x="4401" y="5781"/>
                      <a:pt x="2815" y="6910"/>
                    </a:cubicBezTo>
                    <a:cubicBezTo>
                      <a:pt x="1903" y="7565"/>
                      <a:pt x="1010" y="8218"/>
                      <a:pt x="99" y="8873"/>
                    </a:cubicBezTo>
                    <a:cubicBezTo>
                      <a:pt x="1" y="8938"/>
                      <a:pt x="64" y="9071"/>
                      <a:pt x="146" y="9071"/>
                    </a:cubicBezTo>
                    <a:cubicBezTo>
                      <a:pt x="163" y="9071"/>
                      <a:pt x="181" y="9065"/>
                      <a:pt x="199" y="9051"/>
                    </a:cubicBezTo>
                    <a:cubicBezTo>
                      <a:pt x="1824" y="7882"/>
                      <a:pt x="3429" y="6732"/>
                      <a:pt x="5035" y="5562"/>
                    </a:cubicBezTo>
                    <a:cubicBezTo>
                      <a:pt x="6542" y="4472"/>
                      <a:pt x="8107" y="3421"/>
                      <a:pt x="9555" y="2252"/>
                    </a:cubicBezTo>
                    <a:cubicBezTo>
                      <a:pt x="10348" y="1618"/>
                      <a:pt x="11101" y="944"/>
                      <a:pt x="11775" y="191"/>
                    </a:cubicBezTo>
                    <a:cubicBezTo>
                      <a:pt x="11837" y="113"/>
                      <a:pt x="11766" y="0"/>
                      <a:pt x="1168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grpSp>
        <p:nvGrpSpPr>
          <p:cNvPr id="3071" name="Google Shape;3071;p30"/>
          <p:cNvGrpSpPr/>
          <p:nvPr/>
        </p:nvGrpSpPr>
        <p:grpSpPr>
          <a:xfrm rot="-6979994">
            <a:off x="9953778" y="-197385"/>
            <a:ext cx="1879697" cy="2482680"/>
            <a:chOff x="4027650" y="2008513"/>
            <a:chExt cx="792200" cy="1046275"/>
          </a:xfrm>
        </p:grpSpPr>
        <p:sp>
          <p:nvSpPr>
            <p:cNvPr id="3072" name="Google Shape;3072;p30"/>
            <p:cNvSpPr/>
            <p:nvPr/>
          </p:nvSpPr>
          <p:spPr>
            <a:xfrm>
              <a:off x="4027675" y="2008513"/>
              <a:ext cx="792150" cy="1046275"/>
            </a:xfrm>
            <a:custGeom>
              <a:avLst/>
              <a:gdLst/>
              <a:ahLst/>
              <a:cxnLst/>
              <a:rect l="l" t="t" r="r" b="b"/>
              <a:pathLst>
                <a:path w="31686" h="41851" extrusionOk="0">
                  <a:moveTo>
                    <a:pt x="15787" y="27097"/>
                  </a:moveTo>
                  <a:cubicBezTo>
                    <a:pt x="15668" y="27316"/>
                    <a:pt x="15570" y="27533"/>
                    <a:pt x="15451" y="27752"/>
                  </a:cubicBezTo>
                  <a:cubicBezTo>
                    <a:pt x="15510" y="27554"/>
                    <a:pt x="15549" y="27335"/>
                    <a:pt x="15570" y="27097"/>
                  </a:cubicBezTo>
                  <a:close/>
                  <a:moveTo>
                    <a:pt x="10337" y="34471"/>
                  </a:moveTo>
                  <a:cubicBezTo>
                    <a:pt x="10514" y="34492"/>
                    <a:pt x="10713" y="34531"/>
                    <a:pt x="10911" y="34550"/>
                  </a:cubicBezTo>
                  <a:cubicBezTo>
                    <a:pt x="10752" y="34729"/>
                    <a:pt x="10594" y="34907"/>
                    <a:pt x="10416" y="35105"/>
                  </a:cubicBezTo>
                  <a:lnTo>
                    <a:pt x="10197" y="35324"/>
                  </a:lnTo>
                  <a:cubicBezTo>
                    <a:pt x="10258" y="35066"/>
                    <a:pt x="10297" y="34769"/>
                    <a:pt x="10337" y="34471"/>
                  </a:cubicBezTo>
                  <a:close/>
                  <a:moveTo>
                    <a:pt x="23003" y="0"/>
                  </a:moveTo>
                  <a:cubicBezTo>
                    <a:pt x="21536" y="1388"/>
                    <a:pt x="19990" y="2675"/>
                    <a:pt x="18900" y="4380"/>
                  </a:cubicBezTo>
                  <a:cubicBezTo>
                    <a:pt x="18385" y="5213"/>
                    <a:pt x="17949" y="6125"/>
                    <a:pt x="17830" y="7097"/>
                  </a:cubicBezTo>
                  <a:cubicBezTo>
                    <a:pt x="17592" y="9058"/>
                    <a:pt x="18900" y="11952"/>
                    <a:pt x="20407" y="13221"/>
                  </a:cubicBezTo>
                  <a:cubicBezTo>
                    <a:pt x="19990" y="15005"/>
                    <a:pt x="19535" y="16789"/>
                    <a:pt x="19038" y="18554"/>
                  </a:cubicBezTo>
                  <a:cubicBezTo>
                    <a:pt x="19038" y="18613"/>
                    <a:pt x="19019" y="18673"/>
                    <a:pt x="18999" y="18732"/>
                  </a:cubicBezTo>
                  <a:cubicBezTo>
                    <a:pt x="19336" y="16789"/>
                    <a:pt x="18821" y="14233"/>
                    <a:pt x="17671" y="12885"/>
                  </a:cubicBezTo>
                  <a:cubicBezTo>
                    <a:pt x="17037" y="12132"/>
                    <a:pt x="16184" y="11616"/>
                    <a:pt x="15293" y="11199"/>
                  </a:cubicBezTo>
                  <a:cubicBezTo>
                    <a:pt x="13448" y="10367"/>
                    <a:pt x="11447" y="10129"/>
                    <a:pt x="9484" y="9772"/>
                  </a:cubicBezTo>
                  <a:lnTo>
                    <a:pt x="9484" y="9772"/>
                  </a:lnTo>
                  <a:cubicBezTo>
                    <a:pt x="9742" y="11754"/>
                    <a:pt x="9861" y="13776"/>
                    <a:pt x="10614" y="15660"/>
                  </a:cubicBezTo>
                  <a:cubicBezTo>
                    <a:pt x="10971" y="16572"/>
                    <a:pt x="11447" y="17444"/>
                    <a:pt x="12161" y="18137"/>
                  </a:cubicBezTo>
                  <a:cubicBezTo>
                    <a:pt x="13280" y="19181"/>
                    <a:pt x="15411" y="19809"/>
                    <a:pt x="17199" y="19809"/>
                  </a:cubicBezTo>
                  <a:cubicBezTo>
                    <a:pt x="17720" y="19809"/>
                    <a:pt x="18212" y="19756"/>
                    <a:pt x="18642" y="19644"/>
                  </a:cubicBezTo>
                  <a:lnTo>
                    <a:pt x="18721" y="19723"/>
                  </a:lnTo>
                  <a:cubicBezTo>
                    <a:pt x="18702" y="19744"/>
                    <a:pt x="18702" y="19763"/>
                    <a:pt x="18702" y="19783"/>
                  </a:cubicBezTo>
                  <a:cubicBezTo>
                    <a:pt x="18483" y="19842"/>
                    <a:pt x="18285" y="19921"/>
                    <a:pt x="18068" y="19981"/>
                  </a:cubicBezTo>
                  <a:cubicBezTo>
                    <a:pt x="17959" y="20018"/>
                    <a:pt x="17983" y="20203"/>
                    <a:pt x="18094" y="20203"/>
                  </a:cubicBezTo>
                  <a:cubicBezTo>
                    <a:pt x="18104" y="20203"/>
                    <a:pt x="18115" y="20202"/>
                    <a:pt x="18126" y="20199"/>
                  </a:cubicBezTo>
                  <a:cubicBezTo>
                    <a:pt x="18285" y="20140"/>
                    <a:pt x="18464" y="20080"/>
                    <a:pt x="18623" y="20021"/>
                  </a:cubicBezTo>
                  <a:lnTo>
                    <a:pt x="18623" y="20021"/>
                  </a:lnTo>
                  <a:cubicBezTo>
                    <a:pt x="18425" y="20714"/>
                    <a:pt x="18206" y="21409"/>
                    <a:pt x="17968" y="22083"/>
                  </a:cubicBezTo>
                  <a:cubicBezTo>
                    <a:pt x="17492" y="23431"/>
                    <a:pt x="16897" y="24739"/>
                    <a:pt x="16303" y="26027"/>
                  </a:cubicBezTo>
                  <a:cubicBezTo>
                    <a:pt x="16165" y="26304"/>
                    <a:pt x="16025" y="26602"/>
                    <a:pt x="15887" y="26880"/>
                  </a:cubicBezTo>
                  <a:lnTo>
                    <a:pt x="15610" y="26880"/>
                  </a:lnTo>
                  <a:cubicBezTo>
                    <a:pt x="15808" y="25016"/>
                    <a:pt x="15272" y="22696"/>
                    <a:pt x="14222" y="21448"/>
                  </a:cubicBezTo>
                  <a:cubicBezTo>
                    <a:pt x="13588" y="20695"/>
                    <a:pt x="12735" y="20180"/>
                    <a:pt x="11843" y="19763"/>
                  </a:cubicBezTo>
                  <a:cubicBezTo>
                    <a:pt x="9999" y="18930"/>
                    <a:pt x="7998" y="18692"/>
                    <a:pt x="6035" y="18335"/>
                  </a:cubicBezTo>
                  <a:lnTo>
                    <a:pt x="6035" y="18335"/>
                  </a:lnTo>
                  <a:cubicBezTo>
                    <a:pt x="6272" y="20318"/>
                    <a:pt x="6412" y="22339"/>
                    <a:pt x="7145" y="24223"/>
                  </a:cubicBezTo>
                  <a:cubicBezTo>
                    <a:pt x="7501" y="25135"/>
                    <a:pt x="7977" y="26007"/>
                    <a:pt x="8711" y="26681"/>
                  </a:cubicBezTo>
                  <a:cubicBezTo>
                    <a:pt x="9832" y="27741"/>
                    <a:pt x="11964" y="28372"/>
                    <a:pt x="13753" y="28372"/>
                  </a:cubicBezTo>
                  <a:cubicBezTo>
                    <a:pt x="14273" y="28372"/>
                    <a:pt x="14764" y="28319"/>
                    <a:pt x="15193" y="28207"/>
                  </a:cubicBezTo>
                  <a:cubicBezTo>
                    <a:pt x="15193" y="28207"/>
                    <a:pt x="15213" y="28207"/>
                    <a:pt x="15213" y="28228"/>
                  </a:cubicBezTo>
                  <a:cubicBezTo>
                    <a:pt x="14043" y="30408"/>
                    <a:pt x="12716" y="32489"/>
                    <a:pt x="11090" y="34352"/>
                  </a:cubicBezTo>
                  <a:cubicBezTo>
                    <a:pt x="10832" y="34333"/>
                    <a:pt x="10594" y="34293"/>
                    <a:pt x="10337" y="34273"/>
                  </a:cubicBezTo>
                  <a:cubicBezTo>
                    <a:pt x="10456" y="32449"/>
                    <a:pt x="9940" y="30329"/>
                    <a:pt x="8949" y="29139"/>
                  </a:cubicBezTo>
                  <a:cubicBezTo>
                    <a:pt x="8294" y="28386"/>
                    <a:pt x="7443" y="27871"/>
                    <a:pt x="6571" y="27474"/>
                  </a:cubicBezTo>
                  <a:cubicBezTo>
                    <a:pt x="4726" y="26621"/>
                    <a:pt x="2704" y="26383"/>
                    <a:pt x="743" y="26027"/>
                  </a:cubicBezTo>
                  <a:lnTo>
                    <a:pt x="743" y="26027"/>
                  </a:lnTo>
                  <a:cubicBezTo>
                    <a:pt x="1000" y="28029"/>
                    <a:pt x="1139" y="30031"/>
                    <a:pt x="1872" y="31915"/>
                  </a:cubicBezTo>
                  <a:cubicBezTo>
                    <a:pt x="2229" y="32827"/>
                    <a:pt x="2704" y="33718"/>
                    <a:pt x="3418" y="34392"/>
                  </a:cubicBezTo>
                  <a:cubicBezTo>
                    <a:pt x="4556" y="35447"/>
                    <a:pt x="6695" y="36077"/>
                    <a:pt x="8488" y="36077"/>
                  </a:cubicBezTo>
                  <a:cubicBezTo>
                    <a:pt x="8851" y="36077"/>
                    <a:pt x="9200" y="36052"/>
                    <a:pt x="9523" y="35998"/>
                  </a:cubicBezTo>
                  <a:lnTo>
                    <a:pt x="9523" y="35998"/>
                  </a:lnTo>
                  <a:cubicBezTo>
                    <a:pt x="7184" y="38218"/>
                    <a:pt x="4409" y="39982"/>
                    <a:pt x="1396" y="41171"/>
                  </a:cubicBezTo>
                  <a:cubicBezTo>
                    <a:pt x="981" y="41330"/>
                    <a:pt x="544" y="41488"/>
                    <a:pt x="108" y="41647"/>
                  </a:cubicBezTo>
                  <a:cubicBezTo>
                    <a:pt x="0" y="41683"/>
                    <a:pt x="39" y="41850"/>
                    <a:pt x="136" y="41850"/>
                  </a:cubicBezTo>
                  <a:cubicBezTo>
                    <a:pt x="146" y="41850"/>
                    <a:pt x="156" y="41849"/>
                    <a:pt x="167" y="41845"/>
                  </a:cubicBezTo>
                  <a:cubicBezTo>
                    <a:pt x="3637" y="40695"/>
                    <a:pt x="6827" y="38792"/>
                    <a:pt x="9504" y="36295"/>
                  </a:cubicBezTo>
                  <a:cubicBezTo>
                    <a:pt x="9642" y="36176"/>
                    <a:pt x="9782" y="36038"/>
                    <a:pt x="9920" y="35919"/>
                  </a:cubicBezTo>
                  <a:cubicBezTo>
                    <a:pt x="10099" y="36117"/>
                    <a:pt x="10297" y="36315"/>
                    <a:pt x="10495" y="36514"/>
                  </a:cubicBezTo>
                  <a:cubicBezTo>
                    <a:pt x="10519" y="36537"/>
                    <a:pt x="10545" y="36547"/>
                    <a:pt x="10570" y="36547"/>
                  </a:cubicBezTo>
                  <a:cubicBezTo>
                    <a:pt x="10647" y="36547"/>
                    <a:pt x="10709" y="36450"/>
                    <a:pt x="10633" y="36374"/>
                  </a:cubicBezTo>
                  <a:cubicBezTo>
                    <a:pt x="10456" y="36176"/>
                    <a:pt x="10258" y="35978"/>
                    <a:pt x="10078" y="35779"/>
                  </a:cubicBezTo>
                  <a:lnTo>
                    <a:pt x="10078" y="35740"/>
                  </a:lnTo>
                  <a:cubicBezTo>
                    <a:pt x="10456" y="35383"/>
                    <a:pt x="10792" y="35007"/>
                    <a:pt x="11149" y="34611"/>
                  </a:cubicBezTo>
                  <a:cubicBezTo>
                    <a:pt x="11902" y="36434"/>
                    <a:pt x="14281" y="38515"/>
                    <a:pt x="16223" y="38872"/>
                  </a:cubicBezTo>
                  <a:cubicBezTo>
                    <a:pt x="16508" y="38918"/>
                    <a:pt x="16794" y="38939"/>
                    <a:pt x="17081" y="38939"/>
                  </a:cubicBezTo>
                  <a:cubicBezTo>
                    <a:pt x="17773" y="38939"/>
                    <a:pt x="18465" y="38817"/>
                    <a:pt x="19138" y="38634"/>
                  </a:cubicBezTo>
                  <a:cubicBezTo>
                    <a:pt x="21081" y="38099"/>
                    <a:pt x="22786" y="37008"/>
                    <a:pt x="24530" y="36017"/>
                  </a:cubicBezTo>
                  <a:cubicBezTo>
                    <a:pt x="23063" y="34650"/>
                    <a:pt x="21675" y="33183"/>
                    <a:pt x="19910" y="32211"/>
                  </a:cubicBezTo>
                  <a:cubicBezTo>
                    <a:pt x="19038" y="31735"/>
                    <a:pt x="18107" y="31360"/>
                    <a:pt x="17135" y="31299"/>
                  </a:cubicBezTo>
                  <a:cubicBezTo>
                    <a:pt x="17066" y="31296"/>
                    <a:pt x="16996" y="31294"/>
                    <a:pt x="16925" y="31294"/>
                  </a:cubicBezTo>
                  <a:cubicBezTo>
                    <a:pt x="15490" y="31294"/>
                    <a:pt x="13701" y="32045"/>
                    <a:pt x="12398" y="33083"/>
                  </a:cubicBezTo>
                  <a:cubicBezTo>
                    <a:pt x="13509" y="31598"/>
                    <a:pt x="14479" y="30012"/>
                    <a:pt x="15351" y="28386"/>
                  </a:cubicBezTo>
                  <a:cubicBezTo>
                    <a:pt x="15491" y="28524"/>
                    <a:pt x="15629" y="28683"/>
                    <a:pt x="15787" y="28822"/>
                  </a:cubicBezTo>
                  <a:cubicBezTo>
                    <a:pt x="15805" y="28844"/>
                    <a:pt x="15826" y="28853"/>
                    <a:pt x="15848" y="28853"/>
                  </a:cubicBezTo>
                  <a:cubicBezTo>
                    <a:pt x="15924" y="28853"/>
                    <a:pt x="16003" y="28740"/>
                    <a:pt x="15927" y="28664"/>
                  </a:cubicBezTo>
                  <a:cubicBezTo>
                    <a:pt x="15768" y="28505"/>
                    <a:pt x="15610" y="28347"/>
                    <a:pt x="15470" y="28188"/>
                  </a:cubicBezTo>
                  <a:cubicBezTo>
                    <a:pt x="15589" y="27950"/>
                    <a:pt x="15708" y="27712"/>
                    <a:pt x="15827" y="27493"/>
                  </a:cubicBezTo>
                  <a:cubicBezTo>
                    <a:pt x="15867" y="27374"/>
                    <a:pt x="15927" y="27276"/>
                    <a:pt x="15986" y="27176"/>
                  </a:cubicBezTo>
                  <a:cubicBezTo>
                    <a:pt x="17037" y="28841"/>
                    <a:pt x="19673" y="30506"/>
                    <a:pt x="21615" y="30546"/>
                  </a:cubicBezTo>
                  <a:cubicBezTo>
                    <a:pt x="21675" y="30548"/>
                    <a:pt x="21734" y="30550"/>
                    <a:pt x="21794" y="30550"/>
                  </a:cubicBezTo>
                  <a:cubicBezTo>
                    <a:pt x="22721" y="30550"/>
                    <a:pt x="23613" y="30265"/>
                    <a:pt x="24470" y="29893"/>
                  </a:cubicBezTo>
                  <a:cubicBezTo>
                    <a:pt x="26314" y="29060"/>
                    <a:pt x="27821" y="27712"/>
                    <a:pt x="29406" y="26483"/>
                  </a:cubicBezTo>
                  <a:cubicBezTo>
                    <a:pt x="27741" y="25353"/>
                    <a:pt x="26135" y="24105"/>
                    <a:pt x="24232" y="23410"/>
                  </a:cubicBezTo>
                  <a:cubicBezTo>
                    <a:pt x="23471" y="23129"/>
                    <a:pt x="22669" y="22930"/>
                    <a:pt x="21848" y="22930"/>
                  </a:cubicBezTo>
                  <a:cubicBezTo>
                    <a:pt x="21686" y="22930"/>
                    <a:pt x="21522" y="22938"/>
                    <a:pt x="21358" y="22955"/>
                  </a:cubicBezTo>
                  <a:cubicBezTo>
                    <a:pt x="19792" y="23093"/>
                    <a:pt x="17869" y="24303"/>
                    <a:pt x="16680" y="25730"/>
                  </a:cubicBezTo>
                  <a:cubicBezTo>
                    <a:pt x="17096" y="24837"/>
                    <a:pt x="17492" y="23925"/>
                    <a:pt x="17849" y="23013"/>
                  </a:cubicBezTo>
                  <a:cubicBezTo>
                    <a:pt x="18245" y="22003"/>
                    <a:pt x="18563" y="20973"/>
                    <a:pt x="18861" y="19942"/>
                  </a:cubicBezTo>
                  <a:lnTo>
                    <a:pt x="18919" y="19942"/>
                  </a:lnTo>
                  <a:cubicBezTo>
                    <a:pt x="19019" y="20040"/>
                    <a:pt x="19118" y="20159"/>
                    <a:pt x="19236" y="20259"/>
                  </a:cubicBezTo>
                  <a:cubicBezTo>
                    <a:pt x="19260" y="20282"/>
                    <a:pt x="19283" y="20292"/>
                    <a:pt x="19306" y="20292"/>
                  </a:cubicBezTo>
                  <a:cubicBezTo>
                    <a:pt x="19322" y="20292"/>
                    <a:pt x="19339" y="20287"/>
                    <a:pt x="19355" y="20278"/>
                  </a:cubicBezTo>
                  <a:cubicBezTo>
                    <a:pt x="20585" y="21166"/>
                    <a:pt x="22511" y="21796"/>
                    <a:pt x="24126" y="21796"/>
                  </a:cubicBezTo>
                  <a:cubicBezTo>
                    <a:pt x="24568" y="21796"/>
                    <a:pt x="24987" y="21749"/>
                    <a:pt x="25362" y="21646"/>
                  </a:cubicBezTo>
                  <a:cubicBezTo>
                    <a:pt x="26314" y="21409"/>
                    <a:pt x="27166" y="20854"/>
                    <a:pt x="27900" y="20219"/>
                  </a:cubicBezTo>
                  <a:cubicBezTo>
                    <a:pt x="29446" y="18911"/>
                    <a:pt x="30516" y="17186"/>
                    <a:pt x="31685" y="15560"/>
                  </a:cubicBezTo>
                  <a:cubicBezTo>
                    <a:pt x="29782" y="14946"/>
                    <a:pt x="27900" y="14212"/>
                    <a:pt x="25878" y="14074"/>
                  </a:cubicBezTo>
                  <a:cubicBezTo>
                    <a:pt x="25668" y="14061"/>
                    <a:pt x="25456" y="14054"/>
                    <a:pt x="25244" y="14054"/>
                  </a:cubicBezTo>
                  <a:cubicBezTo>
                    <a:pt x="24474" y="14054"/>
                    <a:pt x="23699" y="14151"/>
                    <a:pt x="22984" y="14431"/>
                  </a:cubicBezTo>
                  <a:cubicBezTo>
                    <a:pt x="21576" y="14986"/>
                    <a:pt x="20148" y="16551"/>
                    <a:pt x="19376" y="18158"/>
                  </a:cubicBezTo>
                  <a:cubicBezTo>
                    <a:pt x="19831" y="16551"/>
                    <a:pt x="20228" y="14926"/>
                    <a:pt x="20605" y="13300"/>
                  </a:cubicBezTo>
                  <a:cubicBezTo>
                    <a:pt x="22606" y="12666"/>
                    <a:pt x="24847" y="10427"/>
                    <a:pt x="25323" y="8464"/>
                  </a:cubicBezTo>
                  <a:cubicBezTo>
                    <a:pt x="25561" y="7493"/>
                    <a:pt x="25481" y="6502"/>
                    <a:pt x="25283" y="5550"/>
                  </a:cubicBezTo>
                  <a:cubicBezTo>
                    <a:pt x="24866" y="3568"/>
                    <a:pt x="23875" y="1803"/>
                    <a:pt x="23003" y="0"/>
                  </a:cubicBezTo>
                  <a:close/>
                </a:path>
              </a:pathLst>
            </a:custGeom>
            <a:solidFill>
              <a:schemeClr val="dk1"/>
            </a:solidFill>
            <a:ln w="152400" cap="flat" cmpd="sng">
              <a:solidFill>
                <a:schemeClr val="lt2"/>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nvGrpSpPr>
            <p:cNvPr id="3073" name="Google Shape;3073;p30"/>
            <p:cNvGrpSpPr/>
            <p:nvPr/>
          </p:nvGrpSpPr>
          <p:grpSpPr>
            <a:xfrm>
              <a:off x="4027650" y="2008763"/>
              <a:ext cx="792200" cy="1045800"/>
              <a:chOff x="5261600" y="1784375"/>
              <a:chExt cx="792200" cy="1045800"/>
            </a:xfrm>
          </p:grpSpPr>
          <p:sp>
            <p:nvSpPr>
              <p:cNvPr id="3074" name="Google Shape;3074;p30"/>
              <p:cNvSpPr/>
              <p:nvPr/>
            </p:nvSpPr>
            <p:spPr>
              <a:xfrm>
                <a:off x="5498750" y="2028200"/>
                <a:ext cx="249775" cy="251275"/>
              </a:xfrm>
              <a:custGeom>
                <a:avLst/>
                <a:gdLst/>
                <a:ahLst/>
                <a:cxnLst/>
                <a:rect l="l" t="t" r="r" b="b"/>
                <a:pathLst>
                  <a:path w="9991" h="10051" extrusionOk="0">
                    <a:moveTo>
                      <a:pt x="0" y="1"/>
                    </a:moveTo>
                    <a:lnTo>
                      <a:pt x="0" y="1"/>
                    </a:lnTo>
                    <a:cubicBezTo>
                      <a:pt x="257" y="2003"/>
                      <a:pt x="376" y="4025"/>
                      <a:pt x="1129" y="5908"/>
                    </a:cubicBezTo>
                    <a:cubicBezTo>
                      <a:pt x="1486" y="6820"/>
                      <a:pt x="1962" y="7692"/>
                      <a:pt x="2675" y="8366"/>
                    </a:cubicBezTo>
                    <a:cubicBezTo>
                      <a:pt x="3805" y="9419"/>
                      <a:pt x="5938" y="10050"/>
                      <a:pt x="7733" y="10050"/>
                    </a:cubicBezTo>
                    <a:cubicBezTo>
                      <a:pt x="8303" y="10050"/>
                      <a:pt x="8838" y="9987"/>
                      <a:pt x="9296" y="9853"/>
                    </a:cubicBezTo>
                    <a:cubicBezTo>
                      <a:pt x="9991" y="7890"/>
                      <a:pt x="9515" y="4699"/>
                      <a:pt x="8186" y="3133"/>
                    </a:cubicBezTo>
                    <a:cubicBezTo>
                      <a:pt x="7552" y="2379"/>
                      <a:pt x="6700" y="1845"/>
                      <a:pt x="5807" y="1448"/>
                    </a:cubicBezTo>
                    <a:cubicBezTo>
                      <a:pt x="3965" y="616"/>
                      <a:pt x="1962" y="357"/>
                      <a:pt x="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75" name="Google Shape;3075;p30"/>
              <p:cNvSpPr/>
              <p:nvPr/>
            </p:nvSpPr>
            <p:spPr>
              <a:xfrm>
                <a:off x="5570575" y="2105025"/>
                <a:ext cx="170500" cy="171325"/>
              </a:xfrm>
              <a:custGeom>
                <a:avLst/>
                <a:gdLst/>
                <a:ahLst/>
                <a:cxnLst/>
                <a:rect l="l" t="t" r="r" b="b"/>
                <a:pathLst>
                  <a:path w="6820" h="6853" extrusionOk="0">
                    <a:moveTo>
                      <a:pt x="1" y="1"/>
                    </a:moveTo>
                    <a:cubicBezTo>
                      <a:pt x="180" y="1349"/>
                      <a:pt x="259" y="2716"/>
                      <a:pt x="774" y="4005"/>
                    </a:cubicBezTo>
                    <a:cubicBezTo>
                      <a:pt x="1012" y="4639"/>
                      <a:pt x="1329" y="5234"/>
                      <a:pt x="1824" y="5689"/>
                    </a:cubicBezTo>
                    <a:cubicBezTo>
                      <a:pt x="2595" y="6414"/>
                      <a:pt x="4057" y="6852"/>
                      <a:pt x="5288" y="6852"/>
                    </a:cubicBezTo>
                    <a:cubicBezTo>
                      <a:pt x="5671" y="6852"/>
                      <a:pt x="6033" y="6810"/>
                      <a:pt x="6344" y="6720"/>
                    </a:cubicBezTo>
                    <a:cubicBezTo>
                      <a:pt x="6820" y="5372"/>
                      <a:pt x="6483" y="3192"/>
                      <a:pt x="5591" y="2121"/>
                    </a:cubicBezTo>
                    <a:cubicBezTo>
                      <a:pt x="5154" y="1606"/>
                      <a:pt x="4580" y="1249"/>
                      <a:pt x="3965" y="971"/>
                    </a:cubicBezTo>
                    <a:cubicBezTo>
                      <a:pt x="2717" y="397"/>
                      <a:pt x="1348" y="239"/>
                      <a:pt x="1" y="1"/>
                    </a:cubicBezTo>
                    <a:close/>
                  </a:path>
                </a:pathLst>
              </a:custGeom>
              <a:solidFill>
                <a:srgbClr val="191919">
                  <a:alpha val="128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76" name="Google Shape;3076;p30"/>
              <p:cNvSpPr/>
              <p:nvPr/>
            </p:nvSpPr>
            <p:spPr>
              <a:xfrm>
                <a:off x="5528400" y="2060625"/>
                <a:ext cx="219575" cy="231050"/>
              </a:xfrm>
              <a:custGeom>
                <a:avLst/>
                <a:gdLst/>
                <a:ahLst/>
                <a:cxnLst/>
                <a:rect l="l" t="t" r="r" b="b"/>
                <a:pathLst>
                  <a:path w="8783" h="9242" extrusionOk="0">
                    <a:moveTo>
                      <a:pt x="151" y="1"/>
                    </a:moveTo>
                    <a:cubicBezTo>
                      <a:pt x="71" y="1"/>
                      <a:pt x="1" y="114"/>
                      <a:pt x="62" y="191"/>
                    </a:cubicBezTo>
                    <a:cubicBezTo>
                      <a:pt x="1074" y="1341"/>
                      <a:pt x="2124" y="2451"/>
                      <a:pt x="3194" y="3561"/>
                    </a:cubicBezTo>
                    <a:cubicBezTo>
                      <a:pt x="4383" y="4849"/>
                      <a:pt x="5612" y="6117"/>
                      <a:pt x="6822" y="7386"/>
                    </a:cubicBezTo>
                    <a:cubicBezTo>
                      <a:pt x="7396" y="8001"/>
                      <a:pt x="7991" y="8596"/>
                      <a:pt x="8567" y="9210"/>
                    </a:cubicBezTo>
                    <a:cubicBezTo>
                      <a:pt x="8585" y="9232"/>
                      <a:pt x="8606" y="9241"/>
                      <a:pt x="8628" y="9241"/>
                    </a:cubicBezTo>
                    <a:cubicBezTo>
                      <a:pt x="8704" y="9241"/>
                      <a:pt x="8782" y="9129"/>
                      <a:pt x="8705" y="9051"/>
                    </a:cubicBezTo>
                    <a:cubicBezTo>
                      <a:pt x="7615" y="7901"/>
                      <a:pt x="6505" y="6752"/>
                      <a:pt x="5414" y="5602"/>
                    </a:cubicBezTo>
                    <a:cubicBezTo>
                      <a:pt x="4206" y="4333"/>
                      <a:pt x="2996" y="3065"/>
                      <a:pt x="1827" y="1796"/>
                    </a:cubicBezTo>
                    <a:cubicBezTo>
                      <a:pt x="1272" y="1222"/>
                      <a:pt x="736" y="627"/>
                      <a:pt x="221" y="32"/>
                    </a:cubicBezTo>
                    <a:cubicBezTo>
                      <a:pt x="199" y="10"/>
                      <a:pt x="175" y="1"/>
                      <a:pt x="15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77" name="Google Shape;3077;p30"/>
              <p:cNvSpPr/>
              <p:nvPr/>
            </p:nvSpPr>
            <p:spPr>
              <a:xfrm>
                <a:off x="5528475" y="2062425"/>
                <a:ext cx="40150" cy="35325"/>
              </a:xfrm>
              <a:custGeom>
                <a:avLst/>
                <a:gdLst/>
                <a:ahLst/>
                <a:cxnLst/>
                <a:rect l="l" t="t" r="r" b="b"/>
                <a:pathLst>
                  <a:path w="1606" h="1413" extrusionOk="0">
                    <a:moveTo>
                      <a:pt x="1447" y="0"/>
                    </a:moveTo>
                    <a:cubicBezTo>
                      <a:pt x="1407" y="0"/>
                      <a:pt x="1348" y="59"/>
                      <a:pt x="1348" y="119"/>
                    </a:cubicBezTo>
                    <a:cubicBezTo>
                      <a:pt x="1388" y="397"/>
                      <a:pt x="1269" y="693"/>
                      <a:pt x="1050" y="891"/>
                    </a:cubicBezTo>
                    <a:cubicBezTo>
                      <a:pt x="931" y="991"/>
                      <a:pt x="773" y="1071"/>
                      <a:pt x="635" y="1129"/>
                    </a:cubicBezTo>
                    <a:cubicBezTo>
                      <a:pt x="500" y="1175"/>
                      <a:pt x="366" y="1197"/>
                      <a:pt x="231" y="1197"/>
                    </a:cubicBezTo>
                    <a:cubicBezTo>
                      <a:pt x="187" y="1197"/>
                      <a:pt x="143" y="1194"/>
                      <a:pt x="99" y="1189"/>
                    </a:cubicBezTo>
                    <a:cubicBezTo>
                      <a:pt x="59" y="1189"/>
                      <a:pt x="0" y="1248"/>
                      <a:pt x="0" y="1288"/>
                    </a:cubicBezTo>
                    <a:cubicBezTo>
                      <a:pt x="0" y="1367"/>
                      <a:pt x="59" y="1388"/>
                      <a:pt x="99" y="1407"/>
                    </a:cubicBezTo>
                    <a:cubicBezTo>
                      <a:pt x="135" y="1410"/>
                      <a:pt x="172" y="1412"/>
                      <a:pt x="209" y="1412"/>
                    </a:cubicBezTo>
                    <a:cubicBezTo>
                      <a:pt x="375" y="1412"/>
                      <a:pt x="548" y="1377"/>
                      <a:pt x="693" y="1327"/>
                    </a:cubicBezTo>
                    <a:cubicBezTo>
                      <a:pt x="873" y="1248"/>
                      <a:pt x="1050" y="1169"/>
                      <a:pt x="1190" y="1050"/>
                    </a:cubicBezTo>
                    <a:cubicBezTo>
                      <a:pt x="1467" y="812"/>
                      <a:pt x="1605" y="455"/>
                      <a:pt x="1566" y="119"/>
                    </a:cubicBezTo>
                    <a:cubicBezTo>
                      <a:pt x="1547" y="59"/>
                      <a:pt x="1507" y="0"/>
                      <a:pt x="144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78" name="Google Shape;3078;p30"/>
              <p:cNvSpPr/>
              <p:nvPr/>
            </p:nvSpPr>
            <p:spPr>
              <a:xfrm>
                <a:off x="5532925" y="2070300"/>
                <a:ext cx="69900" cy="59650"/>
              </a:xfrm>
              <a:custGeom>
                <a:avLst/>
                <a:gdLst/>
                <a:ahLst/>
                <a:cxnLst/>
                <a:rect l="l" t="t" r="r" b="b"/>
                <a:pathLst>
                  <a:path w="2796" h="2386" extrusionOk="0">
                    <a:moveTo>
                      <a:pt x="2604" y="1"/>
                    </a:moveTo>
                    <a:cubicBezTo>
                      <a:pt x="2541" y="1"/>
                      <a:pt x="2474" y="51"/>
                      <a:pt x="2498" y="121"/>
                    </a:cubicBezTo>
                    <a:cubicBezTo>
                      <a:pt x="2577" y="438"/>
                      <a:pt x="2439" y="775"/>
                      <a:pt x="2260" y="1033"/>
                    </a:cubicBezTo>
                    <a:cubicBezTo>
                      <a:pt x="2122" y="1290"/>
                      <a:pt x="1924" y="1488"/>
                      <a:pt x="1705" y="1667"/>
                    </a:cubicBezTo>
                    <a:cubicBezTo>
                      <a:pt x="1290" y="2007"/>
                      <a:pt x="767" y="2184"/>
                      <a:pt x="223" y="2184"/>
                    </a:cubicBezTo>
                    <a:cubicBezTo>
                      <a:pt x="195" y="2184"/>
                      <a:pt x="167" y="2184"/>
                      <a:pt x="140" y="2183"/>
                    </a:cubicBezTo>
                    <a:cubicBezTo>
                      <a:pt x="0" y="2183"/>
                      <a:pt x="0" y="2381"/>
                      <a:pt x="140" y="2381"/>
                    </a:cubicBezTo>
                    <a:cubicBezTo>
                      <a:pt x="186" y="2384"/>
                      <a:pt x="231" y="2385"/>
                      <a:pt x="277" y="2385"/>
                    </a:cubicBezTo>
                    <a:cubicBezTo>
                      <a:pt x="862" y="2385"/>
                      <a:pt x="1424" y="2154"/>
                      <a:pt x="1884" y="1786"/>
                    </a:cubicBezTo>
                    <a:cubicBezTo>
                      <a:pt x="2122" y="1607"/>
                      <a:pt x="2339" y="1350"/>
                      <a:pt x="2479" y="1092"/>
                    </a:cubicBezTo>
                    <a:cubicBezTo>
                      <a:pt x="2656" y="775"/>
                      <a:pt x="2796" y="418"/>
                      <a:pt x="2696" y="82"/>
                    </a:cubicBezTo>
                    <a:cubicBezTo>
                      <a:pt x="2688" y="25"/>
                      <a:pt x="2647" y="1"/>
                      <a:pt x="260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79" name="Google Shape;3079;p30"/>
              <p:cNvSpPr/>
              <p:nvPr/>
            </p:nvSpPr>
            <p:spPr>
              <a:xfrm>
                <a:off x="5551275" y="2087200"/>
                <a:ext cx="81075" cy="75375"/>
              </a:xfrm>
              <a:custGeom>
                <a:avLst/>
                <a:gdLst/>
                <a:ahLst/>
                <a:cxnLst/>
                <a:rect l="l" t="t" r="r" b="b"/>
                <a:pathLst>
                  <a:path w="3243" h="3015" extrusionOk="0">
                    <a:moveTo>
                      <a:pt x="3116" y="0"/>
                    </a:moveTo>
                    <a:cubicBezTo>
                      <a:pt x="3077" y="0"/>
                      <a:pt x="3041" y="24"/>
                      <a:pt x="3032" y="80"/>
                    </a:cubicBezTo>
                    <a:cubicBezTo>
                      <a:pt x="2815" y="1546"/>
                      <a:pt x="1605" y="2696"/>
                      <a:pt x="119" y="2815"/>
                    </a:cubicBezTo>
                    <a:cubicBezTo>
                      <a:pt x="5" y="2815"/>
                      <a:pt x="0" y="3014"/>
                      <a:pt x="105" y="3014"/>
                    </a:cubicBezTo>
                    <a:cubicBezTo>
                      <a:pt x="109" y="3014"/>
                      <a:pt x="114" y="3014"/>
                      <a:pt x="119" y="3013"/>
                    </a:cubicBezTo>
                    <a:cubicBezTo>
                      <a:pt x="1705" y="2913"/>
                      <a:pt x="3013" y="1705"/>
                      <a:pt x="3231" y="138"/>
                    </a:cubicBezTo>
                    <a:cubicBezTo>
                      <a:pt x="3243" y="55"/>
                      <a:pt x="3176" y="0"/>
                      <a:pt x="311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80" name="Google Shape;3080;p30"/>
              <p:cNvSpPr/>
              <p:nvPr/>
            </p:nvSpPr>
            <p:spPr>
              <a:xfrm>
                <a:off x="5562325" y="2096475"/>
                <a:ext cx="98975" cy="103775"/>
              </a:xfrm>
              <a:custGeom>
                <a:avLst/>
                <a:gdLst/>
                <a:ahLst/>
                <a:cxnLst/>
                <a:rect l="l" t="t" r="r" b="b"/>
                <a:pathLst>
                  <a:path w="3959" h="4151" extrusionOk="0">
                    <a:moveTo>
                      <a:pt x="3832" y="0"/>
                    </a:moveTo>
                    <a:cubicBezTo>
                      <a:pt x="3780" y="0"/>
                      <a:pt x="3731" y="35"/>
                      <a:pt x="3740" y="105"/>
                    </a:cubicBezTo>
                    <a:cubicBezTo>
                      <a:pt x="3780" y="1651"/>
                      <a:pt x="2690" y="2920"/>
                      <a:pt x="1361" y="3534"/>
                    </a:cubicBezTo>
                    <a:cubicBezTo>
                      <a:pt x="965" y="3732"/>
                      <a:pt x="549" y="3851"/>
                      <a:pt x="132" y="3930"/>
                    </a:cubicBezTo>
                    <a:cubicBezTo>
                      <a:pt x="1" y="3968"/>
                      <a:pt x="48" y="4150"/>
                      <a:pt x="174" y="4150"/>
                    </a:cubicBezTo>
                    <a:cubicBezTo>
                      <a:pt x="180" y="4150"/>
                      <a:pt x="186" y="4150"/>
                      <a:pt x="193" y="4149"/>
                    </a:cubicBezTo>
                    <a:cubicBezTo>
                      <a:pt x="1718" y="3832"/>
                      <a:pt x="3145" y="2899"/>
                      <a:pt x="3721" y="1393"/>
                    </a:cubicBezTo>
                    <a:cubicBezTo>
                      <a:pt x="3880" y="977"/>
                      <a:pt x="3959" y="541"/>
                      <a:pt x="3938" y="105"/>
                    </a:cubicBezTo>
                    <a:cubicBezTo>
                      <a:pt x="3938" y="35"/>
                      <a:pt x="3884" y="0"/>
                      <a:pt x="383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81" name="Google Shape;3081;p30"/>
              <p:cNvSpPr/>
              <p:nvPr/>
            </p:nvSpPr>
            <p:spPr>
              <a:xfrm>
                <a:off x="5590675" y="2124075"/>
                <a:ext cx="94200" cy="98075"/>
              </a:xfrm>
              <a:custGeom>
                <a:avLst/>
                <a:gdLst/>
                <a:ahLst/>
                <a:cxnLst/>
                <a:rect l="l" t="t" r="r" b="b"/>
                <a:pathLst>
                  <a:path w="3768" h="3923" extrusionOk="0">
                    <a:moveTo>
                      <a:pt x="3640" y="1"/>
                    </a:moveTo>
                    <a:cubicBezTo>
                      <a:pt x="3597" y="1"/>
                      <a:pt x="3555" y="23"/>
                      <a:pt x="3538" y="71"/>
                    </a:cubicBezTo>
                    <a:cubicBezTo>
                      <a:pt x="3301" y="1438"/>
                      <a:pt x="2408" y="2628"/>
                      <a:pt x="1199" y="3302"/>
                    </a:cubicBezTo>
                    <a:cubicBezTo>
                      <a:pt x="862" y="3481"/>
                      <a:pt x="505" y="3619"/>
                      <a:pt x="108" y="3719"/>
                    </a:cubicBezTo>
                    <a:cubicBezTo>
                      <a:pt x="0" y="3755"/>
                      <a:pt x="40" y="3922"/>
                      <a:pt x="138" y="3922"/>
                    </a:cubicBezTo>
                    <a:cubicBezTo>
                      <a:pt x="148" y="3922"/>
                      <a:pt x="158" y="3921"/>
                      <a:pt x="169" y="3917"/>
                    </a:cubicBezTo>
                    <a:cubicBezTo>
                      <a:pt x="1556" y="3579"/>
                      <a:pt x="2746" y="2569"/>
                      <a:pt x="3359" y="1300"/>
                    </a:cubicBezTo>
                    <a:cubicBezTo>
                      <a:pt x="3538" y="923"/>
                      <a:pt x="3676" y="527"/>
                      <a:pt x="3756" y="130"/>
                    </a:cubicBezTo>
                    <a:cubicBezTo>
                      <a:pt x="3768" y="48"/>
                      <a:pt x="3703" y="1"/>
                      <a:pt x="364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82" name="Google Shape;3082;p30"/>
              <p:cNvSpPr/>
              <p:nvPr/>
            </p:nvSpPr>
            <p:spPr>
              <a:xfrm>
                <a:off x="5623625" y="2168600"/>
                <a:ext cx="78825" cy="71775"/>
              </a:xfrm>
              <a:custGeom>
                <a:avLst/>
                <a:gdLst/>
                <a:ahLst/>
                <a:cxnLst/>
                <a:rect l="l" t="t" r="r" b="b"/>
                <a:pathLst>
                  <a:path w="3153" h="2871" extrusionOk="0">
                    <a:moveTo>
                      <a:pt x="3015" y="0"/>
                    </a:moveTo>
                    <a:cubicBezTo>
                      <a:pt x="2984" y="0"/>
                      <a:pt x="2953" y="16"/>
                      <a:pt x="2934" y="54"/>
                    </a:cubicBezTo>
                    <a:cubicBezTo>
                      <a:pt x="2657" y="649"/>
                      <a:pt x="2279" y="1185"/>
                      <a:pt x="1803" y="1660"/>
                    </a:cubicBezTo>
                    <a:cubicBezTo>
                      <a:pt x="1348" y="2115"/>
                      <a:pt x="793" y="2572"/>
                      <a:pt x="138" y="2651"/>
                    </a:cubicBezTo>
                    <a:cubicBezTo>
                      <a:pt x="7" y="2670"/>
                      <a:pt x="1" y="2870"/>
                      <a:pt x="121" y="2870"/>
                    </a:cubicBezTo>
                    <a:cubicBezTo>
                      <a:pt x="126" y="2870"/>
                      <a:pt x="132" y="2870"/>
                      <a:pt x="138" y="2869"/>
                    </a:cubicBezTo>
                    <a:cubicBezTo>
                      <a:pt x="833" y="2770"/>
                      <a:pt x="1407" y="2353"/>
                      <a:pt x="1903" y="1878"/>
                    </a:cubicBezTo>
                    <a:cubicBezTo>
                      <a:pt x="2398" y="1383"/>
                      <a:pt x="2815" y="788"/>
                      <a:pt x="3112" y="154"/>
                    </a:cubicBezTo>
                    <a:cubicBezTo>
                      <a:pt x="3153" y="73"/>
                      <a:pt x="3083" y="0"/>
                      <a:pt x="301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83" name="Google Shape;3083;p30"/>
              <p:cNvSpPr/>
              <p:nvPr/>
            </p:nvSpPr>
            <p:spPr>
              <a:xfrm>
                <a:off x="5661550" y="2202650"/>
                <a:ext cx="48725" cy="48700"/>
              </a:xfrm>
              <a:custGeom>
                <a:avLst/>
                <a:gdLst/>
                <a:ahLst/>
                <a:cxnLst/>
                <a:rect l="l" t="t" r="r" b="b"/>
                <a:pathLst>
                  <a:path w="1949" h="1948" extrusionOk="0">
                    <a:moveTo>
                      <a:pt x="1817" y="1"/>
                    </a:moveTo>
                    <a:cubicBezTo>
                      <a:pt x="1773" y="1"/>
                      <a:pt x="1729" y="25"/>
                      <a:pt x="1714" y="79"/>
                    </a:cubicBezTo>
                    <a:cubicBezTo>
                      <a:pt x="1476" y="853"/>
                      <a:pt x="881" y="1488"/>
                      <a:pt x="109" y="1745"/>
                    </a:cubicBezTo>
                    <a:cubicBezTo>
                      <a:pt x="1" y="1781"/>
                      <a:pt x="39" y="1948"/>
                      <a:pt x="137" y="1948"/>
                    </a:cubicBezTo>
                    <a:cubicBezTo>
                      <a:pt x="147" y="1948"/>
                      <a:pt x="157" y="1946"/>
                      <a:pt x="167" y="1943"/>
                    </a:cubicBezTo>
                    <a:cubicBezTo>
                      <a:pt x="1000" y="1665"/>
                      <a:pt x="1655" y="972"/>
                      <a:pt x="1912" y="140"/>
                    </a:cubicBezTo>
                    <a:cubicBezTo>
                      <a:pt x="1948" y="56"/>
                      <a:pt x="1883" y="1"/>
                      <a:pt x="181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84" name="Google Shape;3084;p30"/>
              <p:cNvSpPr/>
              <p:nvPr/>
            </p:nvSpPr>
            <p:spPr>
              <a:xfrm>
                <a:off x="5693000" y="2239825"/>
                <a:ext cx="24875" cy="22350"/>
              </a:xfrm>
              <a:custGeom>
                <a:avLst/>
                <a:gdLst/>
                <a:ahLst/>
                <a:cxnLst/>
                <a:rect l="l" t="t" r="r" b="b"/>
                <a:pathLst>
                  <a:path w="995" h="894" extrusionOk="0">
                    <a:moveTo>
                      <a:pt x="862" y="1"/>
                    </a:moveTo>
                    <a:cubicBezTo>
                      <a:pt x="820" y="1"/>
                      <a:pt x="781" y="24"/>
                      <a:pt x="773" y="80"/>
                    </a:cubicBezTo>
                    <a:cubicBezTo>
                      <a:pt x="754" y="159"/>
                      <a:pt x="714" y="199"/>
                      <a:pt x="675" y="278"/>
                    </a:cubicBezTo>
                    <a:cubicBezTo>
                      <a:pt x="635" y="318"/>
                      <a:pt x="575" y="397"/>
                      <a:pt x="516" y="437"/>
                    </a:cubicBezTo>
                    <a:cubicBezTo>
                      <a:pt x="376" y="535"/>
                      <a:pt x="218" y="614"/>
                      <a:pt x="80" y="694"/>
                    </a:cubicBezTo>
                    <a:cubicBezTo>
                      <a:pt x="20" y="714"/>
                      <a:pt x="1" y="794"/>
                      <a:pt x="40" y="833"/>
                    </a:cubicBezTo>
                    <a:cubicBezTo>
                      <a:pt x="53" y="871"/>
                      <a:pt x="82" y="893"/>
                      <a:pt x="118" y="893"/>
                    </a:cubicBezTo>
                    <a:cubicBezTo>
                      <a:pt x="137" y="893"/>
                      <a:pt x="158" y="887"/>
                      <a:pt x="178" y="873"/>
                    </a:cubicBezTo>
                    <a:cubicBezTo>
                      <a:pt x="516" y="714"/>
                      <a:pt x="873" y="516"/>
                      <a:pt x="971" y="139"/>
                    </a:cubicBezTo>
                    <a:cubicBezTo>
                      <a:pt x="995" y="55"/>
                      <a:pt x="926" y="1"/>
                      <a:pt x="86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85" name="Google Shape;3085;p30"/>
              <p:cNvSpPr/>
              <p:nvPr/>
            </p:nvSpPr>
            <p:spPr>
              <a:xfrm>
                <a:off x="5412500" y="2242275"/>
                <a:ext cx="249800" cy="251275"/>
              </a:xfrm>
              <a:custGeom>
                <a:avLst/>
                <a:gdLst/>
                <a:ahLst/>
                <a:cxnLst/>
                <a:rect l="l" t="t" r="r" b="b"/>
                <a:pathLst>
                  <a:path w="9992" h="10051" extrusionOk="0">
                    <a:moveTo>
                      <a:pt x="1" y="1"/>
                    </a:moveTo>
                    <a:cubicBezTo>
                      <a:pt x="239" y="2004"/>
                      <a:pt x="377" y="4005"/>
                      <a:pt x="1111" y="5889"/>
                    </a:cubicBezTo>
                    <a:cubicBezTo>
                      <a:pt x="1468" y="6801"/>
                      <a:pt x="1944" y="7692"/>
                      <a:pt x="2676" y="8366"/>
                    </a:cubicBezTo>
                    <a:cubicBezTo>
                      <a:pt x="3790" y="9420"/>
                      <a:pt x="5932" y="10051"/>
                      <a:pt x="7723" y="10051"/>
                    </a:cubicBezTo>
                    <a:cubicBezTo>
                      <a:pt x="8291" y="10051"/>
                      <a:pt x="8824" y="9987"/>
                      <a:pt x="9278" y="9854"/>
                    </a:cubicBezTo>
                    <a:cubicBezTo>
                      <a:pt x="9992" y="7890"/>
                      <a:pt x="9516" y="4679"/>
                      <a:pt x="8187" y="3133"/>
                    </a:cubicBezTo>
                    <a:cubicBezTo>
                      <a:pt x="7553" y="2361"/>
                      <a:pt x="6701" y="1845"/>
                      <a:pt x="5808" y="1449"/>
                    </a:cubicBezTo>
                    <a:cubicBezTo>
                      <a:pt x="3965" y="596"/>
                      <a:pt x="1963" y="358"/>
                      <a:pt x="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86" name="Google Shape;3086;p30"/>
              <p:cNvSpPr/>
              <p:nvPr/>
            </p:nvSpPr>
            <p:spPr>
              <a:xfrm>
                <a:off x="5484350" y="2318600"/>
                <a:ext cx="170500" cy="171400"/>
              </a:xfrm>
              <a:custGeom>
                <a:avLst/>
                <a:gdLst/>
                <a:ahLst/>
                <a:cxnLst/>
                <a:rect l="l" t="t" r="r" b="b"/>
                <a:pathLst>
                  <a:path w="6820" h="6856" extrusionOk="0">
                    <a:moveTo>
                      <a:pt x="0" y="1"/>
                    </a:moveTo>
                    <a:lnTo>
                      <a:pt x="0" y="1"/>
                    </a:lnTo>
                    <a:cubicBezTo>
                      <a:pt x="159" y="1369"/>
                      <a:pt x="259" y="2736"/>
                      <a:pt x="754" y="4025"/>
                    </a:cubicBezTo>
                    <a:cubicBezTo>
                      <a:pt x="1012" y="4660"/>
                      <a:pt x="1329" y="5254"/>
                      <a:pt x="1824" y="5710"/>
                    </a:cubicBezTo>
                    <a:cubicBezTo>
                      <a:pt x="2591" y="6431"/>
                      <a:pt x="4040" y="6856"/>
                      <a:pt x="5266" y="6856"/>
                    </a:cubicBezTo>
                    <a:cubicBezTo>
                      <a:pt x="5658" y="6856"/>
                      <a:pt x="6027" y="6812"/>
                      <a:pt x="6344" y="6721"/>
                    </a:cubicBezTo>
                    <a:cubicBezTo>
                      <a:pt x="6819" y="5373"/>
                      <a:pt x="6483" y="3212"/>
                      <a:pt x="5590" y="2141"/>
                    </a:cubicBezTo>
                    <a:cubicBezTo>
                      <a:pt x="5154" y="1626"/>
                      <a:pt x="4580" y="1269"/>
                      <a:pt x="3965" y="992"/>
                    </a:cubicBezTo>
                    <a:cubicBezTo>
                      <a:pt x="2696" y="418"/>
                      <a:pt x="1348" y="259"/>
                      <a:pt x="0" y="1"/>
                    </a:cubicBezTo>
                    <a:close/>
                  </a:path>
                </a:pathLst>
              </a:custGeom>
              <a:solidFill>
                <a:srgbClr val="191919">
                  <a:alpha val="128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87" name="Google Shape;3087;p30"/>
              <p:cNvSpPr/>
              <p:nvPr/>
            </p:nvSpPr>
            <p:spPr>
              <a:xfrm>
                <a:off x="5441800" y="2274725"/>
                <a:ext cx="219900" cy="230600"/>
              </a:xfrm>
              <a:custGeom>
                <a:avLst/>
                <a:gdLst/>
                <a:ahLst/>
                <a:cxnLst/>
                <a:rect l="l" t="t" r="r" b="b"/>
                <a:pathLst>
                  <a:path w="8796" h="9224" extrusionOk="0">
                    <a:moveTo>
                      <a:pt x="155" y="0"/>
                    </a:moveTo>
                    <a:cubicBezTo>
                      <a:pt x="79" y="0"/>
                      <a:pt x="1" y="113"/>
                      <a:pt x="77" y="190"/>
                    </a:cubicBezTo>
                    <a:cubicBezTo>
                      <a:pt x="1089" y="1320"/>
                      <a:pt x="2138" y="2450"/>
                      <a:pt x="3190" y="3560"/>
                    </a:cubicBezTo>
                    <a:cubicBezTo>
                      <a:pt x="4398" y="4829"/>
                      <a:pt x="5627" y="6117"/>
                      <a:pt x="6837" y="7385"/>
                    </a:cubicBezTo>
                    <a:cubicBezTo>
                      <a:pt x="7411" y="7980"/>
                      <a:pt x="7987" y="8595"/>
                      <a:pt x="8582" y="9190"/>
                    </a:cubicBezTo>
                    <a:cubicBezTo>
                      <a:pt x="8601" y="9214"/>
                      <a:pt x="8625" y="9224"/>
                      <a:pt x="8648" y="9224"/>
                    </a:cubicBezTo>
                    <a:cubicBezTo>
                      <a:pt x="8723" y="9224"/>
                      <a:pt x="8795" y="9126"/>
                      <a:pt x="8720" y="9050"/>
                    </a:cubicBezTo>
                    <a:cubicBezTo>
                      <a:pt x="7630" y="7901"/>
                      <a:pt x="6520" y="6751"/>
                      <a:pt x="5410" y="5582"/>
                    </a:cubicBezTo>
                    <a:cubicBezTo>
                      <a:pt x="4221" y="4333"/>
                      <a:pt x="3011" y="3064"/>
                      <a:pt x="1821" y="1795"/>
                    </a:cubicBezTo>
                    <a:cubicBezTo>
                      <a:pt x="1287" y="1221"/>
                      <a:pt x="751" y="627"/>
                      <a:pt x="216" y="32"/>
                    </a:cubicBezTo>
                    <a:cubicBezTo>
                      <a:pt x="199" y="9"/>
                      <a:pt x="177" y="0"/>
                      <a:pt x="15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88" name="Google Shape;3088;p30"/>
              <p:cNvSpPr/>
              <p:nvPr/>
            </p:nvSpPr>
            <p:spPr>
              <a:xfrm>
                <a:off x="5442250" y="2276500"/>
                <a:ext cx="40150" cy="35325"/>
              </a:xfrm>
              <a:custGeom>
                <a:avLst/>
                <a:gdLst/>
                <a:ahLst/>
                <a:cxnLst/>
                <a:rect l="l" t="t" r="r" b="b"/>
                <a:pathLst>
                  <a:path w="1606" h="1413" extrusionOk="0">
                    <a:moveTo>
                      <a:pt x="1447" y="1"/>
                    </a:moveTo>
                    <a:cubicBezTo>
                      <a:pt x="1388" y="1"/>
                      <a:pt x="1328" y="59"/>
                      <a:pt x="1348" y="99"/>
                    </a:cubicBezTo>
                    <a:cubicBezTo>
                      <a:pt x="1388" y="397"/>
                      <a:pt x="1269" y="694"/>
                      <a:pt x="1050" y="892"/>
                    </a:cubicBezTo>
                    <a:cubicBezTo>
                      <a:pt x="931" y="992"/>
                      <a:pt x="773" y="1071"/>
                      <a:pt x="635" y="1111"/>
                    </a:cubicBezTo>
                    <a:cubicBezTo>
                      <a:pt x="486" y="1159"/>
                      <a:pt x="339" y="1195"/>
                      <a:pt x="191" y="1195"/>
                    </a:cubicBezTo>
                    <a:cubicBezTo>
                      <a:pt x="160" y="1195"/>
                      <a:pt x="129" y="1193"/>
                      <a:pt x="99" y="1190"/>
                    </a:cubicBezTo>
                    <a:cubicBezTo>
                      <a:pt x="40" y="1190"/>
                      <a:pt x="0" y="1249"/>
                      <a:pt x="0" y="1288"/>
                    </a:cubicBezTo>
                    <a:cubicBezTo>
                      <a:pt x="0" y="1348"/>
                      <a:pt x="40" y="1388"/>
                      <a:pt x="99" y="1407"/>
                    </a:cubicBezTo>
                    <a:cubicBezTo>
                      <a:pt x="134" y="1411"/>
                      <a:pt x="169" y="1413"/>
                      <a:pt x="205" y="1413"/>
                    </a:cubicBezTo>
                    <a:cubicBezTo>
                      <a:pt x="373" y="1413"/>
                      <a:pt x="547" y="1374"/>
                      <a:pt x="693" y="1309"/>
                    </a:cubicBezTo>
                    <a:cubicBezTo>
                      <a:pt x="872" y="1249"/>
                      <a:pt x="1050" y="1169"/>
                      <a:pt x="1190" y="1031"/>
                    </a:cubicBezTo>
                    <a:cubicBezTo>
                      <a:pt x="1467" y="812"/>
                      <a:pt x="1605" y="456"/>
                      <a:pt x="1546" y="99"/>
                    </a:cubicBezTo>
                    <a:cubicBezTo>
                      <a:pt x="1546" y="59"/>
                      <a:pt x="1507" y="1"/>
                      <a:pt x="144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89" name="Google Shape;3089;p30"/>
              <p:cNvSpPr/>
              <p:nvPr/>
            </p:nvSpPr>
            <p:spPr>
              <a:xfrm>
                <a:off x="5446700" y="2284125"/>
                <a:ext cx="69900" cy="59900"/>
              </a:xfrm>
              <a:custGeom>
                <a:avLst/>
                <a:gdLst/>
                <a:ahLst/>
                <a:cxnLst/>
                <a:rect l="l" t="t" r="r" b="b"/>
                <a:pathLst>
                  <a:path w="2796" h="2396" extrusionOk="0">
                    <a:moveTo>
                      <a:pt x="2605" y="1"/>
                    </a:moveTo>
                    <a:cubicBezTo>
                      <a:pt x="2542" y="1"/>
                      <a:pt x="2474" y="49"/>
                      <a:pt x="2498" y="132"/>
                    </a:cubicBezTo>
                    <a:cubicBezTo>
                      <a:pt x="2577" y="449"/>
                      <a:pt x="2418" y="785"/>
                      <a:pt x="2260" y="1043"/>
                    </a:cubicBezTo>
                    <a:cubicBezTo>
                      <a:pt x="2122" y="1281"/>
                      <a:pt x="1923" y="1499"/>
                      <a:pt x="1705" y="1678"/>
                    </a:cubicBezTo>
                    <a:cubicBezTo>
                      <a:pt x="1270" y="1999"/>
                      <a:pt x="743" y="2194"/>
                      <a:pt x="213" y="2194"/>
                    </a:cubicBezTo>
                    <a:cubicBezTo>
                      <a:pt x="188" y="2194"/>
                      <a:pt x="164" y="2194"/>
                      <a:pt x="139" y="2193"/>
                    </a:cubicBezTo>
                    <a:cubicBezTo>
                      <a:pt x="133" y="2192"/>
                      <a:pt x="127" y="2192"/>
                      <a:pt x="121" y="2192"/>
                    </a:cubicBezTo>
                    <a:cubicBezTo>
                      <a:pt x="0" y="2192"/>
                      <a:pt x="6" y="2391"/>
                      <a:pt x="139" y="2391"/>
                    </a:cubicBezTo>
                    <a:cubicBezTo>
                      <a:pt x="185" y="2394"/>
                      <a:pt x="231" y="2396"/>
                      <a:pt x="277" y="2396"/>
                    </a:cubicBezTo>
                    <a:cubicBezTo>
                      <a:pt x="862" y="2396"/>
                      <a:pt x="1423" y="2164"/>
                      <a:pt x="1884" y="1797"/>
                    </a:cubicBezTo>
                    <a:cubicBezTo>
                      <a:pt x="2122" y="1598"/>
                      <a:pt x="2339" y="1361"/>
                      <a:pt x="2478" y="1102"/>
                    </a:cubicBezTo>
                    <a:cubicBezTo>
                      <a:pt x="2656" y="785"/>
                      <a:pt x="2796" y="428"/>
                      <a:pt x="2696" y="71"/>
                    </a:cubicBezTo>
                    <a:cubicBezTo>
                      <a:pt x="2688" y="23"/>
                      <a:pt x="2647" y="1"/>
                      <a:pt x="260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90" name="Google Shape;3090;p30"/>
              <p:cNvSpPr/>
              <p:nvPr/>
            </p:nvSpPr>
            <p:spPr>
              <a:xfrm>
                <a:off x="5464525" y="2301275"/>
                <a:ext cx="81600" cy="75375"/>
              </a:xfrm>
              <a:custGeom>
                <a:avLst/>
                <a:gdLst/>
                <a:ahLst/>
                <a:cxnLst/>
                <a:rect l="l" t="t" r="r" b="b"/>
                <a:pathLst>
                  <a:path w="3264" h="3015" extrusionOk="0">
                    <a:moveTo>
                      <a:pt x="3137" y="1"/>
                    </a:moveTo>
                    <a:cubicBezTo>
                      <a:pt x="3098" y="1"/>
                      <a:pt x="3061" y="24"/>
                      <a:pt x="3053" y="80"/>
                    </a:cubicBezTo>
                    <a:cubicBezTo>
                      <a:pt x="2836" y="1547"/>
                      <a:pt x="1626" y="2697"/>
                      <a:pt x="140" y="2795"/>
                    </a:cubicBezTo>
                    <a:cubicBezTo>
                      <a:pt x="6" y="2815"/>
                      <a:pt x="1" y="3015"/>
                      <a:pt x="123" y="3015"/>
                    </a:cubicBezTo>
                    <a:cubicBezTo>
                      <a:pt x="129" y="3015"/>
                      <a:pt x="134" y="3014"/>
                      <a:pt x="140" y="3014"/>
                    </a:cubicBezTo>
                    <a:cubicBezTo>
                      <a:pt x="1726" y="2914"/>
                      <a:pt x="3034" y="1705"/>
                      <a:pt x="3251" y="139"/>
                    </a:cubicBezTo>
                    <a:cubicBezTo>
                      <a:pt x="3264" y="55"/>
                      <a:pt x="3197" y="1"/>
                      <a:pt x="313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91" name="Google Shape;3091;p30"/>
              <p:cNvSpPr/>
              <p:nvPr/>
            </p:nvSpPr>
            <p:spPr>
              <a:xfrm>
                <a:off x="5476250" y="2310550"/>
                <a:ext cx="98825" cy="103350"/>
              </a:xfrm>
              <a:custGeom>
                <a:avLst/>
                <a:gdLst/>
                <a:ahLst/>
                <a:cxnLst/>
                <a:rect l="l" t="t" r="r" b="b"/>
                <a:pathLst>
                  <a:path w="3953" h="4134" extrusionOk="0">
                    <a:moveTo>
                      <a:pt x="3823" y="1"/>
                    </a:moveTo>
                    <a:cubicBezTo>
                      <a:pt x="3769" y="1"/>
                      <a:pt x="3715" y="36"/>
                      <a:pt x="3715" y="105"/>
                    </a:cubicBezTo>
                    <a:cubicBezTo>
                      <a:pt x="3755" y="1631"/>
                      <a:pt x="2684" y="2920"/>
                      <a:pt x="1336" y="3534"/>
                    </a:cubicBezTo>
                    <a:cubicBezTo>
                      <a:pt x="959" y="3713"/>
                      <a:pt x="543" y="3851"/>
                      <a:pt x="126" y="3930"/>
                    </a:cubicBezTo>
                    <a:cubicBezTo>
                      <a:pt x="1" y="3966"/>
                      <a:pt x="38" y="4134"/>
                      <a:pt x="135" y="4134"/>
                    </a:cubicBezTo>
                    <a:cubicBezTo>
                      <a:pt x="145" y="4134"/>
                      <a:pt x="155" y="4132"/>
                      <a:pt x="166" y="4129"/>
                    </a:cubicBezTo>
                    <a:cubicBezTo>
                      <a:pt x="1693" y="3811"/>
                      <a:pt x="3139" y="2900"/>
                      <a:pt x="3715" y="1393"/>
                    </a:cubicBezTo>
                    <a:cubicBezTo>
                      <a:pt x="3873" y="978"/>
                      <a:pt x="3953" y="541"/>
                      <a:pt x="3932" y="105"/>
                    </a:cubicBezTo>
                    <a:cubicBezTo>
                      <a:pt x="3932" y="36"/>
                      <a:pt x="3878" y="1"/>
                      <a:pt x="382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92" name="Google Shape;3092;p30"/>
              <p:cNvSpPr/>
              <p:nvPr/>
            </p:nvSpPr>
            <p:spPr>
              <a:xfrm>
                <a:off x="5504425" y="2337950"/>
                <a:ext cx="94050" cy="98275"/>
              </a:xfrm>
              <a:custGeom>
                <a:avLst/>
                <a:gdLst/>
                <a:ahLst/>
                <a:cxnLst/>
                <a:rect l="l" t="t" r="r" b="b"/>
                <a:pathLst>
                  <a:path w="3762" h="3931" extrusionOk="0">
                    <a:moveTo>
                      <a:pt x="3628" y="0"/>
                    </a:moveTo>
                    <a:cubicBezTo>
                      <a:pt x="3586" y="0"/>
                      <a:pt x="3547" y="24"/>
                      <a:pt x="3539" y="80"/>
                    </a:cubicBezTo>
                    <a:cubicBezTo>
                      <a:pt x="3281" y="1428"/>
                      <a:pt x="2409" y="2636"/>
                      <a:pt x="1200" y="3291"/>
                    </a:cubicBezTo>
                    <a:cubicBezTo>
                      <a:pt x="862" y="3489"/>
                      <a:pt x="487" y="3627"/>
                      <a:pt x="109" y="3727"/>
                    </a:cubicBezTo>
                    <a:cubicBezTo>
                      <a:pt x="0" y="3745"/>
                      <a:pt x="24" y="3930"/>
                      <a:pt x="137" y="3930"/>
                    </a:cubicBezTo>
                    <a:cubicBezTo>
                      <a:pt x="147" y="3930"/>
                      <a:pt x="158" y="3929"/>
                      <a:pt x="169" y="3925"/>
                    </a:cubicBezTo>
                    <a:cubicBezTo>
                      <a:pt x="1557" y="3588"/>
                      <a:pt x="2746" y="2577"/>
                      <a:pt x="3360" y="1288"/>
                    </a:cubicBezTo>
                    <a:cubicBezTo>
                      <a:pt x="3539" y="931"/>
                      <a:pt x="3677" y="535"/>
                      <a:pt x="3738" y="138"/>
                    </a:cubicBezTo>
                    <a:cubicBezTo>
                      <a:pt x="3761" y="55"/>
                      <a:pt x="3692" y="0"/>
                      <a:pt x="362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93" name="Google Shape;3093;p30"/>
              <p:cNvSpPr/>
              <p:nvPr/>
            </p:nvSpPr>
            <p:spPr>
              <a:xfrm>
                <a:off x="5537400" y="2382475"/>
                <a:ext cx="78825" cy="71950"/>
              </a:xfrm>
              <a:custGeom>
                <a:avLst/>
                <a:gdLst/>
                <a:ahLst/>
                <a:cxnLst/>
                <a:rect l="l" t="t" r="r" b="b"/>
                <a:pathLst>
                  <a:path w="3153" h="2878" extrusionOk="0">
                    <a:moveTo>
                      <a:pt x="3015" y="0"/>
                    </a:moveTo>
                    <a:cubicBezTo>
                      <a:pt x="2984" y="0"/>
                      <a:pt x="2953" y="18"/>
                      <a:pt x="2934" y="62"/>
                    </a:cubicBezTo>
                    <a:cubicBezTo>
                      <a:pt x="2656" y="657"/>
                      <a:pt x="2279" y="1193"/>
                      <a:pt x="1803" y="1669"/>
                    </a:cubicBezTo>
                    <a:cubicBezTo>
                      <a:pt x="1348" y="2124"/>
                      <a:pt x="793" y="2560"/>
                      <a:pt x="138" y="2660"/>
                    </a:cubicBezTo>
                    <a:cubicBezTo>
                      <a:pt x="0" y="2679"/>
                      <a:pt x="0" y="2877"/>
                      <a:pt x="138" y="2877"/>
                    </a:cubicBezTo>
                    <a:cubicBezTo>
                      <a:pt x="833" y="2779"/>
                      <a:pt x="1407" y="2362"/>
                      <a:pt x="1903" y="1886"/>
                    </a:cubicBezTo>
                    <a:cubicBezTo>
                      <a:pt x="2398" y="1391"/>
                      <a:pt x="2815" y="796"/>
                      <a:pt x="3112" y="162"/>
                    </a:cubicBezTo>
                    <a:cubicBezTo>
                      <a:pt x="3153" y="81"/>
                      <a:pt x="3083" y="0"/>
                      <a:pt x="301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94" name="Google Shape;3094;p30"/>
              <p:cNvSpPr/>
              <p:nvPr/>
            </p:nvSpPr>
            <p:spPr>
              <a:xfrm>
                <a:off x="5575325" y="2416750"/>
                <a:ext cx="48400" cy="48700"/>
              </a:xfrm>
              <a:custGeom>
                <a:avLst/>
                <a:gdLst/>
                <a:ahLst/>
                <a:cxnLst/>
                <a:rect l="l" t="t" r="r" b="b"/>
                <a:pathLst>
                  <a:path w="1936" h="1948" extrusionOk="0">
                    <a:moveTo>
                      <a:pt x="1811" y="0"/>
                    </a:moveTo>
                    <a:cubicBezTo>
                      <a:pt x="1770" y="0"/>
                      <a:pt x="1729" y="24"/>
                      <a:pt x="1714" y="79"/>
                    </a:cubicBezTo>
                    <a:cubicBezTo>
                      <a:pt x="1476" y="832"/>
                      <a:pt x="862" y="1466"/>
                      <a:pt x="109" y="1744"/>
                    </a:cubicBezTo>
                    <a:cubicBezTo>
                      <a:pt x="0" y="1780"/>
                      <a:pt x="24" y="1947"/>
                      <a:pt x="132" y="1947"/>
                    </a:cubicBezTo>
                    <a:cubicBezTo>
                      <a:pt x="143" y="1947"/>
                      <a:pt x="155" y="1946"/>
                      <a:pt x="167" y="1942"/>
                    </a:cubicBezTo>
                    <a:cubicBezTo>
                      <a:pt x="1000" y="1646"/>
                      <a:pt x="1655" y="972"/>
                      <a:pt x="1912" y="139"/>
                    </a:cubicBezTo>
                    <a:cubicBezTo>
                      <a:pt x="1936" y="55"/>
                      <a:pt x="1873" y="0"/>
                      <a:pt x="181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95" name="Google Shape;3095;p30"/>
              <p:cNvSpPr/>
              <p:nvPr/>
            </p:nvSpPr>
            <p:spPr>
              <a:xfrm>
                <a:off x="5606775" y="2453875"/>
                <a:ext cx="24600" cy="22150"/>
              </a:xfrm>
              <a:custGeom>
                <a:avLst/>
                <a:gdLst/>
                <a:ahLst/>
                <a:cxnLst/>
                <a:rect l="l" t="t" r="r" b="b"/>
                <a:pathLst>
                  <a:path w="984" h="886" extrusionOk="0">
                    <a:moveTo>
                      <a:pt x="856" y="1"/>
                    </a:moveTo>
                    <a:cubicBezTo>
                      <a:pt x="812" y="1"/>
                      <a:pt x="770" y="24"/>
                      <a:pt x="754" y="81"/>
                    </a:cubicBezTo>
                    <a:cubicBezTo>
                      <a:pt x="733" y="140"/>
                      <a:pt x="714" y="200"/>
                      <a:pt x="674" y="280"/>
                    </a:cubicBezTo>
                    <a:lnTo>
                      <a:pt x="516" y="438"/>
                    </a:lnTo>
                    <a:cubicBezTo>
                      <a:pt x="376" y="536"/>
                      <a:pt x="218" y="616"/>
                      <a:pt x="59" y="695"/>
                    </a:cubicBezTo>
                    <a:cubicBezTo>
                      <a:pt x="19" y="716"/>
                      <a:pt x="0" y="795"/>
                      <a:pt x="40" y="835"/>
                    </a:cubicBezTo>
                    <a:cubicBezTo>
                      <a:pt x="52" y="872"/>
                      <a:pt x="81" y="886"/>
                      <a:pt x="116" y="886"/>
                    </a:cubicBezTo>
                    <a:cubicBezTo>
                      <a:pt x="135" y="886"/>
                      <a:pt x="157" y="881"/>
                      <a:pt x="178" y="874"/>
                    </a:cubicBezTo>
                    <a:cubicBezTo>
                      <a:pt x="495" y="716"/>
                      <a:pt x="852" y="517"/>
                      <a:pt x="971" y="121"/>
                    </a:cubicBezTo>
                    <a:cubicBezTo>
                      <a:pt x="983" y="51"/>
                      <a:pt x="919" y="1"/>
                      <a:pt x="85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96" name="Google Shape;3096;p30"/>
              <p:cNvSpPr/>
              <p:nvPr/>
            </p:nvSpPr>
            <p:spPr>
              <a:xfrm>
                <a:off x="5280175" y="2435075"/>
                <a:ext cx="249800" cy="250975"/>
              </a:xfrm>
              <a:custGeom>
                <a:avLst/>
                <a:gdLst/>
                <a:ahLst/>
                <a:cxnLst/>
                <a:rect l="l" t="t" r="r" b="b"/>
                <a:pathLst>
                  <a:path w="9992" h="10039" extrusionOk="0">
                    <a:moveTo>
                      <a:pt x="0" y="1"/>
                    </a:moveTo>
                    <a:cubicBezTo>
                      <a:pt x="259" y="1983"/>
                      <a:pt x="397" y="4005"/>
                      <a:pt x="1131" y="5887"/>
                    </a:cubicBezTo>
                    <a:cubicBezTo>
                      <a:pt x="1488" y="6799"/>
                      <a:pt x="1964" y="7671"/>
                      <a:pt x="2677" y="8345"/>
                    </a:cubicBezTo>
                    <a:cubicBezTo>
                      <a:pt x="3813" y="9406"/>
                      <a:pt x="5968" y="10038"/>
                      <a:pt x="7771" y="10038"/>
                    </a:cubicBezTo>
                    <a:cubicBezTo>
                      <a:pt x="8327" y="10038"/>
                      <a:pt x="8849" y="9978"/>
                      <a:pt x="9298" y="9852"/>
                    </a:cubicBezTo>
                    <a:cubicBezTo>
                      <a:pt x="9991" y="7870"/>
                      <a:pt x="9515" y="4679"/>
                      <a:pt x="8207" y="3112"/>
                    </a:cubicBezTo>
                    <a:cubicBezTo>
                      <a:pt x="7554" y="2359"/>
                      <a:pt x="6700" y="1843"/>
                      <a:pt x="5828" y="1428"/>
                    </a:cubicBezTo>
                    <a:cubicBezTo>
                      <a:pt x="3986" y="595"/>
                      <a:pt x="1964" y="358"/>
                      <a:pt x="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97" name="Google Shape;3097;p30"/>
              <p:cNvSpPr/>
              <p:nvPr/>
            </p:nvSpPr>
            <p:spPr>
              <a:xfrm>
                <a:off x="5352050" y="2511400"/>
                <a:ext cx="170500" cy="171300"/>
              </a:xfrm>
              <a:custGeom>
                <a:avLst/>
                <a:gdLst/>
                <a:ahLst/>
                <a:cxnLst/>
                <a:rect l="l" t="t" r="r" b="b"/>
                <a:pathLst>
                  <a:path w="6820" h="6852" extrusionOk="0">
                    <a:moveTo>
                      <a:pt x="1" y="0"/>
                    </a:moveTo>
                    <a:lnTo>
                      <a:pt x="1" y="0"/>
                    </a:lnTo>
                    <a:cubicBezTo>
                      <a:pt x="178" y="1348"/>
                      <a:pt x="257" y="2736"/>
                      <a:pt x="773" y="4024"/>
                    </a:cubicBezTo>
                    <a:cubicBezTo>
                      <a:pt x="1011" y="4639"/>
                      <a:pt x="1328" y="5234"/>
                      <a:pt x="1824" y="5689"/>
                    </a:cubicBezTo>
                    <a:cubicBezTo>
                      <a:pt x="2594" y="6414"/>
                      <a:pt x="4067" y="6852"/>
                      <a:pt x="5295" y="6852"/>
                    </a:cubicBezTo>
                    <a:cubicBezTo>
                      <a:pt x="5678" y="6852"/>
                      <a:pt x="6037" y="6809"/>
                      <a:pt x="6344" y="6720"/>
                    </a:cubicBezTo>
                    <a:cubicBezTo>
                      <a:pt x="6820" y="5372"/>
                      <a:pt x="6502" y="3191"/>
                      <a:pt x="5591" y="2121"/>
                    </a:cubicBezTo>
                    <a:cubicBezTo>
                      <a:pt x="5154" y="1605"/>
                      <a:pt x="4579" y="1249"/>
                      <a:pt x="3965" y="971"/>
                    </a:cubicBezTo>
                    <a:cubicBezTo>
                      <a:pt x="2715" y="397"/>
                      <a:pt x="1348" y="238"/>
                      <a:pt x="1" y="0"/>
                    </a:cubicBezTo>
                    <a:close/>
                  </a:path>
                </a:pathLst>
              </a:custGeom>
              <a:solidFill>
                <a:srgbClr val="191919">
                  <a:alpha val="128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98" name="Google Shape;3098;p30"/>
              <p:cNvSpPr/>
              <p:nvPr/>
            </p:nvSpPr>
            <p:spPr>
              <a:xfrm>
                <a:off x="5309925" y="2467200"/>
                <a:ext cx="219500" cy="230825"/>
              </a:xfrm>
              <a:custGeom>
                <a:avLst/>
                <a:gdLst/>
                <a:ahLst/>
                <a:cxnLst/>
                <a:rect l="l" t="t" r="r" b="b"/>
                <a:pathLst>
                  <a:path w="8780" h="9233" extrusionOk="0">
                    <a:moveTo>
                      <a:pt x="140" y="1"/>
                    </a:moveTo>
                    <a:cubicBezTo>
                      <a:pt x="63" y="1"/>
                      <a:pt x="1" y="108"/>
                      <a:pt x="60" y="183"/>
                    </a:cubicBezTo>
                    <a:cubicBezTo>
                      <a:pt x="1091" y="1332"/>
                      <a:pt x="2141" y="2442"/>
                      <a:pt x="3192" y="3553"/>
                    </a:cubicBezTo>
                    <a:cubicBezTo>
                      <a:pt x="4400" y="4840"/>
                      <a:pt x="5610" y="6109"/>
                      <a:pt x="6819" y="7378"/>
                    </a:cubicBezTo>
                    <a:cubicBezTo>
                      <a:pt x="7413" y="7993"/>
                      <a:pt x="7989" y="8587"/>
                      <a:pt x="8563" y="9201"/>
                    </a:cubicBezTo>
                    <a:cubicBezTo>
                      <a:pt x="8586" y="9224"/>
                      <a:pt x="8610" y="9233"/>
                      <a:pt x="8633" y="9233"/>
                    </a:cubicBezTo>
                    <a:cubicBezTo>
                      <a:pt x="8713" y="9233"/>
                      <a:pt x="8779" y="9120"/>
                      <a:pt x="8703" y="9043"/>
                    </a:cubicBezTo>
                    <a:cubicBezTo>
                      <a:pt x="7612" y="7893"/>
                      <a:pt x="6502" y="6743"/>
                      <a:pt x="5412" y="5593"/>
                    </a:cubicBezTo>
                    <a:cubicBezTo>
                      <a:pt x="4202" y="4325"/>
                      <a:pt x="3013" y="3077"/>
                      <a:pt x="1823" y="1788"/>
                    </a:cubicBezTo>
                    <a:cubicBezTo>
                      <a:pt x="1268" y="1213"/>
                      <a:pt x="734" y="619"/>
                      <a:pt x="219" y="43"/>
                    </a:cubicBezTo>
                    <a:cubicBezTo>
                      <a:pt x="193" y="13"/>
                      <a:pt x="166" y="1"/>
                      <a:pt x="14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99" name="Google Shape;3099;p30"/>
              <p:cNvSpPr/>
              <p:nvPr/>
            </p:nvSpPr>
            <p:spPr>
              <a:xfrm>
                <a:off x="5309900" y="2468775"/>
                <a:ext cx="40200" cy="35325"/>
              </a:xfrm>
              <a:custGeom>
                <a:avLst/>
                <a:gdLst/>
                <a:ahLst/>
                <a:cxnLst/>
                <a:rect l="l" t="t" r="r" b="b"/>
                <a:pathLst>
                  <a:path w="1608" h="1413" extrusionOk="0">
                    <a:moveTo>
                      <a:pt x="1449" y="1"/>
                    </a:moveTo>
                    <a:cubicBezTo>
                      <a:pt x="1409" y="1"/>
                      <a:pt x="1349" y="59"/>
                      <a:pt x="1349" y="120"/>
                    </a:cubicBezTo>
                    <a:cubicBezTo>
                      <a:pt x="1388" y="416"/>
                      <a:pt x="1290" y="694"/>
                      <a:pt x="1052" y="892"/>
                    </a:cubicBezTo>
                    <a:cubicBezTo>
                      <a:pt x="933" y="992"/>
                      <a:pt x="775" y="1071"/>
                      <a:pt x="635" y="1130"/>
                    </a:cubicBezTo>
                    <a:cubicBezTo>
                      <a:pt x="507" y="1173"/>
                      <a:pt x="389" y="1206"/>
                      <a:pt x="266" y="1206"/>
                    </a:cubicBezTo>
                    <a:cubicBezTo>
                      <a:pt x="218" y="1206"/>
                      <a:pt x="170" y="1201"/>
                      <a:pt x="120" y="1190"/>
                    </a:cubicBezTo>
                    <a:cubicBezTo>
                      <a:pt x="61" y="1190"/>
                      <a:pt x="1" y="1249"/>
                      <a:pt x="1" y="1309"/>
                    </a:cubicBezTo>
                    <a:cubicBezTo>
                      <a:pt x="1" y="1368"/>
                      <a:pt x="61" y="1407"/>
                      <a:pt x="120" y="1407"/>
                    </a:cubicBezTo>
                    <a:cubicBezTo>
                      <a:pt x="156" y="1411"/>
                      <a:pt x="192" y="1413"/>
                      <a:pt x="228" y="1413"/>
                    </a:cubicBezTo>
                    <a:cubicBezTo>
                      <a:pt x="389" y="1413"/>
                      <a:pt x="549" y="1377"/>
                      <a:pt x="695" y="1328"/>
                    </a:cubicBezTo>
                    <a:cubicBezTo>
                      <a:pt x="873" y="1249"/>
                      <a:pt x="1052" y="1169"/>
                      <a:pt x="1211" y="1051"/>
                    </a:cubicBezTo>
                    <a:cubicBezTo>
                      <a:pt x="1468" y="813"/>
                      <a:pt x="1607" y="456"/>
                      <a:pt x="1568" y="120"/>
                    </a:cubicBezTo>
                    <a:cubicBezTo>
                      <a:pt x="1547" y="59"/>
                      <a:pt x="1528" y="1"/>
                      <a:pt x="144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00" name="Google Shape;3100;p30"/>
              <p:cNvSpPr/>
              <p:nvPr/>
            </p:nvSpPr>
            <p:spPr>
              <a:xfrm>
                <a:off x="5314875" y="2476700"/>
                <a:ext cx="69400" cy="60000"/>
              </a:xfrm>
              <a:custGeom>
                <a:avLst/>
                <a:gdLst/>
                <a:ahLst/>
                <a:cxnLst/>
                <a:rect l="l" t="t" r="r" b="b"/>
                <a:pathLst>
                  <a:path w="2776" h="2400" extrusionOk="0">
                    <a:moveTo>
                      <a:pt x="2597" y="1"/>
                    </a:moveTo>
                    <a:cubicBezTo>
                      <a:pt x="2533" y="1"/>
                      <a:pt x="2466" y="56"/>
                      <a:pt x="2479" y="139"/>
                    </a:cubicBezTo>
                    <a:cubicBezTo>
                      <a:pt x="2558" y="437"/>
                      <a:pt x="2418" y="773"/>
                      <a:pt x="2260" y="1051"/>
                    </a:cubicBezTo>
                    <a:cubicBezTo>
                      <a:pt x="2101" y="1289"/>
                      <a:pt x="1903" y="1507"/>
                      <a:pt x="1686" y="1666"/>
                    </a:cubicBezTo>
                    <a:cubicBezTo>
                      <a:pt x="1271" y="2006"/>
                      <a:pt x="748" y="2183"/>
                      <a:pt x="220" y="2183"/>
                    </a:cubicBezTo>
                    <a:cubicBezTo>
                      <a:pt x="193" y="2183"/>
                      <a:pt x="166" y="2182"/>
                      <a:pt x="140" y="2181"/>
                    </a:cubicBezTo>
                    <a:cubicBezTo>
                      <a:pt x="0" y="2181"/>
                      <a:pt x="0" y="2380"/>
                      <a:pt x="140" y="2399"/>
                    </a:cubicBezTo>
                    <a:cubicBezTo>
                      <a:pt x="166" y="2400"/>
                      <a:pt x="193" y="2400"/>
                      <a:pt x="219" y="2400"/>
                    </a:cubicBezTo>
                    <a:cubicBezTo>
                      <a:pt x="808" y="2400"/>
                      <a:pt x="1408" y="2183"/>
                      <a:pt x="1863" y="1804"/>
                    </a:cubicBezTo>
                    <a:cubicBezTo>
                      <a:pt x="2101" y="1606"/>
                      <a:pt x="2320" y="1368"/>
                      <a:pt x="2479" y="1090"/>
                    </a:cubicBezTo>
                    <a:cubicBezTo>
                      <a:pt x="2637" y="794"/>
                      <a:pt x="2775" y="416"/>
                      <a:pt x="2696" y="80"/>
                    </a:cubicBezTo>
                    <a:cubicBezTo>
                      <a:pt x="2680" y="25"/>
                      <a:pt x="2639" y="1"/>
                      <a:pt x="259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01" name="Google Shape;3101;p30"/>
              <p:cNvSpPr/>
              <p:nvPr/>
            </p:nvSpPr>
            <p:spPr>
              <a:xfrm>
                <a:off x="5332700" y="2493925"/>
                <a:ext cx="81125" cy="75450"/>
              </a:xfrm>
              <a:custGeom>
                <a:avLst/>
                <a:gdLst/>
                <a:ahLst/>
                <a:cxnLst/>
                <a:rect l="l" t="t" r="r" b="b"/>
                <a:pathLst>
                  <a:path w="3245" h="3018" extrusionOk="0">
                    <a:moveTo>
                      <a:pt x="3113" y="0"/>
                    </a:moveTo>
                    <a:cubicBezTo>
                      <a:pt x="3075" y="0"/>
                      <a:pt x="3042" y="20"/>
                      <a:pt x="3034" y="65"/>
                    </a:cubicBezTo>
                    <a:cubicBezTo>
                      <a:pt x="2836" y="1551"/>
                      <a:pt x="1626" y="2701"/>
                      <a:pt x="140" y="2801"/>
                    </a:cubicBezTo>
                    <a:cubicBezTo>
                      <a:pt x="1" y="2801"/>
                      <a:pt x="1" y="3018"/>
                      <a:pt x="140" y="3018"/>
                    </a:cubicBezTo>
                    <a:cubicBezTo>
                      <a:pt x="1705" y="2899"/>
                      <a:pt x="3014" y="1691"/>
                      <a:pt x="3233" y="124"/>
                    </a:cubicBezTo>
                    <a:cubicBezTo>
                      <a:pt x="3244" y="50"/>
                      <a:pt x="3173" y="0"/>
                      <a:pt x="311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02" name="Google Shape;3102;p30"/>
              <p:cNvSpPr/>
              <p:nvPr/>
            </p:nvSpPr>
            <p:spPr>
              <a:xfrm>
                <a:off x="5343775" y="2502825"/>
                <a:ext cx="98975" cy="103775"/>
              </a:xfrm>
              <a:custGeom>
                <a:avLst/>
                <a:gdLst/>
                <a:ahLst/>
                <a:cxnLst/>
                <a:rect l="l" t="t" r="r" b="b"/>
                <a:pathLst>
                  <a:path w="3959" h="4151" extrusionOk="0">
                    <a:moveTo>
                      <a:pt x="3840" y="1"/>
                    </a:moveTo>
                    <a:cubicBezTo>
                      <a:pt x="3791" y="1"/>
                      <a:pt x="3741" y="36"/>
                      <a:pt x="3741" y="106"/>
                    </a:cubicBezTo>
                    <a:cubicBezTo>
                      <a:pt x="3781" y="1652"/>
                      <a:pt x="2690" y="2920"/>
                      <a:pt x="1362" y="3555"/>
                    </a:cubicBezTo>
                    <a:cubicBezTo>
                      <a:pt x="966" y="3732"/>
                      <a:pt x="549" y="3851"/>
                      <a:pt x="133" y="3951"/>
                    </a:cubicBezTo>
                    <a:cubicBezTo>
                      <a:pt x="0" y="3969"/>
                      <a:pt x="49" y="4151"/>
                      <a:pt x="174" y="4151"/>
                    </a:cubicBezTo>
                    <a:cubicBezTo>
                      <a:pt x="180" y="4151"/>
                      <a:pt x="186" y="4150"/>
                      <a:pt x="192" y="4149"/>
                    </a:cubicBezTo>
                    <a:cubicBezTo>
                      <a:pt x="1719" y="3832"/>
                      <a:pt x="3146" y="2900"/>
                      <a:pt x="3720" y="1393"/>
                    </a:cubicBezTo>
                    <a:cubicBezTo>
                      <a:pt x="3879" y="978"/>
                      <a:pt x="3958" y="542"/>
                      <a:pt x="3939" y="106"/>
                    </a:cubicBezTo>
                    <a:cubicBezTo>
                      <a:pt x="3939" y="36"/>
                      <a:pt x="3890" y="1"/>
                      <a:pt x="384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03" name="Google Shape;3103;p30"/>
              <p:cNvSpPr/>
              <p:nvPr/>
            </p:nvSpPr>
            <p:spPr>
              <a:xfrm>
                <a:off x="5372175" y="2530575"/>
                <a:ext cx="94175" cy="97925"/>
              </a:xfrm>
              <a:custGeom>
                <a:avLst/>
                <a:gdLst/>
                <a:ahLst/>
                <a:cxnLst/>
                <a:rect l="l" t="t" r="r" b="b"/>
                <a:pathLst>
                  <a:path w="3767" h="3917" extrusionOk="0">
                    <a:moveTo>
                      <a:pt x="3630" y="1"/>
                    </a:moveTo>
                    <a:cubicBezTo>
                      <a:pt x="3590" y="1"/>
                      <a:pt x="3551" y="20"/>
                      <a:pt x="3536" y="66"/>
                    </a:cubicBezTo>
                    <a:cubicBezTo>
                      <a:pt x="3298" y="1433"/>
                      <a:pt x="2407" y="2622"/>
                      <a:pt x="1197" y="3296"/>
                    </a:cubicBezTo>
                    <a:cubicBezTo>
                      <a:pt x="861" y="3476"/>
                      <a:pt x="504" y="3614"/>
                      <a:pt x="126" y="3713"/>
                    </a:cubicBezTo>
                    <a:cubicBezTo>
                      <a:pt x="1" y="3749"/>
                      <a:pt x="38" y="3917"/>
                      <a:pt x="135" y="3917"/>
                    </a:cubicBezTo>
                    <a:cubicBezTo>
                      <a:pt x="145" y="3917"/>
                      <a:pt x="155" y="3915"/>
                      <a:pt x="166" y="3912"/>
                    </a:cubicBezTo>
                    <a:cubicBezTo>
                      <a:pt x="1554" y="3574"/>
                      <a:pt x="2764" y="2583"/>
                      <a:pt x="3377" y="1295"/>
                    </a:cubicBezTo>
                    <a:cubicBezTo>
                      <a:pt x="3536" y="918"/>
                      <a:pt x="3675" y="542"/>
                      <a:pt x="3755" y="125"/>
                    </a:cubicBezTo>
                    <a:cubicBezTo>
                      <a:pt x="3766" y="51"/>
                      <a:pt x="3696" y="1"/>
                      <a:pt x="363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04" name="Google Shape;3104;p30"/>
              <p:cNvSpPr/>
              <p:nvPr/>
            </p:nvSpPr>
            <p:spPr>
              <a:xfrm>
                <a:off x="5405075" y="2574950"/>
                <a:ext cx="78825" cy="71775"/>
              </a:xfrm>
              <a:custGeom>
                <a:avLst/>
                <a:gdLst/>
                <a:ahLst/>
                <a:cxnLst/>
                <a:rect l="l" t="t" r="r" b="b"/>
                <a:pathLst>
                  <a:path w="3153" h="2871" extrusionOk="0">
                    <a:moveTo>
                      <a:pt x="3015" y="1"/>
                    </a:moveTo>
                    <a:cubicBezTo>
                      <a:pt x="2984" y="1"/>
                      <a:pt x="2953" y="17"/>
                      <a:pt x="2934" y="54"/>
                    </a:cubicBezTo>
                    <a:cubicBezTo>
                      <a:pt x="2656" y="649"/>
                      <a:pt x="2280" y="1204"/>
                      <a:pt x="1823" y="1661"/>
                    </a:cubicBezTo>
                    <a:cubicBezTo>
                      <a:pt x="1368" y="2116"/>
                      <a:pt x="793" y="2573"/>
                      <a:pt x="139" y="2652"/>
                    </a:cubicBezTo>
                    <a:cubicBezTo>
                      <a:pt x="6" y="2670"/>
                      <a:pt x="0" y="2871"/>
                      <a:pt x="121" y="2871"/>
                    </a:cubicBezTo>
                    <a:cubicBezTo>
                      <a:pt x="127" y="2871"/>
                      <a:pt x="133" y="2870"/>
                      <a:pt x="139" y="2869"/>
                    </a:cubicBezTo>
                    <a:cubicBezTo>
                      <a:pt x="832" y="2771"/>
                      <a:pt x="1408" y="2354"/>
                      <a:pt x="1903" y="1878"/>
                    </a:cubicBezTo>
                    <a:cubicBezTo>
                      <a:pt x="2399" y="1383"/>
                      <a:pt x="2815" y="808"/>
                      <a:pt x="3113" y="154"/>
                    </a:cubicBezTo>
                    <a:cubicBezTo>
                      <a:pt x="3153" y="73"/>
                      <a:pt x="3083" y="1"/>
                      <a:pt x="301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05" name="Google Shape;3105;p30"/>
              <p:cNvSpPr/>
              <p:nvPr/>
            </p:nvSpPr>
            <p:spPr>
              <a:xfrm>
                <a:off x="5443075" y="2609225"/>
                <a:ext cx="48825" cy="48625"/>
              </a:xfrm>
              <a:custGeom>
                <a:avLst/>
                <a:gdLst/>
                <a:ahLst/>
                <a:cxnLst/>
                <a:rect l="l" t="t" r="r" b="b"/>
                <a:pathLst>
                  <a:path w="1953" h="1945" extrusionOk="0">
                    <a:moveTo>
                      <a:pt x="1818" y="1"/>
                    </a:moveTo>
                    <a:cubicBezTo>
                      <a:pt x="1773" y="1"/>
                      <a:pt x="1728" y="23"/>
                      <a:pt x="1712" y="71"/>
                    </a:cubicBezTo>
                    <a:cubicBezTo>
                      <a:pt x="1493" y="845"/>
                      <a:pt x="879" y="1479"/>
                      <a:pt x="105" y="1736"/>
                    </a:cubicBezTo>
                    <a:cubicBezTo>
                      <a:pt x="1" y="1771"/>
                      <a:pt x="35" y="1945"/>
                      <a:pt x="125" y="1945"/>
                    </a:cubicBezTo>
                    <a:cubicBezTo>
                      <a:pt x="138" y="1945"/>
                      <a:pt x="151" y="1942"/>
                      <a:pt x="165" y="1934"/>
                    </a:cubicBezTo>
                    <a:cubicBezTo>
                      <a:pt x="998" y="1657"/>
                      <a:pt x="1672" y="964"/>
                      <a:pt x="1929" y="131"/>
                    </a:cubicBezTo>
                    <a:cubicBezTo>
                      <a:pt x="1952" y="48"/>
                      <a:pt x="1885" y="1"/>
                      <a:pt x="181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06" name="Google Shape;3106;p30"/>
              <p:cNvSpPr/>
              <p:nvPr/>
            </p:nvSpPr>
            <p:spPr>
              <a:xfrm>
                <a:off x="5474950" y="2646200"/>
                <a:ext cx="24400" cy="22500"/>
              </a:xfrm>
              <a:custGeom>
                <a:avLst/>
                <a:gdLst/>
                <a:ahLst/>
                <a:cxnLst/>
                <a:rect l="l" t="t" r="r" b="b"/>
                <a:pathLst>
                  <a:path w="976" h="900" extrusionOk="0">
                    <a:moveTo>
                      <a:pt x="842" y="0"/>
                    </a:moveTo>
                    <a:cubicBezTo>
                      <a:pt x="801" y="0"/>
                      <a:pt x="761" y="24"/>
                      <a:pt x="754" y="80"/>
                    </a:cubicBezTo>
                    <a:cubicBezTo>
                      <a:pt x="733" y="159"/>
                      <a:pt x="694" y="218"/>
                      <a:pt x="654" y="278"/>
                    </a:cubicBezTo>
                    <a:cubicBezTo>
                      <a:pt x="614" y="336"/>
                      <a:pt x="556" y="397"/>
                      <a:pt x="495" y="436"/>
                    </a:cubicBezTo>
                    <a:cubicBezTo>
                      <a:pt x="376" y="555"/>
                      <a:pt x="218" y="614"/>
                      <a:pt x="59" y="693"/>
                    </a:cubicBezTo>
                    <a:cubicBezTo>
                      <a:pt x="1" y="733"/>
                      <a:pt x="1" y="793"/>
                      <a:pt x="20" y="852"/>
                    </a:cubicBezTo>
                    <a:cubicBezTo>
                      <a:pt x="35" y="881"/>
                      <a:pt x="81" y="900"/>
                      <a:pt x="120" y="900"/>
                    </a:cubicBezTo>
                    <a:cubicBezTo>
                      <a:pt x="135" y="900"/>
                      <a:pt x="148" y="897"/>
                      <a:pt x="159" y="891"/>
                    </a:cubicBezTo>
                    <a:cubicBezTo>
                      <a:pt x="495" y="714"/>
                      <a:pt x="852" y="516"/>
                      <a:pt x="952" y="138"/>
                    </a:cubicBezTo>
                    <a:cubicBezTo>
                      <a:pt x="976" y="55"/>
                      <a:pt x="906" y="0"/>
                      <a:pt x="84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07" name="Google Shape;3107;p30"/>
              <p:cNvSpPr/>
              <p:nvPr/>
            </p:nvSpPr>
            <p:spPr>
              <a:xfrm>
                <a:off x="5732650" y="2135475"/>
                <a:ext cx="321150" cy="193650"/>
              </a:xfrm>
              <a:custGeom>
                <a:avLst/>
                <a:gdLst/>
                <a:ahLst/>
                <a:cxnLst/>
                <a:rect l="l" t="t" r="r" b="b"/>
                <a:pathLst>
                  <a:path w="12846" h="7746" extrusionOk="0">
                    <a:moveTo>
                      <a:pt x="6315" y="0"/>
                    </a:moveTo>
                    <a:cubicBezTo>
                      <a:pt x="5574" y="0"/>
                      <a:pt x="4830" y="104"/>
                      <a:pt x="4143" y="388"/>
                    </a:cubicBezTo>
                    <a:cubicBezTo>
                      <a:pt x="2240" y="1141"/>
                      <a:pt x="318" y="3718"/>
                      <a:pt x="0" y="5800"/>
                    </a:cubicBezTo>
                    <a:cubicBezTo>
                      <a:pt x="1142" y="6910"/>
                      <a:pt x="3434" y="7745"/>
                      <a:pt x="5305" y="7745"/>
                    </a:cubicBezTo>
                    <a:cubicBezTo>
                      <a:pt x="5740" y="7745"/>
                      <a:pt x="6152" y="7700"/>
                      <a:pt x="6521" y="7603"/>
                    </a:cubicBezTo>
                    <a:cubicBezTo>
                      <a:pt x="7473" y="7346"/>
                      <a:pt x="8326" y="6810"/>
                      <a:pt x="9059" y="6176"/>
                    </a:cubicBezTo>
                    <a:cubicBezTo>
                      <a:pt x="10605" y="4849"/>
                      <a:pt x="11675" y="3144"/>
                      <a:pt x="12845" y="1498"/>
                    </a:cubicBezTo>
                    <a:cubicBezTo>
                      <a:pt x="10942" y="884"/>
                      <a:pt x="9059" y="150"/>
                      <a:pt x="7037" y="31"/>
                    </a:cubicBezTo>
                    <a:cubicBezTo>
                      <a:pt x="6798" y="11"/>
                      <a:pt x="6557" y="0"/>
                      <a:pt x="631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08" name="Google Shape;3108;p30"/>
              <p:cNvSpPr/>
              <p:nvPr/>
            </p:nvSpPr>
            <p:spPr>
              <a:xfrm>
                <a:off x="5735100" y="2180725"/>
                <a:ext cx="219075" cy="132450"/>
              </a:xfrm>
              <a:custGeom>
                <a:avLst/>
                <a:gdLst/>
                <a:ahLst/>
                <a:cxnLst/>
                <a:rect l="l" t="t" r="r" b="b"/>
                <a:pathLst>
                  <a:path w="8763" h="5298" extrusionOk="0">
                    <a:moveTo>
                      <a:pt x="4280" y="1"/>
                    </a:moveTo>
                    <a:cubicBezTo>
                      <a:pt x="3787" y="1"/>
                      <a:pt x="3290" y="72"/>
                      <a:pt x="2836" y="263"/>
                    </a:cubicBezTo>
                    <a:cubicBezTo>
                      <a:pt x="1528" y="779"/>
                      <a:pt x="220" y="2542"/>
                      <a:pt x="1" y="3950"/>
                    </a:cubicBezTo>
                    <a:cubicBezTo>
                      <a:pt x="772" y="4722"/>
                      <a:pt x="2339" y="5297"/>
                      <a:pt x="3623" y="5297"/>
                    </a:cubicBezTo>
                    <a:cubicBezTo>
                      <a:pt x="3922" y="5297"/>
                      <a:pt x="4207" y="5266"/>
                      <a:pt x="4462" y="5198"/>
                    </a:cubicBezTo>
                    <a:cubicBezTo>
                      <a:pt x="5115" y="5021"/>
                      <a:pt x="5670" y="4643"/>
                      <a:pt x="6185" y="4207"/>
                    </a:cubicBezTo>
                    <a:cubicBezTo>
                      <a:pt x="7237" y="3316"/>
                      <a:pt x="7969" y="2146"/>
                      <a:pt x="8762" y="1036"/>
                    </a:cubicBezTo>
                    <a:cubicBezTo>
                      <a:pt x="7475" y="600"/>
                      <a:pt x="6185" y="105"/>
                      <a:pt x="4798" y="26"/>
                    </a:cubicBezTo>
                    <a:cubicBezTo>
                      <a:pt x="4627" y="10"/>
                      <a:pt x="4454" y="1"/>
                      <a:pt x="4280" y="1"/>
                    </a:cubicBezTo>
                    <a:close/>
                  </a:path>
                </a:pathLst>
              </a:custGeom>
              <a:solidFill>
                <a:srgbClr val="191919">
                  <a:alpha val="128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09" name="Google Shape;3109;p30"/>
              <p:cNvSpPr/>
              <p:nvPr/>
            </p:nvSpPr>
            <p:spPr>
              <a:xfrm>
                <a:off x="5710600" y="2185650"/>
                <a:ext cx="300800" cy="103375"/>
              </a:xfrm>
              <a:custGeom>
                <a:avLst/>
                <a:gdLst/>
                <a:ahLst/>
                <a:cxnLst/>
                <a:rect l="l" t="t" r="r" b="b"/>
                <a:pathLst>
                  <a:path w="12032" h="4135" extrusionOk="0">
                    <a:moveTo>
                      <a:pt x="11895" y="1"/>
                    </a:moveTo>
                    <a:cubicBezTo>
                      <a:pt x="11885" y="1"/>
                      <a:pt x="11875" y="3"/>
                      <a:pt x="11864" y="6"/>
                    </a:cubicBezTo>
                    <a:cubicBezTo>
                      <a:pt x="10416" y="542"/>
                      <a:pt x="8970" y="1018"/>
                      <a:pt x="7522" y="1513"/>
                    </a:cubicBezTo>
                    <a:cubicBezTo>
                      <a:pt x="5838" y="2068"/>
                      <a:pt x="4173" y="2604"/>
                      <a:pt x="2508" y="3138"/>
                    </a:cubicBezTo>
                    <a:cubicBezTo>
                      <a:pt x="1694" y="3416"/>
                      <a:pt x="901" y="3674"/>
                      <a:pt x="108" y="3931"/>
                    </a:cubicBezTo>
                    <a:cubicBezTo>
                      <a:pt x="0" y="3967"/>
                      <a:pt x="23" y="4134"/>
                      <a:pt x="133" y="4134"/>
                    </a:cubicBezTo>
                    <a:cubicBezTo>
                      <a:pt x="144" y="4134"/>
                      <a:pt x="156" y="4133"/>
                      <a:pt x="169" y="4129"/>
                    </a:cubicBezTo>
                    <a:cubicBezTo>
                      <a:pt x="1675" y="3635"/>
                      <a:pt x="3201" y="3138"/>
                      <a:pt x="4707" y="2643"/>
                    </a:cubicBezTo>
                    <a:cubicBezTo>
                      <a:pt x="6372" y="2107"/>
                      <a:pt x="8019" y="1573"/>
                      <a:pt x="9684" y="997"/>
                    </a:cubicBezTo>
                    <a:cubicBezTo>
                      <a:pt x="10416" y="740"/>
                      <a:pt x="11170" y="482"/>
                      <a:pt x="11923" y="204"/>
                    </a:cubicBezTo>
                    <a:cubicBezTo>
                      <a:pt x="12031" y="168"/>
                      <a:pt x="11992" y="1"/>
                      <a:pt x="1189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10" name="Google Shape;3110;p30"/>
              <p:cNvSpPr/>
              <p:nvPr/>
            </p:nvSpPr>
            <p:spPr>
              <a:xfrm>
                <a:off x="5969525" y="2171900"/>
                <a:ext cx="27500" cy="47275"/>
              </a:xfrm>
              <a:custGeom>
                <a:avLst/>
                <a:gdLst/>
                <a:ahLst/>
                <a:cxnLst/>
                <a:rect l="l" t="t" r="r" b="b"/>
                <a:pathLst>
                  <a:path w="1100" h="1891" extrusionOk="0">
                    <a:moveTo>
                      <a:pt x="344" y="0"/>
                    </a:moveTo>
                    <a:cubicBezTo>
                      <a:pt x="312" y="0"/>
                      <a:pt x="281" y="12"/>
                      <a:pt x="258" y="41"/>
                    </a:cubicBezTo>
                    <a:cubicBezTo>
                      <a:pt x="40" y="358"/>
                      <a:pt x="1" y="754"/>
                      <a:pt x="159" y="1092"/>
                    </a:cubicBezTo>
                    <a:cubicBezTo>
                      <a:pt x="297" y="1428"/>
                      <a:pt x="595" y="1746"/>
                      <a:pt x="931" y="1885"/>
                    </a:cubicBezTo>
                    <a:cubicBezTo>
                      <a:pt x="944" y="1889"/>
                      <a:pt x="956" y="1890"/>
                      <a:pt x="967" y="1890"/>
                    </a:cubicBezTo>
                    <a:cubicBezTo>
                      <a:pt x="1077" y="1890"/>
                      <a:pt x="1100" y="1723"/>
                      <a:pt x="992" y="1687"/>
                    </a:cubicBezTo>
                    <a:cubicBezTo>
                      <a:pt x="714" y="1568"/>
                      <a:pt x="476" y="1290"/>
                      <a:pt x="337" y="1013"/>
                    </a:cubicBezTo>
                    <a:cubicBezTo>
                      <a:pt x="218" y="735"/>
                      <a:pt x="258" y="398"/>
                      <a:pt x="437" y="141"/>
                    </a:cubicBezTo>
                    <a:cubicBezTo>
                      <a:pt x="493" y="70"/>
                      <a:pt x="419" y="0"/>
                      <a:pt x="34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11" name="Google Shape;3111;p30"/>
              <p:cNvSpPr/>
              <p:nvPr/>
            </p:nvSpPr>
            <p:spPr>
              <a:xfrm>
                <a:off x="5932350" y="2162650"/>
                <a:ext cx="45200" cy="82450"/>
              </a:xfrm>
              <a:custGeom>
                <a:avLst/>
                <a:gdLst/>
                <a:ahLst/>
                <a:cxnLst/>
                <a:rect l="l" t="t" r="r" b="b"/>
                <a:pathLst>
                  <a:path w="1808" h="3298" extrusionOk="0">
                    <a:moveTo>
                      <a:pt x="512" y="0"/>
                    </a:moveTo>
                    <a:cubicBezTo>
                      <a:pt x="487" y="0"/>
                      <a:pt x="461" y="11"/>
                      <a:pt x="436" y="35"/>
                    </a:cubicBezTo>
                    <a:cubicBezTo>
                      <a:pt x="0" y="511"/>
                      <a:pt x="100" y="1343"/>
                      <a:pt x="338" y="1898"/>
                    </a:cubicBezTo>
                    <a:cubicBezTo>
                      <a:pt x="576" y="2493"/>
                      <a:pt x="1012" y="3008"/>
                      <a:pt x="1586" y="3286"/>
                    </a:cubicBezTo>
                    <a:cubicBezTo>
                      <a:pt x="1602" y="3294"/>
                      <a:pt x="1619" y="3298"/>
                      <a:pt x="1635" y="3298"/>
                    </a:cubicBezTo>
                    <a:cubicBezTo>
                      <a:pt x="1733" y="3298"/>
                      <a:pt x="1807" y="3159"/>
                      <a:pt x="1705" y="3107"/>
                    </a:cubicBezTo>
                    <a:cubicBezTo>
                      <a:pt x="1189" y="2850"/>
                      <a:pt x="774" y="2414"/>
                      <a:pt x="555" y="1878"/>
                    </a:cubicBezTo>
                    <a:cubicBezTo>
                      <a:pt x="436" y="1621"/>
                      <a:pt x="378" y="1343"/>
                      <a:pt x="357" y="1045"/>
                    </a:cubicBezTo>
                    <a:cubicBezTo>
                      <a:pt x="357" y="749"/>
                      <a:pt x="378" y="411"/>
                      <a:pt x="595" y="173"/>
                    </a:cubicBezTo>
                    <a:cubicBezTo>
                      <a:pt x="655" y="98"/>
                      <a:pt x="590" y="0"/>
                      <a:pt x="51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12" name="Google Shape;3112;p30"/>
              <p:cNvSpPr/>
              <p:nvPr/>
            </p:nvSpPr>
            <p:spPr>
              <a:xfrm>
                <a:off x="5899150" y="2162975"/>
                <a:ext cx="46750" cy="102425"/>
              </a:xfrm>
              <a:custGeom>
                <a:avLst/>
                <a:gdLst/>
                <a:ahLst/>
                <a:cxnLst/>
                <a:rect l="l" t="t" r="r" b="b"/>
                <a:pathLst>
                  <a:path w="1870" h="4097" extrusionOk="0">
                    <a:moveTo>
                      <a:pt x="415" y="1"/>
                    </a:moveTo>
                    <a:cubicBezTo>
                      <a:pt x="370" y="1"/>
                      <a:pt x="322" y="24"/>
                      <a:pt x="297" y="81"/>
                    </a:cubicBezTo>
                    <a:cubicBezTo>
                      <a:pt x="20" y="834"/>
                      <a:pt x="20" y="1687"/>
                      <a:pt x="318" y="2440"/>
                    </a:cubicBezTo>
                    <a:cubicBezTo>
                      <a:pt x="575" y="3114"/>
                      <a:pt x="1051" y="3688"/>
                      <a:pt x="1666" y="4085"/>
                    </a:cubicBezTo>
                    <a:cubicBezTo>
                      <a:pt x="1683" y="4093"/>
                      <a:pt x="1699" y="4097"/>
                      <a:pt x="1714" y="4097"/>
                    </a:cubicBezTo>
                    <a:cubicBezTo>
                      <a:pt x="1809" y="4097"/>
                      <a:pt x="1869" y="3958"/>
                      <a:pt x="1785" y="3907"/>
                    </a:cubicBezTo>
                    <a:cubicBezTo>
                      <a:pt x="516" y="3114"/>
                      <a:pt x="1" y="1528"/>
                      <a:pt x="516" y="120"/>
                    </a:cubicBezTo>
                    <a:cubicBezTo>
                      <a:pt x="540" y="50"/>
                      <a:pt x="480" y="1"/>
                      <a:pt x="41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13" name="Google Shape;3113;p30"/>
              <p:cNvSpPr/>
              <p:nvPr/>
            </p:nvSpPr>
            <p:spPr>
              <a:xfrm>
                <a:off x="5857025" y="2157200"/>
                <a:ext cx="60900" cy="135475"/>
              </a:xfrm>
              <a:custGeom>
                <a:avLst/>
                <a:gdLst/>
                <a:ahLst/>
                <a:cxnLst/>
                <a:rect l="l" t="t" r="r" b="b"/>
                <a:pathLst>
                  <a:path w="2436" h="5419" extrusionOk="0">
                    <a:moveTo>
                      <a:pt x="908" y="1"/>
                    </a:moveTo>
                    <a:cubicBezTo>
                      <a:pt x="874" y="1"/>
                      <a:pt x="839" y="17"/>
                      <a:pt x="814" y="55"/>
                    </a:cubicBezTo>
                    <a:cubicBezTo>
                      <a:pt x="0" y="1461"/>
                      <a:pt x="357" y="3206"/>
                      <a:pt x="1308" y="4455"/>
                    </a:cubicBezTo>
                    <a:cubicBezTo>
                      <a:pt x="1586" y="4792"/>
                      <a:pt x="1884" y="5109"/>
                      <a:pt x="2220" y="5386"/>
                    </a:cubicBezTo>
                    <a:cubicBezTo>
                      <a:pt x="2243" y="5409"/>
                      <a:pt x="2267" y="5418"/>
                      <a:pt x="2291" y="5418"/>
                    </a:cubicBezTo>
                    <a:cubicBezTo>
                      <a:pt x="2371" y="5418"/>
                      <a:pt x="2436" y="5310"/>
                      <a:pt x="2360" y="5248"/>
                    </a:cubicBezTo>
                    <a:cubicBezTo>
                      <a:pt x="1229" y="4297"/>
                      <a:pt x="417" y="2909"/>
                      <a:pt x="595" y="1382"/>
                    </a:cubicBezTo>
                    <a:cubicBezTo>
                      <a:pt x="655" y="946"/>
                      <a:pt x="793" y="530"/>
                      <a:pt x="991" y="153"/>
                    </a:cubicBezTo>
                    <a:cubicBezTo>
                      <a:pt x="1045" y="72"/>
                      <a:pt x="980" y="1"/>
                      <a:pt x="90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14" name="Google Shape;3114;p30"/>
              <p:cNvSpPr/>
              <p:nvPr/>
            </p:nvSpPr>
            <p:spPr>
              <a:xfrm>
                <a:off x="5832225" y="2170450"/>
                <a:ext cx="50575" cy="128475"/>
              </a:xfrm>
              <a:custGeom>
                <a:avLst/>
                <a:gdLst/>
                <a:ahLst/>
                <a:cxnLst/>
                <a:rect l="l" t="t" r="r" b="b"/>
                <a:pathLst>
                  <a:path w="2023" h="5139" extrusionOk="0">
                    <a:moveTo>
                      <a:pt x="542" y="0"/>
                    </a:moveTo>
                    <a:cubicBezTo>
                      <a:pt x="497" y="0"/>
                      <a:pt x="453" y="24"/>
                      <a:pt x="437" y="80"/>
                    </a:cubicBezTo>
                    <a:cubicBezTo>
                      <a:pt x="1" y="1447"/>
                      <a:pt x="239" y="2993"/>
                      <a:pt x="1013" y="4182"/>
                    </a:cubicBezTo>
                    <a:cubicBezTo>
                      <a:pt x="1230" y="4520"/>
                      <a:pt x="1488" y="4837"/>
                      <a:pt x="1806" y="5115"/>
                    </a:cubicBezTo>
                    <a:cubicBezTo>
                      <a:pt x="1826" y="5131"/>
                      <a:pt x="1848" y="5138"/>
                      <a:pt x="1869" y="5138"/>
                    </a:cubicBezTo>
                    <a:cubicBezTo>
                      <a:pt x="1951" y="5138"/>
                      <a:pt x="2023" y="5034"/>
                      <a:pt x="1944" y="4956"/>
                    </a:cubicBezTo>
                    <a:cubicBezTo>
                      <a:pt x="933" y="4044"/>
                      <a:pt x="378" y="2657"/>
                      <a:pt x="437" y="1269"/>
                    </a:cubicBezTo>
                    <a:cubicBezTo>
                      <a:pt x="458" y="892"/>
                      <a:pt x="537" y="495"/>
                      <a:pt x="656" y="138"/>
                    </a:cubicBezTo>
                    <a:cubicBezTo>
                      <a:pt x="680" y="55"/>
                      <a:pt x="610" y="0"/>
                      <a:pt x="54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15" name="Google Shape;3115;p30"/>
              <p:cNvSpPr/>
              <p:nvPr/>
            </p:nvSpPr>
            <p:spPr>
              <a:xfrm>
                <a:off x="5806000" y="2201525"/>
                <a:ext cx="39225" cy="97775"/>
              </a:xfrm>
              <a:custGeom>
                <a:avLst/>
                <a:gdLst/>
                <a:ahLst/>
                <a:cxnLst/>
                <a:rect l="l" t="t" r="r" b="b"/>
                <a:pathLst>
                  <a:path w="1569" h="3911" extrusionOk="0">
                    <a:moveTo>
                      <a:pt x="146" y="1"/>
                    </a:moveTo>
                    <a:cubicBezTo>
                      <a:pt x="94" y="1"/>
                      <a:pt x="40" y="36"/>
                      <a:pt x="40" y="105"/>
                    </a:cubicBezTo>
                    <a:cubicBezTo>
                      <a:pt x="0" y="838"/>
                      <a:pt x="98" y="1591"/>
                      <a:pt x="336" y="2286"/>
                    </a:cubicBezTo>
                    <a:cubicBezTo>
                      <a:pt x="535" y="2900"/>
                      <a:pt x="833" y="3515"/>
                      <a:pt x="1367" y="3891"/>
                    </a:cubicBezTo>
                    <a:cubicBezTo>
                      <a:pt x="1388" y="3905"/>
                      <a:pt x="1408" y="3911"/>
                      <a:pt x="1427" y="3911"/>
                    </a:cubicBezTo>
                    <a:cubicBezTo>
                      <a:pt x="1515" y="3911"/>
                      <a:pt x="1568" y="3778"/>
                      <a:pt x="1486" y="3713"/>
                    </a:cubicBezTo>
                    <a:cubicBezTo>
                      <a:pt x="971" y="3336"/>
                      <a:pt x="693" y="2741"/>
                      <a:pt x="495" y="2146"/>
                    </a:cubicBezTo>
                    <a:cubicBezTo>
                      <a:pt x="297" y="1493"/>
                      <a:pt x="198" y="798"/>
                      <a:pt x="238" y="105"/>
                    </a:cubicBezTo>
                    <a:cubicBezTo>
                      <a:pt x="248" y="36"/>
                      <a:pt x="198" y="1"/>
                      <a:pt x="14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16" name="Google Shape;3116;p30"/>
              <p:cNvSpPr/>
              <p:nvPr/>
            </p:nvSpPr>
            <p:spPr>
              <a:xfrm>
                <a:off x="5779700" y="2227900"/>
                <a:ext cx="26700" cy="63350"/>
              </a:xfrm>
              <a:custGeom>
                <a:avLst/>
                <a:gdLst/>
                <a:ahLst/>
                <a:cxnLst/>
                <a:rect l="l" t="t" r="r" b="b"/>
                <a:pathLst>
                  <a:path w="1068" h="2534" extrusionOk="0">
                    <a:moveTo>
                      <a:pt x="261" y="1"/>
                    </a:moveTo>
                    <a:cubicBezTo>
                      <a:pt x="218" y="1"/>
                      <a:pt x="175" y="24"/>
                      <a:pt x="159" y="81"/>
                    </a:cubicBezTo>
                    <a:cubicBezTo>
                      <a:pt x="1" y="933"/>
                      <a:pt x="259" y="1845"/>
                      <a:pt x="854" y="2500"/>
                    </a:cubicBezTo>
                    <a:cubicBezTo>
                      <a:pt x="873" y="2523"/>
                      <a:pt x="897" y="2533"/>
                      <a:pt x="921" y="2533"/>
                    </a:cubicBezTo>
                    <a:cubicBezTo>
                      <a:pt x="995" y="2533"/>
                      <a:pt x="1068" y="2436"/>
                      <a:pt x="992" y="2360"/>
                    </a:cubicBezTo>
                    <a:cubicBezTo>
                      <a:pt x="457" y="1765"/>
                      <a:pt x="220" y="914"/>
                      <a:pt x="378" y="121"/>
                    </a:cubicBezTo>
                    <a:cubicBezTo>
                      <a:pt x="389" y="50"/>
                      <a:pt x="325" y="1"/>
                      <a:pt x="26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17" name="Google Shape;3117;p30"/>
              <p:cNvSpPr/>
              <p:nvPr/>
            </p:nvSpPr>
            <p:spPr>
              <a:xfrm>
                <a:off x="5757425" y="2257025"/>
                <a:ext cx="15875" cy="28925"/>
              </a:xfrm>
              <a:custGeom>
                <a:avLst/>
                <a:gdLst/>
                <a:ahLst/>
                <a:cxnLst/>
                <a:rect l="l" t="t" r="r" b="b"/>
                <a:pathLst>
                  <a:path w="635" h="1157" extrusionOk="0">
                    <a:moveTo>
                      <a:pt x="174" y="1"/>
                    </a:moveTo>
                    <a:cubicBezTo>
                      <a:pt x="133" y="1"/>
                      <a:pt x="95" y="20"/>
                      <a:pt x="80" y="66"/>
                    </a:cubicBezTo>
                    <a:cubicBezTo>
                      <a:pt x="0" y="462"/>
                      <a:pt x="218" y="799"/>
                      <a:pt x="437" y="1097"/>
                    </a:cubicBezTo>
                    <a:cubicBezTo>
                      <a:pt x="449" y="1135"/>
                      <a:pt x="479" y="1157"/>
                      <a:pt x="514" y="1157"/>
                    </a:cubicBezTo>
                    <a:cubicBezTo>
                      <a:pt x="533" y="1157"/>
                      <a:pt x="554" y="1150"/>
                      <a:pt x="575" y="1136"/>
                    </a:cubicBezTo>
                    <a:cubicBezTo>
                      <a:pt x="614" y="1116"/>
                      <a:pt x="635" y="1036"/>
                      <a:pt x="614" y="997"/>
                    </a:cubicBezTo>
                    <a:cubicBezTo>
                      <a:pt x="437" y="759"/>
                      <a:pt x="218" y="462"/>
                      <a:pt x="297" y="125"/>
                    </a:cubicBezTo>
                    <a:cubicBezTo>
                      <a:pt x="310" y="51"/>
                      <a:pt x="239" y="1"/>
                      <a:pt x="17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18" name="Google Shape;3118;p30"/>
              <p:cNvSpPr/>
              <p:nvPr/>
            </p:nvSpPr>
            <p:spPr>
              <a:xfrm>
                <a:off x="5658300" y="2357375"/>
                <a:ext cx="338500" cy="190750"/>
              </a:xfrm>
              <a:custGeom>
                <a:avLst/>
                <a:gdLst/>
                <a:ahLst/>
                <a:cxnLst/>
                <a:rect l="l" t="t" r="r" b="b"/>
                <a:pathLst>
                  <a:path w="13540" h="7630" extrusionOk="0">
                    <a:moveTo>
                      <a:pt x="5905" y="0"/>
                    </a:moveTo>
                    <a:cubicBezTo>
                      <a:pt x="5767" y="0"/>
                      <a:pt x="5629" y="5"/>
                      <a:pt x="5491" y="16"/>
                    </a:cubicBezTo>
                    <a:cubicBezTo>
                      <a:pt x="3469" y="215"/>
                      <a:pt x="873" y="2157"/>
                      <a:pt x="1" y="4060"/>
                    </a:cubicBezTo>
                    <a:cubicBezTo>
                      <a:pt x="952" y="5784"/>
                      <a:pt x="3728" y="7568"/>
                      <a:pt x="5750" y="7628"/>
                    </a:cubicBezTo>
                    <a:cubicBezTo>
                      <a:pt x="5780" y="7629"/>
                      <a:pt x="5810" y="7629"/>
                      <a:pt x="5840" y="7629"/>
                    </a:cubicBezTo>
                    <a:cubicBezTo>
                      <a:pt x="6799" y="7629"/>
                      <a:pt x="7720" y="7339"/>
                      <a:pt x="8604" y="6954"/>
                    </a:cubicBezTo>
                    <a:cubicBezTo>
                      <a:pt x="10447" y="6141"/>
                      <a:pt x="11953" y="4793"/>
                      <a:pt x="13539" y="3545"/>
                    </a:cubicBezTo>
                    <a:cubicBezTo>
                      <a:pt x="11874" y="2414"/>
                      <a:pt x="10269" y="1185"/>
                      <a:pt x="8366" y="492"/>
                    </a:cubicBezTo>
                    <a:cubicBezTo>
                      <a:pt x="7581" y="202"/>
                      <a:pt x="6752" y="0"/>
                      <a:pt x="590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19" name="Google Shape;3119;p30"/>
              <p:cNvSpPr/>
              <p:nvPr/>
            </p:nvSpPr>
            <p:spPr>
              <a:xfrm>
                <a:off x="5660775" y="2389650"/>
                <a:ext cx="230950" cy="130225"/>
              </a:xfrm>
              <a:custGeom>
                <a:avLst/>
                <a:gdLst/>
                <a:ahLst/>
                <a:cxnLst/>
                <a:rect l="l" t="t" r="r" b="b"/>
                <a:pathLst>
                  <a:path w="9238" h="5209" extrusionOk="0">
                    <a:moveTo>
                      <a:pt x="4047" y="1"/>
                    </a:moveTo>
                    <a:cubicBezTo>
                      <a:pt x="3954" y="1"/>
                      <a:pt x="3860" y="5"/>
                      <a:pt x="3767" y="13"/>
                    </a:cubicBezTo>
                    <a:cubicBezTo>
                      <a:pt x="2379" y="153"/>
                      <a:pt x="595" y="1461"/>
                      <a:pt x="0" y="2769"/>
                    </a:cubicBezTo>
                    <a:cubicBezTo>
                      <a:pt x="655" y="3938"/>
                      <a:pt x="2558" y="5167"/>
                      <a:pt x="3925" y="5207"/>
                    </a:cubicBezTo>
                    <a:cubicBezTo>
                      <a:pt x="3957" y="5208"/>
                      <a:pt x="3990" y="5208"/>
                      <a:pt x="4022" y="5208"/>
                    </a:cubicBezTo>
                    <a:cubicBezTo>
                      <a:pt x="4662" y="5208"/>
                      <a:pt x="5283" y="5016"/>
                      <a:pt x="5868" y="4752"/>
                    </a:cubicBezTo>
                    <a:cubicBezTo>
                      <a:pt x="7136" y="4176"/>
                      <a:pt x="8167" y="3264"/>
                      <a:pt x="9238" y="2412"/>
                    </a:cubicBezTo>
                    <a:cubicBezTo>
                      <a:pt x="8109" y="1639"/>
                      <a:pt x="7018" y="806"/>
                      <a:pt x="5730" y="330"/>
                    </a:cubicBezTo>
                    <a:cubicBezTo>
                      <a:pt x="5186" y="144"/>
                      <a:pt x="4613" y="1"/>
                      <a:pt x="4047" y="1"/>
                    </a:cubicBezTo>
                    <a:close/>
                  </a:path>
                </a:pathLst>
              </a:custGeom>
              <a:solidFill>
                <a:srgbClr val="191919">
                  <a:alpha val="128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20" name="Google Shape;3120;p30"/>
              <p:cNvSpPr/>
              <p:nvPr/>
            </p:nvSpPr>
            <p:spPr>
              <a:xfrm>
                <a:off x="5635525" y="2445000"/>
                <a:ext cx="316175" cy="16900"/>
              </a:xfrm>
              <a:custGeom>
                <a:avLst/>
                <a:gdLst/>
                <a:ahLst/>
                <a:cxnLst/>
                <a:rect l="l" t="t" r="r" b="b"/>
                <a:pathLst>
                  <a:path w="12647" h="676" extrusionOk="0">
                    <a:moveTo>
                      <a:pt x="12507" y="0"/>
                    </a:moveTo>
                    <a:cubicBezTo>
                      <a:pt x="10982" y="99"/>
                      <a:pt x="9455" y="159"/>
                      <a:pt x="7909" y="217"/>
                    </a:cubicBezTo>
                    <a:cubicBezTo>
                      <a:pt x="6164" y="278"/>
                      <a:pt x="4401" y="336"/>
                      <a:pt x="2636" y="397"/>
                    </a:cubicBezTo>
                    <a:cubicBezTo>
                      <a:pt x="1803" y="416"/>
                      <a:pt x="971" y="436"/>
                      <a:pt x="138" y="476"/>
                    </a:cubicBezTo>
                    <a:cubicBezTo>
                      <a:pt x="6" y="476"/>
                      <a:pt x="0" y="675"/>
                      <a:pt x="121" y="675"/>
                    </a:cubicBezTo>
                    <a:cubicBezTo>
                      <a:pt x="127" y="675"/>
                      <a:pt x="132" y="675"/>
                      <a:pt x="138" y="674"/>
                    </a:cubicBezTo>
                    <a:cubicBezTo>
                      <a:pt x="1724" y="635"/>
                      <a:pt x="3310" y="574"/>
                      <a:pt x="4916" y="535"/>
                    </a:cubicBezTo>
                    <a:cubicBezTo>
                      <a:pt x="6661" y="476"/>
                      <a:pt x="8384" y="416"/>
                      <a:pt x="10129" y="336"/>
                    </a:cubicBezTo>
                    <a:cubicBezTo>
                      <a:pt x="10922" y="317"/>
                      <a:pt x="11715" y="278"/>
                      <a:pt x="12507" y="217"/>
                    </a:cubicBezTo>
                    <a:cubicBezTo>
                      <a:pt x="12647" y="198"/>
                      <a:pt x="12647" y="0"/>
                      <a:pt x="1250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21" name="Google Shape;3121;p30"/>
              <p:cNvSpPr/>
              <p:nvPr/>
            </p:nvSpPr>
            <p:spPr>
              <a:xfrm>
                <a:off x="5911050" y="2423375"/>
                <a:ext cx="19275" cy="50075"/>
              </a:xfrm>
              <a:custGeom>
                <a:avLst/>
                <a:gdLst/>
                <a:ahLst/>
                <a:cxnLst/>
                <a:rect l="l" t="t" r="r" b="b"/>
                <a:pathLst>
                  <a:path w="771" h="2003" extrusionOk="0">
                    <a:moveTo>
                      <a:pt x="507" y="1"/>
                    </a:moveTo>
                    <a:cubicBezTo>
                      <a:pt x="483" y="1"/>
                      <a:pt x="459" y="10"/>
                      <a:pt x="437" y="33"/>
                    </a:cubicBezTo>
                    <a:cubicBezTo>
                      <a:pt x="138" y="250"/>
                      <a:pt x="1" y="627"/>
                      <a:pt x="40" y="984"/>
                    </a:cubicBezTo>
                    <a:cubicBezTo>
                      <a:pt x="80" y="1360"/>
                      <a:pt x="278" y="1756"/>
                      <a:pt x="575" y="1975"/>
                    </a:cubicBezTo>
                    <a:cubicBezTo>
                      <a:pt x="594" y="1994"/>
                      <a:pt x="614" y="2002"/>
                      <a:pt x="632" y="2002"/>
                    </a:cubicBezTo>
                    <a:cubicBezTo>
                      <a:pt x="711" y="2002"/>
                      <a:pt x="771" y="1860"/>
                      <a:pt x="675" y="1796"/>
                    </a:cubicBezTo>
                    <a:cubicBezTo>
                      <a:pt x="437" y="1618"/>
                      <a:pt x="278" y="1262"/>
                      <a:pt x="238" y="964"/>
                    </a:cubicBezTo>
                    <a:cubicBezTo>
                      <a:pt x="199" y="667"/>
                      <a:pt x="337" y="369"/>
                      <a:pt x="575" y="171"/>
                    </a:cubicBezTo>
                    <a:cubicBezTo>
                      <a:pt x="652" y="109"/>
                      <a:pt x="586" y="1"/>
                      <a:pt x="50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22" name="Google Shape;3122;p30"/>
              <p:cNvSpPr/>
              <p:nvPr/>
            </p:nvSpPr>
            <p:spPr>
              <a:xfrm>
                <a:off x="5876825" y="2405325"/>
                <a:ext cx="27275" cy="87350"/>
              </a:xfrm>
              <a:custGeom>
                <a:avLst/>
                <a:gdLst/>
                <a:ahLst/>
                <a:cxnLst/>
                <a:rect l="l" t="t" r="r" b="b"/>
                <a:pathLst>
                  <a:path w="1091" h="3494" extrusionOk="0">
                    <a:moveTo>
                      <a:pt x="715" y="1"/>
                    </a:moveTo>
                    <a:cubicBezTo>
                      <a:pt x="697" y="1"/>
                      <a:pt x="677" y="7"/>
                      <a:pt x="656" y="20"/>
                    </a:cubicBezTo>
                    <a:cubicBezTo>
                      <a:pt x="378" y="200"/>
                      <a:pt x="220" y="517"/>
                      <a:pt x="120" y="813"/>
                    </a:cubicBezTo>
                    <a:cubicBezTo>
                      <a:pt x="22" y="1131"/>
                      <a:pt x="1" y="1448"/>
                      <a:pt x="22" y="1785"/>
                    </a:cubicBezTo>
                    <a:cubicBezTo>
                      <a:pt x="101" y="2420"/>
                      <a:pt x="378" y="3033"/>
                      <a:pt x="854" y="3470"/>
                    </a:cubicBezTo>
                    <a:cubicBezTo>
                      <a:pt x="875" y="3486"/>
                      <a:pt x="898" y="3493"/>
                      <a:pt x="920" y="3493"/>
                    </a:cubicBezTo>
                    <a:cubicBezTo>
                      <a:pt x="1007" y="3493"/>
                      <a:pt x="1091" y="3390"/>
                      <a:pt x="1013" y="3311"/>
                    </a:cubicBezTo>
                    <a:cubicBezTo>
                      <a:pt x="577" y="2935"/>
                      <a:pt x="318" y="2380"/>
                      <a:pt x="239" y="1804"/>
                    </a:cubicBezTo>
                    <a:cubicBezTo>
                      <a:pt x="220" y="1527"/>
                      <a:pt x="220" y="1249"/>
                      <a:pt x="299" y="972"/>
                    </a:cubicBezTo>
                    <a:cubicBezTo>
                      <a:pt x="378" y="675"/>
                      <a:pt x="497" y="358"/>
                      <a:pt x="754" y="200"/>
                    </a:cubicBezTo>
                    <a:cubicBezTo>
                      <a:pt x="852" y="134"/>
                      <a:pt x="803" y="1"/>
                      <a:pt x="71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23" name="Google Shape;3123;p30"/>
              <p:cNvSpPr/>
              <p:nvPr/>
            </p:nvSpPr>
            <p:spPr>
              <a:xfrm>
                <a:off x="5840175" y="2395650"/>
                <a:ext cx="27800" cy="107700"/>
              </a:xfrm>
              <a:custGeom>
                <a:avLst/>
                <a:gdLst/>
                <a:ahLst/>
                <a:cxnLst/>
                <a:rect l="l" t="t" r="r" b="b"/>
                <a:pathLst>
                  <a:path w="1112" h="4308" extrusionOk="0">
                    <a:moveTo>
                      <a:pt x="802" y="1"/>
                    </a:moveTo>
                    <a:cubicBezTo>
                      <a:pt x="770" y="1"/>
                      <a:pt x="737" y="15"/>
                      <a:pt x="714" y="51"/>
                    </a:cubicBezTo>
                    <a:cubicBezTo>
                      <a:pt x="238" y="666"/>
                      <a:pt x="0" y="1459"/>
                      <a:pt x="40" y="2231"/>
                    </a:cubicBezTo>
                    <a:cubicBezTo>
                      <a:pt x="79" y="2984"/>
                      <a:pt x="397" y="3719"/>
                      <a:pt x="893" y="4274"/>
                    </a:cubicBezTo>
                    <a:cubicBezTo>
                      <a:pt x="917" y="4297"/>
                      <a:pt x="943" y="4307"/>
                      <a:pt x="968" y="4307"/>
                    </a:cubicBezTo>
                    <a:cubicBezTo>
                      <a:pt x="1046" y="4307"/>
                      <a:pt x="1112" y="4210"/>
                      <a:pt x="1051" y="4134"/>
                    </a:cubicBezTo>
                    <a:cubicBezTo>
                      <a:pt x="60" y="3005"/>
                      <a:pt x="0" y="1340"/>
                      <a:pt x="893" y="151"/>
                    </a:cubicBezTo>
                    <a:cubicBezTo>
                      <a:pt x="949" y="80"/>
                      <a:pt x="877" y="1"/>
                      <a:pt x="80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24" name="Google Shape;3124;p30"/>
              <p:cNvSpPr/>
              <p:nvPr/>
            </p:nvSpPr>
            <p:spPr>
              <a:xfrm>
                <a:off x="5798525" y="2381750"/>
                <a:ext cx="38650" cy="139925"/>
              </a:xfrm>
              <a:custGeom>
                <a:avLst/>
                <a:gdLst/>
                <a:ahLst/>
                <a:cxnLst/>
                <a:rect l="l" t="t" r="r" b="b"/>
                <a:pathLst>
                  <a:path w="1546" h="5597" extrusionOk="0">
                    <a:moveTo>
                      <a:pt x="1382" y="1"/>
                    </a:moveTo>
                    <a:cubicBezTo>
                      <a:pt x="1357" y="1"/>
                      <a:pt x="1332" y="10"/>
                      <a:pt x="1309" y="33"/>
                    </a:cubicBezTo>
                    <a:cubicBezTo>
                      <a:pt x="180" y="1143"/>
                      <a:pt x="1" y="2866"/>
                      <a:pt x="516" y="4294"/>
                    </a:cubicBezTo>
                    <a:cubicBezTo>
                      <a:pt x="675" y="4750"/>
                      <a:pt x="894" y="5166"/>
                      <a:pt x="1171" y="5543"/>
                    </a:cubicBezTo>
                    <a:cubicBezTo>
                      <a:pt x="1190" y="5581"/>
                      <a:pt x="1223" y="5597"/>
                      <a:pt x="1256" y="5597"/>
                    </a:cubicBezTo>
                    <a:cubicBezTo>
                      <a:pt x="1328" y="5597"/>
                      <a:pt x="1403" y="5525"/>
                      <a:pt x="1349" y="5443"/>
                    </a:cubicBezTo>
                    <a:cubicBezTo>
                      <a:pt x="516" y="4195"/>
                      <a:pt x="120" y="2570"/>
                      <a:pt x="775" y="1162"/>
                    </a:cubicBezTo>
                    <a:cubicBezTo>
                      <a:pt x="933" y="786"/>
                      <a:pt x="1171" y="469"/>
                      <a:pt x="1468" y="191"/>
                    </a:cubicBezTo>
                    <a:cubicBezTo>
                      <a:pt x="1545" y="114"/>
                      <a:pt x="1467" y="1"/>
                      <a:pt x="138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25" name="Google Shape;3125;p30"/>
              <p:cNvSpPr/>
              <p:nvPr/>
            </p:nvSpPr>
            <p:spPr>
              <a:xfrm>
                <a:off x="5769325" y="2385175"/>
                <a:ext cx="31250" cy="132550"/>
              </a:xfrm>
              <a:custGeom>
                <a:avLst/>
                <a:gdLst/>
                <a:ahLst/>
                <a:cxnLst/>
                <a:rect l="l" t="t" r="r" b="b"/>
                <a:pathLst>
                  <a:path w="1250" h="5302" extrusionOk="0">
                    <a:moveTo>
                      <a:pt x="1106" y="0"/>
                    </a:moveTo>
                    <a:cubicBezTo>
                      <a:pt x="1071" y="0"/>
                      <a:pt x="1036" y="16"/>
                      <a:pt x="1010" y="54"/>
                    </a:cubicBezTo>
                    <a:cubicBezTo>
                      <a:pt x="217" y="1223"/>
                      <a:pt x="0" y="2769"/>
                      <a:pt x="416" y="4138"/>
                    </a:cubicBezTo>
                    <a:cubicBezTo>
                      <a:pt x="535" y="4534"/>
                      <a:pt x="693" y="4910"/>
                      <a:pt x="912" y="5248"/>
                    </a:cubicBezTo>
                    <a:cubicBezTo>
                      <a:pt x="931" y="5286"/>
                      <a:pt x="963" y="5301"/>
                      <a:pt x="997" y="5301"/>
                    </a:cubicBezTo>
                    <a:cubicBezTo>
                      <a:pt x="1069" y="5301"/>
                      <a:pt x="1144" y="5229"/>
                      <a:pt x="1090" y="5148"/>
                    </a:cubicBezTo>
                    <a:cubicBezTo>
                      <a:pt x="376" y="3979"/>
                      <a:pt x="238" y="2492"/>
                      <a:pt x="674" y="1183"/>
                    </a:cubicBezTo>
                    <a:cubicBezTo>
                      <a:pt x="812" y="826"/>
                      <a:pt x="991" y="470"/>
                      <a:pt x="1209" y="152"/>
                    </a:cubicBezTo>
                    <a:cubicBezTo>
                      <a:pt x="1250" y="72"/>
                      <a:pt x="1180" y="0"/>
                      <a:pt x="110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26" name="Google Shape;3126;p30"/>
              <p:cNvSpPr/>
              <p:nvPr/>
            </p:nvSpPr>
            <p:spPr>
              <a:xfrm>
                <a:off x="5742050" y="2404700"/>
                <a:ext cx="19875" cy="103100"/>
              </a:xfrm>
              <a:custGeom>
                <a:avLst/>
                <a:gdLst/>
                <a:ahLst/>
                <a:cxnLst/>
                <a:rect l="l" t="t" r="r" b="b"/>
                <a:pathLst>
                  <a:path w="795" h="4124" extrusionOk="0">
                    <a:moveTo>
                      <a:pt x="450" y="1"/>
                    </a:moveTo>
                    <a:cubicBezTo>
                      <a:pt x="411" y="1"/>
                      <a:pt x="372" y="20"/>
                      <a:pt x="357" y="66"/>
                    </a:cubicBezTo>
                    <a:cubicBezTo>
                      <a:pt x="100" y="759"/>
                      <a:pt x="0" y="1512"/>
                      <a:pt x="21" y="2247"/>
                    </a:cubicBezTo>
                    <a:cubicBezTo>
                      <a:pt x="40" y="2900"/>
                      <a:pt x="159" y="3574"/>
                      <a:pt x="576" y="4089"/>
                    </a:cubicBezTo>
                    <a:cubicBezTo>
                      <a:pt x="595" y="4114"/>
                      <a:pt x="619" y="4124"/>
                      <a:pt x="643" y="4124"/>
                    </a:cubicBezTo>
                    <a:cubicBezTo>
                      <a:pt x="718" y="4124"/>
                      <a:pt x="794" y="4026"/>
                      <a:pt x="734" y="3951"/>
                    </a:cubicBezTo>
                    <a:cubicBezTo>
                      <a:pt x="338" y="3436"/>
                      <a:pt x="238" y="2762"/>
                      <a:pt x="238" y="2147"/>
                    </a:cubicBezTo>
                    <a:cubicBezTo>
                      <a:pt x="219" y="1454"/>
                      <a:pt x="338" y="780"/>
                      <a:pt x="555" y="125"/>
                    </a:cubicBezTo>
                    <a:cubicBezTo>
                      <a:pt x="580" y="51"/>
                      <a:pt x="514" y="1"/>
                      <a:pt x="45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27" name="Google Shape;3127;p30"/>
              <p:cNvSpPr/>
              <p:nvPr/>
            </p:nvSpPr>
            <p:spPr>
              <a:xfrm>
                <a:off x="5711325" y="2423325"/>
                <a:ext cx="15900" cy="65650"/>
              </a:xfrm>
              <a:custGeom>
                <a:avLst/>
                <a:gdLst/>
                <a:ahLst/>
                <a:cxnLst/>
                <a:rect l="l" t="t" r="r" b="b"/>
                <a:pathLst>
                  <a:path w="636" h="2626" extrusionOk="0">
                    <a:moveTo>
                      <a:pt x="498" y="0"/>
                    </a:moveTo>
                    <a:cubicBezTo>
                      <a:pt x="467" y="0"/>
                      <a:pt x="436" y="16"/>
                      <a:pt x="417" y="54"/>
                    </a:cubicBezTo>
                    <a:cubicBezTo>
                      <a:pt x="0" y="847"/>
                      <a:pt x="0" y="1779"/>
                      <a:pt x="397" y="2572"/>
                    </a:cubicBezTo>
                    <a:cubicBezTo>
                      <a:pt x="416" y="2610"/>
                      <a:pt x="447" y="2625"/>
                      <a:pt x="478" y="2625"/>
                    </a:cubicBezTo>
                    <a:cubicBezTo>
                      <a:pt x="546" y="2625"/>
                      <a:pt x="616" y="2553"/>
                      <a:pt x="576" y="2472"/>
                    </a:cubicBezTo>
                    <a:cubicBezTo>
                      <a:pt x="219" y="1739"/>
                      <a:pt x="219" y="867"/>
                      <a:pt x="595" y="154"/>
                    </a:cubicBezTo>
                    <a:cubicBezTo>
                      <a:pt x="636" y="72"/>
                      <a:pt x="566" y="0"/>
                      <a:pt x="49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28" name="Google Shape;3128;p30"/>
              <p:cNvSpPr/>
              <p:nvPr/>
            </p:nvSpPr>
            <p:spPr>
              <a:xfrm>
                <a:off x="5685550" y="2444625"/>
                <a:ext cx="11525" cy="30250"/>
              </a:xfrm>
              <a:custGeom>
                <a:avLst/>
                <a:gdLst/>
                <a:ahLst/>
                <a:cxnLst/>
                <a:rect l="l" t="t" r="r" b="b"/>
                <a:pathLst>
                  <a:path w="461" h="1210" extrusionOk="0">
                    <a:moveTo>
                      <a:pt x="275" y="1"/>
                    </a:moveTo>
                    <a:cubicBezTo>
                      <a:pt x="240" y="1"/>
                      <a:pt x="205" y="17"/>
                      <a:pt x="180" y="55"/>
                    </a:cubicBezTo>
                    <a:cubicBezTo>
                      <a:pt x="0" y="391"/>
                      <a:pt x="100" y="788"/>
                      <a:pt x="219" y="1144"/>
                    </a:cubicBezTo>
                    <a:cubicBezTo>
                      <a:pt x="234" y="1190"/>
                      <a:pt x="276" y="1209"/>
                      <a:pt x="319" y="1209"/>
                    </a:cubicBezTo>
                    <a:cubicBezTo>
                      <a:pt x="388" y="1209"/>
                      <a:pt x="461" y="1159"/>
                      <a:pt x="437" y="1086"/>
                    </a:cubicBezTo>
                    <a:cubicBezTo>
                      <a:pt x="318" y="788"/>
                      <a:pt x="199" y="451"/>
                      <a:pt x="378" y="153"/>
                    </a:cubicBezTo>
                    <a:cubicBezTo>
                      <a:pt x="418" y="72"/>
                      <a:pt x="348" y="1"/>
                      <a:pt x="27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29" name="Google Shape;3129;p30"/>
              <p:cNvSpPr/>
              <p:nvPr/>
            </p:nvSpPr>
            <p:spPr>
              <a:xfrm>
                <a:off x="5538850" y="2566750"/>
                <a:ext cx="336025" cy="191000"/>
              </a:xfrm>
              <a:custGeom>
                <a:avLst/>
                <a:gdLst/>
                <a:ahLst/>
                <a:cxnLst/>
                <a:rect l="l" t="t" r="r" b="b"/>
                <a:pathLst>
                  <a:path w="13441" h="7640" extrusionOk="0">
                    <a:moveTo>
                      <a:pt x="5819" y="0"/>
                    </a:moveTo>
                    <a:cubicBezTo>
                      <a:pt x="3798" y="0"/>
                      <a:pt x="1108" y="1477"/>
                      <a:pt x="1" y="3158"/>
                    </a:cubicBezTo>
                    <a:cubicBezTo>
                      <a:pt x="675" y="5002"/>
                      <a:pt x="3133" y="7201"/>
                      <a:pt x="5136" y="7558"/>
                    </a:cubicBezTo>
                    <a:cubicBezTo>
                      <a:pt x="5438" y="7614"/>
                      <a:pt x="5743" y="7639"/>
                      <a:pt x="6048" y="7639"/>
                    </a:cubicBezTo>
                    <a:cubicBezTo>
                      <a:pt x="6721" y="7639"/>
                      <a:pt x="7394" y="7518"/>
                      <a:pt x="8049" y="7341"/>
                    </a:cubicBezTo>
                    <a:cubicBezTo>
                      <a:pt x="9992" y="6805"/>
                      <a:pt x="11696" y="5695"/>
                      <a:pt x="13441" y="4704"/>
                    </a:cubicBezTo>
                    <a:cubicBezTo>
                      <a:pt x="11974" y="3356"/>
                      <a:pt x="10586" y="1889"/>
                      <a:pt x="8823" y="898"/>
                    </a:cubicBezTo>
                    <a:cubicBezTo>
                      <a:pt x="7951" y="443"/>
                      <a:pt x="7018" y="65"/>
                      <a:pt x="6048" y="7"/>
                    </a:cubicBezTo>
                    <a:cubicBezTo>
                      <a:pt x="5973" y="2"/>
                      <a:pt x="5896" y="0"/>
                      <a:pt x="581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30" name="Google Shape;3130;p30"/>
              <p:cNvSpPr/>
              <p:nvPr/>
            </p:nvSpPr>
            <p:spPr>
              <a:xfrm>
                <a:off x="5541350" y="2592050"/>
                <a:ext cx="229450" cy="130300"/>
              </a:xfrm>
              <a:custGeom>
                <a:avLst/>
                <a:gdLst/>
                <a:ahLst/>
                <a:cxnLst/>
                <a:rect l="l" t="t" r="r" b="b"/>
                <a:pathLst>
                  <a:path w="9178" h="5212" extrusionOk="0">
                    <a:moveTo>
                      <a:pt x="3971" y="0"/>
                    </a:moveTo>
                    <a:cubicBezTo>
                      <a:pt x="2597" y="0"/>
                      <a:pt x="765" y="1000"/>
                      <a:pt x="1" y="2166"/>
                    </a:cubicBezTo>
                    <a:cubicBezTo>
                      <a:pt x="477" y="3414"/>
                      <a:pt x="2142" y="4921"/>
                      <a:pt x="3509" y="5159"/>
                    </a:cubicBezTo>
                    <a:cubicBezTo>
                      <a:pt x="3710" y="5195"/>
                      <a:pt x="3916" y="5211"/>
                      <a:pt x="4122" y="5211"/>
                    </a:cubicBezTo>
                    <a:cubicBezTo>
                      <a:pt x="4585" y="5211"/>
                      <a:pt x="5052" y="5130"/>
                      <a:pt x="5491" y="5021"/>
                    </a:cubicBezTo>
                    <a:cubicBezTo>
                      <a:pt x="6820" y="4643"/>
                      <a:pt x="7989" y="3890"/>
                      <a:pt x="9178" y="3216"/>
                    </a:cubicBezTo>
                    <a:cubicBezTo>
                      <a:pt x="8168" y="2285"/>
                      <a:pt x="7235" y="1294"/>
                      <a:pt x="6006" y="620"/>
                    </a:cubicBezTo>
                    <a:cubicBezTo>
                      <a:pt x="5432" y="303"/>
                      <a:pt x="4798" y="44"/>
                      <a:pt x="4124" y="5"/>
                    </a:cubicBezTo>
                    <a:cubicBezTo>
                      <a:pt x="4074" y="2"/>
                      <a:pt x="4023" y="0"/>
                      <a:pt x="3971" y="0"/>
                    </a:cubicBezTo>
                    <a:close/>
                  </a:path>
                </a:pathLst>
              </a:custGeom>
              <a:solidFill>
                <a:srgbClr val="191919">
                  <a:alpha val="128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31" name="Google Shape;3131;p30"/>
              <p:cNvSpPr/>
              <p:nvPr/>
            </p:nvSpPr>
            <p:spPr>
              <a:xfrm>
                <a:off x="5516075" y="2640700"/>
                <a:ext cx="314200" cy="40725"/>
              </a:xfrm>
              <a:custGeom>
                <a:avLst/>
                <a:gdLst/>
                <a:ahLst/>
                <a:cxnLst/>
                <a:rect l="l" t="t" r="r" b="b"/>
                <a:pathLst>
                  <a:path w="12568" h="1629" extrusionOk="0">
                    <a:moveTo>
                      <a:pt x="123" y="0"/>
                    </a:moveTo>
                    <a:cubicBezTo>
                      <a:pt x="0" y="0"/>
                      <a:pt x="6" y="201"/>
                      <a:pt x="140" y="220"/>
                    </a:cubicBezTo>
                    <a:cubicBezTo>
                      <a:pt x="1705" y="398"/>
                      <a:pt x="3291" y="596"/>
                      <a:pt x="4876" y="794"/>
                    </a:cubicBezTo>
                    <a:cubicBezTo>
                      <a:pt x="6602" y="993"/>
                      <a:pt x="8326" y="1211"/>
                      <a:pt x="10070" y="1389"/>
                    </a:cubicBezTo>
                    <a:cubicBezTo>
                      <a:pt x="10863" y="1489"/>
                      <a:pt x="11656" y="1568"/>
                      <a:pt x="12430" y="1627"/>
                    </a:cubicBezTo>
                    <a:cubicBezTo>
                      <a:pt x="12436" y="1628"/>
                      <a:pt x="12442" y="1628"/>
                      <a:pt x="12447" y="1628"/>
                    </a:cubicBezTo>
                    <a:cubicBezTo>
                      <a:pt x="12567" y="1628"/>
                      <a:pt x="12561" y="1429"/>
                      <a:pt x="12430" y="1429"/>
                    </a:cubicBezTo>
                    <a:cubicBezTo>
                      <a:pt x="10903" y="1291"/>
                      <a:pt x="9396" y="1111"/>
                      <a:pt x="7870" y="934"/>
                    </a:cubicBezTo>
                    <a:cubicBezTo>
                      <a:pt x="6126" y="736"/>
                      <a:pt x="4382" y="517"/>
                      <a:pt x="2617" y="300"/>
                    </a:cubicBezTo>
                    <a:cubicBezTo>
                      <a:pt x="1784" y="200"/>
                      <a:pt x="972" y="101"/>
                      <a:pt x="140" y="1"/>
                    </a:cubicBezTo>
                    <a:cubicBezTo>
                      <a:pt x="134" y="1"/>
                      <a:pt x="128" y="0"/>
                      <a:pt x="12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32" name="Google Shape;3132;p30"/>
              <p:cNvSpPr/>
              <p:nvPr/>
            </p:nvSpPr>
            <p:spPr>
              <a:xfrm>
                <a:off x="5790600" y="2650850"/>
                <a:ext cx="19425" cy="50150"/>
              </a:xfrm>
              <a:custGeom>
                <a:avLst/>
                <a:gdLst/>
                <a:ahLst/>
                <a:cxnLst/>
                <a:rect l="l" t="t" r="r" b="b"/>
                <a:pathLst>
                  <a:path w="777" h="2006" extrusionOk="0">
                    <a:moveTo>
                      <a:pt x="605" y="0"/>
                    </a:moveTo>
                    <a:cubicBezTo>
                      <a:pt x="589" y="0"/>
                      <a:pt x="573" y="4"/>
                      <a:pt x="556" y="12"/>
                    </a:cubicBezTo>
                    <a:cubicBezTo>
                      <a:pt x="239" y="190"/>
                      <a:pt x="40" y="528"/>
                      <a:pt x="21" y="885"/>
                    </a:cubicBezTo>
                    <a:cubicBezTo>
                      <a:pt x="1" y="1261"/>
                      <a:pt x="120" y="1697"/>
                      <a:pt x="397" y="1974"/>
                    </a:cubicBezTo>
                    <a:cubicBezTo>
                      <a:pt x="415" y="1997"/>
                      <a:pt x="437" y="2006"/>
                      <a:pt x="459" y="2006"/>
                    </a:cubicBezTo>
                    <a:cubicBezTo>
                      <a:pt x="535" y="2006"/>
                      <a:pt x="613" y="1893"/>
                      <a:pt x="537" y="1816"/>
                    </a:cubicBezTo>
                    <a:cubicBezTo>
                      <a:pt x="318" y="1598"/>
                      <a:pt x="220" y="1221"/>
                      <a:pt x="220" y="924"/>
                    </a:cubicBezTo>
                    <a:cubicBezTo>
                      <a:pt x="239" y="626"/>
                      <a:pt x="418" y="349"/>
                      <a:pt x="675" y="190"/>
                    </a:cubicBezTo>
                    <a:cubicBezTo>
                      <a:pt x="777" y="140"/>
                      <a:pt x="704" y="0"/>
                      <a:pt x="60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33" name="Google Shape;3133;p30"/>
              <p:cNvSpPr/>
              <p:nvPr/>
            </p:nvSpPr>
            <p:spPr>
              <a:xfrm>
                <a:off x="5755925" y="2628700"/>
                <a:ext cx="27500" cy="87450"/>
              </a:xfrm>
              <a:custGeom>
                <a:avLst/>
                <a:gdLst/>
                <a:ahLst/>
                <a:cxnLst/>
                <a:rect l="l" t="t" r="r" b="b"/>
                <a:pathLst>
                  <a:path w="1100" h="3498" extrusionOk="0">
                    <a:moveTo>
                      <a:pt x="963" y="0"/>
                    </a:moveTo>
                    <a:cubicBezTo>
                      <a:pt x="954" y="0"/>
                      <a:pt x="943" y="2"/>
                      <a:pt x="933" y="6"/>
                    </a:cubicBezTo>
                    <a:cubicBezTo>
                      <a:pt x="338" y="264"/>
                      <a:pt x="80" y="1057"/>
                      <a:pt x="40" y="1652"/>
                    </a:cubicBezTo>
                    <a:cubicBezTo>
                      <a:pt x="0" y="2305"/>
                      <a:pt x="198" y="2960"/>
                      <a:pt x="595" y="3455"/>
                    </a:cubicBezTo>
                    <a:cubicBezTo>
                      <a:pt x="620" y="3485"/>
                      <a:pt x="648" y="3497"/>
                      <a:pt x="674" y="3497"/>
                    </a:cubicBezTo>
                    <a:cubicBezTo>
                      <a:pt x="751" y="3497"/>
                      <a:pt x="813" y="3390"/>
                      <a:pt x="753" y="3317"/>
                    </a:cubicBezTo>
                    <a:cubicBezTo>
                      <a:pt x="397" y="2860"/>
                      <a:pt x="219" y="2286"/>
                      <a:pt x="238" y="1731"/>
                    </a:cubicBezTo>
                    <a:cubicBezTo>
                      <a:pt x="259" y="1454"/>
                      <a:pt x="317" y="1176"/>
                      <a:pt x="417" y="918"/>
                    </a:cubicBezTo>
                    <a:cubicBezTo>
                      <a:pt x="516" y="640"/>
                      <a:pt x="695" y="323"/>
                      <a:pt x="991" y="204"/>
                    </a:cubicBezTo>
                    <a:cubicBezTo>
                      <a:pt x="1100" y="168"/>
                      <a:pt x="1061" y="0"/>
                      <a:pt x="96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34" name="Google Shape;3134;p30"/>
              <p:cNvSpPr/>
              <p:nvPr/>
            </p:nvSpPr>
            <p:spPr>
              <a:xfrm>
                <a:off x="5712300" y="2613675"/>
                <a:ext cx="38650" cy="107375"/>
              </a:xfrm>
              <a:custGeom>
                <a:avLst/>
                <a:gdLst/>
                <a:ahLst/>
                <a:cxnLst/>
                <a:rect l="l" t="t" r="r" b="b"/>
                <a:pathLst>
                  <a:path w="1546" h="4295" extrusionOk="0">
                    <a:moveTo>
                      <a:pt x="1399" y="1"/>
                    </a:moveTo>
                    <a:cubicBezTo>
                      <a:pt x="1376" y="1"/>
                      <a:pt x="1352" y="10"/>
                      <a:pt x="1330" y="33"/>
                    </a:cubicBezTo>
                    <a:cubicBezTo>
                      <a:pt x="199" y="1143"/>
                      <a:pt x="1" y="2927"/>
                      <a:pt x="854" y="4254"/>
                    </a:cubicBezTo>
                    <a:cubicBezTo>
                      <a:pt x="877" y="4283"/>
                      <a:pt x="908" y="4295"/>
                      <a:pt x="938" y="4295"/>
                    </a:cubicBezTo>
                    <a:cubicBezTo>
                      <a:pt x="1014" y="4295"/>
                      <a:pt x="1088" y="4220"/>
                      <a:pt x="1032" y="4135"/>
                    </a:cubicBezTo>
                    <a:cubicBezTo>
                      <a:pt x="635" y="3521"/>
                      <a:pt x="458" y="2787"/>
                      <a:pt x="556" y="2055"/>
                    </a:cubicBezTo>
                    <a:cubicBezTo>
                      <a:pt x="635" y="1341"/>
                      <a:pt x="973" y="686"/>
                      <a:pt x="1468" y="191"/>
                    </a:cubicBezTo>
                    <a:cubicBezTo>
                      <a:pt x="1545" y="114"/>
                      <a:pt x="1479" y="1"/>
                      <a:pt x="139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35" name="Google Shape;3135;p30"/>
              <p:cNvSpPr/>
              <p:nvPr/>
            </p:nvSpPr>
            <p:spPr>
              <a:xfrm>
                <a:off x="5678125" y="2596150"/>
                <a:ext cx="48550" cy="138100"/>
              </a:xfrm>
              <a:custGeom>
                <a:avLst/>
                <a:gdLst/>
                <a:ahLst/>
                <a:cxnLst/>
                <a:rect l="l" t="t" r="r" b="b"/>
                <a:pathLst>
                  <a:path w="1942" h="5524" extrusionOk="0">
                    <a:moveTo>
                      <a:pt x="1798" y="0"/>
                    </a:moveTo>
                    <a:cubicBezTo>
                      <a:pt x="1780" y="0"/>
                      <a:pt x="1763" y="6"/>
                      <a:pt x="1745" y="20"/>
                    </a:cubicBezTo>
                    <a:cubicBezTo>
                      <a:pt x="437" y="932"/>
                      <a:pt x="1" y="2597"/>
                      <a:pt x="297" y="4103"/>
                    </a:cubicBezTo>
                    <a:cubicBezTo>
                      <a:pt x="377" y="4579"/>
                      <a:pt x="535" y="5034"/>
                      <a:pt x="754" y="5470"/>
                    </a:cubicBezTo>
                    <a:cubicBezTo>
                      <a:pt x="767" y="5508"/>
                      <a:pt x="795" y="5524"/>
                      <a:pt x="825" y="5524"/>
                    </a:cubicBezTo>
                    <a:cubicBezTo>
                      <a:pt x="893" y="5524"/>
                      <a:pt x="973" y="5447"/>
                      <a:pt x="932" y="5352"/>
                    </a:cubicBezTo>
                    <a:cubicBezTo>
                      <a:pt x="496" y="4440"/>
                      <a:pt x="297" y="3390"/>
                      <a:pt x="477" y="2399"/>
                    </a:cubicBezTo>
                    <a:cubicBezTo>
                      <a:pt x="654" y="1527"/>
                      <a:pt x="1111" y="713"/>
                      <a:pt x="1844" y="198"/>
                    </a:cubicBezTo>
                    <a:cubicBezTo>
                      <a:pt x="1942" y="132"/>
                      <a:pt x="1878" y="0"/>
                      <a:pt x="179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36" name="Google Shape;3136;p30"/>
              <p:cNvSpPr/>
              <p:nvPr/>
            </p:nvSpPr>
            <p:spPr>
              <a:xfrm>
                <a:off x="5649400" y="2593800"/>
                <a:ext cx="41025" cy="130850"/>
              </a:xfrm>
              <a:custGeom>
                <a:avLst/>
                <a:gdLst/>
                <a:ahLst/>
                <a:cxnLst/>
                <a:rect l="l" t="t" r="r" b="b"/>
                <a:pathLst>
                  <a:path w="1641" h="5234" extrusionOk="0">
                    <a:moveTo>
                      <a:pt x="1486" y="0"/>
                    </a:moveTo>
                    <a:cubicBezTo>
                      <a:pt x="1459" y="0"/>
                      <a:pt x="1431" y="10"/>
                      <a:pt x="1407" y="35"/>
                    </a:cubicBezTo>
                    <a:cubicBezTo>
                      <a:pt x="436" y="1085"/>
                      <a:pt x="0" y="2572"/>
                      <a:pt x="178" y="3999"/>
                    </a:cubicBezTo>
                    <a:cubicBezTo>
                      <a:pt x="238" y="4396"/>
                      <a:pt x="336" y="4792"/>
                      <a:pt x="495" y="5168"/>
                    </a:cubicBezTo>
                    <a:cubicBezTo>
                      <a:pt x="518" y="5214"/>
                      <a:pt x="561" y="5233"/>
                      <a:pt x="604" y="5233"/>
                    </a:cubicBezTo>
                    <a:cubicBezTo>
                      <a:pt x="672" y="5233"/>
                      <a:pt x="738" y="5183"/>
                      <a:pt x="714" y="5109"/>
                    </a:cubicBezTo>
                    <a:cubicBezTo>
                      <a:pt x="178" y="3841"/>
                      <a:pt x="257" y="2353"/>
                      <a:pt x="891" y="1145"/>
                    </a:cubicBezTo>
                    <a:cubicBezTo>
                      <a:pt x="1071" y="788"/>
                      <a:pt x="1308" y="471"/>
                      <a:pt x="1565" y="173"/>
                    </a:cubicBezTo>
                    <a:cubicBezTo>
                      <a:pt x="1641" y="98"/>
                      <a:pt x="1569" y="0"/>
                      <a:pt x="148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37" name="Google Shape;3137;p30"/>
              <p:cNvSpPr/>
              <p:nvPr/>
            </p:nvSpPr>
            <p:spPr>
              <a:xfrm>
                <a:off x="5619650" y="2606300"/>
                <a:ext cx="24375" cy="103075"/>
              </a:xfrm>
              <a:custGeom>
                <a:avLst/>
                <a:gdLst/>
                <a:ahLst/>
                <a:cxnLst/>
                <a:rect l="l" t="t" r="r" b="b"/>
                <a:pathLst>
                  <a:path w="975" h="4123" extrusionOk="0">
                    <a:moveTo>
                      <a:pt x="828" y="1"/>
                    </a:moveTo>
                    <a:cubicBezTo>
                      <a:pt x="799" y="1"/>
                      <a:pt x="771" y="15"/>
                      <a:pt x="754" y="50"/>
                    </a:cubicBezTo>
                    <a:cubicBezTo>
                      <a:pt x="416" y="684"/>
                      <a:pt x="178" y="1377"/>
                      <a:pt x="99" y="2091"/>
                    </a:cubicBezTo>
                    <a:cubicBezTo>
                      <a:pt x="1" y="2746"/>
                      <a:pt x="1" y="3460"/>
                      <a:pt x="337" y="4073"/>
                    </a:cubicBezTo>
                    <a:cubicBezTo>
                      <a:pt x="360" y="4108"/>
                      <a:pt x="392" y="4123"/>
                      <a:pt x="424" y="4123"/>
                    </a:cubicBezTo>
                    <a:cubicBezTo>
                      <a:pt x="501" y="4123"/>
                      <a:pt x="578" y="4038"/>
                      <a:pt x="535" y="3954"/>
                    </a:cubicBezTo>
                    <a:cubicBezTo>
                      <a:pt x="199" y="3380"/>
                      <a:pt x="218" y="2686"/>
                      <a:pt x="297" y="2072"/>
                    </a:cubicBezTo>
                    <a:cubicBezTo>
                      <a:pt x="397" y="1398"/>
                      <a:pt x="614" y="764"/>
                      <a:pt x="932" y="169"/>
                    </a:cubicBezTo>
                    <a:cubicBezTo>
                      <a:pt x="974" y="85"/>
                      <a:pt x="897" y="1"/>
                      <a:pt x="82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38" name="Google Shape;3138;p30"/>
              <p:cNvSpPr/>
              <p:nvPr/>
            </p:nvSpPr>
            <p:spPr>
              <a:xfrm>
                <a:off x="5589925" y="2620875"/>
                <a:ext cx="22250" cy="64500"/>
              </a:xfrm>
              <a:custGeom>
                <a:avLst/>
                <a:gdLst/>
                <a:ahLst/>
                <a:cxnLst/>
                <a:rect l="l" t="t" r="r" b="b"/>
                <a:pathLst>
                  <a:path w="890" h="2580" extrusionOk="0">
                    <a:moveTo>
                      <a:pt x="740" y="0"/>
                    </a:moveTo>
                    <a:cubicBezTo>
                      <a:pt x="709" y="0"/>
                      <a:pt x="677" y="12"/>
                      <a:pt x="654" y="41"/>
                    </a:cubicBezTo>
                    <a:cubicBezTo>
                      <a:pt x="138" y="736"/>
                      <a:pt x="0" y="1687"/>
                      <a:pt x="257" y="2499"/>
                    </a:cubicBezTo>
                    <a:cubicBezTo>
                      <a:pt x="273" y="2556"/>
                      <a:pt x="316" y="2580"/>
                      <a:pt x="358" y="2580"/>
                    </a:cubicBezTo>
                    <a:cubicBezTo>
                      <a:pt x="419" y="2580"/>
                      <a:pt x="479" y="2530"/>
                      <a:pt x="456" y="2460"/>
                    </a:cubicBezTo>
                    <a:cubicBezTo>
                      <a:pt x="218" y="1667"/>
                      <a:pt x="357" y="815"/>
                      <a:pt x="833" y="141"/>
                    </a:cubicBezTo>
                    <a:cubicBezTo>
                      <a:pt x="889" y="70"/>
                      <a:pt x="816" y="0"/>
                      <a:pt x="74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39" name="Google Shape;3139;p30"/>
              <p:cNvSpPr/>
              <p:nvPr/>
            </p:nvSpPr>
            <p:spPr>
              <a:xfrm>
                <a:off x="5566125" y="2636700"/>
                <a:ext cx="10950" cy="30450"/>
              </a:xfrm>
              <a:custGeom>
                <a:avLst/>
                <a:gdLst/>
                <a:ahLst/>
                <a:cxnLst/>
                <a:rect l="l" t="t" r="r" b="b"/>
                <a:pathLst>
                  <a:path w="438" h="1218" extrusionOk="0">
                    <a:moveTo>
                      <a:pt x="309" y="0"/>
                    </a:moveTo>
                    <a:cubicBezTo>
                      <a:pt x="286" y="0"/>
                      <a:pt x="267" y="7"/>
                      <a:pt x="258" y="23"/>
                    </a:cubicBezTo>
                    <a:cubicBezTo>
                      <a:pt x="1" y="360"/>
                      <a:pt x="60" y="756"/>
                      <a:pt x="120" y="1134"/>
                    </a:cubicBezTo>
                    <a:cubicBezTo>
                      <a:pt x="120" y="1182"/>
                      <a:pt x="174" y="1218"/>
                      <a:pt x="215" y="1218"/>
                    </a:cubicBezTo>
                    <a:cubicBezTo>
                      <a:pt x="224" y="1218"/>
                      <a:pt x="232" y="1216"/>
                      <a:pt x="239" y="1213"/>
                    </a:cubicBezTo>
                    <a:cubicBezTo>
                      <a:pt x="297" y="1192"/>
                      <a:pt x="337" y="1134"/>
                      <a:pt x="318" y="1073"/>
                    </a:cubicBezTo>
                    <a:cubicBezTo>
                      <a:pt x="278" y="796"/>
                      <a:pt x="199" y="439"/>
                      <a:pt x="397" y="182"/>
                    </a:cubicBezTo>
                    <a:cubicBezTo>
                      <a:pt x="437" y="142"/>
                      <a:pt x="437" y="82"/>
                      <a:pt x="397" y="23"/>
                    </a:cubicBezTo>
                    <a:cubicBezTo>
                      <a:pt x="375" y="12"/>
                      <a:pt x="339" y="0"/>
                      <a:pt x="30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40" name="Google Shape;3140;p30"/>
              <p:cNvSpPr/>
              <p:nvPr/>
            </p:nvSpPr>
            <p:spPr>
              <a:xfrm>
                <a:off x="5701400" y="1784375"/>
                <a:ext cx="199250" cy="332575"/>
              </a:xfrm>
              <a:custGeom>
                <a:avLst/>
                <a:gdLst/>
                <a:ahLst/>
                <a:cxnLst/>
                <a:rect l="l" t="t" r="r" b="b"/>
                <a:pathLst>
                  <a:path w="7970" h="13303" extrusionOk="0">
                    <a:moveTo>
                      <a:pt x="5413" y="1"/>
                    </a:moveTo>
                    <a:cubicBezTo>
                      <a:pt x="3946" y="1369"/>
                      <a:pt x="2400" y="2678"/>
                      <a:pt x="1309" y="4382"/>
                    </a:cubicBezTo>
                    <a:cubicBezTo>
                      <a:pt x="794" y="5215"/>
                      <a:pt x="358" y="6106"/>
                      <a:pt x="239" y="7097"/>
                    </a:cubicBezTo>
                    <a:cubicBezTo>
                      <a:pt x="1" y="9100"/>
                      <a:pt x="1388" y="12113"/>
                      <a:pt x="2955" y="13303"/>
                    </a:cubicBezTo>
                    <a:cubicBezTo>
                      <a:pt x="4956" y="12708"/>
                      <a:pt x="7256" y="10427"/>
                      <a:pt x="7732" y="8445"/>
                    </a:cubicBezTo>
                    <a:cubicBezTo>
                      <a:pt x="7969" y="7494"/>
                      <a:pt x="7890" y="6503"/>
                      <a:pt x="7692" y="5532"/>
                    </a:cubicBezTo>
                    <a:cubicBezTo>
                      <a:pt x="7276" y="3550"/>
                      <a:pt x="6285" y="1785"/>
                      <a:pt x="541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41" name="Google Shape;3141;p30"/>
              <p:cNvSpPr/>
              <p:nvPr/>
            </p:nvSpPr>
            <p:spPr>
              <a:xfrm>
                <a:off x="5726175" y="1882025"/>
                <a:ext cx="138800" cy="230450"/>
              </a:xfrm>
              <a:custGeom>
                <a:avLst/>
                <a:gdLst/>
                <a:ahLst/>
                <a:cxnLst/>
                <a:rect l="l" t="t" r="r" b="b"/>
                <a:pathLst>
                  <a:path w="5552" h="9218" extrusionOk="0">
                    <a:moveTo>
                      <a:pt x="3827" y="1"/>
                    </a:moveTo>
                    <a:cubicBezTo>
                      <a:pt x="2797" y="952"/>
                      <a:pt x="1726" y="1843"/>
                      <a:pt x="952" y="3014"/>
                    </a:cubicBezTo>
                    <a:cubicBezTo>
                      <a:pt x="577" y="3588"/>
                      <a:pt x="278" y="4203"/>
                      <a:pt x="180" y="4877"/>
                    </a:cubicBezTo>
                    <a:cubicBezTo>
                      <a:pt x="1" y="6284"/>
                      <a:pt x="933" y="8366"/>
                      <a:pt x="2023" y="9217"/>
                    </a:cubicBezTo>
                    <a:cubicBezTo>
                      <a:pt x="3410" y="8821"/>
                      <a:pt x="5017" y="7256"/>
                      <a:pt x="5374" y="5887"/>
                    </a:cubicBezTo>
                    <a:cubicBezTo>
                      <a:pt x="5551" y="5213"/>
                      <a:pt x="5493" y="4520"/>
                      <a:pt x="5374" y="3865"/>
                    </a:cubicBezTo>
                    <a:cubicBezTo>
                      <a:pt x="5096" y="2478"/>
                      <a:pt x="4422" y="1249"/>
                      <a:pt x="3827" y="1"/>
                    </a:cubicBezTo>
                    <a:close/>
                  </a:path>
                </a:pathLst>
              </a:custGeom>
              <a:solidFill>
                <a:srgbClr val="191919">
                  <a:alpha val="128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42" name="Google Shape;3142;p30"/>
              <p:cNvSpPr/>
              <p:nvPr/>
            </p:nvSpPr>
            <p:spPr>
              <a:xfrm>
                <a:off x="5261600" y="1822400"/>
                <a:ext cx="573950" cy="1007775"/>
              </a:xfrm>
              <a:custGeom>
                <a:avLst/>
                <a:gdLst/>
                <a:ahLst/>
                <a:cxnLst/>
                <a:rect l="l" t="t" r="r" b="b"/>
                <a:pathLst>
                  <a:path w="22958" h="40311" extrusionOk="0">
                    <a:moveTo>
                      <a:pt x="22825" y="1"/>
                    </a:moveTo>
                    <a:cubicBezTo>
                      <a:pt x="22788" y="1"/>
                      <a:pt x="22754" y="20"/>
                      <a:pt x="22747" y="66"/>
                    </a:cubicBezTo>
                    <a:cubicBezTo>
                      <a:pt x="22311" y="2801"/>
                      <a:pt x="21776" y="5497"/>
                      <a:pt x="21200" y="8193"/>
                    </a:cubicBezTo>
                    <a:cubicBezTo>
                      <a:pt x="20547" y="11166"/>
                      <a:pt x="19873" y="14121"/>
                      <a:pt x="19041" y="17034"/>
                    </a:cubicBezTo>
                    <a:cubicBezTo>
                      <a:pt x="18723" y="18223"/>
                      <a:pt x="18367" y="19394"/>
                      <a:pt x="17970" y="20562"/>
                    </a:cubicBezTo>
                    <a:cubicBezTo>
                      <a:pt x="17494" y="21910"/>
                      <a:pt x="16900" y="23219"/>
                      <a:pt x="16305" y="24508"/>
                    </a:cubicBezTo>
                    <a:cubicBezTo>
                      <a:pt x="14759" y="27778"/>
                      <a:pt x="12896" y="30930"/>
                      <a:pt x="10417" y="33566"/>
                    </a:cubicBezTo>
                    <a:cubicBezTo>
                      <a:pt x="7919" y="36222"/>
                      <a:pt x="4808" y="38304"/>
                      <a:pt x="1398" y="39652"/>
                    </a:cubicBezTo>
                    <a:cubicBezTo>
                      <a:pt x="981" y="39811"/>
                      <a:pt x="545" y="39970"/>
                      <a:pt x="109" y="40107"/>
                    </a:cubicBezTo>
                    <a:cubicBezTo>
                      <a:pt x="1" y="40144"/>
                      <a:pt x="41" y="40311"/>
                      <a:pt x="139" y="40311"/>
                    </a:cubicBezTo>
                    <a:cubicBezTo>
                      <a:pt x="148" y="40311"/>
                      <a:pt x="159" y="40309"/>
                      <a:pt x="169" y="40306"/>
                    </a:cubicBezTo>
                    <a:cubicBezTo>
                      <a:pt x="3638" y="39156"/>
                      <a:pt x="6830" y="37274"/>
                      <a:pt x="9505" y="34776"/>
                    </a:cubicBezTo>
                    <a:cubicBezTo>
                      <a:pt x="12161" y="32278"/>
                      <a:pt x="14183" y="29205"/>
                      <a:pt x="15829" y="25954"/>
                    </a:cubicBezTo>
                    <a:cubicBezTo>
                      <a:pt x="16562" y="24508"/>
                      <a:pt x="17257" y="23001"/>
                      <a:pt x="17851" y="21474"/>
                    </a:cubicBezTo>
                    <a:cubicBezTo>
                      <a:pt x="18267" y="20385"/>
                      <a:pt x="18624" y="19275"/>
                      <a:pt x="18941" y="18165"/>
                    </a:cubicBezTo>
                    <a:cubicBezTo>
                      <a:pt x="19794" y="15289"/>
                      <a:pt x="20487" y="12376"/>
                      <a:pt x="21142" y="9462"/>
                    </a:cubicBezTo>
                    <a:cubicBezTo>
                      <a:pt x="21755" y="6647"/>
                      <a:pt x="22331" y="3832"/>
                      <a:pt x="22807" y="977"/>
                    </a:cubicBezTo>
                    <a:cubicBezTo>
                      <a:pt x="22847" y="700"/>
                      <a:pt x="22905" y="422"/>
                      <a:pt x="22945" y="126"/>
                    </a:cubicBezTo>
                    <a:cubicBezTo>
                      <a:pt x="22958" y="52"/>
                      <a:pt x="22886" y="1"/>
                      <a:pt x="2282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43" name="Google Shape;3143;p30"/>
              <p:cNvSpPr/>
              <p:nvPr/>
            </p:nvSpPr>
            <p:spPr>
              <a:xfrm>
                <a:off x="5728250" y="2002150"/>
                <a:ext cx="132325" cy="38725"/>
              </a:xfrm>
              <a:custGeom>
                <a:avLst/>
                <a:gdLst/>
                <a:ahLst/>
                <a:cxnLst/>
                <a:rect l="l" t="t" r="r" b="b"/>
                <a:pathLst>
                  <a:path w="5293" h="1549" extrusionOk="0">
                    <a:moveTo>
                      <a:pt x="163" y="0"/>
                    </a:moveTo>
                    <a:cubicBezTo>
                      <a:pt x="78" y="0"/>
                      <a:pt x="0" y="109"/>
                      <a:pt x="76" y="170"/>
                    </a:cubicBezTo>
                    <a:cubicBezTo>
                      <a:pt x="692" y="805"/>
                      <a:pt x="1504" y="1261"/>
                      <a:pt x="2357" y="1439"/>
                    </a:cubicBezTo>
                    <a:cubicBezTo>
                      <a:pt x="2678" y="1513"/>
                      <a:pt x="3003" y="1548"/>
                      <a:pt x="3328" y="1548"/>
                    </a:cubicBezTo>
                    <a:cubicBezTo>
                      <a:pt x="3966" y="1548"/>
                      <a:pt x="4600" y="1412"/>
                      <a:pt x="5191" y="1161"/>
                    </a:cubicBezTo>
                    <a:cubicBezTo>
                      <a:pt x="5293" y="1111"/>
                      <a:pt x="5219" y="972"/>
                      <a:pt x="5121" y="972"/>
                    </a:cubicBezTo>
                    <a:cubicBezTo>
                      <a:pt x="5105" y="972"/>
                      <a:pt x="5089" y="975"/>
                      <a:pt x="5072" y="984"/>
                    </a:cubicBezTo>
                    <a:cubicBezTo>
                      <a:pt x="4524" y="1222"/>
                      <a:pt x="3942" y="1336"/>
                      <a:pt x="3365" y="1336"/>
                    </a:cubicBezTo>
                    <a:cubicBezTo>
                      <a:pt x="2209" y="1336"/>
                      <a:pt x="1068" y="878"/>
                      <a:pt x="235" y="32"/>
                    </a:cubicBezTo>
                    <a:cubicBezTo>
                      <a:pt x="213" y="10"/>
                      <a:pt x="187" y="0"/>
                      <a:pt x="16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44" name="Google Shape;3144;p30"/>
              <p:cNvSpPr/>
              <p:nvPr/>
            </p:nvSpPr>
            <p:spPr>
              <a:xfrm>
                <a:off x="5731275" y="1966675"/>
                <a:ext cx="137350" cy="35775"/>
              </a:xfrm>
              <a:custGeom>
                <a:avLst/>
                <a:gdLst/>
                <a:ahLst/>
                <a:cxnLst/>
                <a:rect l="l" t="t" r="r" b="b"/>
                <a:pathLst>
                  <a:path w="5494" h="1431" extrusionOk="0">
                    <a:moveTo>
                      <a:pt x="167" y="1"/>
                    </a:moveTo>
                    <a:cubicBezTo>
                      <a:pt x="81" y="1"/>
                      <a:pt x="1" y="104"/>
                      <a:pt x="95" y="183"/>
                    </a:cubicBezTo>
                    <a:cubicBezTo>
                      <a:pt x="1041" y="994"/>
                      <a:pt x="2290" y="1431"/>
                      <a:pt x="3535" y="1431"/>
                    </a:cubicBezTo>
                    <a:cubicBezTo>
                      <a:pt x="3750" y="1431"/>
                      <a:pt x="3965" y="1418"/>
                      <a:pt x="4178" y="1391"/>
                    </a:cubicBezTo>
                    <a:cubicBezTo>
                      <a:pt x="4594" y="1332"/>
                      <a:pt x="4990" y="1233"/>
                      <a:pt x="5368" y="1095"/>
                    </a:cubicBezTo>
                    <a:cubicBezTo>
                      <a:pt x="5493" y="1040"/>
                      <a:pt x="5456" y="871"/>
                      <a:pt x="5343" y="871"/>
                    </a:cubicBezTo>
                    <a:cubicBezTo>
                      <a:pt x="5332" y="871"/>
                      <a:pt x="5320" y="872"/>
                      <a:pt x="5308" y="876"/>
                    </a:cubicBezTo>
                    <a:cubicBezTo>
                      <a:pt x="4732" y="1102"/>
                      <a:pt x="4119" y="1214"/>
                      <a:pt x="3505" y="1214"/>
                    </a:cubicBezTo>
                    <a:cubicBezTo>
                      <a:pt x="2724" y="1214"/>
                      <a:pt x="1944" y="1033"/>
                      <a:pt x="1245" y="677"/>
                    </a:cubicBezTo>
                    <a:cubicBezTo>
                      <a:pt x="888" y="500"/>
                      <a:pt x="550" y="281"/>
                      <a:pt x="233" y="24"/>
                    </a:cubicBezTo>
                    <a:cubicBezTo>
                      <a:pt x="213" y="8"/>
                      <a:pt x="189" y="1"/>
                      <a:pt x="16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45" name="Google Shape;3145;p30"/>
              <p:cNvSpPr/>
              <p:nvPr/>
            </p:nvSpPr>
            <p:spPr>
              <a:xfrm>
                <a:off x="5733075" y="1931575"/>
                <a:ext cx="143525" cy="33050"/>
              </a:xfrm>
              <a:custGeom>
                <a:avLst/>
                <a:gdLst/>
                <a:ahLst/>
                <a:cxnLst/>
                <a:rect l="l" t="t" r="r" b="b"/>
                <a:pathLst>
                  <a:path w="5741" h="1322" extrusionOk="0">
                    <a:moveTo>
                      <a:pt x="141" y="0"/>
                    </a:moveTo>
                    <a:cubicBezTo>
                      <a:pt x="53" y="0"/>
                      <a:pt x="1" y="134"/>
                      <a:pt x="82" y="199"/>
                    </a:cubicBezTo>
                    <a:cubicBezTo>
                      <a:pt x="1097" y="935"/>
                      <a:pt x="2343" y="1321"/>
                      <a:pt x="3595" y="1321"/>
                    </a:cubicBezTo>
                    <a:cubicBezTo>
                      <a:pt x="3859" y="1321"/>
                      <a:pt x="4122" y="1304"/>
                      <a:pt x="4384" y="1270"/>
                    </a:cubicBezTo>
                    <a:cubicBezTo>
                      <a:pt x="4820" y="1209"/>
                      <a:pt x="5236" y="1090"/>
                      <a:pt x="5632" y="952"/>
                    </a:cubicBezTo>
                    <a:cubicBezTo>
                      <a:pt x="5740" y="898"/>
                      <a:pt x="5717" y="728"/>
                      <a:pt x="5608" y="728"/>
                    </a:cubicBezTo>
                    <a:cubicBezTo>
                      <a:pt x="5597" y="728"/>
                      <a:pt x="5586" y="730"/>
                      <a:pt x="5573" y="734"/>
                    </a:cubicBezTo>
                    <a:cubicBezTo>
                      <a:pt x="4938" y="982"/>
                      <a:pt x="4255" y="1103"/>
                      <a:pt x="3572" y="1103"/>
                    </a:cubicBezTo>
                    <a:cubicBezTo>
                      <a:pt x="2783" y="1103"/>
                      <a:pt x="1993" y="943"/>
                      <a:pt x="1271" y="635"/>
                    </a:cubicBezTo>
                    <a:cubicBezTo>
                      <a:pt x="895" y="456"/>
                      <a:pt x="538" y="258"/>
                      <a:pt x="201" y="20"/>
                    </a:cubicBezTo>
                    <a:cubicBezTo>
                      <a:pt x="180" y="6"/>
                      <a:pt x="160" y="0"/>
                      <a:pt x="14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46" name="Google Shape;3146;p30"/>
              <p:cNvSpPr/>
              <p:nvPr/>
            </p:nvSpPr>
            <p:spPr>
              <a:xfrm>
                <a:off x="5753575" y="1903725"/>
                <a:ext cx="118975" cy="30625"/>
              </a:xfrm>
              <a:custGeom>
                <a:avLst/>
                <a:gdLst/>
                <a:ahLst/>
                <a:cxnLst/>
                <a:rect l="l" t="t" r="r" b="b"/>
                <a:pathLst>
                  <a:path w="4759" h="1225" extrusionOk="0">
                    <a:moveTo>
                      <a:pt x="167" y="0"/>
                    </a:moveTo>
                    <a:cubicBezTo>
                      <a:pt x="80" y="0"/>
                      <a:pt x="0" y="101"/>
                      <a:pt x="94" y="163"/>
                    </a:cubicBezTo>
                    <a:cubicBezTo>
                      <a:pt x="922" y="859"/>
                      <a:pt x="1985" y="1225"/>
                      <a:pt x="3052" y="1225"/>
                    </a:cubicBezTo>
                    <a:cubicBezTo>
                      <a:pt x="3595" y="1225"/>
                      <a:pt x="4139" y="1130"/>
                      <a:pt x="4653" y="936"/>
                    </a:cubicBezTo>
                    <a:cubicBezTo>
                      <a:pt x="4758" y="901"/>
                      <a:pt x="4725" y="727"/>
                      <a:pt x="4634" y="727"/>
                    </a:cubicBezTo>
                    <a:cubicBezTo>
                      <a:pt x="4622" y="727"/>
                      <a:pt x="4609" y="731"/>
                      <a:pt x="4595" y="737"/>
                    </a:cubicBezTo>
                    <a:cubicBezTo>
                      <a:pt x="4100" y="921"/>
                      <a:pt x="3575" y="1011"/>
                      <a:pt x="3050" y="1011"/>
                    </a:cubicBezTo>
                    <a:cubicBezTo>
                      <a:pt x="2039" y="1011"/>
                      <a:pt x="1029" y="676"/>
                      <a:pt x="234" y="24"/>
                    </a:cubicBezTo>
                    <a:cubicBezTo>
                      <a:pt x="213" y="7"/>
                      <a:pt x="189" y="0"/>
                      <a:pt x="16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47" name="Google Shape;3147;p30"/>
              <p:cNvSpPr/>
              <p:nvPr/>
            </p:nvSpPr>
            <p:spPr>
              <a:xfrm>
                <a:off x="5770475" y="1878250"/>
                <a:ext cx="96325" cy="23825"/>
              </a:xfrm>
              <a:custGeom>
                <a:avLst/>
                <a:gdLst/>
                <a:ahLst/>
                <a:cxnLst/>
                <a:rect l="l" t="t" r="r" b="b"/>
                <a:pathLst>
                  <a:path w="3853" h="953" extrusionOk="0">
                    <a:moveTo>
                      <a:pt x="159" y="1"/>
                    </a:moveTo>
                    <a:cubicBezTo>
                      <a:pt x="74" y="1"/>
                      <a:pt x="0" y="109"/>
                      <a:pt x="92" y="171"/>
                    </a:cubicBezTo>
                    <a:cubicBezTo>
                      <a:pt x="748" y="774"/>
                      <a:pt x="1585" y="952"/>
                      <a:pt x="2433" y="952"/>
                    </a:cubicBezTo>
                    <a:cubicBezTo>
                      <a:pt x="2867" y="952"/>
                      <a:pt x="3304" y="905"/>
                      <a:pt x="3721" y="845"/>
                    </a:cubicBezTo>
                    <a:cubicBezTo>
                      <a:pt x="3852" y="826"/>
                      <a:pt x="3805" y="645"/>
                      <a:pt x="3697" y="645"/>
                    </a:cubicBezTo>
                    <a:cubicBezTo>
                      <a:pt x="3692" y="645"/>
                      <a:pt x="3686" y="646"/>
                      <a:pt x="3681" y="646"/>
                    </a:cubicBezTo>
                    <a:cubicBezTo>
                      <a:pt x="3273" y="702"/>
                      <a:pt x="2844" y="747"/>
                      <a:pt x="2418" y="747"/>
                    </a:cubicBezTo>
                    <a:cubicBezTo>
                      <a:pt x="1622" y="747"/>
                      <a:pt x="838" y="588"/>
                      <a:pt x="232" y="33"/>
                    </a:cubicBezTo>
                    <a:cubicBezTo>
                      <a:pt x="209" y="10"/>
                      <a:pt x="183" y="1"/>
                      <a:pt x="15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48" name="Google Shape;3148;p30"/>
              <p:cNvSpPr/>
              <p:nvPr/>
            </p:nvSpPr>
            <p:spPr>
              <a:xfrm>
                <a:off x="5795000" y="1859725"/>
                <a:ext cx="60425" cy="16125"/>
              </a:xfrm>
              <a:custGeom>
                <a:avLst/>
                <a:gdLst/>
                <a:ahLst/>
                <a:cxnLst/>
                <a:rect l="l" t="t" r="r" b="b"/>
                <a:pathLst>
                  <a:path w="2417" h="645" extrusionOk="0">
                    <a:moveTo>
                      <a:pt x="142" y="0"/>
                    </a:moveTo>
                    <a:cubicBezTo>
                      <a:pt x="54" y="0"/>
                      <a:pt x="1" y="133"/>
                      <a:pt x="83" y="198"/>
                    </a:cubicBezTo>
                    <a:cubicBezTo>
                      <a:pt x="517" y="524"/>
                      <a:pt x="1044" y="645"/>
                      <a:pt x="1575" y="645"/>
                    </a:cubicBezTo>
                    <a:cubicBezTo>
                      <a:pt x="1820" y="645"/>
                      <a:pt x="2066" y="619"/>
                      <a:pt x="2303" y="575"/>
                    </a:cubicBezTo>
                    <a:cubicBezTo>
                      <a:pt x="2417" y="538"/>
                      <a:pt x="2386" y="355"/>
                      <a:pt x="2262" y="355"/>
                    </a:cubicBezTo>
                    <a:cubicBezTo>
                      <a:pt x="2256" y="355"/>
                      <a:pt x="2250" y="356"/>
                      <a:pt x="2243" y="357"/>
                    </a:cubicBezTo>
                    <a:cubicBezTo>
                      <a:pt x="2018" y="402"/>
                      <a:pt x="1784" y="428"/>
                      <a:pt x="1551" y="428"/>
                    </a:cubicBezTo>
                    <a:cubicBezTo>
                      <a:pt x="1068" y="428"/>
                      <a:pt x="590" y="315"/>
                      <a:pt x="202" y="20"/>
                    </a:cubicBezTo>
                    <a:cubicBezTo>
                      <a:pt x="181" y="6"/>
                      <a:pt x="161" y="0"/>
                      <a:pt x="14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49" name="Google Shape;3149;p30"/>
              <p:cNvSpPr/>
              <p:nvPr/>
            </p:nvSpPr>
            <p:spPr>
              <a:xfrm>
                <a:off x="5814900" y="1839600"/>
                <a:ext cx="32225" cy="9800"/>
              </a:xfrm>
              <a:custGeom>
                <a:avLst/>
                <a:gdLst/>
                <a:ahLst/>
                <a:cxnLst/>
                <a:rect l="l" t="t" r="r" b="b"/>
                <a:pathLst>
                  <a:path w="1289" h="392" extrusionOk="0">
                    <a:moveTo>
                      <a:pt x="110" y="1"/>
                    </a:moveTo>
                    <a:cubicBezTo>
                      <a:pt x="79" y="1"/>
                      <a:pt x="45" y="14"/>
                      <a:pt x="20" y="52"/>
                    </a:cubicBezTo>
                    <a:cubicBezTo>
                      <a:pt x="1" y="91"/>
                      <a:pt x="1" y="170"/>
                      <a:pt x="60" y="191"/>
                    </a:cubicBezTo>
                    <a:cubicBezTo>
                      <a:pt x="327" y="324"/>
                      <a:pt x="616" y="391"/>
                      <a:pt x="912" y="391"/>
                    </a:cubicBezTo>
                    <a:cubicBezTo>
                      <a:pt x="1010" y="391"/>
                      <a:pt x="1110" y="384"/>
                      <a:pt x="1209" y="369"/>
                    </a:cubicBezTo>
                    <a:cubicBezTo>
                      <a:pt x="1270" y="369"/>
                      <a:pt x="1289" y="289"/>
                      <a:pt x="1270" y="231"/>
                    </a:cubicBezTo>
                    <a:cubicBezTo>
                      <a:pt x="1270" y="185"/>
                      <a:pt x="1235" y="163"/>
                      <a:pt x="1194" y="163"/>
                    </a:cubicBezTo>
                    <a:cubicBezTo>
                      <a:pt x="1180" y="163"/>
                      <a:pt x="1165" y="166"/>
                      <a:pt x="1151" y="170"/>
                    </a:cubicBezTo>
                    <a:cubicBezTo>
                      <a:pt x="1081" y="179"/>
                      <a:pt x="1012" y="183"/>
                      <a:pt x="943" y="183"/>
                    </a:cubicBezTo>
                    <a:cubicBezTo>
                      <a:pt x="676" y="183"/>
                      <a:pt x="412" y="123"/>
                      <a:pt x="160" y="12"/>
                    </a:cubicBezTo>
                    <a:cubicBezTo>
                      <a:pt x="145" y="5"/>
                      <a:pt x="128" y="1"/>
                      <a:pt x="11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50" name="Google Shape;3150;p30"/>
              <p:cNvSpPr/>
              <p:nvPr/>
            </p:nvSpPr>
            <p:spPr>
              <a:xfrm>
                <a:off x="5752025" y="2054675"/>
                <a:ext cx="65875" cy="17600"/>
              </a:xfrm>
              <a:custGeom>
                <a:avLst/>
                <a:gdLst/>
                <a:ahLst/>
                <a:cxnLst/>
                <a:rect l="l" t="t" r="r" b="b"/>
                <a:pathLst>
                  <a:path w="2635" h="704" extrusionOk="0">
                    <a:moveTo>
                      <a:pt x="163" y="1"/>
                    </a:moveTo>
                    <a:cubicBezTo>
                      <a:pt x="78" y="1"/>
                      <a:pt x="1" y="109"/>
                      <a:pt x="77" y="171"/>
                    </a:cubicBezTo>
                    <a:cubicBezTo>
                      <a:pt x="595" y="613"/>
                      <a:pt x="1254" y="703"/>
                      <a:pt x="1909" y="703"/>
                    </a:cubicBezTo>
                    <a:cubicBezTo>
                      <a:pt x="2106" y="703"/>
                      <a:pt x="2303" y="695"/>
                      <a:pt x="2495" y="686"/>
                    </a:cubicBezTo>
                    <a:cubicBezTo>
                      <a:pt x="2629" y="686"/>
                      <a:pt x="2635" y="487"/>
                      <a:pt x="2512" y="487"/>
                    </a:cubicBezTo>
                    <a:cubicBezTo>
                      <a:pt x="2507" y="487"/>
                      <a:pt x="2501" y="487"/>
                      <a:pt x="2495" y="488"/>
                    </a:cubicBezTo>
                    <a:cubicBezTo>
                      <a:pt x="2321" y="492"/>
                      <a:pt x="2142" y="498"/>
                      <a:pt x="1962" y="498"/>
                    </a:cubicBezTo>
                    <a:cubicBezTo>
                      <a:pt x="1343" y="498"/>
                      <a:pt x="712" y="432"/>
                      <a:pt x="236" y="33"/>
                    </a:cubicBezTo>
                    <a:cubicBezTo>
                      <a:pt x="213" y="10"/>
                      <a:pt x="188" y="1"/>
                      <a:pt x="16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sp>
        <p:nvSpPr>
          <p:cNvPr id="3151" name="Google Shape;3151;p30"/>
          <p:cNvSpPr/>
          <p:nvPr/>
        </p:nvSpPr>
        <p:spPr>
          <a:xfrm>
            <a:off x="6111933" y="6203951"/>
            <a:ext cx="242000" cy="242000"/>
          </a:xfrm>
          <a:prstGeom prst="ellipse">
            <a:avLst/>
          </a:prstGeom>
          <a:solidFill>
            <a:schemeClr val="accent4"/>
          </a:solidFill>
          <a:ln w="38100" cap="flat" cmpd="sng">
            <a:solidFill>
              <a:schemeClr val="lt2"/>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152" name="Google Shape;3152;p30"/>
          <p:cNvSpPr/>
          <p:nvPr/>
        </p:nvSpPr>
        <p:spPr>
          <a:xfrm>
            <a:off x="6568139" y="6332667"/>
            <a:ext cx="296800" cy="296800"/>
          </a:xfrm>
          <a:prstGeom prst="ellipse">
            <a:avLst/>
          </a:prstGeom>
          <a:solidFill>
            <a:schemeClr val="accent2"/>
          </a:solidFill>
          <a:ln w="38100" cap="flat" cmpd="sng">
            <a:solidFill>
              <a:schemeClr val="lt2"/>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153" name="Google Shape;3153;p30"/>
          <p:cNvSpPr/>
          <p:nvPr/>
        </p:nvSpPr>
        <p:spPr>
          <a:xfrm>
            <a:off x="11417239" y="5649833"/>
            <a:ext cx="296800" cy="296800"/>
          </a:xfrm>
          <a:prstGeom prst="ellipse">
            <a:avLst/>
          </a:prstGeom>
          <a:solidFill>
            <a:schemeClr val="accent3"/>
          </a:solidFill>
          <a:ln w="38100" cap="flat" cmpd="sng">
            <a:solidFill>
              <a:schemeClr val="lt2"/>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154" name="Google Shape;3154;p30"/>
          <p:cNvSpPr/>
          <p:nvPr/>
        </p:nvSpPr>
        <p:spPr>
          <a:xfrm>
            <a:off x="511739" y="2997667"/>
            <a:ext cx="296800" cy="296800"/>
          </a:xfrm>
          <a:prstGeom prst="ellipse">
            <a:avLst/>
          </a:prstGeom>
          <a:solidFill>
            <a:schemeClr val="accent4"/>
          </a:solidFill>
          <a:ln w="38100" cap="flat" cmpd="sng">
            <a:solidFill>
              <a:schemeClr val="lt2"/>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155" name="Google Shape;3155;p30"/>
          <p:cNvSpPr/>
          <p:nvPr/>
        </p:nvSpPr>
        <p:spPr>
          <a:xfrm>
            <a:off x="11619639" y="3631033"/>
            <a:ext cx="296800" cy="296800"/>
          </a:xfrm>
          <a:prstGeom prst="ellipse">
            <a:avLst/>
          </a:prstGeom>
          <a:solidFill>
            <a:schemeClr val="accent2"/>
          </a:solidFill>
          <a:ln w="38100" cap="flat" cmpd="sng">
            <a:solidFill>
              <a:schemeClr val="lt2"/>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156" name="Google Shape;3156;p30"/>
          <p:cNvSpPr/>
          <p:nvPr/>
        </p:nvSpPr>
        <p:spPr>
          <a:xfrm>
            <a:off x="11444631" y="3124233"/>
            <a:ext cx="242000" cy="242000"/>
          </a:xfrm>
          <a:prstGeom prst="ellipse">
            <a:avLst/>
          </a:prstGeom>
          <a:solidFill>
            <a:schemeClr val="dk2"/>
          </a:solidFill>
          <a:ln w="38100" cap="flat" cmpd="sng">
            <a:solidFill>
              <a:schemeClr val="lt2"/>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Tree>
    <p:extLst>
      <p:ext uri="{BB962C8B-B14F-4D97-AF65-F5344CB8AC3E}">
        <p14:creationId xmlns:p14="http://schemas.microsoft.com/office/powerpoint/2010/main" val="3237885096"/>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matchingName="Background 1">
  <p:cSld name="1_Background 1">
    <p:spTree>
      <p:nvGrpSpPr>
        <p:cNvPr id="1" name="Shape 3022"/>
        <p:cNvGrpSpPr/>
        <p:nvPr/>
      </p:nvGrpSpPr>
      <p:grpSpPr>
        <a:xfrm>
          <a:off x="0" y="0"/>
          <a:ext cx="0" cy="0"/>
          <a:chOff x="0" y="0"/>
          <a:chExt cx="0" cy="0"/>
        </a:xfrm>
      </p:grpSpPr>
      <p:grpSp>
        <p:nvGrpSpPr>
          <p:cNvPr id="3023" name="Google Shape;3023;p30"/>
          <p:cNvGrpSpPr/>
          <p:nvPr/>
        </p:nvGrpSpPr>
        <p:grpSpPr>
          <a:xfrm rot="-3780242">
            <a:off x="812283" y="5253987"/>
            <a:ext cx="681504" cy="2240855"/>
            <a:chOff x="2643963" y="1509025"/>
            <a:chExt cx="330600" cy="1087047"/>
          </a:xfrm>
        </p:grpSpPr>
        <p:sp>
          <p:nvSpPr>
            <p:cNvPr id="3024" name="Google Shape;3024;p30"/>
            <p:cNvSpPr/>
            <p:nvPr/>
          </p:nvSpPr>
          <p:spPr>
            <a:xfrm>
              <a:off x="2643963" y="1509273"/>
              <a:ext cx="330600" cy="1086550"/>
            </a:xfrm>
            <a:custGeom>
              <a:avLst/>
              <a:gdLst/>
              <a:ahLst/>
              <a:cxnLst/>
              <a:rect l="l" t="t" r="r" b="b"/>
              <a:pathLst>
                <a:path w="13224" h="43462" extrusionOk="0">
                  <a:moveTo>
                    <a:pt x="6622" y="0"/>
                  </a:moveTo>
                  <a:cubicBezTo>
                    <a:pt x="4065" y="614"/>
                    <a:pt x="4462" y="9237"/>
                    <a:pt x="4639" y="9713"/>
                  </a:cubicBezTo>
                  <a:cubicBezTo>
                    <a:pt x="4690" y="9837"/>
                    <a:pt x="4711" y="9891"/>
                    <a:pt x="4710" y="9891"/>
                  </a:cubicBezTo>
                  <a:cubicBezTo>
                    <a:pt x="4699" y="9891"/>
                    <a:pt x="3834" y="7899"/>
                    <a:pt x="3391" y="7235"/>
                  </a:cubicBezTo>
                  <a:cubicBezTo>
                    <a:pt x="3197" y="6928"/>
                    <a:pt x="2898" y="6608"/>
                    <a:pt x="2589" y="6608"/>
                  </a:cubicBezTo>
                  <a:cubicBezTo>
                    <a:pt x="2519" y="6608"/>
                    <a:pt x="2449" y="6624"/>
                    <a:pt x="2379" y="6661"/>
                  </a:cubicBezTo>
                  <a:cubicBezTo>
                    <a:pt x="952" y="7572"/>
                    <a:pt x="2678" y="14291"/>
                    <a:pt x="3629" y="18018"/>
                  </a:cubicBezTo>
                  <a:cubicBezTo>
                    <a:pt x="3014" y="16612"/>
                    <a:pt x="2261" y="15303"/>
                    <a:pt x="1349" y="14114"/>
                  </a:cubicBezTo>
                  <a:cubicBezTo>
                    <a:pt x="1181" y="13879"/>
                    <a:pt x="944" y="13630"/>
                    <a:pt x="694" y="13630"/>
                  </a:cubicBezTo>
                  <a:cubicBezTo>
                    <a:pt x="648" y="13630"/>
                    <a:pt x="602" y="13639"/>
                    <a:pt x="556" y="13657"/>
                  </a:cubicBezTo>
                  <a:cubicBezTo>
                    <a:pt x="299" y="13757"/>
                    <a:pt x="220" y="14093"/>
                    <a:pt x="180" y="14371"/>
                  </a:cubicBezTo>
                  <a:cubicBezTo>
                    <a:pt x="1" y="15700"/>
                    <a:pt x="239" y="17048"/>
                    <a:pt x="556" y="18335"/>
                  </a:cubicBezTo>
                  <a:cubicBezTo>
                    <a:pt x="1211" y="20992"/>
                    <a:pt x="2162" y="23549"/>
                    <a:pt x="3371" y="25968"/>
                  </a:cubicBezTo>
                  <a:cubicBezTo>
                    <a:pt x="2955" y="25334"/>
                    <a:pt x="2459" y="24758"/>
                    <a:pt x="1904" y="24282"/>
                  </a:cubicBezTo>
                  <a:cubicBezTo>
                    <a:pt x="1658" y="24070"/>
                    <a:pt x="1358" y="23856"/>
                    <a:pt x="1048" y="23856"/>
                  </a:cubicBezTo>
                  <a:cubicBezTo>
                    <a:pt x="984" y="23856"/>
                    <a:pt x="919" y="23865"/>
                    <a:pt x="854" y="23886"/>
                  </a:cubicBezTo>
                  <a:cubicBezTo>
                    <a:pt x="378" y="24025"/>
                    <a:pt x="220" y="24679"/>
                    <a:pt x="259" y="25215"/>
                  </a:cubicBezTo>
                  <a:cubicBezTo>
                    <a:pt x="318" y="26008"/>
                    <a:pt x="595" y="26761"/>
                    <a:pt x="913" y="27474"/>
                  </a:cubicBezTo>
                  <a:cubicBezTo>
                    <a:pt x="2360" y="31003"/>
                    <a:pt x="4243" y="34333"/>
                    <a:pt x="6463" y="37365"/>
                  </a:cubicBezTo>
                  <a:lnTo>
                    <a:pt x="6463" y="43372"/>
                  </a:lnTo>
                  <a:cubicBezTo>
                    <a:pt x="6463" y="43432"/>
                    <a:pt x="6518" y="43461"/>
                    <a:pt x="6572" y="43461"/>
                  </a:cubicBezTo>
                  <a:cubicBezTo>
                    <a:pt x="6627" y="43461"/>
                    <a:pt x="6682" y="43432"/>
                    <a:pt x="6682" y="43372"/>
                  </a:cubicBezTo>
                  <a:lnTo>
                    <a:pt x="6682" y="37465"/>
                  </a:lnTo>
                  <a:cubicBezTo>
                    <a:pt x="8942" y="34412"/>
                    <a:pt x="10845" y="31042"/>
                    <a:pt x="12330" y="27474"/>
                  </a:cubicBezTo>
                  <a:cubicBezTo>
                    <a:pt x="12629" y="26761"/>
                    <a:pt x="12925" y="26008"/>
                    <a:pt x="12965" y="25215"/>
                  </a:cubicBezTo>
                  <a:cubicBezTo>
                    <a:pt x="13004" y="24679"/>
                    <a:pt x="12846" y="24025"/>
                    <a:pt x="12370" y="23886"/>
                  </a:cubicBezTo>
                  <a:cubicBezTo>
                    <a:pt x="12309" y="23865"/>
                    <a:pt x="12246" y="23856"/>
                    <a:pt x="12184" y="23856"/>
                  </a:cubicBezTo>
                  <a:cubicBezTo>
                    <a:pt x="11886" y="23856"/>
                    <a:pt x="11586" y="24070"/>
                    <a:pt x="11339" y="24282"/>
                  </a:cubicBezTo>
                  <a:cubicBezTo>
                    <a:pt x="10765" y="24758"/>
                    <a:pt x="10269" y="25334"/>
                    <a:pt x="9853" y="25968"/>
                  </a:cubicBezTo>
                  <a:cubicBezTo>
                    <a:pt x="11082" y="23549"/>
                    <a:pt x="12013" y="20992"/>
                    <a:pt x="12668" y="18335"/>
                  </a:cubicBezTo>
                  <a:cubicBezTo>
                    <a:pt x="12985" y="17048"/>
                    <a:pt x="13223" y="15700"/>
                    <a:pt x="13065" y="14371"/>
                  </a:cubicBezTo>
                  <a:cubicBezTo>
                    <a:pt x="13025" y="14093"/>
                    <a:pt x="12925" y="13757"/>
                    <a:pt x="12687" y="13657"/>
                  </a:cubicBezTo>
                  <a:cubicBezTo>
                    <a:pt x="12638" y="13639"/>
                    <a:pt x="12589" y="13630"/>
                    <a:pt x="12541" y="13630"/>
                  </a:cubicBezTo>
                  <a:cubicBezTo>
                    <a:pt x="12280" y="13630"/>
                    <a:pt x="12043" y="13879"/>
                    <a:pt x="11875" y="14114"/>
                  </a:cubicBezTo>
                  <a:cubicBezTo>
                    <a:pt x="10983" y="15303"/>
                    <a:pt x="10210" y="16612"/>
                    <a:pt x="9595" y="18018"/>
                  </a:cubicBezTo>
                  <a:cubicBezTo>
                    <a:pt x="10546" y="14291"/>
                    <a:pt x="12291" y="7572"/>
                    <a:pt x="10864" y="6661"/>
                  </a:cubicBezTo>
                  <a:cubicBezTo>
                    <a:pt x="10791" y="6624"/>
                    <a:pt x="10718" y="6608"/>
                    <a:pt x="10645" y="6608"/>
                  </a:cubicBezTo>
                  <a:cubicBezTo>
                    <a:pt x="10326" y="6608"/>
                    <a:pt x="10027" y="6928"/>
                    <a:pt x="9833" y="7235"/>
                  </a:cubicBezTo>
                  <a:cubicBezTo>
                    <a:pt x="9408" y="7899"/>
                    <a:pt x="8544" y="9891"/>
                    <a:pt x="8521" y="9891"/>
                  </a:cubicBezTo>
                  <a:cubicBezTo>
                    <a:pt x="8518" y="9891"/>
                    <a:pt x="8537" y="9837"/>
                    <a:pt x="8585" y="9713"/>
                  </a:cubicBezTo>
                  <a:cubicBezTo>
                    <a:pt x="8783" y="9237"/>
                    <a:pt x="9179" y="614"/>
                    <a:pt x="6622" y="0"/>
                  </a:cubicBezTo>
                  <a:close/>
                </a:path>
              </a:pathLst>
            </a:custGeom>
            <a:solidFill>
              <a:schemeClr val="dk1"/>
            </a:solidFill>
            <a:ln w="152400" cap="flat" cmpd="sng">
              <a:solidFill>
                <a:schemeClr val="lt2"/>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nvGrpSpPr>
            <p:cNvPr id="3025" name="Google Shape;3025;p30"/>
            <p:cNvGrpSpPr/>
            <p:nvPr/>
          </p:nvGrpSpPr>
          <p:grpSpPr>
            <a:xfrm>
              <a:off x="2643988" y="1509025"/>
              <a:ext cx="330550" cy="1087047"/>
              <a:chOff x="5683100" y="2795850"/>
              <a:chExt cx="330550" cy="1087047"/>
            </a:xfrm>
          </p:grpSpPr>
          <p:sp>
            <p:nvSpPr>
              <p:cNvPr id="3026" name="Google Shape;3026;p30"/>
              <p:cNvSpPr/>
              <p:nvPr/>
            </p:nvSpPr>
            <p:spPr>
              <a:xfrm>
                <a:off x="5683100" y="2795850"/>
                <a:ext cx="330550" cy="939100"/>
              </a:xfrm>
              <a:custGeom>
                <a:avLst/>
                <a:gdLst/>
                <a:ahLst/>
                <a:cxnLst/>
                <a:rect l="l" t="t" r="r" b="b"/>
                <a:pathLst>
                  <a:path w="13222" h="37564" extrusionOk="0">
                    <a:moveTo>
                      <a:pt x="6621" y="1"/>
                    </a:moveTo>
                    <a:cubicBezTo>
                      <a:pt x="4063" y="614"/>
                      <a:pt x="4459" y="9257"/>
                      <a:pt x="4639" y="9733"/>
                    </a:cubicBezTo>
                    <a:cubicBezTo>
                      <a:pt x="4689" y="9852"/>
                      <a:pt x="4710" y="9905"/>
                      <a:pt x="4709" y="9905"/>
                    </a:cubicBezTo>
                    <a:cubicBezTo>
                      <a:pt x="4701" y="9905"/>
                      <a:pt x="3832" y="7920"/>
                      <a:pt x="3389" y="7256"/>
                    </a:cubicBezTo>
                    <a:cubicBezTo>
                      <a:pt x="3192" y="6943"/>
                      <a:pt x="2885" y="6617"/>
                      <a:pt x="2572" y="6617"/>
                    </a:cubicBezTo>
                    <a:cubicBezTo>
                      <a:pt x="2508" y="6617"/>
                      <a:pt x="2443" y="6631"/>
                      <a:pt x="2379" y="6661"/>
                    </a:cubicBezTo>
                    <a:cubicBezTo>
                      <a:pt x="952" y="7592"/>
                      <a:pt x="2675" y="14313"/>
                      <a:pt x="3627" y="18019"/>
                    </a:cubicBezTo>
                    <a:cubicBezTo>
                      <a:pt x="3013" y="16631"/>
                      <a:pt x="2260" y="15323"/>
                      <a:pt x="1348" y="14115"/>
                    </a:cubicBezTo>
                    <a:cubicBezTo>
                      <a:pt x="1185" y="13886"/>
                      <a:pt x="953" y="13643"/>
                      <a:pt x="711" y="13643"/>
                    </a:cubicBezTo>
                    <a:cubicBezTo>
                      <a:pt x="659" y="13643"/>
                      <a:pt x="607" y="13654"/>
                      <a:pt x="555" y="13678"/>
                    </a:cubicBezTo>
                    <a:cubicBezTo>
                      <a:pt x="297" y="13777"/>
                      <a:pt x="217" y="14094"/>
                      <a:pt x="178" y="14392"/>
                    </a:cubicBezTo>
                    <a:cubicBezTo>
                      <a:pt x="0" y="15700"/>
                      <a:pt x="238" y="17048"/>
                      <a:pt x="555" y="18336"/>
                    </a:cubicBezTo>
                    <a:cubicBezTo>
                      <a:pt x="1208" y="20992"/>
                      <a:pt x="2160" y="23569"/>
                      <a:pt x="3370" y="25968"/>
                    </a:cubicBezTo>
                    <a:cubicBezTo>
                      <a:pt x="2953" y="25334"/>
                      <a:pt x="2458" y="24779"/>
                      <a:pt x="1903" y="24283"/>
                    </a:cubicBezTo>
                    <a:cubicBezTo>
                      <a:pt x="1659" y="24073"/>
                      <a:pt x="1364" y="23875"/>
                      <a:pt x="1058" y="23875"/>
                    </a:cubicBezTo>
                    <a:cubicBezTo>
                      <a:pt x="989" y="23875"/>
                      <a:pt x="921" y="23885"/>
                      <a:pt x="852" y="23907"/>
                    </a:cubicBezTo>
                    <a:cubicBezTo>
                      <a:pt x="376" y="24045"/>
                      <a:pt x="217" y="24700"/>
                      <a:pt x="257" y="25234"/>
                    </a:cubicBezTo>
                    <a:cubicBezTo>
                      <a:pt x="317" y="26027"/>
                      <a:pt x="595" y="26761"/>
                      <a:pt x="912" y="27494"/>
                    </a:cubicBezTo>
                    <a:cubicBezTo>
                      <a:pt x="2398" y="31102"/>
                      <a:pt x="4321" y="34492"/>
                      <a:pt x="6621" y="37564"/>
                    </a:cubicBezTo>
                    <a:cubicBezTo>
                      <a:pt x="8920" y="34492"/>
                      <a:pt x="10842" y="31102"/>
                      <a:pt x="12330" y="27494"/>
                    </a:cubicBezTo>
                    <a:cubicBezTo>
                      <a:pt x="12626" y="26761"/>
                      <a:pt x="12924" y="26027"/>
                      <a:pt x="12964" y="25234"/>
                    </a:cubicBezTo>
                    <a:cubicBezTo>
                      <a:pt x="13004" y="24700"/>
                      <a:pt x="12845" y="24045"/>
                      <a:pt x="12369" y="23907"/>
                    </a:cubicBezTo>
                    <a:cubicBezTo>
                      <a:pt x="12304" y="23885"/>
                      <a:pt x="12239" y="23875"/>
                      <a:pt x="12173" y="23875"/>
                    </a:cubicBezTo>
                    <a:cubicBezTo>
                      <a:pt x="11878" y="23875"/>
                      <a:pt x="11581" y="24073"/>
                      <a:pt x="11339" y="24283"/>
                    </a:cubicBezTo>
                    <a:cubicBezTo>
                      <a:pt x="10763" y="24779"/>
                      <a:pt x="10268" y="25334"/>
                      <a:pt x="9851" y="25968"/>
                    </a:cubicBezTo>
                    <a:cubicBezTo>
                      <a:pt x="11080" y="23569"/>
                      <a:pt x="12013" y="20992"/>
                      <a:pt x="12666" y="18336"/>
                    </a:cubicBezTo>
                    <a:cubicBezTo>
                      <a:pt x="12983" y="17048"/>
                      <a:pt x="13221" y="15700"/>
                      <a:pt x="13062" y="14392"/>
                    </a:cubicBezTo>
                    <a:cubicBezTo>
                      <a:pt x="13023" y="14094"/>
                      <a:pt x="12924" y="13777"/>
                      <a:pt x="12687" y="13678"/>
                    </a:cubicBezTo>
                    <a:cubicBezTo>
                      <a:pt x="12631" y="13654"/>
                      <a:pt x="12576" y="13643"/>
                      <a:pt x="12522" y="13643"/>
                    </a:cubicBezTo>
                    <a:cubicBezTo>
                      <a:pt x="12268" y="13643"/>
                      <a:pt x="12037" y="13886"/>
                      <a:pt x="11873" y="14115"/>
                    </a:cubicBezTo>
                    <a:cubicBezTo>
                      <a:pt x="10982" y="15323"/>
                      <a:pt x="10208" y="16631"/>
                      <a:pt x="9594" y="18019"/>
                    </a:cubicBezTo>
                    <a:cubicBezTo>
                      <a:pt x="10546" y="14313"/>
                      <a:pt x="12290" y="7592"/>
                      <a:pt x="10863" y="6661"/>
                    </a:cubicBezTo>
                    <a:cubicBezTo>
                      <a:pt x="10795" y="6631"/>
                      <a:pt x="10728" y="6617"/>
                      <a:pt x="10661" y="6617"/>
                    </a:cubicBezTo>
                    <a:cubicBezTo>
                      <a:pt x="10336" y="6617"/>
                      <a:pt x="10029" y="6943"/>
                      <a:pt x="9832" y="7256"/>
                    </a:cubicBezTo>
                    <a:cubicBezTo>
                      <a:pt x="9405" y="7920"/>
                      <a:pt x="8540" y="9905"/>
                      <a:pt x="8520" y="9905"/>
                    </a:cubicBezTo>
                    <a:cubicBezTo>
                      <a:pt x="8516" y="9905"/>
                      <a:pt x="8535" y="9852"/>
                      <a:pt x="8583" y="9733"/>
                    </a:cubicBezTo>
                    <a:cubicBezTo>
                      <a:pt x="8781" y="9257"/>
                      <a:pt x="9177" y="614"/>
                      <a:pt x="662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27" name="Google Shape;3027;p30"/>
              <p:cNvSpPr/>
              <p:nvPr/>
            </p:nvSpPr>
            <p:spPr>
              <a:xfrm>
                <a:off x="5759400" y="2990350"/>
                <a:ext cx="178425" cy="703986"/>
              </a:xfrm>
              <a:custGeom>
                <a:avLst/>
                <a:gdLst/>
                <a:ahLst/>
                <a:cxnLst/>
                <a:rect l="l" t="t" r="r" b="b"/>
                <a:pathLst>
                  <a:path w="7137" h="26563" extrusionOk="0">
                    <a:moveTo>
                      <a:pt x="3569" y="0"/>
                    </a:moveTo>
                    <a:cubicBezTo>
                      <a:pt x="2181" y="436"/>
                      <a:pt x="2399" y="6542"/>
                      <a:pt x="2498" y="6879"/>
                    </a:cubicBezTo>
                    <a:cubicBezTo>
                      <a:pt x="2524" y="6966"/>
                      <a:pt x="2534" y="7004"/>
                      <a:pt x="2532" y="7004"/>
                    </a:cubicBezTo>
                    <a:cubicBezTo>
                      <a:pt x="2520" y="7004"/>
                      <a:pt x="2063" y="5594"/>
                      <a:pt x="1824" y="5135"/>
                    </a:cubicBezTo>
                    <a:cubicBezTo>
                      <a:pt x="1727" y="4908"/>
                      <a:pt x="1563" y="4681"/>
                      <a:pt x="1388" y="4681"/>
                    </a:cubicBezTo>
                    <a:cubicBezTo>
                      <a:pt x="1349" y="4681"/>
                      <a:pt x="1309" y="4693"/>
                      <a:pt x="1269" y="4718"/>
                    </a:cubicBezTo>
                    <a:cubicBezTo>
                      <a:pt x="496" y="5373"/>
                      <a:pt x="1447" y="10110"/>
                      <a:pt x="1962" y="12747"/>
                    </a:cubicBezTo>
                    <a:cubicBezTo>
                      <a:pt x="1626" y="11756"/>
                      <a:pt x="1209" y="10823"/>
                      <a:pt x="733" y="9972"/>
                    </a:cubicBezTo>
                    <a:cubicBezTo>
                      <a:pt x="632" y="9819"/>
                      <a:pt x="501" y="9638"/>
                      <a:pt x="367" y="9638"/>
                    </a:cubicBezTo>
                    <a:cubicBezTo>
                      <a:pt x="344" y="9638"/>
                      <a:pt x="320" y="9643"/>
                      <a:pt x="297" y="9655"/>
                    </a:cubicBezTo>
                    <a:cubicBezTo>
                      <a:pt x="159" y="9734"/>
                      <a:pt x="99" y="9972"/>
                      <a:pt x="80" y="10170"/>
                    </a:cubicBezTo>
                    <a:cubicBezTo>
                      <a:pt x="1" y="11101"/>
                      <a:pt x="120" y="12052"/>
                      <a:pt x="297" y="12964"/>
                    </a:cubicBezTo>
                    <a:cubicBezTo>
                      <a:pt x="654" y="14848"/>
                      <a:pt x="1150" y="16651"/>
                      <a:pt x="1824" y="18356"/>
                    </a:cubicBezTo>
                    <a:cubicBezTo>
                      <a:pt x="1587" y="17920"/>
                      <a:pt x="1328" y="17504"/>
                      <a:pt x="1011" y="17167"/>
                    </a:cubicBezTo>
                    <a:cubicBezTo>
                      <a:pt x="879" y="17019"/>
                      <a:pt x="719" y="16870"/>
                      <a:pt x="555" y="16870"/>
                    </a:cubicBezTo>
                    <a:cubicBezTo>
                      <a:pt x="522" y="16870"/>
                      <a:pt x="489" y="16876"/>
                      <a:pt x="456" y="16889"/>
                    </a:cubicBezTo>
                    <a:cubicBezTo>
                      <a:pt x="199" y="16989"/>
                      <a:pt x="120" y="17465"/>
                      <a:pt x="139" y="17841"/>
                    </a:cubicBezTo>
                    <a:cubicBezTo>
                      <a:pt x="159" y="18396"/>
                      <a:pt x="318" y="18932"/>
                      <a:pt x="477" y="19426"/>
                    </a:cubicBezTo>
                    <a:cubicBezTo>
                      <a:pt x="1288" y="21984"/>
                      <a:pt x="2319" y="24382"/>
                      <a:pt x="3569" y="26563"/>
                    </a:cubicBezTo>
                    <a:cubicBezTo>
                      <a:pt x="4798" y="24382"/>
                      <a:pt x="5848" y="21984"/>
                      <a:pt x="6641" y="19426"/>
                    </a:cubicBezTo>
                    <a:cubicBezTo>
                      <a:pt x="6799" y="18932"/>
                      <a:pt x="6958" y="18396"/>
                      <a:pt x="6997" y="17841"/>
                    </a:cubicBezTo>
                    <a:cubicBezTo>
                      <a:pt x="7018" y="17465"/>
                      <a:pt x="6918" y="16989"/>
                      <a:pt x="6680" y="16889"/>
                    </a:cubicBezTo>
                    <a:cubicBezTo>
                      <a:pt x="6647" y="16876"/>
                      <a:pt x="6613" y="16870"/>
                      <a:pt x="6579" y="16870"/>
                    </a:cubicBezTo>
                    <a:cubicBezTo>
                      <a:pt x="6411" y="16870"/>
                      <a:pt x="6238" y="17019"/>
                      <a:pt x="6106" y="17167"/>
                    </a:cubicBezTo>
                    <a:cubicBezTo>
                      <a:pt x="5808" y="17504"/>
                      <a:pt x="5531" y="17920"/>
                      <a:pt x="5313" y="18356"/>
                    </a:cubicBezTo>
                    <a:cubicBezTo>
                      <a:pt x="5967" y="16651"/>
                      <a:pt x="6482" y="14848"/>
                      <a:pt x="6839" y="12964"/>
                    </a:cubicBezTo>
                    <a:cubicBezTo>
                      <a:pt x="6997" y="12052"/>
                      <a:pt x="7137" y="11101"/>
                      <a:pt x="7037" y="10170"/>
                    </a:cubicBezTo>
                    <a:cubicBezTo>
                      <a:pt x="7018" y="9972"/>
                      <a:pt x="6978" y="9734"/>
                      <a:pt x="6839" y="9655"/>
                    </a:cubicBezTo>
                    <a:cubicBezTo>
                      <a:pt x="6816" y="9643"/>
                      <a:pt x="6792" y="9638"/>
                      <a:pt x="6769" y="9638"/>
                    </a:cubicBezTo>
                    <a:cubicBezTo>
                      <a:pt x="6630" y="9638"/>
                      <a:pt x="6488" y="9819"/>
                      <a:pt x="6403" y="9972"/>
                    </a:cubicBezTo>
                    <a:cubicBezTo>
                      <a:pt x="5908" y="10823"/>
                      <a:pt x="5511" y="11756"/>
                      <a:pt x="5174" y="12747"/>
                    </a:cubicBezTo>
                    <a:cubicBezTo>
                      <a:pt x="5689" y="10110"/>
                      <a:pt x="6622" y="5373"/>
                      <a:pt x="5848" y="4718"/>
                    </a:cubicBezTo>
                    <a:cubicBezTo>
                      <a:pt x="5811" y="4693"/>
                      <a:pt x="5775" y="4681"/>
                      <a:pt x="5738" y="4681"/>
                    </a:cubicBezTo>
                    <a:cubicBezTo>
                      <a:pt x="5573" y="4681"/>
                      <a:pt x="5407" y="4908"/>
                      <a:pt x="5293" y="5135"/>
                    </a:cubicBezTo>
                    <a:cubicBezTo>
                      <a:pt x="5072" y="5594"/>
                      <a:pt x="4602" y="7004"/>
                      <a:pt x="4587" y="7004"/>
                    </a:cubicBezTo>
                    <a:cubicBezTo>
                      <a:pt x="4584" y="7004"/>
                      <a:pt x="4594" y="6966"/>
                      <a:pt x="4619" y="6879"/>
                    </a:cubicBezTo>
                    <a:cubicBezTo>
                      <a:pt x="4738" y="6542"/>
                      <a:pt x="4936" y="436"/>
                      <a:pt x="3569" y="0"/>
                    </a:cubicBezTo>
                    <a:close/>
                  </a:path>
                </a:pathLst>
              </a:custGeom>
              <a:solidFill>
                <a:srgbClr val="191919">
                  <a:alpha val="128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28" name="Google Shape;3028;p30"/>
              <p:cNvSpPr/>
              <p:nvPr/>
            </p:nvSpPr>
            <p:spPr>
              <a:xfrm>
                <a:off x="5725918" y="3408154"/>
                <a:ext cx="120741" cy="278783"/>
              </a:xfrm>
              <a:custGeom>
                <a:avLst/>
                <a:gdLst/>
                <a:ahLst/>
                <a:cxnLst/>
                <a:rect l="l" t="t" r="r" b="b"/>
                <a:pathLst>
                  <a:path w="6176" h="11910" extrusionOk="0">
                    <a:moveTo>
                      <a:pt x="144" y="0"/>
                    </a:moveTo>
                    <a:cubicBezTo>
                      <a:pt x="75" y="0"/>
                      <a:pt x="0" y="73"/>
                      <a:pt x="28" y="154"/>
                    </a:cubicBezTo>
                    <a:cubicBezTo>
                      <a:pt x="722" y="1740"/>
                      <a:pt x="1396" y="3345"/>
                      <a:pt x="2110" y="4930"/>
                    </a:cubicBezTo>
                    <a:cubicBezTo>
                      <a:pt x="2803" y="6458"/>
                      <a:pt x="3635" y="7924"/>
                      <a:pt x="4488" y="9371"/>
                    </a:cubicBezTo>
                    <a:cubicBezTo>
                      <a:pt x="4964" y="10203"/>
                      <a:pt x="5459" y="11036"/>
                      <a:pt x="5935" y="11868"/>
                    </a:cubicBezTo>
                    <a:cubicBezTo>
                      <a:pt x="5957" y="11897"/>
                      <a:pt x="5988" y="11909"/>
                      <a:pt x="6020" y="11909"/>
                    </a:cubicBezTo>
                    <a:cubicBezTo>
                      <a:pt x="6097" y="11909"/>
                      <a:pt x="6176" y="11834"/>
                      <a:pt x="6133" y="11749"/>
                    </a:cubicBezTo>
                    <a:cubicBezTo>
                      <a:pt x="5261" y="10283"/>
                      <a:pt x="4369" y="8816"/>
                      <a:pt x="3556" y="7309"/>
                    </a:cubicBezTo>
                    <a:cubicBezTo>
                      <a:pt x="2744" y="5842"/>
                      <a:pt x="2049" y="4296"/>
                      <a:pt x="1375" y="2750"/>
                    </a:cubicBezTo>
                    <a:cubicBezTo>
                      <a:pt x="1000" y="1838"/>
                      <a:pt x="603" y="947"/>
                      <a:pt x="226" y="54"/>
                    </a:cubicBezTo>
                    <a:cubicBezTo>
                      <a:pt x="207" y="16"/>
                      <a:pt x="176" y="0"/>
                      <a:pt x="14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29" name="Google Shape;3029;p30"/>
              <p:cNvSpPr/>
              <p:nvPr/>
            </p:nvSpPr>
            <p:spPr>
              <a:xfrm>
                <a:off x="5843926" y="3418358"/>
                <a:ext cx="149968" cy="209895"/>
              </a:xfrm>
              <a:custGeom>
                <a:avLst/>
                <a:gdLst/>
                <a:ahLst/>
                <a:cxnLst/>
                <a:rect l="l" t="t" r="r" b="b"/>
                <a:pathLst>
                  <a:path w="7671" h="8967" extrusionOk="0">
                    <a:moveTo>
                      <a:pt x="7533" y="1"/>
                    </a:moveTo>
                    <a:cubicBezTo>
                      <a:pt x="7501" y="1"/>
                      <a:pt x="7471" y="16"/>
                      <a:pt x="7452" y="54"/>
                    </a:cubicBezTo>
                    <a:cubicBezTo>
                      <a:pt x="5945" y="2631"/>
                      <a:pt x="4101" y="4991"/>
                      <a:pt x="1960" y="7071"/>
                    </a:cubicBezTo>
                    <a:cubicBezTo>
                      <a:pt x="1366" y="7666"/>
                      <a:pt x="731" y="8242"/>
                      <a:pt x="78" y="8797"/>
                    </a:cubicBezTo>
                    <a:cubicBezTo>
                      <a:pt x="1" y="8858"/>
                      <a:pt x="78" y="8967"/>
                      <a:pt x="163" y="8967"/>
                    </a:cubicBezTo>
                    <a:cubicBezTo>
                      <a:pt x="188" y="8967"/>
                      <a:pt x="214" y="8957"/>
                      <a:pt x="236" y="8935"/>
                    </a:cubicBezTo>
                    <a:cubicBezTo>
                      <a:pt x="2536" y="6992"/>
                      <a:pt x="4577" y="4772"/>
                      <a:pt x="6282" y="2295"/>
                    </a:cubicBezTo>
                    <a:cubicBezTo>
                      <a:pt x="6757" y="1600"/>
                      <a:pt x="7214" y="887"/>
                      <a:pt x="7630" y="154"/>
                    </a:cubicBezTo>
                    <a:cubicBezTo>
                      <a:pt x="7671" y="73"/>
                      <a:pt x="7600" y="1"/>
                      <a:pt x="753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30" name="Google Shape;3030;p30"/>
              <p:cNvSpPr/>
              <p:nvPr/>
            </p:nvSpPr>
            <p:spPr>
              <a:xfrm>
                <a:off x="5841638" y="3353504"/>
                <a:ext cx="128522" cy="169026"/>
              </a:xfrm>
              <a:custGeom>
                <a:avLst/>
                <a:gdLst/>
                <a:ahLst/>
                <a:cxnLst/>
                <a:rect l="l" t="t" r="r" b="b"/>
                <a:pathLst>
                  <a:path w="6574" h="7221" extrusionOk="0">
                    <a:moveTo>
                      <a:pt x="6428" y="0"/>
                    </a:moveTo>
                    <a:cubicBezTo>
                      <a:pt x="6396" y="0"/>
                      <a:pt x="6364" y="14"/>
                      <a:pt x="6340" y="50"/>
                    </a:cubicBezTo>
                    <a:cubicBezTo>
                      <a:pt x="4932" y="2053"/>
                      <a:pt x="3208" y="3777"/>
                      <a:pt x="1503" y="5542"/>
                    </a:cubicBezTo>
                    <a:cubicBezTo>
                      <a:pt x="1027" y="6036"/>
                      <a:pt x="531" y="6533"/>
                      <a:pt x="76" y="7048"/>
                    </a:cubicBezTo>
                    <a:cubicBezTo>
                      <a:pt x="0" y="7123"/>
                      <a:pt x="73" y="7221"/>
                      <a:pt x="147" y="7221"/>
                    </a:cubicBezTo>
                    <a:cubicBezTo>
                      <a:pt x="171" y="7221"/>
                      <a:pt x="195" y="7210"/>
                      <a:pt x="214" y="7186"/>
                    </a:cubicBezTo>
                    <a:cubicBezTo>
                      <a:pt x="1900" y="5383"/>
                      <a:pt x="3684" y="3678"/>
                      <a:pt x="5269" y="1775"/>
                    </a:cubicBezTo>
                    <a:cubicBezTo>
                      <a:pt x="5706" y="1260"/>
                      <a:pt x="6121" y="724"/>
                      <a:pt x="6518" y="150"/>
                    </a:cubicBezTo>
                    <a:cubicBezTo>
                      <a:pt x="6573" y="80"/>
                      <a:pt x="6502" y="0"/>
                      <a:pt x="642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31" name="Google Shape;3031;p30"/>
              <p:cNvSpPr/>
              <p:nvPr/>
            </p:nvSpPr>
            <p:spPr>
              <a:xfrm>
                <a:off x="5843965" y="3224896"/>
                <a:ext cx="141014" cy="199291"/>
              </a:xfrm>
              <a:custGeom>
                <a:avLst/>
                <a:gdLst/>
                <a:ahLst/>
                <a:cxnLst/>
                <a:rect l="l" t="t" r="r" b="b"/>
                <a:pathLst>
                  <a:path w="7213" h="8514" extrusionOk="0">
                    <a:moveTo>
                      <a:pt x="7070" y="1"/>
                    </a:moveTo>
                    <a:cubicBezTo>
                      <a:pt x="7035" y="1"/>
                      <a:pt x="7000" y="17"/>
                      <a:pt x="6974" y="55"/>
                    </a:cubicBezTo>
                    <a:cubicBezTo>
                      <a:pt x="5566" y="2434"/>
                      <a:pt x="3684" y="4495"/>
                      <a:pt x="1781" y="6517"/>
                    </a:cubicBezTo>
                    <a:cubicBezTo>
                      <a:pt x="1205" y="7112"/>
                      <a:pt x="650" y="7725"/>
                      <a:pt x="76" y="8341"/>
                    </a:cubicBezTo>
                    <a:cubicBezTo>
                      <a:pt x="0" y="8415"/>
                      <a:pt x="73" y="8513"/>
                      <a:pt x="147" y="8513"/>
                    </a:cubicBezTo>
                    <a:cubicBezTo>
                      <a:pt x="171" y="8513"/>
                      <a:pt x="195" y="8503"/>
                      <a:pt x="214" y="8479"/>
                    </a:cubicBezTo>
                    <a:cubicBezTo>
                      <a:pt x="2177" y="6417"/>
                      <a:pt x="4178" y="4376"/>
                      <a:pt x="5864" y="2096"/>
                    </a:cubicBezTo>
                    <a:cubicBezTo>
                      <a:pt x="6340" y="1461"/>
                      <a:pt x="6776" y="827"/>
                      <a:pt x="7172" y="153"/>
                    </a:cubicBezTo>
                    <a:cubicBezTo>
                      <a:pt x="7212" y="72"/>
                      <a:pt x="7143" y="1"/>
                      <a:pt x="707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32" name="Google Shape;3032;p30"/>
              <p:cNvSpPr/>
              <p:nvPr/>
            </p:nvSpPr>
            <p:spPr>
              <a:xfrm>
                <a:off x="5706250" y="3179070"/>
                <a:ext cx="141464" cy="285642"/>
              </a:xfrm>
              <a:custGeom>
                <a:avLst/>
                <a:gdLst/>
                <a:ahLst/>
                <a:cxnLst/>
                <a:rect l="l" t="t" r="r" b="b"/>
                <a:pathLst>
                  <a:path w="7236" h="12203" extrusionOk="0">
                    <a:moveTo>
                      <a:pt x="154" y="0"/>
                    </a:moveTo>
                    <a:cubicBezTo>
                      <a:pt x="78" y="0"/>
                      <a:pt x="1" y="84"/>
                      <a:pt x="42" y="168"/>
                    </a:cubicBezTo>
                    <a:cubicBezTo>
                      <a:pt x="975" y="1696"/>
                      <a:pt x="1747" y="3281"/>
                      <a:pt x="2561" y="4867"/>
                    </a:cubicBezTo>
                    <a:cubicBezTo>
                      <a:pt x="3393" y="6493"/>
                      <a:pt x="4265" y="8058"/>
                      <a:pt x="5257" y="9564"/>
                    </a:cubicBezTo>
                    <a:cubicBezTo>
                      <a:pt x="5831" y="10437"/>
                      <a:pt x="6425" y="11290"/>
                      <a:pt x="7001" y="12162"/>
                    </a:cubicBezTo>
                    <a:cubicBezTo>
                      <a:pt x="7024" y="12190"/>
                      <a:pt x="7055" y="12202"/>
                      <a:pt x="7085" y="12202"/>
                    </a:cubicBezTo>
                    <a:cubicBezTo>
                      <a:pt x="7161" y="12202"/>
                      <a:pt x="7235" y="12128"/>
                      <a:pt x="7179" y="12043"/>
                    </a:cubicBezTo>
                    <a:cubicBezTo>
                      <a:pt x="6168" y="10537"/>
                      <a:pt x="5117" y="9030"/>
                      <a:pt x="4186" y="7444"/>
                    </a:cubicBezTo>
                    <a:cubicBezTo>
                      <a:pt x="3293" y="5898"/>
                      <a:pt x="2521" y="4292"/>
                      <a:pt x="1688" y="2706"/>
                    </a:cubicBezTo>
                    <a:cubicBezTo>
                      <a:pt x="1232" y="1815"/>
                      <a:pt x="756" y="922"/>
                      <a:pt x="241" y="50"/>
                    </a:cubicBezTo>
                    <a:cubicBezTo>
                      <a:pt x="217" y="15"/>
                      <a:pt x="186" y="0"/>
                      <a:pt x="15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33" name="Google Shape;3033;p30"/>
              <p:cNvSpPr/>
              <p:nvPr/>
            </p:nvSpPr>
            <p:spPr>
              <a:xfrm>
                <a:off x="5748851" y="3051725"/>
                <a:ext cx="97379" cy="277824"/>
              </a:xfrm>
              <a:custGeom>
                <a:avLst/>
                <a:gdLst/>
                <a:ahLst/>
                <a:cxnLst/>
                <a:rect l="l" t="t" r="r" b="b"/>
                <a:pathLst>
                  <a:path w="4981" h="11869" extrusionOk="0">
                    <a:moveTo>
                      <a:pt x="126" y="0"/>
                    </a:moveTo>
                    <a:cubicBezTo>
                      <a:pt x="63" y="0"/>
                      <a:pt x="1" y="55"/>
                      <a:pt x="25" y="138"/>
                    </a:cubicBezTo>
                    <a:cubicBezTo>
                      <a:pt x="1035" y="3251"/>
                      <a:pt x="2285" y="6264"/>
                      <a:pt x="3612" y="9257"/>
                    </a:cubicBezTo>
                    <a:cubicBezTo>
                      <a:pt x="3989" y="10110"/>
                      <a:pt x="4386" y="10962"/>
                      <a:pt x="4762" y="11815"/>
                    </a:cubicBezTo>
                    <a:cubicBezTo>
                      <a:pt x="4781" y="11853"/>
                      <a:pt x="4812" y="11868"/>
                      <a:pt x="4843" y="11868"/>
                    </a:cubicBezTo>
                    <a:cubicBezTo>
                      <a:pt x="4911" y="11868"/>
                      <a:pt x="4981" y="11796"/>
                      <a:pt x="4941" y="11715"/>
                    </a:cubicBezTo>
                    <a:cubicBezTo>
                      <a:pt x="3593" y="8722"/>
                      <a:pt x="2245" y="5728"/>
                      <a:pt x="1114" y="2636"/>
                    </a:cubicBezTo>
                    <a:cubicBezTo>
                      <a:pt x="797" y="1785"/>
                      <a:pt x="520" y="931"/>
                      <a:pt x="223" y="80"/>
                    </a:cubicBezTo>
                    <a:cubicBezTo>
                      <a:pt x="207" y="24"/>
                      <a:pt x="166" y="0"/>
                      <a:pt x="12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34" name="Google Shape;3034;p30"/>
              <p:cNvSpPr/>
              <p:nvPr/>
            </p:nvSpPr>
            <p:spPr>
              <a:xfrm>
                <a:off x="5843476" y="3059355"/>
                <a:ext cx="119333" cy="199643"/>
              </a:xfrm>
              <a:custGeom>
                <a:avLst/>
                <a:gdLst/>
                <a:ahLst/>
                <a:cxnLst/>
                <a:rect l="l" t="t" r="r" b="b"/>
                <a:pathLst>
                  <a:path w="6104" h="8529" extrusionOk="0">
                    <a:moveTo>
                      <a:pt x="5948" y="1"/>
                    </a:moveTo>
                    <a:cubicBezTo>
                      <a:pt x="5917" y="1"/>
                      <a:pt x="5886" y="15"/>
                      <a:pt x="5868" y="50"/>
                    </a:cubicBezTo>
                    <a:cubicBezTo>
                      <a:pt x="4441" y="2251"/>
                      <a:pt x="3035" y="4451"/>
                      <a:pt x="1468" y="6552"/>
                    </a:cubicBezTo>
                    <a:cubicBezTo>
                      <a:pt x="1013" y="7167"/>
                      <a:pt x="537" y="7762"/>
                      <a:pt x="61" y="8336"/>
                    </a:cubicBezTo>
                    <a:cubicBezTo>
                      <a:pt x="1" y="8427"/>
                      <a:pt x="66" y="8529"/>
                      <a:pt x="145" y="8529"/>
                    </a:cubicBezTo>
                    <a:cubicBezTo>
                      <a:pt x="170" y="8529"/>
                      <a:pt x="196" y="8519"/>
                      <a:pt x="220" y="8495"/>
                    </a:cubicBezTo>
                    <a:cubicBezTo>
                      <a:pt x="1904" y="6454"/>
                      <a:pt x="3391" y="4253"/>
                      <a:pt x="4838" y="2033"/>
                    </a:cubicBezTo>
                    <a:cubicBezTo>
                      <a:pt x="5234" y="1419"/>
                      <a:pt x="5651" y="785"/>
                      <a:pt x="6048" y="150"/>
                    </a:cubicBezTo>
                    <a:cubicBezTo>
                      <a:pt x="6103" y="80"/>
                      <a:pt x="6022" y="1"/>
                      <a:pt x="594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35" name="Google Shape;3035;p30"/>
              <p:cNvSpPr/>
              <p:nvPr/>
            </p:nvSpPr>
            <p:spPr>
              <a:xfrm>
                <a:off x="5842349" y="2975202"/>
                <a:ext cx="56049" cy="93803"/>
              </a:xfrm>
              <a:custGeom>
                <a:avLst/>
                <a:gdLst/>
                <a:ahLst/>
                <a:cxnLst/>
                <a:rect l="l" t="t" r="r" b="b"/>
                <a:pathLst>
                  <a:path w="3427" h="4803" extrusionOk="0">
                    <a:moveTo>
                      <a:pt x="3275" y="0"/>
                    </a:moveTo>
                    <a:cubicBezTo>
                      <a:pt x="3245" y="0"/>
                      <a:pt x="3214" y="12"/>
                      <a:pt x="3191" y="41"/>
                    </a:cubicBezTo>
                    <a:cubicBezTo>
                      <a:pt x="2339" y="1190"/>
                      <a:pt x="1784" y="2538"/>
                      <a:pt x="912" y="3688"/>
                    </a:cubicBezTo>
                    <a:cubicBezTo>
                      <a:pt x="674" y="4026"/>
                      <a:pt x="397" y="4343"/>
                      <a:pt x="80" y="4620"/>
                    </a:cubicBezTo>
                    <a:cubicBezTo>
                      <a:pt x="0" y="4699"/>
                      <a:pt x="84" y="4802"/>
                      <a:pt x="172" y="4802"/>
                    </a:cubicBezTo>
                    <a:cubicBezTo>
                      <a:pt x="194" y="4802"/>
                      <a:pt x="218" y="4795"/>
                      <a:pt x="238" y="4779"/>
                    </a:cubicBezTo>
                    <a:cubicBezTo>
                      <a:pt x="1309" y="3767"/>
                      <a:pt x="1943" y="2440"/>
                      <a:pt x="2676" y="1211"/>
                    </a:cubicBezTo>
                    <a:cubicBezTo>
                      <a:pt x="2894" y="834"/>
                      <a:pt x="3112" y="497"/>
                      <a:pt x="3370" y="160"/>
                    </a:cubicBezTo>
                    <a:cubicBezTo>
                      <a:pt x="3427" y="75"/>
                      <a:pt x="3352" y="0"/>
                      <a:pt x="327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36" name="Google Shape;3036;p30"/>
              <p:cNvSpPr/>
              <p:nvPr/>
            </p:nvSpPr>
            <p:spPr>
              <a:xfrm>
                <a:off x="5797825" y="2921315"/>
                <a:ext cx="47956" cy="79890"/>
              </a:xfrm>
              <a:custGeom>
                <a:avLst/>
                <a:gdLst/>
                <a:ahLst/>
                <a:cxnLst/>
                <a:rect l="l" t="t" r="r" b="b"/>
                <a:pathLst>
                  <a:path w="2453" h="3413" extrusionOk="0">
                    <a:moveTo>
                      <a:pt x="160" y="1"/>
                    </a:moveTo>
                    <a:cubicBezTo>
                      <a:pt x="85" y="1"/>
                      <a:pt x="1" y="75"/>
                      <a:pt x="57" y="160"/>
                    </a:cubicBezTo>
                    <a:cubicBezTo>
                      <a:pt x="771" y="1230"/>
                      <a:pt x="1503" y="2301"/>
                      <a:pt x="2217" y="3371"/>
                    </a:cubicBezTo>
                    <a:cubicBezTo>
                      <a:pt x="2240" y="3400"/>
                      <a:pt x="2271" y="3412"/>
                      <a:pt x="2302" y="3412"/>
                    </a:cubicBezTo>
                    <a:cubicBezTo>
                      <a:pt x="2378" y="3412"/>
                      <a:pt x="2453" y="3337"/>
                      <a:pt x="2396" y="3252"/>
                    </a:cubicBezTo>
                    <a:cubicBezTo>
                      <a:pt x="1683" y="2182"/>
                      <a:pt x="969" y="1112"/>
                      <a:pt x="235" y="41"/>
                    </a:cubicBezTo>
                    <a:cubicBezTo>
                      <a:pt x="218" y="13"/>
                      <a:pt x="190" y="1"/>
                      <a:pt x="16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37" name="Google Shape;3037;p30"/>
              <p:cNvSpPr/>
              <p:nvPr/>
            </p:nvSpPr>
            <p:spPr>
              <a:xfrm>
                <a:off x="5842342" y="2908700"/>
                <a:ext cx="4262" cy="974197"/>
              </a:xfrm>
              <a:custGeom>
                <a:avLst/>
                <a:gdLst/>
                <a:ahLst/>
                <a:cxnLst/>
                <a:rect l="l" t="t" r="r" b="b"/>
                <a:pathLst>
                  <a:path w="218" h="41619" extrusionOk="0">
                    <a:moveTo>
                      <a:pt x="109" y="1"/>
                    </a:moveTo>
                    <a:cubicBezTo>
                      <a:pt x="55" y="1"/>
                      <a:pt x="0" y="35"/>
                      <a:pt x="0" y="104"/>
                    </a:cubicBezTo>
                    <a:lnTo>
                      <a:pt x="0" y="16300"/>
                    </a:lnTo>
                    <a:lnTo>
                      <a:pt x="0" y="32415"/>
                    </a:lnTo>
                    <a:lnTo>
                      <a:pt x="0" y="41515"/>
                    </a:lnTo>
                    <a:cubicBezTo>
                      <a:pt x="0" y="41584"/>
                      <a:pt x="55" y="41618"/>
                      <a:pt x="109" y="41618"/>
                    </a:cubicBezTo>
                    <a:cubicBezTo>
                      <a:pt x="163" y="41618"/>
                      <a:pt x="218" y="41584"/>
                      <a:pt x="218" y="41515"/>
                    </a:cubicBezTo>
                    <a:lnTo>
                      <a:pt x="218" y="25319"/>
                    </a:lnTo>
                    <a:lnTo>
                      <a:pt x="218" y="9204"/>
                    </a:lnTo>
                    <a:lnTo>
                      <a:pt x="218" y="104"/>
                    </a:lnTo>
                    <a:cubicBezTo>
                      <a:pt x="218" y="35"/>
                      <a:pt x="163" y="1"/>
                      <a:pt x="10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grpSp>
        <p:nvGrpSpPr>
          <p:cNvPr id="3038" name="Google Shape;3038;p30"/>
          <p:cNvGrpSpPr/>
          <p:nvPr/>
        </p:nvGrpSpPr>
        <p:grpSpPr>
          <a:xfrm rot="9848423">
            <a:off x="410144" y="251011"/>
            <a:ext cx="1604509" cy="1450249"/>
            <a:chOff x="2401900" y="1895088"/>
            <a:chExt cx="1203300" cy="1087613"/>
          </a:xfrm>
        </p:grpSpPr>
        <p:sp>
          <p:nvSpPr>
            <p:cNvPr id="3039" name="Google Shape;3039;p30"/>
            <p:cNvSpPr/>
            <p:nvPr/>
          </p:nvSpPr>
          <p:spPr>
            <a:xfrm>
              <a:off x="2401900" y="1899500"/>
              <a:ext cx="1203300" cy="1083200"/>
            </a:xfrm>
            <a:custGeom>
              <a:avLst/>
              <a:gdLst/>
              <a:ahLst/>
              <a:cxnLst/>
              <a:rect l="l" t="t" r="r" b="b"/>
              <a:pathLst>
                <a:path w="48132" h="43328" extrusionOk="0">
                  <a:moveTo>
                    <a:pt x="0" y="1"/>
                  </a:moveTo>
                  <a:lnTo>
                    <a:pt x="0" y="1"/>
                  </a:lnTo>
                  <a:cubicBezTo>
                    <a:pt x="21" y="576"/>
                    <a:pt x="40" y="1131"/>
                    <a:pt x="60" y="1705"/>
                  </a:cubicBezTo>
                  <a:cubicBezTo>
                    <a:pt x="238" y="6661"/>
                    <a:pt x="555" y="11637"/>
                    <a:pt x="2141" y="16316"/>
                  </a:cubicBezTo>
                  <a:cubicBezTo>
                    <a:pt x="2141" y="16316"/>
                    <a:pt x="2954" y="16453"/>
                    <a:pt x="4087" y="16453"/>
                  </a:cubicBezTo>
                  <a:cubicBezTo>
                    <a:pt x="4923" y="16453"/>
                    <a:pt x="5933" y="16378"/>
                    <a:pt x="6919" y="16117"/>
                  </a:cubicBezTo>
                  <a:lnTo>
                    <a:pt x="6919" y="16117"/>
                  </a:lnTo>
                  <a:cubicBezTo>
                    <a:pt x="6919" y="16117"/>
                    <a:pt x="4718" y="17841"/>
                    <a:pt x="3192" y="18475"/>
                  </a:cubicBezTo>
                  <a:cubicBezTo>
                    <a:pt x="3192" y="18475"/>
                    <a:pt x="5590" y="22123"/>
                    <a:pt x="7672" y="24919"/>
                  </a:cubicBezTo>
                  <a:cubicBezTo>
                    <a:pt x="7672" y="24919"/>
                    <a:pt x="8603" y="24641"/>
                    <a:pt x="10427" y="23412"/>
                  </a:cubicBezTo>
                  <a:lnTo>
                    <a:pt x="10427" y="23412"/>
                  </a:lnTo>
                  <a:cubicBezTo>
                    <a:pt x="10427" y="23412"/>
                    <a:pt x="10249" y="24562"/>
                    <a:pt x="9396" y="26465"/>
                  </a:cubicBezTo>
                  <a:cubicBezTo>
                    <a:pt x="9396" y="26465"/>
                    <a:pt x="12409" y="29616"/>
                    <a:pt x="14808" y="31936"/>
                  </a:cubicBezTo>
                  <a:lnTo>
                    <a:pt x="17861" y="29655"/>
                  </a:lnTo>
                  <a:lnTo>
                    <a:pt x="17861" y="29655"/>
                  </a:lnTo>
                  <a:cubicBezTo>
                    <a:pt x="17861" y="29656"/>
                    <a:pt x="18139" y="31043"/>
                    <a:pt x="17385" y="33105"/>
                  </a:cubicBezTo>
                  <a:cubicBezTo>
                    <a:pt x="17385" y="33105"/>
                    <a:pt x="25198" y="37212"/>
                    <a:pt x="34368" y="37212"/>
                  </a:cubicBezTo>
                  <a:cubicBezTo>
                    <a:pt x="37081" y="37212"/>
                    <a:pt x="39914" y="36852"/>
                    <a:pt x="42698" y="35919"/>
                  </a:cubicBezTo>
                  <a:cubicBezTo>
                    <a:pt x="43015" y="36237"/>
                    <a:pt x="43313" y="36574"/>
                    <a:pt x="43631" y="36911"/>
                  </a:cubicBezTo>
                  <a:cubicBezTo>
                    <a:pt x="44979" y="38457"/>
                    <a:pt x="46287" y="40103"/>
                    <a:pt x="47257" y="41906"/>
                  </a:cubicBezTo>
                  <a:cubicBezTo>
                    <a:pt x="47495" y="42342"/>
                    <a:pt x="47714" y="42799"/>
                    <a:pt x="47912" y="43274"/>
                  </a:cubicBezTo>
                  <a:cubicBezTo>
                    <a:pt x="47931" y="43312"/>
                    <a:pt x="47961" y="43327"/>
                    <a:pt x="47991" y="43327"/>
                  </a:cubicBezTo>
                  <a:cubicBezTo>
                    <a:pt x="48059" y="43327"/>
                    <a:pt x="48131" y="43250"/>
                    <a:pt x="48090" y="43156"/>
                  </a:cubicBezTo>
                  <a:cubicBezTo>
                    <a:pt x="47297" y="41272"/>
                    <a:pt x="46108" y="39587"/>
                    <a:pt x="44820" y="38002"/>
                  </a:cubicBezTo>
                  <a:cubicBezTo>
                    <a:pt x="44186" y="37228"/>
                    <a:pt x="43531" y="36474"/>
                    <a:pt x="42838" y="35742"/>
                  </a:cubicBezTo>
                  <a:cubicBezTo>
                    <a:pt x="44384" y="25830"/>
                    <a:pt x="38139" y="19704"/>
                    <a:pt x="38139" y="19704"/>
                  </a:cubicBezTo>
                  <a:cubicBezTo>
                    <a:pt x="37049" y="20973"/>
                    <a:pt x="35345" y="21330"/>
                    <a:pt x="35345" y="21330"/>
                  </a:cubicBezTo>
                  <a:cubicBezTo>
                    <a:pt x="36257" y="20042"/>
                    <a:pt x="36851" y="18100"/>
                    <a:pt x="36851" y="18100"/>
                  </a:cubicBezTo>
                  <a:cubicBezTo>
                    <a:pt x="33957" y="14254"/>
                    <a:pt x="29893" y="11974"/>
                    <a:pt x="29893" y="11974"/>
                  </a:cubicBezTo>
                  <a:cubicBezTo>
                    <a:pt x="28584" y="13639"/>
                    <a:pt x="26919" y="15145"/>
                    <a:pt x="26919" y="15145"/>
                  </a:cubicBezTo>
                  <a:cubicBezTo>
                    <a:pt x="27316" y="13421"/>
                    <a:pt x="27376" y="10527"/>
                    <a:pt x="27376" y="10527"/>
                  </a:cubicBezTo>
                  <a:cubicBezTo>
                    <a:pt x="25135" y="8802"/>
                    <a:pt x="19407" y="6682"/>
                    <a:pt x="19407" y="6682"/>
                  </a:cubicBezTo>
                  <a:cubicBezTo>
                    <a:pt x="18514" y="8228"/>
                    <a:pt x="16434" y="9853"/>
                    <a:pt x="16434" y="9853"/>
                  </a:cubicBezTo>
                  <a:cubicBezTo>
                    <a:pt x="16989" y="7771"/>
                    <a:pt x="17246" y="5392"/>
                    <a:pt x="17246" y="5392"/>
                  </a:cubicBezTo>
                  <a:cubicBezTo>
                    <a:pt x="17246" y="5392"/>
                    <a:pt x="12528" y="2538"/>
                    <a:pt x="8286" y="2221"/>
                  </a:cubicBezTo>
                  <a:cubicBezTo>
                    <a:pt x="4025" y="1924"/>
                    <a:pt x="0" y="1"/>
                    <a:pt x="0" y="1"/>
                  </a:cubicBezTo>
                  <a:close/>
                </a:path>
              </a:pathLst>
            </a:custGeom>
            <a:solidFill>
              <a:schemeClr val="dk1"/>
            </a:solidFill>
            <a:ln w="152400" cap="flat" cmpd="sng">
              <a:solidFill>
                <a:schemeClr val="lt2"/>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nvGrpSpPr>
            <p:cNvPr id="3040" name="Google Shape;3040;p30"/>
            <p:cNvGrpSpPr/>
            <p:nvPr/>
          </p:nvGrpSpPr>
          <p:grpSpPr>
            <a:xfrm>
              <a:off x="2402050" y="1895088"/>
              <a:ext cx="1156651" cy="1051648"/>
              <a:chOff x="3295800" y="1931075"/>
              <a:chExt cx="1156651" cy="1051648"/>
            </a:xfrm>
          </p:grpSpPr>
          <p:sp>
            <p:nvSpPr>
              <p:cNvPr id="3041" name="Google Shape;3041;p30"/>
              <p:cNvSpPr/>
              <p:nvPr/>
            </p:nvSpPr>
            <p:spPr>
              <a:xfrm>
                <a:off x="3295800" y="1931075"/>
                <a:ext cx="1111075" cy="930525"/>
              </a:xfrm>
              <a:custGeom>
                <a:avLst/>
                <a:gdLst/>
                <a:ahLst/>
                <a:cxnLst/>
                <a:rect l="l" t="t" r="r" b="b"/>
                <a:pathLst>
                  <a:path w="44443" h="37221" extrusionOk="0">
                    <a:moveTo>
                      <a:pt x="0" y="0"/>
                    </a:moveTo>
                    <a:lnTo>
                      <a:pt x="59" y="1726"/>
                    </a:lnTo>
                    <a:cubicBezTo>
                      <a:pt x="238" y="6661"/>
                      <a:pt x="555" y="11656"/>
                      <a:pt x="2141" y="16334"/>
                    </a:cubicBezTo>
                    <a:cubicBezTo>
                      <a:pt x="2141" y="16334"/>
                      <a:pt x="2944" y="16464"/>
                      <a:pt x="4064" y="16464"/>
                    </a:cubicBezTo>
                    <a:cubicBezTo>
                      <a:pt x="4905" y="16464"/>
                      <a:pt x="5924" y="16391"/>
                      <a:pt x="6918" y="16136"/>
                    </a:cubicBezTo>
                    <a:lnTo>
                      <a:pt x="6918" y="16136"/>
                    </a:lnTo>
                    <a:cubicBezTo>
                      <a:pt x="6918" y="16136"/>
                      <a:pt x="4718" y="17841"/>
                      <a:pt x="3191" y="18475"/>
                    </a:cubicBezTo>
                    <a:cubicBezTo>
                      <a:pt x="3191" y="18475"/>
                      <a:pt x="5590" y="22143"/>
                      <a:pt x="7671" y="24937"/>
                    </a:cubicBezTo>
                    <a:cubicBezTo>
                      <a:pt x="7671" y="24937"/>
                      <a:pt x="8603" y="24660"/>
                      <a:pt x="10427" y="23431"/>
                    </a:cubicBezTo>
                    <a:lnTo>
                      <a:pt x="10427" y="23431"/>
                    </a:lnTo>
                    <a:cubicBezTo>
                      <a:pt x="10427" y="23431"/>
                      <a:pt x="10248" y="24561"/>
                      <a:pt x="9396" y="26483"/>
                    </a:cubicBezTo>
                    <a:cubicBezTo>
                      <a:pt x="9396" y="26483"/>
                      <a:pt x="12409" y="29636"/>
                      <a:pt x="14807" y="31955"/>
                    </a:cubicBezTo>
                    <a:lnTo>
                      <a:pt x="17860" y="29655"/>
                    </a:lnTo>
                    <a:lnTo>
                      <a:pt x="17860" y="29655"/>
                    </a:lnTo>
                    <a:cubicBezTo>
                      <a:pt x="17860" y="29655"/>
                      <a:pt x="18137" y="31063"/>
                      <a:pt x="17384" y="33125"/>
                    </a:cubicBezTo>
                    <a:cubicBezTo>
                      <a:pt x="17384" y="33125"/>
                      <a:pt x="25178" y="37221"/>
                      <a:pt x="34337" y="37221"/>
                    </a:cubicBezTo>
                    <a:cubicBezTo>
                      <a:pt x="37099" y="37221"/>
                      <a:pt x="39984" y="36848"/>
                      <a:pt x="42817" y="35879"/>
                    </a:cubicBezTo>
                    <a:cubicBezTo>
                      <a:pt x="44443" y="25889"/>
                      <a:pt x="38139" y="19704"/>
                      <a:pt x="38139" y="19704"/>
                    </a:cubicBezTo>
                    <a:cubicBezTo>
                      <a:pt x="37048" y="20993"/>
                      <a:pt x="35343" y="21350"/>
                      <a:pt x="35343" y="21350"/>
                    </a:cubicBezTo>
                    <a:cubicBezTo>
                      <a:pt x="36255" y="20061"/>
                      <a:pt x="36850" y="18099"/>
                      <a:pt x="36850" y="18099"/>
                    </a:cubicBezTo>
                    <a:cubicBezTo>
                      <a:pt x="33956" y="14273"/>
                      <a:pt x="29893" y="11994"/>
                      <a:pt x="29893" y="11994"/>
                    </a:cubicBezTo>
                    <a:cubicBezTo>
                      <a:pt x="28585" y="13638"/>
                      <a:pt x="26920" y="15145"/>
                      <a:pt x="26920" y="15145"/>
                    </a:cubicBezTo>
                    <a:cubicBezTo>
                      <a:pt x="27316" y="13440"/>
                      <a:pt x="27375" y="10546"/>
                      <a:pt x="27375" y="10546"/>
                    </a:cubicBezTo>
                    <a:cubicBezTo>
                      <a:pt x="25136" y="8822"/>
                      <a:pt x="19406" y="6700"/>
                      <a:pt x="19406" y="6700"/>
                    </a:cubicBezTo>
                    <a:cubicBezTo>
                      <a:pt x="18515" y="8227"/>
                      <a:pt x="16433" y="9853"/>
                      <a:pt x="16433" y="9853"/>
                    </a:cubicBezTo>
                    <a:cubicBezTo>
                      <a:pt x="16988" y="7791"/>
                      <a:pt x="17246" y="5413"/>
                      <a:pt x="17246" y="5413"/>
                    </a:cubicBezTo>
                    <a:cubicBezTo>
                      <a:pt x="17246" y="5413"/>
                      <a:pt x="12528" y="2538"/>
                      <a:pt x="8286" y="2241"/>
                    </a:cubicBezTo>
                    <a:cubicBezTo>
                      <a:pt x="4024" y="1924"/>
                      <a:pt x="0" y="0"/>
                      <a:pt x="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42" name="Google Shape;3042;p30"/>
              <p:cNvSpPr/>
              <p:nvPr/>
            </p:nvSpPr>
            <p:spPr>
              <a:xfrm>
                <a:off x="3371377" y="2028475"/>
                <a:ext cx="989373" cy="786271"/>
              </a:xfrm>
              <a:custGeom>
                <a:avLst/>
                <a:gdLst/>
                <a:ahLst/>
                <a:cxnLst/>
                <a:rect l="l" t="t" r="r" b="b"/>
                <a:pathLst>
                  <a:path w="37494" h="29487" extrusionOk="0">
                    <a:moveTo>
                      <a:pt x="1" y="1"/>
                    </a:moveTo>
                    <a:lnTo>
                      <a:pt x="1" y="1"/>
                    </a:lnTo>
                    <a:cubicBezTo>
                      <a:pt x="9247" y="27141"/>
                      <a:pt x="30385" y="29486"/>
                      <a:pt x="36060" y="29486"/>
                    </a:cubicBezTo>
                    <a:cubicBezTo>
                      <a:pt x="36980" y="29486"/>
                      <a:pt x="37493" y="29425"/>
                      <a:pt x="37485" y="29397"/>
                    </a:cubicBezTo>
                    <a:cubicBezTo>
                      <a:pt x="30726" y="10348"/>
                      <a:pt x="1" y="1"/>
                      <a:pt x="1" y="1"/>
                    </a:cubicBezTo>
                    <a:close/>
                  </a:path>
                </a:pathLst>
              </a:custGeom>
              <a:solidFill>
                <a:srgbClr val="191919">
                  <a:alpha val="128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43" name="Google Shape;3043;p30"/>
              <p:cNvSpPr/>
              <p:nvPr/>
            </p:nvSpPr>
            <p:spPr>
              <a:xfrm>
                <a:off x="3601474" y="2047537"/>
                <a:ext cx="54905" cy="195530"/>
              </a:xfrm>
              <a:custGeom>
                <a:avLst/>
                <a:gdLst/>
                <a:ahLst/>
                <a:cxnLst/>
                <a:rect l="l" t="t" r="r" b="b"/>
                <a:pathLst>
                  <a:path w="2924" h="10413" extrusionOk="0">
                    <a:moveTo>
                      <a:pt x="2785" y="1"/>
                    </a:moveTo>
                    <a:cubicBezTo>
                      <a:pt x="2745" y="1"/>
                      <a:pt x="2708" y="20"/>
                      <a:pt x="2701" y="66"/>
                    </a:cubicBezTo>
                    <a:cubicBezTo>
                      <a:pt x="2205" y="2762"/>
                      <a:pt x="1551" y="5437"/>
                      <a:pt x="738" y="8054"/>
                    </a:cubicBezTo>
                    <a:cubicBezTo>
                      <a:pt x="521" y="8807"/>
                      <a:pt x="283" y="9541"/>
                      <a:pt x="24" y="10274"/>
                    </a:cubicBezTo>
                    <a:cubicBezTo>
                      <a:pt x="0" y="10358"/>
                      <a:pt x="63" y="10413"/>
                      <a:pt x="125" y="10413"/>
                    </a:cubicBezTo>
                    <a:cubicBezTo>
                      <a:pt x="166" y="10413"/>
                      <a:pt x="207" y="10389"/>
                      <a:pt x="222" y="10334"/>
                    </a:cubicBezTo>
                    <a:cubicBezTo>
                      <a:pt x="1115" y="7737"/>
                      <a:pt x="1848" y="5101"/>
                      <a:pt x="2443" y="2424"/>
                    </a:cubicBezTo>
                    <a:cubicBezTo>
                      <a:pt x="2622" y="1652"/>
                      <a:pt x="2760" y="898"/>
                      <a:pt x="2899" y="125"/>
                    </a:cubicBezTo>
                    <a:cubicBezTo>
                      <a:pt x="2924" y="51"/>
                      <a:pt x="2850" y="1"/>
                      <a:pt x="278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44" name="Google Shape;3044;p30"/>
              <p:cNvSpPr/>
              <p:nvPr/>
            </p:nvSpPr>
            <p:spPr>
              <a:xfrm>
                <a:off x="3566492" y="2035275"/>
                <a:ext cx="38813" cy="173917"/>
              </a:xfrm>
              <a:custGeom>
                <a:avLst/>
                <a:gdLst/>
                <a:ahLst/>
                <a:cxnLst/>
                <a:rect l="l" t="t" r="r" b="b"/>
                <a:pathLst>
                  <a:path w="2067" h="9262" extrusionOk="0">
                    <a:moveTo>
                      <a:pt x="1965" y="0"/>
                    </a:moveTo>
                    <a:cubicBezTo>
                      <a:pt x="1913" y="0"/>
                      <a:pt x="1858" y="35"/>
                      <a:pt x="1848" y="104"/>
                    </a:cubicBezTo>
                    <a:cubicBezTo>
                      <a:pt x="1630" y="2482"/>
                      <a:pt x="1213" y="4861"/>
                      <a:pt x="600" y="7181"/>
                    </a:cubicBezTo>
                    <a:cubicBezTo>
                      <a:pt x="420" y="7834"/>
                      <a:pt x="222" y="8489"/>
                      <a:pt x="24" y="9124"/>
                    </a:cubicBezTo>
                    <a:cubicBezTo>
                      <a:pt x="0" y="9207"/>
                      <a:pt x="63" y="9262"/>
                      <a:pt x="125" y="9262"/>
                    </a:cubicBezTo>
                    <a:cubicBezTo>
                      <a:pt x="166" y="9262"/>
                      <a:pt x="206" y="9238"/>
                      <a:pt x="222" y="9182"/>
                    </a:cubicBezTo>
                    <a:cubicBezTo>
                      <a:pt x="956" y="6883"/>
                      <a:pt x="1491" y="4504"/>
                      <a:pt x="1829" y="2107"/>
                    </a:cubicBezTo>
                    <a:cubicBezTo>
                      <a:pt x="1927" y="1433"/>
                      <a:pt x="1987" y="759"/>
                      <a:pt x="2066" y="104"/>
                    </a:cubicBezTo>
                    <a:cubicBezTo>
                      <a:pt x="2066" y="35"/>
                      <a:pt x="2017" y="0"/>
                      <a:pt x="196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45" name="Google Shape;3045;p30"/>
              <p:cNvSpPr/>
              <p:nvPr/>
            </p:nvSpPr>
            <p:spPr>
              <a:xfrm>
                <a:off x="3440775" y="2290111"/>
                <a:ext cx="216054" cy="20993"/>
              </a:xfrm>
              <a:custGeom>
                <a:avLst/>
                <a:gdLst/>
                <a:ahLst/>
                <a:cxnLst/>
                <a:rect l="l" t="t" r="r" b="b"/>
                <a:pathLst>
                  <a:path w="11506" h="1118" extrusionOk="0">
                    <a:moveTo>
                      <a:pt x="11373" y="1"/>
                    </a:moveTo>
                    <a:cubicBezTo>
                      <a:pt x="11362" y="1"/>
                      <a:pt x="11351" y="2"/>
                      <a:pt x="11338" y="6"/>
                    </a:cubicBezTo>
                    <a:cubicBezTo>
                      <a:pt x="8652" y="622"/>
                      <a:pt x="5895" y="921"/>
                      <a:pt x="3134" y="921"/>
                    </a:cubicBezTo>
                    <a:cubicBezTo>
                      <a:pt x="2962" y="921"/>
                      <a:pt x="2789" y="920"/>
                      <a:pt x="2616" y="918"/>
                    </a:cubicBezTo>
                    <a:cubicBezTo>
                      <a:pt x="1784" y="899"/>
                      <a:pt x="951" y="839"/>
                      <a:pt x="138" y="780"/>
                    </a:cubicBezTo>
                    <a:cubicBezTo>
                      <a:pt x="132" y="779"/>
                      <a:pt x="126" y="779"/>
                      <a:pt x="120" y="779"/>
                    </a:cubicBezTo>
                    <a:cubicBezTo>
                      <a:pt x="0" y="779"/>
                      <a:pt x="6" y="978"/>
                      <a:pt x="138" y="978"/>
                    </a:cubicBezTo>
                    <a:cubicBezTo>
                      <a:pt x="1197" y="1071"/>
                      <a:pt x="2259" y="1117"/>
                      <a:pt x="3320" y="1117"/>
                    </a:cubicBezTo>
                    <a:cubicBezTo>
                      <a:pt x="5199" y="1117"/>
                      <a:pt x="7078" y="972"/>
                      <a:pt x="8939" y="680"/>
                    </a:cubicBezTo>
                    <a:cubicBezTo>
                      <a:pt x="9772" y="542"/>
                      <a:pt x="10585" y="383"/>
                      <a:pt x="11397" y="204"/>
                    </a:cubicBezTo>
                    <a:cubicBezTo>
                      <a:pt x="11505" y="168"/>
                      <a:pt x="11482" y="1"/>
                      <a:pt x="1137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46" name="Google Shape;3046;p30"/>
              <p:cNvSpPr/>
              <p:nvPr/>
            </p:nvSpPr>
            <p:spPr>
              <a:xfrm>
                <a:off x="3437790" y="2269090"/>
                <a:ext cx="195324" cy="17163"/>
              </a:xfrm>
              <a:custGeom>
                <a:avLst/>
                <a:gdLst/>
                <a:ahLst/>
                <a:cxnLst/>
                <a:rect l="l" t="t" r="r" b="b"/>
                <a:pathLst>
                  <a:path w="10402" h="914" extrusionOk="0">
                    <a:moveTo>
                      <a:pt x="10244" y="1"/>
                    </a:moveTo>
                    <a:cubicBezTo>
                      <a:pt x="10239" y="1"/>
                      <a:pt x="10234" y="1"/>
                      <a:pt x="10229" y="2"/>
                    </a:cubicBezTo>
                    <a:cubicBezTo>
                      <a:pt x="7612" y="378"/>
                      <a:pt x="4996" y="597"/>
                      <a:pt x="2379" y="676"/>
                    </a:cubicBezTo>
                    <a:cubicBezTo>
                      <a:pt x="1626" y="695"/>
                      <a:pt x="891" y="716"/>
                      <a:pt x="138" y="716"/>
                    </a:cubicBezTo>
                    <a:cubicBezTo>
                      <a:pt x="0" y="716"/>
                      <a:pt x="0" y="914"/>
                      <a:pt x="138" y="914"/>
                    </a:cubicBezTo>
                    <a:cubicBezTo>
                      <a:pt x="2794" y="914"/>
                      <a:pt x="5451" y="774"/>
                      <a:pt x="8088" y="478"/>
                    </a:cubicBezTo>
                    <a:cubicBezTo>
                      <a:pt x="8821" y="398"/>
                      <a:pt x="9555" y="319"/>
                      <a:pt x="10287" y="219"/>
                    </a:cubicBezTo>
                    <a:cubicBezTo>
                      <a:pt x="10401" y="201"/>
                      <a:pt x="10353" y="1"/>
                      <a:pt x="1024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47" name="Google Shape;3047;p30"/>
              <p:cNvSpPr/>
              <p:nvPr/>
            </p:nvSpPr>
            <p:spPr>
              <a:xfrm>
                <a:off x="3423462" y="2177081"/>
                <a:ext cx="122636" cy="9783"/>
              </a:xfrm>
              <a:custGeom>
                <a:avLst/>
                <a:gdLst/>
                <a:ahLst/>
                <a:cxnLst/>
                <a:rect l="l" t="t" r="r" b="b"/>
                <a:pathLst>
                  <a:path w="6531" h="521" extrusionOk="0">
                    <a:moveTo>
                      <a:pt x="140" y="0"/>
                    </a:moveTo>
                    <a:cubicBezTo>
                      <a:pt x="41" y="0"/>
                      <a:pt x="1" y="186"/>
                      <a:pt x="129" y="203"/>
                    </a:cubicBezTo>
                    <a:cubicBezTo>
                      <a:pt x="1139" y="382"/>
                      <a:pt x="2170" y="462"/>
                      <a:pt x="3221" y="481"/>
                    </a:cubicBezTo>
                    <a:cubicBezTo>
                      <a:pt x="4271" y="501"/>
                      <a:pt x="5322" y="501"/>
                      <a:pt x="6393" y="520"/>
                    </a:cubicBezTo>
                    <a:cubicBezTo>
                      <a:pt x="6531" y="520"/>
                      <a:pt x="6531" y="303"/>
                      <a:pt x="6393" y="303"/>
                    </a:cubicBezTo>
                    <a:cubicBezTo>
                      <a:pt x="5341" y="303"/>
                      <a:pt x="4311" y="282"/>
                      <a:pt x="3261" y="263"/>
                    </a:cubicBezTo>
                    <a:cubicBezTo>
                      <a:pt x="2230" y="263"/>
                      <a:pt x="1199" y="184"/>
                      <a:pt x="169" y="5"/>
                    </a:cubicBezTo>
                    <a:cubicBezTo>
                      <a:pt x="159" y="2"/>
                      <a:pt x="149" y="0"/>
                      <a:pt x="14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48" name="Google Shape;3048;p30"/>
              <p:cNvSpPr/>
              <p:nvPr/>
            </p:nvSpPr>
            <p:spPr>
              <a:xfrm>
                <a:off x="3732945" y="2143563"/>
                <a:ext cx="30213" cy="211904"/>
              </a:xfrm>
              <a:custGeom>
                <a:avLst/>
                <a:gdLst/>
                <a:ahLst/>
                <a:cxnLst/>
                <a:rect l="l" t="t" r="r" b="b"/>
                <a:pathLst>
                  <a:path w="1609" h="11285" extrusionOk="0">
                    <a:moveTo>
                      <a:pt x="1507" y="1"/>
                    </a:moveTo>
                    <a:cubicBezTo>
                      <a:pt x="1455" y="1"/>
                      <a:pt x="1400" y="36"/>
                      <a:pt x="1400" y="105"/>
                    </a:cubicBezTo>
                    <a:cubicBezTo>
                      <a:pt x="1341" y="2999"/>
                      <a:pt x="1064" y="5894"/>
                      <a:pt x="528" y="8748"/>
                    </a:cubicBezTo>
                    <a:cubicBezTo>
                      <a:pt x="369" y="9541"/>
                      <a:pt x="210" y="10353"/>
                      <a:pt x="12" y="11146"/>
                    </a:cubicBezTo>
                    <a:cubicBezTo>
                      <a:pt x="1" y="11230"/>
                      <a:pt x="68" y="11285"/>
                      <a:pt x="132" y="11285"/>
                    </a:cubicBezTo>
                    <a:cubicBezTo>
                      <a:pt x="175" y="11285"/>
                      <a:pt x="215" y="11261"/>
                      <a:pt x="231" y="11206"/>
                    </a:cubicBezTo>
                    <a:cubicBezTo>
                      <a:pt x="884" y="8371"/>
                      <a:pt x="1321" y="5477"/>
                      <a:pt x="1500" y="2563"/>
                    </a:cubicBezTo>
                    <a:cubicBezTo>
                      <a:pt x="1558" y="1750"/>
                      <a:pt x="1598" y="938"/>
                      <a:pt x="1598" y="105"/>
                    </a:cubicBezTo>
                    <a:cubicBezTo>
                      <a:pt x="1608" y="36"/>
                      <a:pt x="1559" y="1"/>
                      <a:pt x="150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49" name="Google Shape;3049;p30"/>
              <p:cNvSpPr/>
              <p:nvPr/>
            </p:nvSpPr>
            <p:spPr>
              <a:xfrm>
                <a:off x="3759732" y="2141620"/>
                <a:ext cx="95146" cy="229668"/>
              </a:xfrm>
              <a:custGeom>
                <a:avLst/>
                <a:gdLst/>
                <a:ahLst/>
                <a:cxnLst/>
                <a:rect l="l" t="t" r="r" b="b"/>
                <a:pathLst>
                  <a:path w="5067" h="12231" extrusionOk="0">
                    <a:moveTo>
                      <a:pt x="4962" y="0"/>
                    </a:moveTo>
                    <a:cubicBezTo>
                      <a:pt x="4908" y="0"/>
                      <a:pt x="4848" y="35"/>
                      <a:pt x="4838" y="104"/>
                    </a:cubicBezTo>
                    <a:cubicBezTo>
                      <a:pt x="4719" y="1729"/>
                      <a:pt x="4164" y="3296"/>
                      <a:pt x="3511" y="4782"/>
                    </a:cubicBezTo>
                    <a:cubicBezTo>
                      <a:pt x="2837" y="6349"/>
                      <a:pt x="2083" y="7874"/>
                      <a:pt x="1330" y="9421"/>
                    </a:cubicBezTo>
                    <a:cubicBezTo>
                      <a:pt x="913" y="10313"/>
                      <a:pt x="477" y="11186"/>
                      <a:pt x="41" y="12077"/>
                    </a:cubicBezTo>
                    <a:cubicBezTo>
                      <a:pt x="1" y="12158"/>
                      <a:pt x="71" y="12230"/>
                      <a:pt x="138" y="12230"/>
                    </a:cubicBezTo>
                    <a:cubicBezTo>
                      <a:pt x="170" y="12230"/>
                      <a:pt x="201" y="12214"/>
                      <a:pt x="220" y="12177"/>
                    </a:cubicBezTo>
                    <a:cubicBezTo>
                      <a:pt x="1013" y="10591"/>
                      <a:pt x="1785" y="8984"/>
                      <a:pt x="2538" y="7380"/>
                    </a:cubicBezTo>
                    <a:cubicBezTo>
                      <a:pt x="3252" y="5892"/>
                      <a:pt x="3986" y="4386"/>
                      <a:pt x="4502" y="2800"/>
                    </a:cubicBezTo>
                    <a:cubicBezTo>
                      <a:pt x="4779" y="1928"/>
                      <a:pt x="4977" y="1016"/>
                      <a:pt x="5057" y="104"/>
                    </a:cubicBezTo>
                    <a:cubicBezTo>
                      <a:pt x="5066" y="35"/>
                      <a:pt x="5017" y="0"/>
                      <a:pt x="496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50" name="Google Shape;3050;p30"/>
              <p:cNvSpPr/>
              <p:nvPr/>
            </p:nvSpPr>
            <p:spPr>
              <a:xfrm>
                <a:off x="3790246" y="2166162"/>
                <a:ext cx="114637" cy="227396"/>
              </a:xfrm>
              <a:custGeom>
                <a:avLst/>
                <a:gdLst/>
                <a:ahLst/>
                <a:cxnLst/>
                <a:rect l="l" t="t" r="r" b="b"/>
                <a:pathLst>
                  <a:path w="6105" h="12110" extrusionOk="0">
                    <a:moveTo>
                      <a:pt x="5976" y="1"/>
                    </a:moveTo>
                    <a:cubicBezTo>
                      <a:pt x="5935" y="1"/>
                      <a:pt x="5892" y="20"/>
                      <a:pt x="5869" y="66"/>
                    </a:cubicBezTo>
                    <a:cubicBezTo>
                      <a:pt x="5176" y="1731"/>
                      <a:pt x="4462" y="3396"/>
                      <a:pt x="3749" y="5042"/>
                    </a:cubicBezTo>
                    <a:cubicBezTo>
                      <a:pt x="3392" y="5854"/>
                      <a:pt x="3015" y="6686"/>
                      <a:pt x="2639" y="7500"/>
                    </a:cubicBezTo>
                    <a:cubicBezTo>
                      <a:pt x="2301" y="8232"/>
                      <a:pt x="1965" y="8967"/>
                      <a:pt x="1587" y="9680"/>
                    </a:cubicBezTo>
                    <a:cubicBezTo>
                      <a:pt x="1151" y="10473"/>
                      <a:pt x="676" y="11246"/>
                      <a:pt x="62" y="11919"/>
                    </a:cubicBezTo>
                    <a:cubicBezTo>
                      <a:pt x="0" y="11997"/>
                      <a:pt x="70" y="12110"/>
                      <a:pt x="150" y="12110"/>
                    </a:cubicBezTo>
                    <a:cubicBezTo>
                      <a:pt x="174" y="12110"/>
                      <a:pt x="198" y="12100"/>
                      <a:pt x="220" y="12078"/>
                    </a:cubicBezTo>
                    <a:cubicBezTo>
                      <a:pt x="1291" y="10849"/>
                      <a:pt x="2023" y="9382"/>
                      <a:pt x="2678" y="7915"/>
                    </a:cubicBezTo>
                    <a:cubicBezTo>
                      <a:pt x="3432" y="6271"/>
                      <a:pt x="4164" y="4606"/>
                      <a:pt x="4878" y="2960"/>
                    </a:cubicBezTo>
                    <a:cubicBezTo>
                      <a:pt x="5274" y="2008"/>
                      <a:pt x="5671" y="1077"/>
                      <a:pt x="6067" y="126"/>
                    </a:cubicBezTo>
                    <a:cubicBezTo>
                      <a:pt x="6105" y="52"/>
                      <a:pt x="6043" y="1"/>
                      <a:pt x="597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51" name="Google Shape;3051;p30"/>
              <p:cNvSpPr/>
              <p:nvPr/>
            </p:nvSpPr>
            <p:spPr>
              <a:xfrm>
                <a:off x="3513614" y="2338651"/>
                <a:ext cx="203342" cy="114073"/>
              </a:xfrm>
              <a:custGeom>
                <a:avLst/>
                <a:gdLst/>
                <a:ahLst/>
                <a:cxnLst/>
                <a:rect l="l" t="t" r="r" b="b"/>
                <a:pathLst>
                  <a:path w="10829" h="6075" extrusionOk="0">
                    <a:moveTo>
                      <a:pt x="10667" y="0"/>
                    </a:moveTo>
                    <a:cubicBezTo>
                      <a:pt x="10649" y="0"/>
                      <a:pt x="10630" y="6"/>
                      <a:pt x="10610" y="19"/>
                    </a:cubicBezTo>
                    <a:cubicBezTo>
                      <a:pt x="7994" y="1703"/>
                      <a:pt x="5338" y="3388"/>
                      <a:pt x="2543" y="4776"/>
                    </a:cubicBezTo>
                    <a:cubicBezTo>
                      <a:pt x="1730" y="5152"/>
                      <a:pt x="937" y="5529"/>
                      <a:pt x="104" y="5865"/>
                    </a:cubicBezTo>
                    <a:cubicBezTo>
                      <a:pt x="1" y="5918"/>
                      <a:pt x="33" y="6075"/>
                      <a:pt x="122" y="6075"/>
                    </a:cubicBezTo>
                    <a:cubicBezTo>
                      <a:pt x="135" y="6075"/>
                      <a:pt x="149" y="6072"/>
                      <a:pt x="165" y="6064"/>
                    </a:cubicBezTo>
                    <a:cubicBezTo>
                      <a:pt x="3078" y="4874"/>
                      <a:pt x="5813" y="3289"/>
                      <a:pt x="8490" y="1623"/>
                    </a:cubicBezTo>
                    <a:cubicBezTo>
                      <a:pt x="9243" y="1148"/>
                      <a:pt x="9976" y="672"/>
                      <a:pt x="10729" y="196"/>
                    </a:cubicBezTo>
                    <a:cubicBezTo>
                      <a:pt x="10829" y="147"/>
                      <a:pt x="10762" y="0"/>
                      <a:pt x="1066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52" name="Google Shape;3052;p30"/>
              <p:cNvSpPr/>
              <p:nvPr/>
            </p:nvSpPr>
            <p:spPr>
              <a:xfrm>
                <a:off x="3609755" y="2415075"/>
                <a:ext cx="222269" cy="170331"/>
              </a:xfrm>
              <a:custGeom>
                <a:avLst/>
                <a:gdLst/>
                <a:ahLst/>
                <a:cxnLst/>
                <a:rect l="l" t="t" r="r" b="b"/>
                <a:pathLst>
                  <a:path w="11837" h="9071" extrusionOk="0">
                    <a:moveTo>
                      <a:pt x="11686" y="0"/>
                    </a:moveTo>
                    <a:cubicBezTo>
                      <a:pt x="11663" y="0"/>
                      <a:pt x="11638" y="10"/>
                      <a:pt x="11616" y="32"/>
                    </a:cubicBezTo>
                    <a:cubicBezTo>
                      <a:pt x="10427" y="1380"/>
                      <a:pt x="9000" y="2450"/>
                      <a:pt x="7552" y="3500"/>
                    </a:cubicBezTo>
                    <a:cubicBezTo>
                      <a:pt x="5966" y="4631"/>
                      <a:pt x="4401" y="5781"/>
                      <a:pt x="2815" y="6910"/>
                    </a:cubicBezTo>
                    <a:cubicBezTo>
                      <a:pt x="1903" y="7565"/>
                      <a:pt x="1010" y="8218"/>
                      <a:pt x="99" y="8873"/>
                    </a:cubicBezTo>
                    <a:cubicBezTo>
                      <a:pt x="1" y="8938"/>
                      <a:pt x="64" y="9071"/>
                      <a:pt x="146" y="9071"/>
                    </a:cubicBezTo>
                    <a:cubicBezTo>
                      <a:pt x="163" y="9071"/>
                      <a:pt x="181" y="9065"/>
                      <a:pt x="199" y="9051"/>
                    </a:cubicBezTo>
                    <a:cubicBezTo>
                      <a:pt x="1824" y="7882"/>
                      <a:pt x="3429" y="6732"/>
                      <a:pt x="5035" y="5562"/>
                    </a:cubicBezTo>
                    <a:cubicBezTo>
                      <a:pt x="6542" y="4472"/>
                      <a:pt x="8107" y="3421"/>
                      <a:pt x="9555" y="2252"/>
                    </a:cubicBezTo>
                    <a:cubicBezTo>
                      <a:pt x="10348" y="1618"/>
                      <a:pt x="11101" y="944"/>
                      <a:pt x="11775" y="191"/>
                    </a:cubicBezTo>
                    <a:cubicBezTo>
                      <a:pt x="11837" y="113"/>
                      <a:pt x="11766" y="0"/>
                      <a:pt x="1168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53" name="Google Shape;3053;p30"/>
              <p:cNvSpPr/>
              <p:nvPr/>
            </p:nvSpPr>
            <p:spPr>
              <a:xfrm>
                <a:off x="3687176" y="2432706"/>
                <a:ext cx="29406" cy="25857"/>
              </a:xfrm>
              <a:custGeom>
                <a:avLst/>
                <a:gdLst/>
                <a:ahLst/>
                <a:cxnLst/>
                <a:rect l="l" t="t" r="r" b="b"/>
                <a:pathLst>
                  <a:path w="1566" h="1377" extrusionOk="0">
                    <a:moveTo>
                      <a:pt x="1412" y="1"/>
                    </a:moveTo>
                    <a:cubicBezTo>
                      <a:pt x="1391" y="1"/>
                      <a:pt x="1369" y="8"/>
                      <a:pt x="1348" y="24"/>
                    </a:cubicBezTo>
                    <a:cubicBezTo>
                      <a:pt x="931" y="420"/>
                      <a:pt x="495" y="817"/>
                      <a:pt x="80" y="1194"/>
                    </a:cubicBezTo>
                    <a:cubicBezTo>
                      <a:pt x="0" y="1272"/>
                      <a:pt x="84" y="1376"/>
                      <a:pt x="172" y="1376"/>
                    </a:cubicBezTo>
                    <a:cubicBezTo>
                      <a:pt x="195" y="1376"/>
                      <a:pt x="218" y="1369"/>
                      <a:pt x="238" y="1353"/>
                    </a:cubicBezTo>
                    <a:cubicBezTo>
                      <a:pt x="654" y="956"/>
                      <a:pt x="1071" y="560"/>
                      <a:pt x="1486" y="183"/>
                    </a:cubicBezTo>
                    <a:cubicBezTo>
                      <a:pt x="1566" y="104"/>
                      <a:pt x="1494" y="1"/>
                      <a:pt x="141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54" name="Google Shape;3054;p30"/>
              <p:cNvSpPr/>
              <p:nvPr/>
            </p:nvSpPr>
            <p:spPr>
              <a:xfrm>
                <a:off x="3501540" y="2231404"/>
                <a:ext cx="27960" cy="10215"/>
              </a:xfrm>
              <a:custGeom>
                <a:avLst/>
                <a:gdLst/>
                <a:ahLst/>
                <a:cxnLst/>
                <a:rect l="l" t="t" r="r" b="b"/>
                <a:pathLst>
                  <a:path w="1489" h="544" extrusionOk="0">
                    <a:moveTo>
                      <a:pt x="1338" y="1"/>
                    </a:moveTo>
                    <a:cubicBezTo>
                      <a:pt x="1327" y="1"/>
                      <a:pt x="1315" y="3"/>
                      <a:pt x="1302" y="6"/>
                    </a:cubicBezTo>
                    <a:cubicBezTo>
                      <a:pt x="906" y="106"/>
                      <a:pt x="510" y="225"/>
                      <a:pt x="134" y="323"/>
                    </a:cubicBezTo>
                    <a:cubicBezTo>
                      <a:pt x="0" y="361"/>
                      <a:pt x="49" y="543"/>
                      <a:pt x="157" y="543"/>
                    </a:cubicBezTo>
                    <a:cubicBezTo>
                      <a:pt x="163" y="543"/>
                      <a:pt x="168" y="543"/>
                      <a:pt x="173" y="542"/>
                    </a:cubicBezTo>
                    <a:cubicBezTo>
                      <a:pt x="570" y="423"/>
                      <a:pt x="966" y="304"/>
                      <a:pt x="1363" y="204"/>
                    </a:cubicBezTo>
                    <a:cubicBezTo>
                      <a:pt x="1488" y="168"/>
                      <a:pt x="1451" y="1"/>
                      <a:pt x="133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55" name="Google Shape;3055;p30"/>
              <p:cNvSpPr/>
              <p:nvPr/>
            </p:nvSpPr>
            <p:spPr>
              <a:xfrm>
                <a:off x="3904189" y="2274038"/>
                <a:ext cx="152154" cy="193821"/>
              </a:xfrm>
              <a:custGeom>
                <a:avLst/>
                <a:gdLst/>
                <a:ahLst/>
                <a:cxnLst/>
                <a:rect l="l" t="t" r="r" b="b"/>
                <a:pathLst>
                  <a:path w="8103" h="10322" extrusionOk="0">
                    <a:moveTo>
                      <a:pt x="7958" y="0"/>
                    </a:moveTo>
                    <a:cubicBezTo>
                      <a:pt x="7926" y="0"/>
                      <a:pt x="7893" y="15"/>
                      <a:pt x="7870" y="50"/>
                    </a:cubicBezTo>
                    <a:cubicBezTo>
                      <a:pt x="6879" y="1477"/>
                      <a:pt x="5887" y="2905"/>
                      <a:pt x="4876" y="4332"/>
                    </a:cubicBezTo>
                    <a:cubicBezTo>
                      <a:pt x="4381" y="5045"/>
                      <a:pt x="3866" y="5738"/>
                      <a:pt x="3369" y="6452"/>
                    </a:cubicBezTo>
                    <a:cubicBezTo>
                      <a:pt x="2914" y="7086"/>
                      <a:pt x="2457" y="7702"/>
                      <a:pt x="1942" y="8315"/>
                    </a:cubicBezTo>
                    <a:cubicBezTo>
                      <a:pt x="1387" y="8989"/>
                      <a:pt x="773" y="9605"/>
                      <a:pt x="79" y="10160"/>
                    </a:cubicBezTo>
                    <a:cubicBezTo>
                      <a:pt x="1" y="10222"/>
                      <a:pt x="71" y="10321"/>
                      <a:pt x="162" y="10321"/>
                    </a:cubicBezTo>
                    <a:cubicBezTo>
                      <a:pt x="186" y="10321"/>
                      <a:pt x="212" y="10314"/>
                      <a:pt x="237" y="10298"/>
                    </a:cubicBezTo>
                    <a:cubicBezTo>
                      <a:pt x="1466" y="9346"/>
                      <a:pt x="2438" y="8098"/>
                      <a:pt x="3350" y="6829"/>
                    </a:cubicBezTo>
                    <a:cubicBezTo>
                      <a:pt x="4360" y="5442"/>
                      <a:pt x="5351" y="4015"/>
                      <a:pt x="6343" y="2606"/>
                    </a:cubicBezTo>
                    <a:cubicBezTo>
                      <a:pt x="6918" y="1794"/>
                      <a:pt x="7492" y="981"/>
                      <a:pt x="8047" y="148"/>
                    </a:cubicBezTo>
                    <a:cubicBezTo>
                      <a:pt x="8103" y="79"/>
                      <a:pt x="8032" y="0"/>
                      <a:pt x="795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56" name="Google Shape;3056;p30"/>
              <p:cNvSpPr/>
              <p:nvPr/>
            </p:nvSpPr>
            <p:spPr>
              <a:xfrm>
                <a:off x="3941016" y="2271563"/>
                <a:ext cx="155196" cy="218401"/>
              </a:xfrm>
              <a:custGeom>
                <a:avLst/>
                <a:gdLst/>
                <a:ahLst/>
                <a:cxnLst/>
                <a:rect l="l" t="t" r="r" b="b"/>
                <a:pathLst>
                  <a:path w="8265" h="11631" extrusionOk="0">
                    <a:moveTo>
                      <a:pt x="8128" y="0"/>
                    </a:moveTo>
                    <a:cubicBezTo>
                      <a:pt x="8096" y="0"/>
                      <a:pt x="8065" y="18"/>
                      <a:pt x="8046" y="62"/>
                    </a:cubicBezTo>
                    <a:cubicBezTo>
                      <a:pt x="7292" y="1708"/>
                      <a:pt x="6441" y="3313"/>
                      <a:pt x="5450" y="4840"/>
                    </a:cubicBezTo>
                    <a:cubicBezTo>
                      <a:pt x="4477" y="6366"/>
                      <a:pt x="3388" y="7833"/>
                      <a:pt x="2199" y="9201"/>
                    </a:cubicBezTo>
                    <a:cubicBezTo>
                      <a:pt x="1525" y="9974"/>
                      <a:pt x="811" y="10727"/>
                      <a:pt x="77" y="11440"/>
                    </a:cubicBezTo>
                    <a:cubicBezTo>
                      <a:pt x="1" y="11518"/>
                      <a:pt x="79" y="11631"/>
                      <a:pt x="164" y="11631"/>
                    </a:cubicBezTo>
                    <a:cubicBezTo>
                      <a:pt x="188" y="11631"/>
                      <a:pt x="213" y="11621"/>
                      <a:pt x="235" y="11599"/>
                    </a:cubicBezTo>
                    <a:cubicBezTo>
                      <a:pt x="1525" y="10330"/>
                      <a:pt x="2733" y="8963"/>
                      <a:pt x="3843" y="7497"/>
                    </a:cubicBezTo>
                    <a:cubicBezTo>
                      <a:pt x="4953" y="6049"/>
                      <a:pt x="5965" y="4523"/>
                      <a:pt x="6837" y="2917"/>
                    </a:cubicBezTo>
                    <a:cubicBezTo>
                      <a:pt x="7353" y="2025"/>
                      <a:pt x="7808" y="1093"/>
                      <a:pt x="8225" y="162"/>
                    </a:cubicBezTo>
                    <a:cubicBezTo>
                      <a:pt x="8265" y="81"/>
                      <a:pt x="8195" y="0"/>
                      <a:pt x="812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57" name="Google Shape;3057;p30"/>
              <p:cNvSpPr/>
              <p:nvPr/>
            </p:nvSpPr>
            <p:spPr>
              <a:xfrm>
                <a:off x="3783350" y="2479575"/>
                <a:ext cx="147758" cy="285641"/>
              </a:xfrm>
              <a:custGeom>
                <a:avLst/>
                <a:gdLst/>
                <a:ahLst/>
                <a:cxnLst/>
                <a:rect l="l" t="t" r="r" b="b"/>
                <a:pathLst>
                  <a:path w="8368" h="16163" extrusionOk="0">
                    <a:moveTo>
                      <a:pt x="8237" y="1"/>
                    </a:moveTo>
                    <a:cubicBezTo>
                      <a:pt x="8197" y="1"/>
                      <a:pt x="8159" y="20"/>
                      <a:pt x="8144" y="65"/>
                    </a:cubicBezTo>
                    <a:cubicBezTo>
                      <a:pt x="7291" y="2246"/>
                      <a:pt x="6360" y="4387"/>
                      <a:pt x="5348" y="6488"/>
                    </a:cubicBezTo>
                    <a:cubicBezTo>
                      <a:pt x="4357" y="8589"/>
                      <a:pt x="3268" y="10632"/>
                      <a:pt x="2098" y="12653"/>
                    </a:cubicBezTo>
                    <a:cubicBezTo>
                      <a:pt x="1444" y="13783"/>
                      <a:pt x="770" y="14913"/>
                      <a:pt x="57" y="16003"/>
                    </a:cubicBezTo>
                    <a:cubicBezTo>
                      <a:pt x="0" y="16087"/>
                      <a:pt x="85" y="16163"/>
                      <a:pt x="159" y="16163"/>
                    </a:cubicBezTo>
                    <a:cubicBezTo>
                      <a:pt x="189" y="16163"/>
                      <a:pt x="217" y="16150"/>
                      <a:pt x="234" y="16122"/>
                    </a:cubicBezTo>
                    <a:cubicBezTo>
                      <a:pt x="1503" y="14139"/>
                      <a:pt x="2692" y="12117"/>
                      <a:pt x="3783" y="10037"/>
                    </a:cubicBezTo>
                    <a:cubicBezTo>
                      <a:pt x="4893" y="7994"/>
                      <a:pt x="5904" y="5893"/>
                      <a:pt x="6836" y="3752"/>
                    </a:cubicBezTo>
                    <a:cubicBezTo>
                      <a:pt x="7370" y="2563"/>
                      <a:pt x="7867" y="1355"/>
                      <a:pt x="8343" y="126"/>
                    </a:cubicBezTo>
                    <a:cubicBezTo>
                      <a:pt x="8367" y="52"/>
                      <a:pt x="8300" y="1"/>
                      <a:pt x="823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58" name="Google Shape;3058;p30"/>
              <p:cNvSpPr/>
              <p:nvPr/>
            </p:nvSpPr>
            <p:spPr>
              <a:xfrm>
                <a:off x="3945993" y="2559020"/>
                <a:ext cx="95014" cy="238869"/>
              </a:xfrm>
              <a:custGeom>
                <a:avLst/>
                <a:gdLst/>
                <a:ahLst/>
                <a:cxnLst/>
                <a:rect l="l" t="t" r="r" b="b"/>
                <a:pathLst>
                  <a:path w="5060" h="12721" extrusionOk="0">
                    <a:moveTo>
                      <a:pt x="4930" y="0"/>
                    </a:moveTo>
                    <a:cubicBezTo>
                      <a:pt x="4887" y="0"/>
                      <a:pt x="4846" y="22"/>
                      <a:pt x="4838" y="71"/>
                    </a:cubicBezTo>
                    <a:cubicBezTo>
                      <a:pt x="4421" y="1755"/>
                      <a:pt x="3926" y="3420"/>
                      <a:pt x="3351" y="5066"/>
                    </a:cubicBezTo>
                    <a:cubicBezTo>
                      <a:pt x="2756" y="6711"/>
                      <a:pt x="2103" y="8336"/>
                      <a:pt x="1368" y="9922"/>
                    </a:cubicBezTo>
                    <a:cubicBezTo>
                      <a:pt x="953" y="10815"/>
                      <a:pt x="496" y="11687"/>
                      <a:pt x="41" y="12559"/>
                    </a:cubicBezTo>
                    <a:cubicBezTo>
                      <a:pt x="0" y="12640"/>
                      <a:pt x="69" y="12720"/>
                      <a:pt x="137" y="12720"/>
                    </a:cubicBezTo>
                    <a:cubicBezTo>
                      <a:pt x="168" y="12720"/>
                      <a:pt x="200" y="12702"/>
                      <a:pt x="219" y="12657"/>
                    </a:cubicBezTo>
                    <a:cubicBezTo>
                      <a:pt x="1051" y="11132"/>
                      <a:pt x="1804" y="9546"/>
                      <a:pt x="2459" y="7940"/>
                    </a:cubicBezTo>
                    <a:cubicBezTo>
                      <a:pt x="3133" y="6314"/>
                      <a:pt x="3728" y="4670"/>
                      <a:pt x="4243" y="3005"/>
                    </a:cubicBezTo>
                    <a:cubicBezTo>
                      <a:pt x="4540" y="2053"/>
                      <a:pt x="4799" y="1102"/>
                      <a:pt x="5036" y="129"/>
                    </a:cubicBezTo>
                    <a:cubicBezTo>
                      <a:pt x="5060" y="48"/>
                      <a:pt x="4992" y="0"/>
                      <a:pt x="493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59" name="Google Shape;3059;p30"/>
              <p:cNvSpPr/>
              <p:nvPr/>
            </p:nvSpPr>
            <p:spPr>
              <a:xfrm>
                <a:off x="4003675" y="2583852"/>
                <a:ext cx="76781" cy="209087"/>
              </a:xfrm>
              <a:custGeom>
                <a:avLst/>
                <a:gdLst/>
                <a:ahLst/>
                <a:cxnLst/>
                <a:rect l="l" t="t" r="r" b="b"/>
                <a:pathLst>
                  <a:path w="4089" h="11135" extrusionOk="0">
                    <a:moveTo>
                      <a:pt x="3956" y="1"/>
                    </a:moveTo>
                    <a:cubicBezTo>
                      <a:pt x="3914" y="1"/>
                      <a:pt x="3875" y="25"/>
                      <a:pt x="3867" y="80"/>
                    </a:cubicBezTo>
                    <a:cubicBezTo>
                      <a:pt x="3134" y="2993"/>
                      <a:pt x="2202" y="5848"/>
                      <a:pt x="1052" y="8623"/>
                    </a:cubicBezTo>
                    <a:cubicBezTo>
                      <a:pt x="735" y="9416"/>
                      <a:pt x="399" y="10190"/>
                      <a:pt x="42" y="10962"/>
                    </a:cubicBezTo>
                    <a:cubicBezTo>
                      <a:pt x="0" y="11058"/>
                      <a:pt x="72" y="11134"/>
                      <a:pt x="140" y="11134"/>
                    </a:cubicBezTo>
                    <a:cubicBezTo>
                      <a:pt x="171" y="11134"/>
                      <a:pt x="201" y="11118"/>
                      <a:pt x="219" y="11081"/>
                    </a:cubicBezTo>
                    <a:cubicBezTo>
                      <a:pt x="1488" y="8346"/>
                      <a:pt x="2558" y="5512"/>
                      <a:pt x="3391" y="2597"/>
                    </a:cubicBezTo>
                    <a:cubicBezTo>
                      <a:pt x="3629" y="1785"/>
                      <a:pt x="3867" y="952"/>
                      <a:pt x="4065" y="139"/>
                    </a:cubicBezTo>
                    <a:cubicBezTo>
                      <a:pt x="4089" y="56"/>
                      <a:pt x="4019" y="1"/>
                      <a:pt x="395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60" name="Google Shape;3060;p30"/>
              <p:cNvSpPr/>
              <p:nvPr/>
            </p:nvSpPr>
            <p:spPr>
              <a:xfrm>
                <a:off x="4063404" y="2614809"/>
                <a:ext cx="57872" cy="171701"/>
              </a:xfrm>
              <a:custGeom>
                <a:avLst/>
                <a:gdLst/>
                <a:ahLst/>
                <a:cxnLst/>
                <a:rect l="l" t="t" r="r" b="b"/>
                <a:pathLst>
                  <a:path w="3082" h="9144" extrusionOk="0">
                    <a:moveTo>
                      <a:pt x="2956" y="0"/>
                    </a:moveTo>
                    <a:cubicBezTo>
                      <a:pt x="2915" y="0"/>
                      <a:pt x="2875" y="24"/>
                      <a:pt x="2859" y="79"/>
                    </a:cubicBezTo>
                    <a:cubicBezTo>
                      <a:pt x="2344" y="2457"/>
                      <a:pt x="1651" y="4797"/>
                      <a:pt x="797" y="7096"/>
                    </a:cubicBezTo>
                    <a:cubicBezTo>
                      <a:pt x="540" y="7730"/>
                      <a:pt x="303" y="8385"/>
                      <a:pt x="25" y="9020"/>
                    </a:cubicBezTo>
                    <a:cubicBezTo>
                      <a:pt x="1" y="9093"/>
                      <a:pt x="67" y="9143"/>
                      <a:pt x="130" y="9143"/>
                    </a:cubicBezTo>
                    <a:cubicBezTo>
                      <a:pt x="170" y="9143"/>
                      <a:pt x="208" y="9124"/>
                      <a:pt x="223" y="9078"/>
                    </a:cubicBezTo>
                    <a:cubicBezTo>
                      <a:pt x="1175" y="6818"/>
                      <a:pt x="1968" y="4500"/>
                      <a:pt x="2581" y="2140"/>
                    </a:cubicBezTo>
                    <a:cubicBezTo>
                      <a:pt x="2761" y="1487"/>
                      <a:pt x="2919" y="813"/>
                      <a:pt x="3057" y="139"/>
                    </a:cubicBezTo>
                    <a:cubicBezTo>
                      <a:pt x="3081" y="55"/>
                      <a:pt x="3018" y="0"/>
                      <a:pt x="295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61" name="Google Shape;3061;p30"/>
              <p:cNvSpPr/>
              <p:nvPr/>
            </p:nvSpPr>
            <p:spPr>
              <a:xfrm>
                <a:off x="4132776" y="2657845"/>
                <a:ext cx="40146" cy="158707"/>
              </a:xfrm>
              <a:custGeom>
                <a:avLst/>
                <a:gdLst/>
                <a:ahLst/>
                <a:cxnLst/>
                <a:rect l="l" t="t" r="r" b="b"/>
                <a:pathLst>
                  <a:path w="2138" h="8452" extrusionOk="0">
                    <a:moveTo>
                      <a:pt x="2014" y="1"/>
                    </a:moveTo>
                    <a:cubicBezTo>
                      <a:pt x="1973" y="1"/>
                      <a:pt x="1936" y="24"/>
                      <a:pt x="1928" y="81"/>
                    </a:cubicBezTo>
                    <a:cubicBezTo>
                      <a:pt x="1590" y="2261"/>
                      <a:pt x="1135" y="4402"/>
                      <a:pt x="559" y="6543"/>
                    </a:cubicBezTo>
                    <a:cubicBezTo>
                      <a:pt x="382" y="7138"/>
                      <a:pt x="223" y="7732"/>
                      <a:pt x="25" y="8327"/>
                    </a:cubicBezTo>
                    <a:cubicBezTo>
                      <a:pt x="0" y="8401"/>
                      <a:pt x="74" y="8452"/>
                      <a:pt x="144" y="8452"/>
                    </a:cubicBezTo>
                    <a:cubicBezTo>
                      <a:pt x="186" y="8452"/>
                      <a:pt x="227" y="8433"/>
                      <a:pt x="242" y="8387"/>
                    </a:cubicBezTo>
                    <a:cubicBezTo>
                      <a:pt x="877" y="6265"/>
                      <a:pt x="1413" y="4125"/>
                      <a:pt x="1809" y="1965"/>
                    </a:cubicBezTo>
                    <a:cubicBezTo>
                      <a:pt x="1928" y="1349"/>
                      <a:pt x="2026" y="736"/>
                      <a:pt x="2126" y="120"/>
                    </a:cubicBezTo>
                    <a:cubicBezTo>
                      <a:pt x="2137" y="50"/>
                      <a:pt x="2073" y="1"/>
                      <a:pt x="201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62" name="Google Shape;3062;p30"/>
              <p:cNvSpPr/>
              <p:nvPr/>
            </p:nvSpPr>
            <p:spPr>
              <a:xfrm>
                <a:off x="4055912" y="2469923"/>
                <a:ext cx="183644" cy="101812"/>
              </a:xfrm>
              <a:custGeom>
                <a:avLst/>
                <a:gdLst/>
                <a:ahLst/>
                <a:cxnLst/>
                <a:rect l="l" t="t" r="r" b="b"/>
                <a:pathLst>
                  <a:path w="9780" h="5422" extrusionOk="0">
                    <a:moveTo>
                      <a:pt x="9616" y="1"/>
                    </a:moveTo>
                    <a:cubicBezTo>
                      <a:pt x="9592" y="1"/>
                      <a:pt x="9567" y="8"/>
                      <a:pt x="9542" y="24"/>
                    </a:cubicBezTo>
                    <a:cubicBezTo>
                      <a:pt x="7402" y="1869"/>
                      <a:pt x="4963" y="3354"/>
                      <a:pt x="2346" y="4425"/>
                    </a:cubicBezTo>
                    <a:cubicBezTo>
                      <a:pt x="1613" y="4723"/>
                      <a:pt x="879" y="4980"/>
                      <a:pt x="126" y="5218"/>
                    </a:cubicBezTo>
                    <a:cubicBezTo>
                      <a:pt x="0" y="5254"/>
                      <a:pt x="38" y="5421"/>
                      <a:pt x="135" y="5421"/>
                    </a:cubicBezTo>
                    <a:cubicBezTo>
                      <a:pt x="145" y="5421"/>
                      <a:pt x="155" y="5420"/>
                      <a:pt x="166" y="5416"/>
                    </a:cubicBezTo>
                    <a:cubicBezTo>
                      <a:pt x="2901" y="4583"/>
                      <a:pt x="5478" y="3296"/>
                      <a:pt x="7798" y="1650"/>
                    </a:cubicBezTo>
                    <a:cubicBezTo>
                      <a:pt x="8451" y="1195"/>
                      <a:pt x="9086" y="698"/>
                      <a:pt x="9701" y="183"/>
                    </a:cubicBezTo>
                    <a:cubicBezTo>
                      <a:pt x="9779" y="105"/>
                      <a:pt x="9708" y="1"/>
                      <a:pt x="961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63" name="Google Shape;3063;p30"/>
              <p:cNvSpPr/>
              <p:nvPr/>
            </p:nvSpPr>
            <p:spPr>
              <a:xfrm>
                <a:off x="4142233" y="2551999"/>
                <a:ext cx="137526" cy="83748"/>
              </a:xfrm>
              <a:custGeom>
                <a:avLst/>
                <a:gdLst/>
                <a:ahLst/>
                <a:cxnLst/>
                <a:rect l="l" t="t" r="r" b="b"/>
                <a:pathLst>
                  <a:path w="7324" h="4460" extrusionOk="0">
                    <a:moveTo>
                      <a:pt x="7181" y="0"/>
                    </a:moveTo>
                    <a:cubicBezTo>
                      <a:pt x="7156" y="0"/>
                      <a:pt x="7130" y="11"/>
                      <a:pt x="7105" y="35"/>
                    </a:cubicBezTo>
                    <a:cubicBezTo>
                      <a:pt x="6352" y="847"/>
                      <a:pt x="5580" y="1640"/>
                      <a:pt x="4628" y="2255"/>
                    </a:cubicBezTo>
                    <a:cubicBezTo>
                      <a:pt x="3756" y="2829"/>
                      <a:pt x="2784" y="3265"/>
                      <a:pt x="1793" y="3643"/>
                    </a:cubicBezTo>
                    <a:cubicBezTo>
                      <a:pt x="1238" y="3860"/>
                      <a:pt x="683" y="4058"/>
                      <a:pt x="109" y="4256"/>
                    </a:cubicBezTo>
                    <a:cubicBezTo>
                      <a:pt x="1" y="4292"/>
                      <a:pt x="24" y="4460"/>
                      <a:pt x="133" y="4460"/>
                    </a:cubicBezTo>
                    <a:cubicBezTo>
                      <a:pt x="143" y="4460"/>
                      <a:pt x="155" y="4458"/>
                      <a:pt x="167" y="4454"/>
                    </a:cubicBezTo>
                    <a:cubicBezTo>
                      <a:pt x="2189" y="3741"/>
                      <a:pt x="4251" y="3008"/>
                      <a:pt x="5876" y="1560"/>
                    </a:cubicBezTo>
                    <a:cubicBezTo>
                      <a:pt x="6352" y="1124"/>
                      <a:pt x="6809" y="649"/>
                      <a:pt x="7264" y="173"/>
                    </a:cubicBezTo>
                    <a:cubicBezTo>
                      <a:pt x="7324" y="98"/>
                      <a:pt x="7260" y="0"/>
                      <a:pt x="718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64" name="Google Shape;3064;p30"/>
              <p:cNvSpPr/>
              <p:nvPr/>
            </p:nvSpPr>
            <p:spPr>
              <a:xfrm>
                <a:off x="4156917" y="2551454"/>
                <a:ext cx="34982" cy="25012"/>
              </a:xfrm>
              <a:custGeom>
                <a:avLst/>
                <a:gdLst/>
                <a:ahLst/>
                <a:cxnLst/>
                <a:rect l="l" t="t" r="r" b="b"/>
                <a:pathLst>
                  <a:path w="1863" h="1332" extrusionOk="0">
                    <a:moveTo>
                      <a:pt x="1701" y="0"/>
                    </a:moveTo>
                    <a:cubicBezTo>
                      <a:pt x="1677" y="0"/>
                      <a:pt x="1651" y="7"/>
                      <a:pt x="1626" y="24"/>
                    </a:cubicBezTo>
                    <a:cubicBezTo>
                      <a:pt x="1130" y="421"/>
                      <a:pt x="614" y="796"/>
                      <a:pt x="99" y="1134"/>
                    </a:cubicBezTo>
                    <a:cubicBezTo>
                      <a:pt x="1" y="1200"/>
                      <a:pt x="52" y="1332"/>
                      <a:pt x="139" y="1332"/>
                    </a:cubicBezTo>
                    <a:cubicBezTo>
                      <a:pt x="158" y="1332"/>
                      <a:pt x="178" y="1326"/>
                      <a:pt x="199" y="1312"/>
                    </a:cubicBezTo>
                    <a:cubicBezTo>
                      <a:pt x="754" y="955"/>
                      <a:pt x="1269" y="579"/>
                      <a:pt x="1785" y="162"/>
                    </a:cubicBezTo>
                    <a:cubicBezTo>
                      <a:pt x="1862" y="100"/>
                      <a:pt x="1793" y="0"/>
                      <a:pt x="170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65" name="Google Shape;3065;p30"/>
              <p:cNvSpPr/>
              <p:nvPr/>
            </p:nvSpPr>
            <p:spPr>
              <a:xfrm>
                <a:off x="4044120" y="2449137"/>
                <a:ext cx="22045" cy="26795"/>
              </a:xfrm>
              <a:custGeom>
                <a:avLst/>
                <a:gdLst/>
                <a:ahLst/>
                <a:cxnLst/>
                <a:rect l="l" t="t" r="r" b="b"/>
                <a:pathLst>
                  <a:path w="1174" h="1427" extrusionOk="0">
                    <a:moveTo>
                      <a:pt x="1018" y="1"/>
                    </a:moveTo>
                    <a:cubicBezTo>
                      <a:pt x="987" y="1"/>
                      <a:pt x="956" y="13"/>
                      <a:pt x="933" y="42"/>
                    </a:cubicBezTo>
                    <a:cubicBezTo>
                      <a:pt x="675" y="457"/>
                      <a:pt x="378" y="874"/>
                      <a:pt x="40" y="1250"/>
                    </a:cubicBezTo>
                    <a:cubicBezTo>
                      <a:pt x="1" y="1290"/>
                      <a:pt x="1" y="1350"/>
                      <a:pt x="40" y="1390"/>
                    </a:cubicBezTo>
                    <a:cubicBezTo>
                      <a:pt x="62" y="1411"/>
                      <a:pt x="96" y="1427"/>
                      <a:pt x="128" y="1427"/>
                    </a:cubicBezTo>
                    <a:cubicBezTo>
                      <a:pt x="155" y="1427"/>
                      <a:pt x="181" y="1416"/>
                      <a:pt x="199" y="1390"/>
                    </a:cubicBezTo>
                    <a:cubicBezTo>
                      <a:pt x="537" y="993"/>
                      <a:pt x="833" y="576"/>
                      <a:pt x="1131" y="161"/>
                    </a:cubicBezTo>
                    <a:cubicBezTo>
                      <a:pt x="1173" y="76"/>
                      <a:pt x="1095" y="1"/>
                      <a:pt x="101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66" name="Google Shape;3066;p30"/>
              <p:cNvSpPr/>
              <p:nvPr/>
            </p:nvSpPr>
            <p:spPr>
              <a:xfrm>
                <a:off x="3950682" y="2584071"/>
                <a:ext cx="23566" cy="55563"/>
              </a:xfrm>
              <a:custGeom>
                <a:avLst/>
                <a:gdLst/>
                <a:ahLst/>
                <a:cxnLst/>
                <a:rect l="l" t="t" r="r" b="b"/>
                <a:pathLst>
                  <a:path w="1255" h="2959" extrusionOk="0">
                    <a:moveTo>
                      <a:pt x="1124" y="1"/>
                    </a:moveTo>
                    <a:cubicBezTo>
                      <a:pt x="1081" y="1"/>
                      <a:pt x="1040" y="23"/>
                      <a:pt x="1033" y="71"/>
                    </a:cubicBezTo>
                    <a:cubicBezTo>
                      <a:pt x="774" y="1002"/>
                      <a:pt x="457" y="1914"/>
                      <a:pt x="42" y="2807"/>
                    </a:cubicBezTo>
                    <a:cubicBezTo>
                      <a:pt x="1" y="2888"/>
                      <a:pt x="79" y="2959"/>
                      <a:pt x="146" y="2959"/>
                    </a:cubicBezTo>
                    <a:cubicBezTo>
                      <a:pt x="178" y="2959"/>
                      <a:pt x="207" y="2943"/>
                      <a:pt x="219" y="2905"/>
                    </a:cubicBezTo>
                    <a:cubicBezTo>
                      <a:pt x="636" y="2014"/>
                      <a:pt x="972" y="1081"/>
                      <a:pt x="1231" y="130"/>
                    </a:cubicBezTo>
                    <a:cubicBezTo>
                      <a:pt x="1254" y="48"/>
                      <a:pt x="1187" y="1"/>
                      <a:pt x="112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67" name="Google Shape;3067;p30"/>
              <p:cNvSpPr/>
              <p:nvPr/>
            </p:nvSpPr>
            <p:spPr>
              <a:xfrm>
                <a:off x="3905653" y="2374140"/>
                <a:ext cx="21275" cy="27565"/>
              </a:xfrm>
              <a:custGeom>
                <a:avLst/>
                <a:gdLst/>
                <a:ahLst/>
                <a:cxnLst/>
                <a:rect l="l" t="t" r="r" b="b"/>
                <a:pathLst>
                  <a:path w="1133" h="1468" extrusionOk="0">
                    <a:moveTo>
                      <a:pt x="982" y="1"/>
                    </a:moveTo>
                    <a:cubicBezTo>
                      <a:pt x="949" y="1"/>
                      <a:pt x="917" y="15"/>
                      <a:pt x="893" y="51"/>
                    </a:cubicBezTo>
                    <a:cubicBezTo>
                      <a:pt x="635" y="487"/>
                      <a:pt x="357" y="904"/>
                      <a:pt x="61" y="1300"/>
                    </a:cubicBezTo>
                    <a:cubicBezTo>
                      <a:pt x="21" y="1340"/>
                      <a:pt x="1" y="1399"/>
                      <a:pt x="61" y="1438"/>
                    </a:cubicBezTo>
                    <a:cubicBezTo>
                      <a:pt x="70" y="1458"/>
                      <a:pt x="95" y="1468"/>
                      <a:pt x="122" y="1468"/>
                    </a:cubicBezTo>
                    <a:cubicBezTo>
                      <a:pt x="149" y="1468"/>
                      <a:pt x="179" y="1458"/>
                      <a:pt x="199" y="1438"/>
                    </a:cubicBezTo>
                    <a:cubicBezTo>
                      <a:pt x="516" y="1023"/>
                      <a:pt x="814" y="606"/>
                      <a:pt x="1092" y="150"/>
                    </a:cubicBezTo>
                    <a:cubicBezTo>
                      <a:pt x="1133" y="80"/>
                      <a:pt x="1058" y="1"/>
                      <a:pt x="98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68" name="Google Shape;3068;p30"/>
              <p:cNvSpPr/>
              <p:nvPr/>
            </p:nvSpPr>
            <p:spPr>
              <a:xfrm>
                <a:off x="3463074" y="2088525"/>
                <a:ext cx="989377" cy="894198"/>
              </a:xfrm>
              <a:custGeom>
                <a:avLst/>
                <a:gdLst/>
                <a:ahLst/>
                <a:cxnLst/>
                <a:rect l="l" t="t" r="r" b="b"/>
                <a:pathLst>
                  <a:path w="47220" h="41873" extrusionOk="0">
                    <a:moveTo>
                      <a:pt x="140" y="0"/>
                    </a:moveTo>
                    <a:cubicBezTo>
                      <a:pt x="63" y="0"/>
                      <a:pt x="1" y="108"/>
                      <a:pt x="60" y="182"/>
                    </a:cubicBezTo>
                    <a:cubicBezTo>
                      <a:pt x="2499" y="3314"/>
                      <a:pt x="5174" y="6288"/>
                      <a:pt x="8068" y="9003"/>
                    </a:cubicBezTo>
                    <a:cubicBezTo>
                      <a:pt x="10962" y="11699"/>
                      <a:pt x="14075" y="14157"/>
                      <a:pt x="17406" y="16297"/>
                    </a:cubicBezTo>
                    <a:cubicBezTo>
                      <a:pt x="21132" y="18697"/>
                      <a:pt x="24899" y="21076"/>
                      <a:pt x="28546" y="23613"/>
                    </a:cubicBezTo>
                    <a:cubicBezTo>
                      <a:pt x="31935" y="25992"/>
                      <a:pt x="35286" y="28450"/>
                      <a:pt x="38378" y="31185"/>
                    </a:cubicBezTo>
                    <a:cubicBezTo>
                      <a:pt x="39904" y="32533"/>
                      <a:pt x="41370" y="33940"/>
                      <a:pt x="42718" y="35467"/>
                    </a:cubicBezTo>
                    <a:cubicBezTo>
                      <a:pt x="44066" y="37013"/>
                      <a:pt x="45375" y="38638"/>
                      <a:pt x="46347" y="40462"/>
                    </a:cubicBezTo>
                    <a:cubicBezTo>
                      <a:pt x="46585" y="40898"/>
                      <a:pt x="46802" y="41353"/>
                      <a:pt x="47000" y="41810"/>
                    </a:cubicBezTo>
                    <a:cubicBezTo>
                      <a:pt x="47019" y="41854"/>
                      <a:pt x="47051" y="41872"/>
                      <a:pt x="47082" y="41872"/>
                    </a:cubicBezTo>
                    <a:cubicBezTo>
                      <a:pt x="47150" y="41872"/>
                      <a:pt x="47219" y="41791"/>
                      <a:pt x="47179" y="41710"/>
                    </a:cubicBezTo>
                    <a:cubicBezTo>
                      <a:pt x="46386" y="39828"/>
                      <a:pt x="45197" y="38123"/>
                      <a:pt x="43908" y="36537"/>
                    </a:cubicBezTo>
                    <a:cubicBezTo>
                      <a:pt x="42620" y="34991"/>
                      <a:pt x="41232" y="33524"/>
                      <a:pt x="39766" y="32156"/>
                    </a:cubicBezTo>
                    <a:cubicBezTo>
                      <a:pt x="36792" y="29361"/>
                      <a:pt x="33521" y="26903"/>
                      <a:pt x="30211" y="24544"/>
                    </a:cubicBezTo>
                    <a:cubicBezTo>
                      <a:pt x="26583" y="21948"/>
                      <a:pt x="22837" y="19509"/>
                      <a:pt x="19071" y="17111"/>
                    </a:cubicBezTo>
                    <a:cubicBezTo>
                      <a:pt x="17345" y="16001"/>
                      <a:pt x="15621" y="14891"/>
                      <a:pt x="13975" y="13662"/>
                    </a:cubicBezTo>
                    <a:cubicBezTo>
                      <a:pt x="12350" y="12472"/>
                      <a:pt x="10785" y="11183"/>
                      <a:pt x="9297" y="9835"/>
                    </a:cubicBezTo>
                    <a:cubicBezTo>
                      <a:pt x="6344" y="7179"/>
                      <a:pt x="3609" y="4266"/>
                      <a:pt x="1111" y="1173"/>
                    </a:cubicBezTo>
                    <a:lnTo>
                      <a:pt x="218" y="43"/>
                    </a:lnTo>
                    <a:cubicBezTo>
                      <a:pt x="194" y="13"/>
                      <a:pt x="166" y="0"/>
                      <a:pt x="14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69" name="Google Shape;3069;p30"/>
              <p:cNvSpPr/>
              <p:nvPr/>
            </p:nvSpPr>
            <p:spPr>
              <a:xfrm>
                <a:off x="3839734" y="2196637"/>
                <a:ext cx="114637" cy="227396"/>
              </a:xfrm>
              <a:custGeom>
                <a:avLst/>
                <a:gdLst/>
                <a:ahLst/>
                <a:cxnLst/>
                <a:rect l="l" t="t" r="r" b="b"/>
                <a:pathLst>
                  <a:path w="6105" h="12110" extrusionOk="0">
                    <a:moveTo>
                      <a:pt x="5976" y="1"/>
                    </a:moveTo>
                    <a:cubicBezTo>
                      <a:pt x="5935" y="1"/>
                      <a:pt x="5892" y="20"/>
                      <a:pt x="5869" y="66"/>
                    </a:cubicBezTo>
                    <a:cubicBezTo>
                      <a:pt x="5176" y="1731"/>
                      <a:pt x="4462" y="3396"/>
                      <a:pt x="3749" y="5042"/>
                    </a:cubicBezTo>
                    <a:cubicBezTo>
                      <a:pt x="3392" y="5854"/>
                      <a:pt x="3015" y="6686"/>
                      <a:pt x="2639" y="7500"/>
                    </a:cubicBezTo>
                    <a:cubicBezTo>
                      <a:pt x="2301" y="8232"/>
                      <a:pt x="1965" y="8967"/>
                      <a:pt x="1587" y="9680"/>
                    </a:cubicBezTo>
                    <a:cubicBezTo>
                      <a:pt x="1151" y="10473"/>
                      <a:pt x="676" y="11246"/>
                      <a:pt x="62" y="11919"/>
                    </a:cubicBezTo>
                    <a:cubicBezTo>
                      <a:pt x="0" y="11997"/>
                      <a:pt x="70" y="12110"/>
                      <a:pt x="150" y="12110"/>
                    </a:cubicBezTo>
                    <a:cubicBezTo>
                      <a:pt x="174" y="12110"/>
                      <a:pt x="198" y="12100"/>
                      <a:pt x="220" y="12078"/>
                    </a:cubicBezTo>
                    <a:cubicBezTo>
                      <a:pt x="1291" y="10849"/>
                      <a:pt x="2023" y="9382"/>
                      <a:pt x="2678" y="7915"/>
                    </a:cubicBezTo>
                    <a:cubicBezTo>
                      <a:pt x="3432" y="6271"/>
                      <a:pt x="4164" y="4606"/>
                      <a:pt x="4878" y="2960"/>
                    </a:cubicBezTo>
                    <a:cubicBezTo>
                      <a:pt x="5274" y="2008"/>
                      <a:pt x="5671" y="1077"/>
                      <a:pt x="6067" y="126"/>
                    </a:cubicBezTo>
                    <a:cubicBezTo>
                      <a:pt x="6105" y="52"/>
                      <a:pt x="6043" y="1"/>
                      <a:pt x="597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70" name="Google Shape;3070;p30"/>
              <p:cNvSpPr/>
              <p:nvPr/>
            </p:nvSpPr>
            <p:spPr>
              <a:xfrm>
                <a:off x="3661393" y="2451100"/>
                <a:ext cx="222269" cy="170331"/>
              </a:xfrm>
              <a:custGeom>
                <a:avLst/>
                <a:gdLst/>
                <a:ahLst/>
                <a:cxnLst/>
                <a:rect l="l" t="t" r="r" b="b"/>
                <a:pathLst>
                  <a:path w="11837" h="9071" extrusionOk="0">
                    <a:moveTo>
                      <a:pt x="11686" y="0"/>
                    </a:moveTo>
                    <a:cubicBezTo>
                      <a:pt x="11663" y="0"/>
                      <a:pt x="11638" y="10"/>
                      <a:pt x="11616" y="32"/>
                    </a:cubicBezTo>
                    <a:cubicBezTo>
                      <a:pt x="10427" y="1380"/>
                      <a:pt x="9000" y="2450"/>
                      <a:pt x="7552" y="3500"/>
                    </a:cubicBezTo>
                    <a:cubicBezTo>
                      <a:pt x="5966" y="4631"/>
                      <a:pt x="4401" y="5781"/>
                      <a:pt x="2815" y="6910"/>
                    </a:cubicBezTo>
                    <a:cubicBezTo>
                      <a:pt x="1903" y="7565"/>
                      <a:pt x="1010" y="8218"/>
                      <a:pt x="99" y="8873"/>
                    </a:cubicBezTo>
                    <a:cubicBezTo>
                      <a:pt x="1" y="8938"/>
                      <a:pt x="64" y="9071"/>
                      <a:pt x="146" y="9071"/>
                    </a:cubicBezTo>
                    <a:cubicBezTo>
                      <a:pt x="163" y="9071"/>
                      <a:pt x="181" y="9065"/>
                      <a:pt x="199" y="9051"/>
                    </a:cubicBezTo>
                    <a:cubicBezTo>
                      <a:pt x="1824" y="7882"/>
                      <a:pt x="3429" y="6732"/>
                      <a:pt x="5035" y="5562"/>
                    </a:cubicBezTo>
                    <a:cubicBezTo>
                      <a:pt x="6542" y="4472"/>
                      <a:pt x="8107" y="3421"/>
                      <a:pt x="9555" y="2252"/>
                    </a:cubicBezTo>
                    <a:cubicBezTo>
                      <a:pt x="10348" y="1618"/>
                      <a:pt x="11101" y="944"/>
                      <a:pt x="11775" y="191"/>
                    </a:cubicBezTo>
                    <a:cubicBezTo>
                      <a:pt x="11837" y="113"/>
                      <a:pt x="11766" y="0"/>
                      <a:pt x="1168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grpSp>
        <p:nvGrpSpPr>
          <p:cNvPr id="3071" name="Google Shape;3071;p30"/>
          <p:cNvGrpSpPr/>
          <p:nvPr/>
        </p:nvGrpSpPr>
        <p:grpSpPr>
          <a:xfrm rot="-6979994">
            <a:off x="9953778" y="-197385"/>
            <a:ext cx="1879697" cy="2482680"/>
            <a:chOff x="4027650" y="2008513"/>
            <a:chExt cx="792200" cy="1046275"/>
          </a:xfrm>
        </p:grpSpPr>
        <p:sp>
          <p:nvSpPr>
            <p:cNvPr id="3072" name="Google Shape;3072;p30"/>
            <p:cNvSpPr/>
            <p:nvPr/>
          </p:nvSpPr>
          <p:spPr>
            <a:xfrm>
              <a:off x="4027675" y="2008513"/>
              <a:ext cx="792150" cy="1046275"/>
            </a:xfrm>
            <a:custGeom>
              <a:avLst/>
              <a:gdLst/>
              <a:ahLst/>
              <a:cxnLst/>
              <a:rect l="l" t="t" r="r" b="b"/>
              <a:pathLst>
                <a:path w="31686" h="41851" extrusionOk="0">
                  <a:moveTo>
                    <a:pt x="15787" y="27097"/>
                  </a:moveTo>
                  <a:cubicBezTo>
                    <a:pt x="15668" y="27316"/>
                    <a:pt x="15570" y="27533"/>
                    <a:pt x="15451" y="27752"/>
                  </a:cubicBezTo>
                  <a:cubicBezTo>
                    <a:pt x="15510" y="27554"/>
                    <a:pt x="15549" y="27335"/>
                    <a:pt x="15570" y="27097"/>
                  </a:cubicBezTo>
                  <a:close/>
                  <a:moveTo>
                    <a:pt x="10337" y="34471"/>
                  </a:moveTo>
                  <a:cubicBezTo>
                    <a:pt x="10514" y="34492"/>
                    <a:pt x="10713" y="34531"/>
                    <a:pt x="10911" y="34550"/>
                  </a:cubicBezTo>
                  <a:cubicBezTo>
                    <a:pt x="10752" y="34729"/>
                    <a:pt x="10594" y="34907"/>
                    <a:pt x="10416" y="35105"/>
                  </a:cubicBezTo>
                  <a:lnTo>
                    <a:pt x="10197" y="35324"/>
                  </a:lnTo>
                  <a:cubicBezTo>
                    <a:pt x="10258" y="35066"/>
                    <a:pt x="10297" y="34769"/>
                    <a:pt x="10337" y="34471"/>
                  </a:cubicBezTo>
                  <a:close/>
                  <a:moveTo>
                    <a:pt x="23003" y="0"/>
                  </a:moveTo>
                  <a:cubicBezTo>
                    <a:pt x="21536" y="1388"/>
                    <a:pt x="19990" y="2675"/>
                    <a:pt x="18900" y="4380"/>
                  </a:cubicBezTo>
                  <a:cubicBezTo>
                    <a:pt x="18385" y="5213"/>
                    <a:pt x="17949" y="6125"/>
                    <a:pt x="17830" y="7097"/>
                  </a:cubicBezTo>
                  <a:cubicBezTo>
                    <a:pt x="17592" y="9058"/>
                    <a:pt x="18900" y="11952"/>
                    <a:pt x="20407" y="13221"/>
                  </a:cubicBezTo>
                  <a:cubicBezTo>
                    <a:pt x="19990" y="15005"/>
                    <a:pt x="19535" y="16789"/>
                    <a:pt x="19038" y="18554"/>
                  </a:cubicBezTo>
                  <a:cubicBezTo>
                    <a:pt x="19038" y="18613"/>
                    <a:pt x="19019" y="18673"/>
                    <a:pt x="18999" y="18732"/>
                  </a:cubicBezTo>
                  <a:cubicBezTo>
                    <a:pt x="19336" y="16789"/>
                    <a:pt x="18821" y="14233"/>
                    <a:pt x="17671" y="12885"/>
                  </a:cubicBezTo>
                  <a:cubicBezTo>
                    <a:pt x="17037" y="12132"/>
                    <a:pt x="16184" y="11616"/>
                    <a:pt x="15293" y="11199"/>
                  </a:cubicBezTo>
                  <a:cubicBezTo>
                    <a:pt x="13448" y="10367"/>
                    <a:pt x="11447" y="10129"/>
                    <a:pt x="9484" y="9772"/>
                  </a:cubicBezTo>
                  <a:lnTo>
                    <a:pt x="9484" y="9772"/>
                  </a:lnTo>
                  <a:cubicBezTo>
                    <a:pt x="9742" y="11754"/>
                    <a:pt x="9861" y="13776"/>
                    <a:pt x="10614" y="15660"/>
                  </a:cubicBezTo>
                  <a:cubicBezTo>
                    <a:pt x="10971" y="16572"/>
                    <a:pt x="11447" y="17444"/>
                    <a:pt x="12161" y="18137"/>
                  </a:cubicBezTo>
                  <a:cubicBezTo>
                    <a:pt x="13280" y="19181"/>
                    <a:pt x="15411" y="19809"/>
                    <a:pt x="17199" y="19809"/>
                  </a:cubicBezTo>
                  <a:cubicBezTo>
                    <a:pt x="17720" y="19809"/>
                    <a:pt x="18212" y="19756"/>
                    <a:pt x="18642" y="19644"/>
                  </a:cubicBezTo>
                  <a:lnTo>
                    <a:pt x="18721" y="19723"/>
                  </a:lnTo>
                  <a:cubicBezTo>
                    <a:pt x="18702" y="19744"/>
                    <a:pt x="18702" y="19763"/>
                    <a:pt x="18702" y="19783"/>
                  </a:cubicBezTo>
                  <a:cubicBezTo>
                    <a:pt x="18483" y="19842"/>
                    <a:pt x="18285" y="19921"/>
                    <a:pt x="18068" y="19981"/>
                  </a:cubicBezTo>
                  <a:cubicBezTo>
                    <a:pt x="17959" y="20018"/>
                    <a:pt x="17983" y="20203"/>
                    <a:pt x="18094" y="20203"/>
                  </a:cubicBezTo>
                  <a:cubicBezTo>
                    <a:pt x="18104" y="20203"/>
                    <a:pt x="18115" y="20202"/>
                    <a:pt x="18126" y="20199"/>
                  </a:cubicBezTo>
                  <a:cubicBezTo>
                    <a:pt x="18285" y="20140"/>
                    <a:pt x="18464" y="20080"/>
                    <a:pt x="18623" y="20021"/>
                  </a:cubicBezTo>
                  <a:lnTo>
                    <a:pt x="18623" y="20021"/>
                  </a:lnTo>
                  <a:cubicBezTo>
                    <a:pt x="18425" y="20714"/>
                    <a:pt x="18206" y="21409"/>
                    <a:pt x="17968" y="22083"/>
                  </a:cubicBezTo>
                  <a:cubicBezTo>
                    <a:pt x="17492" y="23431"/>
                    <a:pt x="16897" y="24739"/>
                    <a:pt x="16303" y="26027"/>
                  </a:cubicBezTo>
                  <a:cubicBezTo>
                    <a:pt x="16165" y="26304"/>
                    <a:pt x="16025" y="26602"/>
                    <a:pt x="15887" y="26880"/>
                  </a:cubicBezTo>
                  <a:lnTo>
                    <a:pt x="15610" y="26880"/>
                  </a:lnTo>
                  <a:cubicBezTo>
                    <a:pt x="15808" y="25016"/>
                    <a:pt x="15272" y="22696"/>
                    <a:pt x="14222" y="21448"/>
                  </a:cubicBezTo>
                  <a:cubicBezTo>
                    <a:pt x="13588" y="20695"/>
                    <a:pt x="12735" y="20180"/>
                    <a:pt x="11843" y="19763"/>
                  </a:cubicBezTo>
                  <a:cubicBezTo>
                    <a:pt x="9999" y="18930"/>
                    <a:pt x="7998" y="18692"/>
                    <a:pt x="6035" y="18335"/>
                  </a:cubicBezTo>
                  <a:lnTo>
                    <a:pt x="6035" y="18335"/>
                  </a:lnTo>
                  <a:cubicBezTo>
                    <a:pt x="6272" y="20318"/>
                    <a:pt x="6412" y="22339"/>
                    <a:pt x="7145" y="24223"/>
                  </a:cubicBezTo>
                  <a:cubicBezTo>
                    <a:pt x="7501" y="25135"/>
                    <a:pt x="7977" y="26007"/>
                    <a:pt x="8711" y="26681"/>
                  </a:cubicBezTo>
                  <a:cubicBezTo>
                    <a:pt x="9832" y="27741"/>
                    <a:pt x="11964" y="28372"/>
                    <a:pt x="13753" y="28372"/>
                  </a:cubicBezTo>
                  <a:cubicBezTo>
                    <a:pt x="14273" y="28372"/>
                    <a:pt x="14764" y="28319"/>
                    <a:pt x="15193" y="28207"/>
                  </a:cubicBezTo>
                  <a:cubicBezTo>
                    <a:pt x="15193" y="28207"/>
                    <a:pt x="15213" y="28207"/>
                    <a:pt x="15213" y="28228"/>
                  </a:cubicBezTo>
                  <a:cubicBezTo>
                    <a:pt x="14043" y="30408"/>
                    <a:pt x="12716" y="32489"/>
                    <a:pt x="11090" y="34352"/>
                  </a:cubicBezTo>
                  <a:cubicBezTo>
                    <a:pt x="10832" y="34333"/>
                    <a:pt x="10594" y="34293"/>
                    <a:pt x="10337" y="34273"/>
                  </a:cubicBezTo>
                  <a:cubicBezTo>
                    <a:pt x="10456" y="32449"/>
                    <a:pt x="9940" y="30329"/>
                    <a:pt x="8949" y="29139"/>
                  </a:cubicBezTo>
                  <a:cubicBezTo>
                    <a:pt x="8294" y="28386"/>
                    <a:pt x="7443" y="27871"/>
                    <a:pt x="6571" y="27474"/>
                  </a:cubicBezTo>
                  <a:cubicBezTo>
                    <a:pt x="4726" y="26621"/>
                    <a:pt x="2704" y="26383"/>
                    <a:pt x="743" y="26027"/>
                  </a:cubicBezTo>
                  <a:lnTo>
                    <a:pt x="743" y="26027"/>
                  </a:lnTo>
                  <a:cubicBezTo>
                    <a:pt x="1000" y="28029"/>
                    <a:pt x="1139" y="30031"/>
                    <a:pt x="1872" y="31915"/>
                  </a:cubicBezTo>
                  <a:cubicBezTo>
                    <a:pt x="2229" y="32827"/>
                    <a:pt x="2704" y="33718"/>
                    <a:pt x="3418" y="34392"/>
                  </a:cubicBezTo>
                  <a:cubicBezTo>
                    <a:pt x="4556" y="35447"/>
                    <a:pt x="6695" y="36077"/>
                    <a:pt x="8488" y="36077"/>
                  </a:cubicBezTo>
                  <a:cubicBezTo>
                    <a:pt x="8851" y="36077"/>
                    <a:pt x="9200" y="36052"/>
                    <a:pt x="9523" y="35998"/>
                  </a:cubicBezTo>
                  <a:lnTo>
                    <a:pt x="9523" y="35998"/>
                  </a:lnTo>
                  <a:cubicBezTo>
                    <a:pt x="7184" y="38218"/>
                    <a:pt x="4409" y="39982"/>
                    <a:pt x="1396" y="41171"/>
                  </a:cubicBezTo>
                  <a:cubicBezTo>
                    <a:pt x="981" y="41330"/>
                    <a:pt x="544" y="41488"/>
                    <a:pt x="108" y="41647"/>
                  </a:cubicBezTo>
                  <a:cubicBezTo>
                    <a:pt x="0" y="41683"/>
                    <a:pt x="39" y="41850"/>
                    <a:pt x="136" y="41850"/>
                  </a:cubicBezTo>
                  <a:cubicBezTo>
                    <a:pt x="146" y="41850"/>
                    <a:pt x="156" y="41849"/>
                    <a:pt x="167" y="41845"/>
                  </a:cubicBezTo>
                  <a:cubicBezTo>
                    <a:pt x="3637" y="40695"/>
                    <a:pt x="6827" y="38792"/>
                    <a:pt x="9504" y="36295"/>
                  </a:cubicBezTo>
                  <a:cubicBezTo>
                    <a:pt x="9642" y="36176"/>
                    <a:pt x="9782" y="36038"/>
                    <a:pt x="9920" y="35919"/>
                  </a:cubicBezTo>
                  <a:cubicBezTo>
                    <a:pt x="10099" y="36117"/>
                    <a:pt x="10297" y="36315"/>
                    <a:pt x="10495" y="36514"/>
                  </a:cubicBezTo>
                  <a:cubicBezTo>
                    <a:pt x="10519" y="36537"/>
                    <a:pt x="10545" y="36547"/>
                    <a:pt x="10570" y="36547"/>
                  </a:cubicBezTo>
                  <a:cubicBezTo>
                    <a:pt x="10647" y="36547"/>
                    <a:pt x="10709" y="36450"/>
                    <a:pt x="10633" y="36374"/>
                  </a:cubicBezTo>
                  <a:cubicBezTo>
                    <a:pt x="10456" y="36176"/>
                    <a:pt x="10258" y="35978"/>
                    <a:pt x="10078" y="35779"/>
                  </a:cubicBezTo>
                  <a:lnTo>
                    <a:pt x="10078" y="35740"/>
                  </a:lnTo>
                  <a:cubicBezTo>
                    <a:pt x="10456" y="35383"/>
                    <a:pt x="10792" y="35007"/>
                    <a:pt x="11149" y="34611"/>
                  </a:cubicBezTo>
                  <a:cubicBezTo>
                    <a:pt x="11902" y="36434"/>
                    <a:pt x="14281" y="38515"/>
                    <a:pt x="16223" y="38872"/>
                  </a:cubicBezTo>
                  <a:cubicBezTo>
                    <a:pt x="16508" y="38918"/>
                    <a:pt x="16794" y="38939"/>
                    <a:pt x="17081" y="38939"/>
                  </a:cubicBezTo>
                  <a:cubicBezTo>
                    <a:pt x="17773" y="38939"/>
                    <a:pt x="18465" y="38817"/>
                    <a:pt x="19138" y="38634"/>
                  </a:cubicBezTo>
                  <a:cubicBezTo>
                    <a:pt x="21081" y="38099"/>
                    <a:pt x="22786" y="37008"/>
                    <a:pt x="24530" y="36017"/>
                  </a:cubicBezTo>
                  <a:cubicBezTo>
                    <a:pt x="23063" y="34650"/>
                    <a:pt x="21675" y="33183"/>
                    <a:pt x="19910" y="32211"/>
                  </a:cubicBezTo>
                  <a:cubicBezTo>
                    <a:pt x="19038" y="31735"/>
                    <a:pt x="18107" y="31360"/>
                    <a:pt x="17135" y="31299"/>
                  </a:cubicBezTo>
                  <a:cubicBezTo>
                    <a:pt x="17066" y="31296"/>
                    <a:pt x="16996" y="31294"/>
                    <a:pt x="16925" y="31294"/>
                  </a:cubicBezTo>
                  <a:cubicBezTo>
                    <a:pt x="15490" y="31294"/>
                    <a:pt x="13701" y="32045"/>
                    <a:pt x="12398" y="33083"/>
                  </a:cubicBezTo>
                  <a:cubicBezTo>
                    <a:pt x="13509" y="31598"/>
                    <a:pt x="14479" y="30012"/>
                    <a:pt x="15351" y="28386"/>
                  </a:cubicBezTo>
                  <a:cubicBezTo>
                    <a:pt x="15491" y="28524"/>
                    <a:pt x="15629" y="28683"/>
                    <a:pt x="15787" y="28822"/>
                  </a:cubicBezTo>
                  <a:cubicBezTo>
                    <a:pt x="15805" y="28844"/>
                    <a:pt x="15826" y="28853"/>
                    <a:pt x="15848" y="28853"/>
                  </a:cubicBezTo>
                  <a:cubicBezTo>
                    <a:pt x="15924" y="28853"/>
                    <a:pt x="16003" y="28740"/>
                    <a:pt x="15927" y="28664"/>
                  </a:cubicBezTo>
                  <a:cubicBezTo>
                    <a:pt x="15768" y="28505"/>
                    <a:pt x="15610" y="28347"/>
                    <a:pt x="15470" y="28188"/>
                  </a:cubicBezTo>
                  <a:cubicBezTo>
                    <a:pt x="15589" y="27950"/>
                    <a:pt x="15708" y="27712"/>
                    <a:pt x="15827" y="27493"/>
                  </a:cubicBezTo>
                  <a:cubicBezTo>
                    <a:pt x="15867" y="27374"/>
                    <a:pt x="15927" y="27276"/>
                    <a:pt x="15986" y="27176"/>
                  </a:cubicBezTo>
                  <a:cubicBezTo>
                    <a:pt x="17037" y="28841"/>
                    <a:pt x="19673" y="30506"/>
                    <a:pt x="21615" y="30546"/>
                  </a:cubicBezTo>
                  <a:cubicBezTo>
                    <a:pt x="21675" y="30548"/>
                    <a:pt x="21734" y="30550"/>
                    <a:pt x="21794" y="30550"/>
                  </a:cubicBezTo>
                  <a:cubicBezTo>
                    <a:pt x="22721" y="30550"/>
                    <a:pt x="23613" y="30265"/>
                    <a:pt x="24470" y="29893"/>
                  </a:cubicBezTo>
                  <a:cubicBezTo>
                    <a:pt x="26314" y="29060"/>
                    <a:pt x="27821" y="27712"/>
                    <a:pt x="29406" y="26483"/>
                  </a:cubicBezTo>
                  <a:cubicBezTo>
                    <a:pt x="27741" y="25353"/>
                    <a:pt x="26135" y="24105"/>
                    <a:pt x="24232" y="23410"/>
                  </a:cubicBezTo>
                  <a:cubicBezTo>
                    <a:pt x="23471" y="23129"/>
                    <a:pt x="22669" y="22930"/>
                    <a:pt x="21848" y="22930"/>
                  </a:cubicBezTo>
                  <a:cubicBezTo>
                    <a:pt x="21686" y="22930"/>
                    <a:pt x="21522" y="22938"/>
                    <a:pt x="21358" y="22955"/>
                  </a:cubicBezTo>
                  <a:cubicBezTo>
                    <a:pt x="19792" y="23093"/>
                    <a:pt x="17869" y="24303"/>
                    <a:pt x="16680" y="25730"/>
                  </a:cubicBezTo>
                  <a:cubicBezTo>
                    <a:pt x="17096" y="24837"/>
                    <a:pt x="17492" y="23925"/>
                    <a:pt x="17849" y="23013"/>
                  </a:cubicBezTo>
                  <a:cubicBezTo>
                    <a:pt x="18245" y="22003"/>
                    <a:pt x="18563" y="20973"/>
                    <a:pt x="18861" y="19942"/>
                  </a:cubicBezTo>
                  <a:lnTo>
                    <a:pt x="18919" y="19942"/>
                  </a:lnTo>
                  <a:cubicBezTo>
                    <a:pt x="19019" y="20040"/>
                    <a:pt x="19118" y="20159"/>
                    <a:pt x="19236" y="20259"/>
                  </a:cubicBezTo>
                  <a:cubicBezTo>
                    <a:pt x="19260" y="20282"/>
                    <a:pt x="19283" y="20292"/>
                    <a:pt x="19306" y="20292"/>
                  </a:cubicBezTo>
                  <a:cubicBezTo>
                    <a:pt x="19322" y="20292"/>
                    <a:pt x="19339" y="20287"/>
                    <a:pt x="19355" y="20278"/>
                  </a:cubicBezTo>
                  <a:cubicBezTo>
                    <a:pt x="20585" y="21166"/>
                    <a:pt x="22511" y="21796"/>
                    <a:pt x="24126" y="21796"/>
                  </a:cubicBezTo>
                  <a:cubicBezTo>
                    <a:pt x="24568" y="21796"/>
                    <a:pt x="24987" y="21749"/>
                    <a:pt x="25362" y="21646"/>
                  </a:cubicBezTo>
                  <a:cubicBezTo>
                    <a:pt x="26314" y="21409"/>
                    <a:pt x="27166" y="20854"/>
                    <a:pt x="27900" y="20219"/>
                  </a:cubicBezTo>
                  <a:cubicBezTo>
                    <a:pt x="29446" y="18911"/>
                    <a:pt x="30516" y="17186"/>
                    <a:pt x="31685" y="15560"/>
                  </a:cubicBezTo>
                  <a:cubicBezTo>
                    <a:pt x="29782" y="14946"/>
                    <a:pt x="27900" y="14212"/>
                    <a:pt x="25878" y="14074"/>
                  </a:cubicBezTo>
                  <a:cubicBezTo>
                    <a:pt x="25668" y="14061"/>
                    <a:pt x="25456" y="14054"/>
                    <a:pt x="25244" y="14054"/>
                  </a:cubicBezTo>
                  <a:cubicBezTo>
                    <a:pt x="24474" y="14054"/>
                    <a:pt x="23699" y="14151"/>
                    <a:pt x="22984" y="14431"/>
                  </a:cubicBezTo>
                  <a:cubicBezTo>
                    <a:pt x="21576" y="14986"/>
                    <a:pt x="20148" y="16551"/>
                    <a:pt x="19376" y="18158"/>
                  </a:cubicBezTo>
                  <a:cubicBezTo>
                    <a:pt x="19831" y="16551"/>
                    <a:pt x="20228" y="14926"/>
                    <a:pt x="20605" y="13300"/>
                  </a:cubicBezTo>
                  <a:cubicBezTo>
                    <a:pt x="22606" y="12666"/>
                    <a:pt x="24847" y="10427"/>
                    <a:pt x="25323" y="8464"/>
                  </a:cubicBezTo>
                  <a:cubicBezTo>
                    <a:pt x="25561" y="7493"/>
                    <a:pt x="25481" y="6502"/>
                    <a:pt x="25283" y="5550"/>
                  </a:cubicBezTo>
                  <a:cubicBezTo>
                    <a:pt x="24866" y="3568"/>
                    <a:pt x="23875" y="1803"/>
                    <a:pt x="23003" y="0"/>
                  </a:cubicBezTo>
                  <a:close/>
                </a:path>
              </a:pathLst>
            </a:custGeom>
            <a:solidFill>
              <a:schemeClr val="dk1"/>
            </a:solidFill>
            <a:ln w="152400" cap="flat" cmpd="sng">
              <a:solidFill>
                <a:schemeClr val="lt2"/>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nvGrpSpPr>
            <p:cNvPr id="3073" name="Google Shape;3073;p30"/>
            <p:cNvGrpSpPr/>
            <p:nvPr/>
          </p:nvGrpSpPr>
          <p:grpSpPr>
            <a:xfrm>
              <a:off x="4027650" y="2008763"/>
              <a:ext cx="792200" cy="1045800"/>
              <a:chOff x="5261600" y="1784375"/>
              <a:chExt cx="792200" cy="1045800"/>
            </a:xfrm>
          </p:grpSpPr>
          <p:sp>
            <p:nvSpPr>
              <p:cNvPr id="3074" name="Google Shape;3074;p30"/>
              <p:cNvSpPr/>
              <p:nvPr/>
            </p:nvSpPr>
            <p:spPr>
              <a:xfrm>
                <a:off x="5498750" y="2028200"/>
                <a:ext cx="249775" cy="251275"/>
              </a:xfrm>
              <a:custGeom>
                <a:avLst/>
                <a:gdLst/>
                <a:ahLst/>
                <a:cxnLst/>
                <a:rect l="l" t="t" r="r" b="b"/>
                <a:pathLst>
                  <a:path w="9991" h="10051" extrusionOk="0">
                    <a:moveTo>
                      <a:pt x="0" y="1"/>
                    </a:moveTo>
                    <a:lnTo>
                      <a:pt x="0" y="1"/>
                    </a:lnTo>
                    <a:cubicBezTo>
                      <a:pt x="257" y="2003"/>
                      <a:pt x="376" y="4025"/>
                      <a:pt x="1129" y="5908"/>
                    </a:cubicBezTo>
                    <a:cubicBezTo>
                      <a:pt x="1486" y="6820"/>
                      <a:pt x="1962" y="7692"/>
                      <a:pt x="2675" y="8366"/>
                    </a:cubicBezTo>
                    <a:cubicBezTo>
                      <a:pt x="3805" y="9419"/>
                      <a:pt x="5938" y="10050"/>
                      <a:pt x="7733" y="10050"/>
                    </a:cubicBezTo>
                    <a:cubicBezTo>
                      <a:pt x="8303" y="10050"/>
                      <a:pt x="8838" y="9987"/>
                      <a:pt x="9296" y="9853"/>
                    </a:cubicBezTo>
                    <a:cubicBezTo>
                      <a:pt x="9991" y="7890"/>
                      <a:pt x="9515" y="4699"/>
                      <a:pt x="8186" y="3133"/>
                    </a:cubicBezTo>
                    <a:cubicBezTo>
                      <a:pt x="7552" y="2379"/>
                      <a:pt x="6700" y="1845"/>
                      <a:pt x="5807" y="1448"/>
                    </a:cubicBezTo>
                    <a:cubicBezTo>
                      <a:pt x="3965" y="616"/>
                      <a:pt x="1962" y="357"/>
                      <a:pt x="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75" name="Google Shape;3075;p30"/>
              <p:cNvSpPr/>
              <p:nvPr/>
            </p:nvSpPr>
            <p:spPr>
              <a:xfrm>
                <a:off x="5570575" y="2105025"/>
                <a:ext cx="170500" cy="171325"/>
              </a:xfrm>
              <a:custGeom>
                <a:avLst/>
                <a:gdLst/>
                <a:ahLst/>
                <a:cxnLst/>
                <a:rect l="l" t="t" r="r" b="b"/>
                <a:pathLst>
                  <a:path w="6820" h="6853" extrusionOk="0">
                    <a:moveTo>
                      <a:pt x="1" y="1"/>
                    </a:moveTo>
                    <a:cubicBezTo>
                      <a:pt x="180" y="1349"/>
                      <a:pt x="259" y="2716"/>
                      <a:pt x="774" y="4005"/>
                    </a:cubicBezTo>
                    <a:cubicBezTo>
                      <a:pt x="1012" y="4639"/>
                      <a:pt x="1329" y="5234"/>
                      <a:pt x="1824" y="5689"/>
                    </a:cubicBezTo>
                    <a:cubicBezTo>
                      <a:pt x="2595" y="6414"/>
                      <a:pt x="4057" y="6852"/>
                      <a:pt x="5288" y="6852"/>
                    </a:cubicBezTo>
                    <a:cubicBezTo>
                      <a:pt x="5671" y="6852"/>
                      <a:pt x="6033" y="6810"/>
                      <a:pt x="6344" y="6720"/>
                    </a:cubicBezTo>
                    <a:cubicBezTo>
                      <a:pt x="6820" y="5372"/>
                      <a:pt x="6483" y="3192"/>
                      <a:pt x="5591" y="2121"/>
                    </a:cubicBezTo>
                    <a:cubicBezTo>
                      <a:pt x="5154" y="1606"/>
                      <a:pt x="4580" y="1249"/>
                      <a:pt x="3965" y="971"/>
                    </a:cubicBezTo>
                    <a:cubicBezTo>
                      <a:pt x="2717" y="397"/>
                      <a:pt x="1348" y="239"/>
                      <a:pt x="1" y="1"/>
                    </a:cubicBezTo>
                    <a:close/>
                  </a:path>
                </a:pathLst>
              </a:custGeom>
              <a:solidFill>
                <a:srgbClr val="191919">
                  <a:alpha val="128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76" name="Google Shape;3076;p30"/>
              <p:cNvSpPr/>
              <p:nvPr/>
            </p:nvSpPr>
            <p:spPr>
              <a:xfrm>
                <a:off x="5528400" y="2060625"/>
                <a:ext cx="219575" cy="231050"/>
              </a:xfrm>
              <a:custGeom>
                <a:avLst/>
                <a:gdLst/>
                <a:ahLst/>
                <a:cxnLst/>
                <a:rect l="l" t="t" r="r" b="b"/>
                <a:pathLst>
                  <a:path w="8783" h="9242" extrusionOk="0">
                    <a:moveTo>
                      <a:pt x="151" y="1"/>
                    </a:moveTo>
                    <a:cubicBezTo>
                      <a:pt x="71" y="1"/>
                      <a:pt x="1" y="114"/>
                      <a:pt x="62" y="191"/>
                    </a:cubicBezTo>
                    <a:cubicBezTo>
                      <a:pt x="1074" y="1341"/>
                      <a:pt x="2124" y="2451"/>
                      <a:pt x="3194" y="3561"/>
                    </a:cubicBezTo>
                    <a:cubicBezTo>
                      <a:pt x="4383" y="4849"/>
                      <a:pt x="5612" y="6117"/>
                      <a:pt x="6822" y="7386"/>
                    </a:cubicBezTo>
                    <a:cubicBezTo>
                      <a:pt x="7396" y="8001"/>
                      <a:pt x="7991" y="8596"/>
                      <a:pt x="8567" y="9210"/>
                    </a:cubicBezTo>
                    <a:cubicBezTo>
                      <a:pt x="8585" y="9232"/>
                      <a:pt x="8606" y="9241"/>
                      <a:pt x="8628" y="9241"/>
                    </a:cubicBezTo>
                    <a:cubicBezTo>
                      <a:pt x="8704" y="9241"/>
                      <a:pt x="8782" y="9129"/>
                      <a:pt x="8705" y="9051"/>
                    </a:cubicBezTo>
                    <a:cubicBezTo>
                      <a:pt x="7615" y="7901"/>
                      <a:pt x="6505" y="6752"/>
                      <a:pt x="5414" y="5602"/>
                    </a:cubicBezTo>
                    <a:cubicBezTo>
                      <a:pt x="4206" y="4333"/>
                      <a:pt x="2996" y="3065"/>
                      <a:pt x="1827" y="1796"/>
                    </a:cubicBezTo>
                    <a:cubicBezTo>
                      <a:pt x="1272" y="1222"/>
                      <a:pt x="736" y="627"/>
                      <a:pt x="221" y="32"/>
                    </a:cubicBezTo>
                    <a:cubicBezTo>
                      <a:pt x="199" y="10"/>
                      <a:pt x="175" y="1"/>
                      <a:pt x="15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77" name="Google Shape;3077;p30"/>
              <p:cNvSpPr/>
              <p:nvPr/>
            </p:nvSpPr>
            <p:spPr>
              <a:xfrm>
                <a:off x="5528475" y="2062425"/>
                <a:ext cx="40150" cy="35325"/>
              </a:xfrm>
              <a:custGeom>
                <a:avLst/>
                <a:gdLst/>
                <a:ahLst/>
                <a:cxnLst/>
                <a:rect l="l" t="t" r="r" b="b"/>
                <a:pathLst>
                  <a:path w="1606" h="1413" extrusionOk="0">
                    <a:moveTo>
                      <a:pt x="1447" y="0"/>
                    </a:moveTo>
                    <a:cubicBezTo>
                      <a:pt x="1407" y="0"/>
                      <a:pt x="1348" y="59"/>
                      <a:pt x="1348" y="119"/>
                    </a:cubicBezTo>
                    <a:cubicBezTo>
                      <a:pt x="1388" y="397"/>
                      <a:pt x="1269" y="693"/>
                      <a:pt x="1050" y="891"/>
                    </a:cubicBezTo>
                    <a:cubicBezTo>
                      <a:pt x="931" y="991"/>
                      <a:pt x="773" y="1071"/>
                      <a:pt x="635" y="1129"/>
                    </a:cubicBezTo>
                    <a:cubicBezTo>
                      <a:pt x="500" y="1175"/>
                      <a:pt x="366" y="1197"/>
                      <a:pt x="231" y="1197"/>
                    </a:cubicBezTo>
                    <a:cubicBezTo>
                      <a:pt x="187" y="1197"/>
                      <a:pt x="143" y="1194"/>
                      <a:pt x="99" y="1189"/>
                    </a:cubicBezTo>
                    <a:cubicBezTo>
                      <a:pt x="59" y="1189"/>
                      <a:pt x="0" y="1248"/>
                      <a:pt x="0" y="1288"/>
                    </a:cubicBezTo>
                    <a:cubicBezTo>
                      <a:pt x="0" y="1367"/>
                      <a:pt x="59" y="1388"/>
                      <a:pt x="99" y="1407"/>
                    </a:cubicBezTo>
                    <a:cubicBezTo>
                      <a:pt x="135" y="1410"/>
                      <a:pt x="172" y="1412"/>
                      <a:pt x="209" y="1412"/>
                    </a:cubicBezTo>
                    <a:cubicBezTo>
                      <a:pt x="375" y="1412"/>
                      <a:pt x="548" y="1377"/>
                      <a:pt x="693" y="1327"/>
                    </a:cubicBezTo>
                    <a:cubicBezTo>
                      <a:pt x="873" y="1248"/>
                      <a:pt x="1050" y="1169"/>
                      <a:pt x="1190" y="1050"/>
                    </a:cubicBezTo>
                    <a:cubicBezTo>
                      <a:pt x="1467" y="812"/>
                      <a:pt x="1605" y="455"/>
                      <a:pt x="1566" y="119"/>
                    </a:cubicBezTo>
                    <a:cubicBezTo>
                      <a:pt x="1547" y="59"/>
                      <a:pt x="1507" y="0"/>
                      <a:pt x="144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78" name="Google Shape;3078;p30"/>
              <p:cNvSpPr/>
              <p:nvPr/>
            </p:nvSpPr>
            <p:spPr>
              <a:xfrm>
                <a:off x="5532925" y="2070300"/>
                <a:ext cx="69900" cy="59650"/>
              </a:xfrm>
              <a:custGeom>
                <a:avLst/>
                <a:gdLst/>
                <a:ahLst/>
                <a:cxnLst/>
                <a:rect l="l" t="t" r="r" b="b"/>
                <a:pathLst>
                  <a:path w="2796" h="2386" extrusionOk="0">
                    <a:moveTo>
                      <a:pt x="2604" y="1"/>
                    </a:moveTo>
                    <a:cubicBezTo>
                      <a:pt x="2541" y="1"/>
                      <a:pt x="2474" y="51"/>
                      <a:pt x="2498" y="121"/>
                    </a:cubicBezTo>
                    <a:cubicBezTo>
                      <a:pt x="2577" y="438"/>
                      <a:pt x="2439" y="775"/>
                      <a:pt x="2260" y="1033"/>
                    </a:cubicBezTo>
                    <a:cubicBezTo>
                      <a:pt x="2122" y="1290"/>
                      <a:pt x="1924" y="1488"/>
                      <a:pt x="1705" y="1667"/>
                    </a:cubicBezTo>
                    <a:cubicBezTo>
                      <a:pt x="1290" y="2007"/>
                      <a:pt x="767" y="2184"/>
                      <a:pt x="223" y="2184"/>
                    </a:cubicBezTo>
                    <a:cubicBezTo>
                      <a:pt x="195" y="2184"/>
                      <a:pt x="167" y="2184"/>
                      <a:pt x="140" y="2183"/>
                    </a:cubicBezTo>
                    <a:cubicBezTo>
                      <a:pt x="0" y="2183"/>
                      <a:pt x="0" y="2381"/>
                      <a:pt x="140" y="2381"/>
                    </a:cubicBezTo>
                    <a:cubicBezTo>
                      <a:pt x="186" y="2384"/>
                      <a:pt x="231" y="2385"/>
                      <a:pt x="277" y="2385"/>
                    </a:cubicBezTo>
                    <a:cubicBezTo>
                      <a:pt x="862" y="2385"/>
                      <a:pt x="1424" y="2154"/>
                      <a:pt x="1884" y="1786"/>
                    </a:cubicBezTo>
                    <a:cubicBezTo>
                      <a:pt x="2122" y="1607"/>
                      <a:pt x="2339" y="1350"/>
                      <a:pt x="2479" y="1092"/>
                    </a:cubicBezTo>
                    <a:cubicBezTo>
                      <a:pt x="2656" y="775"/>
                      <a:pt x="2796" y="418"/>
                      <a:pt x="2696" y="82"/>
                    </a:cubicBezTo>
                    <a:cubicBezTo>
                      <a:pt x="2688" y="25"/>
                      <a:pt x="2647" y="1"/>
                      <a:pt x="260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79" name="Google Shape;3079;p30"/>
              <p:cNvSpPr/>
              <p:nvPr/>
            </p:nvSpPr>
            <p:spPr>
              <a:xfrm>
                <a:off x="5551275" y="2087200"/>
                <a:ext cx="81075" cy="75375"/>
              </a:xfrm>
              <a:custGeom>
                <a:avLst/>
                <a:gdLst/>
                <a:ahLst/>
                <a:cxnLst/>
                <a:rect l="l" t="t" r="r" b="b"/>
                <a:pathLst>
                  <a:path w="3243" h="3015" extrusionOk="0">
                    <a:moveTo>
                      <a:pt x="3116" y="0"/>
                    </a:moveTo>
                    <a:cubicBezTo>
                      <a:pt x="3077" y="0"/>
                      <a:pt x="3041" y="24"/>
                      <a:pt x="3032" y="80"/>
                    </a:cubicBezTo>
                    <a:cubicBezTo>
                      <a:pt x="2815" y="1546"/>
                      <a:pt x="1605" y="2696"/>
                      <a:pt x="119" y="2815"/>
                    </a:cubicBezTo>
                    <a:cubicBezTo>
                      <a:pt x="5" y="2815"/>
                      <a:pt x="0" y="3014"/>
                      <a:pt x="105" y="3014"/>
                    </a:cubicBezTo>
                    <a:cubicBezTo>
                      <a:pt x="109" y="3014"/>
                      <a:pt x="114" y="3014"/>
                      <a:pt x="119" y="3013"/>
                    </a:cubicBezTo>
                    <a:cubicBezTo>
                      <a:pt x="1705" y="2913"/>
                      <a:pt x="3013" y="1705"/>
                      <a:pt x="3231" y="138"/>
                    </a:cubicBezTo>
                    <a:cubicBezTo>
                      <a:pt x="3243" y="55"/>
                      <a:pt x="3176" y="0"/>
                      <a:pt x="311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80" name="Google Shape;3080;p30"/>
              <p:cNvSpPr/>
              <p:nvPr/>
            </p:nvSpPr>
            <p:spPr>
              <a:xfrm>
                <a:off x="5562325" y="2096475"/>
                <a:ext cx="98975" cy="103775"/>
              </a:xfrm>
              <a:custGeom>
                <a:avLst/>
                <a:gdLst/>
                <a:ahLst/>
                <a:cxnLst/>
                <a:rect l="l" t="t" r="r" b="b"/>
                <a:pathLst>
                  <a:path w="3959" h="4151" extrusionOk="0">
                    <a:moveTo>
                      <a:pt x="3832" y="0"/>
                    </a:moveTo>
                    <a:cubicBezTo>
                      <a:pt x="3780" y="0"/>
                      <a:pt x="3731" y="35"/>
                      <a:pt x="3740" y="105"/>
                    </a:cubicBezTo>
                    <a:cubicBezTo>
                      <a:pt x="3780" y="1651"/>
                      <a:pt x="2690" y="2920"/>
                      <a:pt x="1361" y="3534"/>
                    </a:cubicBezTo>
                    <a:cubicBezTo>
                      <a:pt x="965" y="3732"/>
                      <a:pt x="549" y="3851"/>
                      <a:pt x="132" y="3930"/>
                    </a:cubicBezTo>
                    <a:cubicBezTo>
                      <a:pt x="1" y="3968"/>
                      <a:pt x="48" y="4150"/>
                      <a:pt x="174" y="4150"/>
                    </a:cubicBezTo>
                    <a:cubicBezTo>
                      <a:pt x="180" y="4150"/>
                      <a:pt x="186" y="4150"/>
                      <a:pt x="193" y="4149"/>
                    </a:cubicBezTo>
                    <a:cubicBezTo>
                      <a:pt x="1718" y="3832"/>
                      <a:pt x="3145" y="2899"/>
                      <a:pt x="3721" y="1393"/>
                    </a:cubicBezTo>
                    <a:cubicBezTo>
                      <a:pt x="3880" y="977"/>
                      <a:pt x="3959" y="541"/>
                      <a:pt x="3938" y="105"/>
                    </a:cubicBezTo>
                    <a:cubicBezTo>
                      <a:pt x="3938" y="35"/>
                      <a:pt x="3884" y="0"/>
                      <a:pt x="383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81" name="Google Shape;3081;p30"/>
              <p:cNvSpPr/>
              <p:nvPr/>
            </p:nvSpPr>
            <p:spPr>
              <a:xfrm>
                <a:off x="5590675" y="2124075"/>
                <a:ext cx="94200" cy="98075"/>
              </a:xfrm>
              <a:custGeom>
                <a:avLst/>
                <a:gdLst/>
                <a:ahLst/>
                <a:cxnLst/>
                <a:rect l="l" t="t" r="r" b="b"/>
                <a:pathLst>
                  <a:path w="3768" h="3923" extrusionOk="0">
                    <a:moveTo>
                      <a:pt x="3640" y="1"/>
                    </a:moveTo>
                    <a:cubicBezTo>
                      <a:pt x="3597" y="1"/>
                      <a:pt x="3555" y="23"/>
                      <a:pt x="3538" y="71"/>
                    </a:cubicBezTo>
                    <a:cubicBezTo>
                      <a:pt x="3301" y="1438"/>
                      <a:pt x="2408" y="2628"/>
                      <a:pt x="1199" y="3302"/>
                    </a:cubicBezTo>
                    <a:cubicBezTo>
                      <a:pt x="862" y="3481"/>
                      <a:pt x="505" y="3619"/>
                      <a:pt x="108" y="3719"/>
                    </a:cubicBezTo>
                    <a:cubicBezTo>
                      <a:pt x="0" y="3755"/>
                      <a:pt x="40" y="3922"/>
                      <a:pt x="138" y="3922"/>
                    </a:cubicBezTo>
                    <a:cubicBezTo>
                      <a:pt x="148" y="3922"/>
                      <a:pt x="158" y="3921"/>
                      <a:pt x="169" y="3917"/>
                    </a:cubicBezTo>
                    <a:cubicBezTo>
                      <a:pt x="1556" y="3579"/>
                      <a:pt x="2746" y="2569"/>
                      <a:pt x="3359" y="1300"/>
                    </a:cubicBezTo>
                    <a:cubicBezTo>
                      <a:pt x="3538" y="923"/>
                      <a:pt x="3676" y="527"/>
                      <a:pt x="3756" y="130"/>
                    </a:cubicBezTo>
                    <a:cubicBezTo>
                      <a:pt x="3768" y="48"/>
                      <a:pt x="3703" y="1"/>
                      <a:pt x="364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82" name="Google Shape;3082;p30"/>
              <p:cNvSpPr/>
              <p:nvPr/>
            </p:nvSpPr>
            <p:spPr>
              <a:xfrm>
                <a:off x="5623625" y="2168600"/>
                <a:ext cx="78825" cy="71775"/>
              </a:xfrm>
              <a:custGeom>
                <a:avLst/>
                <a:gdLst/>
                <a:ahLst/>
                <a:cxnLst/>
                <a:rect l="l" t="t" r="r" b="b"/>
                <a:pathLst>
                  <a:path w="3153" h="2871" extrusionOk="0">
                    <a:moveTo>
                      <a:pt x="3015" y="0"/>
                    </a:moveTo>
                    <a:cubicBezTo>
                      <a:pt x="2984" y="0"/>
                      <a:pt x="2953" y="16"/>
                      <a:pt x="2934" y="54"/>
                    </a:cubicBezTo>
                    <a:cubicBezTo>
                      <a:pt x="2657" y="649"/>
                      <a:pt x="2279" y="1185"/>
                      <a:pt x="1803" y="1660"/>
                    </a:cubicBezTo>
                    <a:cubicBezTo>
                      <a:pt x="1348" y="2115"/>
                      <a:pt x="793" y="2572"/>
                      <a:pt x="138" y="2651"/>
                    </a:cubicBezTo>
                    <a:cubicBezTo>
                      <a:pt x="7" y="2670"/>
                      <a:pt x="1" y="2870"/>
                      <a:pt x="121" y="2870"/>
                    </a:cubicBezTo>
                    <a:cubicBezTo>
                      <a:pt x="126" y="2870"/>
                      <a:pt x="132" y="2870"/>
                      <a:pt x="138" y="2869"/>
                    </a:cubicBezTo>
                    <a:cubicBezTo>
                      <a:pt x="833" y="2770"/>
                      <a:pt x="1407" y="2353"/>
                      <a:pt x="1903" y="1878"/>
                    </a:cubicBezTo>
                    <a:cubicBezTo>
                      <a:pt x="2398" y="1383"/>
                      <a:pt x="2815" y="788"/>
                      <a:pt x="3112" y="154"/>
                    </a:cubicBezTo>
                    <a:cubicBezTo>
                      <a:pt x="3153" y="73"/>
                      <a:pt x="3083" y="0"/>
                      <a:pt x="301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83" name="Google Shape;3083;p30"/>
              <p:cNvSpPr/>
              <p:nvPr/>
            </p:nvSpPr>
            <p:spPr>
              <a:xfrm>
                <a:off x="5661550" y="2202650"/>
                <a:ext cx="48725" cy="48700"/>
              </a:xfrm>
              <a:custGeom>
                <a:avLst/>
                <a:gdLst/>
                <a:ahLst/>
                <a:cxnLst/>
                <a:rect l="l" t="t" r="r" b="b"/>
                <a:pathLst>
                  <a:path w="1949" h="1948" extrusionOk="0">
                    <a:moveTo>
                      <a:pt x="1817" y="1"/>
                    </a:moveTo>
                    <a:cubicBezTo>
                      <a:pt x="1773" y="1"/>
                      <a:pt x="1729" y="25"/>
                      <a:pt x="1714" y="79"/>
                    </a:cubicBezTo>
                    <a:cubicBezTo>
                      <a:pt x="1476" y="853"/>
                      <a:pt x="881" y="1488"/>
                      <a:pt x="109" y="1745"/>
                    </a:cubicBezTo>
                    <a:cubicBezTo>
                      <a:pt x="1" y="1781"/>
                      <a:pt x="39" y="1948"/>
                      <a:pt x="137" y="1948"/>
                    </a:cubicBezTo>
                    <a:cubicBezTo>
                      <a:pt x="147" y="1948"/>
                      <a:pt x="157" y="1946"/>
                      <a:pt x="167" y="1943"/>
                    </a:cubicBezTo>
                    <a:cubicBezTo>
                      <a:pt x="1000" y="1665"/>
                      <a:pt x="1655" y="972"/>
                      <a:pt x="1912" y="140"/>
                    </a:cubicBezTo>
                    <a:cubicBezTo>
                      <a:pt x="1948" y="56"/>
                      <a:pt x="1883" y="1"/>
                      <a:pt x="181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84" name="Google Shape;3084;p30"/>
              <p:cNvSpPr/>
              <p:nvPr/>
            </p:nvSpPr>
            <p:spPr>
              <a:xfrm>
                <a:off x="5693000" y="2239825"/>
                <a:ext cx="24875" cy="22350"/>
              </a:xfrm>
              <a:custGeom>
                <a:avLst/>
                <a:gdLst/>
                <a:ahLst/>
                <a:cxnLst/>
                <a:rect l="l" t="t" r="r" b="b"/>
                <a:pathLst>
                  <a:path w="995" h="894" extrusionOk="0">
                    <a:moveTo>
                      <a:pt x="862" y="1"/>
                    </a:moveTo>
                    <a:cubicBezTo>
                      <a:pt x="820" y="1"/>
                      <a:pt x="781" y="24"/>
                      <a:pt x="773" y="80"/>
                    </a:cubicBezTo>
                    <a:cubicBezTo>
                      <a:pt x="754" y="159"/>
                      <a:pt x="714" y="199"/>
                      <a:pt x="675" y="278"/>
                    </a:cubicBezTo>
                    <a:cubicBezTo>
                      <a:pt x="635" y="318"/>
                      <a:pt x="575" y="397"/>
                      <a:pt x="516" y="437"/>
                    </a:cubicBezTo>
                    <a:cubicBezTo>
                      <a:pt x="376" y="535"/>
                      <a:pt x="218" y="614"/>
                      <a:pt x="80" y="694"/>
                    </a:cubicBezTo>
                    <a:cubicBezTo>
                      <a:pt x="20" y="714"/>
                      <a:pt x="1" y="794"/>
                      <a:pt x="40" y="833"/>
                    </a:cubicBezTo>
                    <a:cubicBezTo>
                      <a:pt x="53" y="871"/>
                      <a:pt x="82" y="893"/>
                      <a:pt x="118" y="893"/>
                    </a:cubicBezTo>
                    <a:cubicBezTo>
                      <a:pt x="137" y="893"/>
                      <a:pt x="158" y="887"/>
                      <a:pt x="178" y="873"/>
                    </a:cubicBezTo>
                    <a:cubicBezTo>
                      <a:pt x="516" y="714"/>
                      <a:pt x="873" y="516"/>
                      <a:pt x="971" y="139"/>
                    </a:cubicBezTo>
                    <a:cubicBezTo>
                      <a:pt x="995" y="55"/>
                      <a:pt x="926" y="1"/>
                      <a:pt x="86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85" name="Google Shape;3085;p30"/>
              <p:cNvSpPr/>
              <p:nvPr/>
            </p:nvSpPr>
            <p:spPr>
              <a:xfrm>
                <a:off x="5412500" y="2242275"/>
                <a:ext cx="249800" cy="251275"/>
              </a:xfrm>
              <a:custGeom>
                <a:avLst/>
                <a:gdLst/>
                <a:ahLst/>
                <a:cxnLst/>
                <a:rect l="l" t="t" r="r" b="b"/>
                <a:pathLst>
                  <a:path w="9992" h="10051" extrusionOk="0">
                    <a:moveTo>
                      <a:pt x="1" y="1"/>
                    </a:moveTo>
                    <a:cubicBezTo>
                      <a:pt x="239" y="2004"/>
                      <a:pt x="377" y="4005"/>
                      <a:pt x="1111" y="5889"/>
                    </a:cubicBezTo>
                    <a:cubicBezTo>
                      <a:pt x="1468" y="6801"/>
                      <a:pt x="1944" y="7692"/>
                      <a:pt x="2676" y="8366"/>
                    </a:cubicBezTo>
                    <a:cubicBezTo>
                      <a:pt x="3790" y="9420"/>
                      <a:pt x="5932" y="10051"/>
                      <a:pt x="7723" y="10051"/>
                    </a:cubicBezTo>
                    <a:cubicBezTo>
                      <a:pt x="8291" y="10051"/>
                      <a:pt x="8824" y="9987"/>
                      <a:pt x="9278" y="9854"/>
                    </a:cubicBezTo>
                    <a:cubicBezTo>
                      <a:pt x="9992" y="7890"/>
                      <a:pt x="9516" y="4679"/>
                      <a:pt x="8187" y="3133"/>
                    </a:cubicBezTo>
                    <a:cubicBezTo>
                      <a:pt x="7553" y="2361"/>
                      <a:pt x="6701" y="1845"/>
                      <a:pt x="5808" y="1449"/>
                    </a:cubicBezTo>
                    <a:cubicBezTo>
                      <a:pt x="3965" y="596"/>
                      <a:pt x="1963" y="358"/>
                      <a:pt x="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86" name="Google Shape;3086;p30"/>
              <p:cNvSpPr/>
              <p:nvPr/>
            </p:nvSpPr>
            <p:spPr>
              <a:xfrm>
                <a:off x="5484350" y="2318600"/>
                <a:ext cx="170500" cy="171400"/>
              </a:xfrm>
              <a:custGeom>
                <a:avLst/>
                <a:gdLst/>
                <a:ahLst/>
                <a:cxnLst/>
                <a:rect l="l" t="t" r="r" b="b"/>
                <a:pathLst>
                  <a:path w="6820" h="6856" extrusionOk="0">
                    <a:moveTo>
                      <a:pt x="0" y="1"/>
                    </a:moveTo>
                    <a:lnTo>
                      <a:pt x="0" y="1"/>
                    </a:lnTo>
                    <a:cubicBezTo>
                      <a:pt x="159" y="1369"/>
                      <a:pt x="259" y="2736"/>
                      <a:pt x="754" y="4025"/>
                    </a:cubicBezTo>
                    <a:cubicBezTo>
                      <a:pt x="1012" y="4660"/>
                      <a:pt x="1329" y="5254"/>
                      <a:pt x="1824" y="5710"/>
                    </a:cubicBezTo>
                    <a:cubicBezTo>
                      <a:pt x="2591" y="6431"/>
                      <a:pt x="4040" y="6856"/>
                      <a:pt x="5266" y="6856"/>
                    </a:cubicBezTo>
                    <a:cubicBezTo>
                      <a:pt x="5658" y="6856"/>
                      <a:pt x="6027" y="6812"/>
                      <a:pt x="6344" y="6721"/>
                    </a:cubicBezTo>
                    <a:cubicBezTo>
                      <a:pt x="6819" y="5373"/>
                      <a:pt x="6483" y="3212"/>
                      <a:pt x="5590" y="2141"/>
                    </a:cubicBezTo>
                    <a:cubicBezTo>
                      <a:pt x="5154" y="1626"/>
                      <a:pt x="4580" y="1269"/>
                      <a:pt x="3965" y="992"/>
                    </a:cubicBezTo>
                    <a:cubicBezTo>
                      <a:pt x="2696" y="418"/>
                      <a:pt x="1348" y="259"/>
                      <a:pt x="0" y="1"/>
                    </a:cubicBezTo>
                    <a:close/>
                  </a:path>
                </a:pathLst>
              </a:custGeom>
              <a:solidFill>
                <a:srgbClr val="191919">
                  <a:alpha val="128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87" name="Google Shape;3087;p30"/>
              <p:cNvSpPr/>
              <p:nvPr/>
            </p:nvSpPr>
            <p:spPr>
              <a:xfrm>
                <a:off x="5441800" y="2274725"/>
                <a:ext cx="219900" cy="230600"/>
              </a:xfrm>
              <a:custGeom>
                <a:avLst/>
                <a:gdLst/>
                <a:ahLst/>
                <a:cxnLst/>
                <a:rect l="l" t="t" r="r" b="b"/>
                <a:pathLst>
                  <a:path w="8796" h="9224" extrusionOk="0">
                    <a:moveTo>
                      <a:pt x="155" y="0"/>
                    </a:moveTo>
                    <a:cubicBezTo>
                      <a:pt x="79" y="0"/>
                      <a:pt x="1" y="113"/>
                      <a:pt x="77" y="190"/>
                    </a:cubicBezTo>
                    <a:cubicBezTo>
                      <a:pt x="1089" y="1320"/>
                      <a:pt x="2138" y="2450"/>
                      <a:pt x="3190" y="3560"/>
                    </a:cubicBezTo>
                    <a:cubicBezTo>
                      <a:pt x="4398" y="4829"/>
                      <a:pt x="5627" y="6117"/>
                      <a:pt x="6837" y="7385"/>
                    </a:cubicBezTo>
                    <a:cubicBezTo>
                      <a:pt x="7411" y="7980"/>
                      <a:pt x="7987" y="8595"/>
                      <a:pt x="8582" y="9190"/>
                    </a:cubicBezTo>
                    <a:cubicBezTo>
                      <a:pt x="8601" y="9214"/>
                      <a:pt x="8625" y="9224"/>
                      <a:pt x="8648" y="9224"/>
                    </a:cubicBezTo>
                    <a:cubicBezTo>
                      <a:pt x="8723" y="9224"/>
                      <a:pt x="8795" y="9126"/>
                      <a:pt x="8720" y="9050"/>
                    </a:cubicBezTo>
                    <a:cubicBezTo>
                      <a:pt x="7630" y="7901"/>
                      <a:pt x="6520" y="6751"/>
                      <a:pt x="5410" y="5582"/>
                    </a:cubicBezTo>
                    <a:cubicBezTo>
                      <a:pt x="4221" y="4333"/>
                      <a:pt x="3011" y="3064"/>
                      <a:pt x="1821" y="1795"/>
                    </a:cubicBezTo>
                    <a:cubicBezTo>
                      <a:pt x="1287" y="1221"/>
                      <a:pt x="751" y="627"/>
                      <a:pt x="216" y="32"/>
                    </a:cubicBezTo>
                    <a:cubicBezTo>
                      <a:pt x="199" y="9"/>
                      <a:pt x="177" y="0"/>
                      <a:pt x="15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88" name="Google Shape;3088;p30"/>
              <p:cNvSpPr/>
              <p:nvPr/>
            </p:nvSpPr>
            <p:spPr>
              <a:xfrm>
                <a:off x="5442250" y="2276500"/>
                <a:ext cx="40150" cy="35325"/>
              </a:xfrm>
              <a:custGeom>
                <a:avLst/>
                <a:gdLst/>
                <a:ahLst/>
                <a:cxnLst/>
                <a:rect l="l" t="t" r="r" b="b"/>
                <a:pathLst>
                  <a:path w="1606" h="1413" extrusionOk="0">
                    <a:moveTo>
                      <a:pt x="1447" y="1"/>
                    </a:moveTo>
                    <a:cubicBezTo>
                      <a:pt x="1388" y="1"/>
                      <a:pt x="1328" y="59"/>
                      <a:pt x="1348" y="99"/>
                    </a:cubicBezTo>
                    <a:cubicBezTo>
                      <a:pt x="1388" y="397"/>
                      <a:pt x="1269" y="694"/>
                      <a:pt x="1050" y="892"/>
                    </a:cubicBezTo>
                    <a:cubicBezTo>
                      <a:pt x="931" y="992"/>
                      <a:pt x="773" y="1071"/>
                      <a:pt x="635" y="1111"/>
                    </a:cubicBezTo>
                    <a:cubicBezTo>
                      <a:pt x="486" y="1159"/>
                      <a:pt x="339" y="1195"/>
                      <a:pt x="191" y="1195"/>
                    </a:cubicBezTo>
                    <a:cubicBezTo>
                      <a:pt x="160" y="1195"/>
                      <a:pt x="129" y="1193"/>
                      <a:pt x="99" y="1190"/>
                    </a:cubicBezTo>
                    <a:cubicBezTo>
                      <a:pt x="40" y="1190"/>
                      <a:pt x="0" y="1249"/>
                      <a:pt x="0" y="1288"/>
                    </a:cubicBezTo>
                    <a:cubicBezTo>
                      <a:pt x="0" y="1348"/>
                      <a:pt x="40" y="1388"/>
                      <a:pt x="99" y="1407"/>
                    </a:cubicBezTo>
                    <a:cubicBezTo>
                      <a:pt x="134" y="1411"/>
                      <a:pt x="169" y="1413"/>
                      <a:pt x="205" y="1413"/>
                    </a:cubicBezTo>
                    <a:cubicBezTo>
                      <a:pt x="373" y="1413"/>
                      <a:pt x="547" y="1374"/>
                      <a:pt x="693" y="1309"/>
                    </a:cubicBezTo>
                    <a:cubicBezTo>
                      <a:pt x="872" y="1249"/>
                      <a:pt x="1050" y="1169"/>
                      <a:pt x="1190" y="1031"/>
                    </a:cubicBezTo>
                    <a:cubicBezTo>
                      <a:pt x="1467" y="812"/>
                      <a:pt x="1605" y="456"/>
                      <a:pt x="1546" y="99"/>
                    </a:cubicBezTo>
                    <a:cubicBezTo>
                      <a:pt x="1546" y="59"/>
                      <a:pt x="1507" y="1"/>
                      <a:pt x="144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89" name="Google Shape;3089;p30"/>
              <p:cNvSpPr/>
              <p:nvPr/>
            </p:nvSpPr>
            <p:spPr>
              <a:xfrm>
                <a:off x="5446700" y="2284125"/>
                <a:ext cx="69900" cy="59900"/>
              </a:xfrm>
              <a:custGeom>
                <a:avLst/>
                <a:gdLst/>
                <a:ahLst/>
                <a:cxnLst/>
                <a:rect l="l" t="t" r="r" b="b"/>
                <a:pathLst>
                  <a:path w="2796" h="2396" extrusionOk="0">
                    <a:moveTo>
                      <a:pt x="2605" y="1"/>
                    </a:moveTo>
                    <a:cubicBezTo>
                      <a:pt x="2542" y="1"/>
                      <a:pt x="2474" y="49"/>
                      <a:pt x="2498" y="132"/>
                    </a:cubicBezTo>
                    <a:cubicBezTo>
                      <a:pt x="2577" y="449"/>
                      <a:pt x="2418" y="785"/>
                      <a:pt x="2260" y="1043"/>
                    </a:cubicBezTo>
                    <a:cubicBezTo>
                      <a:pt x="2122" y="1281"/>
                      <a:pt x="1923" y="1499"/>
                      <a:pt x="1705" y="1678"/>
                    </a:cubicBezTo>
                    <a:cubicBezTo>
                      <a:pt x="1270" y="1999"/>
                      <a:pt x="743" y="2194"/>
                      <a:pt x="213" y="2194"/>
                    </a:cubicBezTo>
                    <a:cubicBezTo>
                      <a:pt x="188" y="2194"/>
                      <a:pt x="164" y="2194"/>
                      <a:pt x="139" y="2193"/>
                    </a:cubicBezTo>
                    <a:cubicBezTo>
                      <a:pt x="133" y="2192"/>
                      <a:pt x="127" y="2192"/>
                      <a:pt x="121" y="2192"/>
                    </a:cubicBezTo>
                    <a:cubicBezTo>
                      <a:pt x="0" y="2192"/>
                      <a:pt x="6" y="2391"/>
                      <a:pt x="139" y="2391"/>
                    </a:cubicBezTo>
                    <a:cubicBezTo>
                      <a:pt x="185" y="2394"/>
                      <a:pt x="231" y="2396"/>
                      <a:pt x="277" y="2396"/>
                    </a:cubicBezTo>
                    <a:cubicBezTo>
                      <a:pt x="862" y="2396"/>
                      <a:pt x="1423" y="2164"/>
                      <a:pt x="1884" y="1797"/>
                    </a:cubicBezTo>
                    <a:cubicBezTo>
                      <a:pt x="2122" y="1598"/>
                      <a:pt x="2339" y="1361"/>
                      <a:pt x="2478" y="1102"/>
                    </a:cubicBezTo>
                    <a:cubicBezTo>
                      <a:pt x="2656" y="785"/>
                      <a:pt x="2796" y="428"/>
                      <a:pt x="2696" y="71"/>
                    </a:cubicBezTo>
                    <a:cubicBezTo>
                      <a:pt x="2688" y="23"/>
                      <a:pt x="2647" y="1"/>
                      <a:pt x="260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90" name="Google Shape;3090;p30"/>
              <p:cNvSpPr/>
              <p:nvPr/>
            </p:nvSpPr>
            <p:spPr>
              <a:xfrm>
                <a:off x="5464525" y="2301275"/>
                <a:ext cx="81600" cy="75375"/>
              </a:xfrm>
              <a:custGeom>
                <a:avLst/>
                <a:gdLst/>
                <a:ahLst/>
                <a:cxnLst/>
                <a:rect l="l" t="t" r="r" b="b"/>
                <a:pathLst>
                  <a:path w="3264" h="3015" extrusionOk="0">
                    <a:moveTo>
                      <a:pt x="3137" y="1"/>
                    </a:moveTo>
                    <a:cubicBezTo>
                      <a:pt x="3098" y="1"/>
                      <a:pt x="3061" y="24"/>
                      <a:pt x="3053" y="80"/>
                    </a:cubicBezTo>
                    <a:cubicBezTo>
                      <a:pt x="2836" y="1547"/>
                      <a:pt x="1626" y="2697"/>
                      <a:pt x="140" y="2795"/>
                    </a:cubicBezTo>
                    <a:cubicBezTo>
                      <a:pt x="6" y="2815"/>
                      <a:pt x="1" y="3015"/>
                      <a:pt x="123" y="3015"/>
                    </a:cubicBezTo>
                    <a:cubicBezTo>
                      <a:pt x="129" y="3015"/>
                      <a:pt x="134" y="3014"/>
                      <a:pt x="140" y="3014"/>
                    </a:cubicBezTo>
                    <a:cubicBezTo>
                      <a:pt x="1726" y="2914"/>
                      <a:pt x="3034" y="1705"/>
                      <a:pt x="3251" y="139"/>
                    </a:cubicBezTo>
                    <a:cubicBezTo>
                      <a:pt x="3264" y="55"/>
                      <a:pt x="3197" y="1"/>
                      <a:pt x="313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91" name="Google Shape;3091;p30"/>
              <p:cNvSpPr/>
              <p:nvPr/>
            </p:nvSpPr>
            <p:spPr>
              <a:xfrm>
                <a:off x="5476250" y="2310550"/>
                <a:ext cx="98825" cy="103350"/>
              </a:xfrm>
              <a:custGeom>
                <a:avLst/>
                <a:gdLst/>
                <a:ahLst/>
                <a:cxnLst/>
                <a:rect l="l" t="t" r="r" b="b"/>
                <a:pathLst>
                  <a:path w="3953" h="4134" extrusionOk="0">
                    <a:moveTo>
                      <a:pt x="3823" y="1"/>
                    </a:moveTo>
                    <a:cubicBezTo>
                      <a:pt x="3769" y="1"/>
                      <a:pt x="3715" y="36"/>
                      <a:pt x="3715" y="105"/>
                    </a:cubicBezTo>
                    <a:cubicBezTo>
                      <a:pt x="3755" y="1631"/>
                      <a:pt x="2684" y="2920"/>
                      <a:pt x="1336" y="3534"/>
                    </a:cubicBezTo>
                    <a:cubicBezTo>
                      <a:pt x="959" y="3713"/>
                      <a:pt x="543" y="3851"/>
                      <a:pt x="126" y="3930"/>
                    </a:cubicBezTo>
                    <a:cubicBezTo>
                      <a:pt x="1" y="3966"/>
                      <a:pt x="38" y="4134"/>
                      <a:pt x="135" y="4134"/>
                    </a:cubicBezTo>
                    <a:cubicBezTo>
                      <a:pt x="145" y="4134"/>
                      <a:pt x="155" y="4132"/>
                      <a:pt x="166" y="4129"/>
                    </a:cubicBezTo>
                    <a:cubicBezTo>
                      <a:pt x="1693" y="3811"/>
                      <a:pt x="3139" y="2900"/>
                      <a:pt x="3715" y="1393"/>
                    </a:cubicBezTo>
                    <a:cubicBezTo>
                      <a:pt x="3873" y="978"/>
                      <a:pt x="3953" y="541"/>
                      <a:pt x="3932" y="105"/>
                    </a:cubicBezTo>
                    <a:cubicBezTo>
                      <a:pt x="3932" y="36"/>
                      <a:pt x="3878" y="1"/>
                      <a:pt x="382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92" name="Google Shape;3092;p30"/>
              <p:cNvSpPr/>
              <p:nvPr/>
            </p:nvSpPr>
            <p:spPr>
              <a:xfrm>
                <a:off x="5504425" y="2337950"/>
                <a:ext cx="94050" cy="98275"/>
              </a:xfrm>
              <a:custGeom>
                <a:avLst/>
                <a:gdLst/>
                <a:ahLst/>
                <a:cxnLst/>
                <a:rect l="l" t="t" r="r" b="b"/>
                <a:pathLst>
                  <a:path w="3762" h="3931" extrusionOk="0">
                    <a:moveTo>
                      <a:pt x="3628" y="0"/>
                    </a:moveTo>
                    <a:cubicBezTo>
                      <a:pt x="3586" y="0"/>
                      <a:pt x="3547" y="24"/>
                      <a:pt x="3539" y="80"/>
                    </a:cubicBezTo>
                    <a:cubicBezTo>
                      <a:pt x="3281" y="1428"/>
                      <a:pt x="2409" y="2636"/>
                      <a:pt x="1200" y="3291"/>
                    </a:cubicBezTo>
                    <a:cubicBezTo>
                      <a:pt x="862" y="3489"/>
                      <a:pt x="487" y="3627"/>
                      <a:pt x="109" y="3727"/>
                    </a:cubicBezTo>
                    <a:cubicBezTo>
                      <a:pt x="0" y="3745"/>
                      <a:pt x="24" y="3930"/>
                      <a:pt x="137" y="3930"/>
                    </a:cubicBezTo>
                    <a:cubicBezTo>
                      <a:pt x="147" y="3930"/>
                      <a:pt x="158" y="3929"/>
                      <a:pt x="169" y="3925"/>
                    </a:cubicBezTo>
                    <a:cubicBezTo>
                      <a:pt x="1557" y="3588"/>
                      <a:pt x="2746" y="2577"/>
                      <a:pt x="3360" y="1288"/>
                    </a:cubicBezTo>
                    <a:cubicBezTo>
                      <a:pt x="3539" y="931"/>
                      <a:pt x="3677" y="535"/>
                      <a:pt x="3738" y="138"/>
                    </a:cubicBezTo>
                    <a:cubicBezTo>
                      <a:pt x="3761" y="55"/>
                      <a:pt x="3692" y="0"/>
                      <a:pt x="362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93" name="Google Shape;3093;p30"/>
              <p:cNvSpPr/>
              <p:nvPr/>
            </p:nvSpPr>
            <p:spPr>
              <a:xfrm>
                <a:off x="5537400" y="2382475"/>
                <a:ext cx="78825" cy="71950"/>
              </a:xfrm>
              <a:custGeom>
                <a:avLst/>
                <a:gdLst/>
                <a:ahLst/>
                <a:cxnLst/>
                <a:rect l="l" t="t" r="r" b="b"/>
                <a:pathLst>
                  <a:path w="3153" h="2878" extrusionOk="0">
                    <a:moveTo>
                      <a:pt x="3015" y="0"/>
                    </a:moveTo>
                    <a:cubicBezTo>
                      <a:pt x="2984" y="0"/>
                      <a:pt x="2953" y="18"/>
                      <a:pt x="2934" y="62"/>
                    </a:cubicBezTo>
                    <a:cubicBezTo>
                      <a:pt x="2656" y="657"/>
                      <a:pt x="2279" y="1193"/>
                      <a:pt x="1803" y="1669"/>
                    </a:cubicBezTo>
                    <a:cubicBezTo>
                      <a:pt x="1348" y="2124"/>
                      <a:pt x="793" y="2560"/>
                      <a:pt x="138" y="2660"/>
                    </a:cubicBezTo>
                    <a:cubicBezTo>
                      <a:pt x="0" y="2679"/>
                      <a:pt x="0" y="2877"/>
                      <a:pt x="138" y="2877"/>
                    </a:cubicBezTo>
                    <a:cubicBezTo>
                      <a:pt x="833" y="2779"/>
                      <a:pt x="1407" y="2362"/>
                      <a:pt x="1903" y="1886"/>
                    </a:cubicBezTo>
                    <a:cubicBezTo>
                      <a:pt x="2398" y="1391"/>
                      <a:pt x="2815" y="796"/>
                      <a:pt x="3112" y="162"/>
                    </a:cubicBezTo>
                    <a:cubicBezTo>
                      <a:pt x="3153" y="81"/>
                      <a:pt x="3083" y="0"/>
                      <a:pt x="301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94" name="Google Shape;3094;p30"/>
              <p:cNvSpPr/>
              <p:nvPr/>
            </p:nvSpPr>
            <p:spPr>
              <a:xfrm>
                <a:off x="5575325" y="2416750"/>
                <a:ext cx="48400" cy="48700"/>
              </a:xfrm>
              <a:custGeom>
                <a:avLst/>
                <a:gdLst/>
                <a:ahLst/>
                <a:cxnLst/>
                <a:rect l="l" t="t" r="r" b="b"/>
                <a:pathLst>
                  <a:path w="1936" h="1948" extrusionOk="0">
                    <a:moveTo>
                      <a:pt x="1811" y="0"/>
                    </a:moveTo>
                    <a:cubicBezTo>
                      <a:pt x="1770" y="0"/>
                      <a:pt x="1729" y="24"/>
                      <a:pt x="1714" y="79"/>
                    </a:cubicBezTo>
                    <a:cubicBezTo>
                      <a:pt x="1476" y="832"/>
                      <a:pt x="862" y="1466"/>
                      <a:pt x="109" y="1744"/>
                    </a:cubicBezTo>
                    <a:cubicBezTo>
                      <a:pt x="0" y="1780"/>
                      <a:pt x="24" y="1947"/>
                      <a:pt x="132" y="1947"/>
                    </a:cubicBezTo>
                    <a:cubicBezTo>
                      <a:pt x="143" y="1947"/>
                      <a:pt x="155" y="1946"/>
                      <a:pt x="167" y="1942"/>
                    </a:cubicBezTo>
                    <a:cubicBezTo>
                      <a:pt x="1000" y="1646"/>
                      <a:pt x="1655" y="972"/>
                      <a:pt x="1912" y="139"/>
                    </a:cubicBezTo>
                    <a:cubicBezTo>
                      <a:pt x="1936" y="55"/>
                      <a:pt x="1873" y="0"/>
                      <a:pt x="181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95" name="Google Shape;3095;p30"/>
              <p:cNvSpPr/>
              <p:nvPr/>
            </p:nvSpPr>
            <p:spPr>
              <a:xfrm>
                <a:off x="5606775" y="2453875"/>
                <a:ext cx="24600" cy="22150"/>
              </a:xfrm>
              <a:custGeom>
                <a:avLst/>
                <a:gdLst/>
                <a:ahLst/>
                <a:cxnLst/>
                <a:rect l="l" t="t" r="r" b="b"/>
                <a:pathLst>
                  <a:path w="984" h="886" extrusionOk="0">
                    <a:moveTo>
                      <a:pt x="856" y="1"/>
                    </a:moveTo>
                    <a:cubicBezTo>
                      <a:pt x="812" y="1"/>
                      <a:pt x="770" y="24"/>
                      <a:pt x="754" y="81"/>
                    </a:cubicBezTo>
                    <a:cubicBezTo>
                      <a:pt x="733" y="140"/>
                      <a:pt x="714" y="200"/>
                      <a:pt x="674" y="280"/>
                    </a:cubicBezTo>
                    <a:lnTo>
                      <a:pt x="516" y="438"/>
                    </a:lnTo>
                    <a:cubicBezTo>
                      <a:pt x="376" y="536"/>
                      <a:pt x="218" y="616"/>
                      <a:pt x="59" y="695"/>
                    </a:cubicBezTo>
                    <a:cubicBezTo>
                      <a:pt x="19" y="716"/>
                      <a:pt x="0" y="795"/>
                      <a:pt x="40" y="835"/>
                    </a:cubicBezTo>
                    <a:cubicBezTo>
                      <a:pt x="52" y="872"/>
                      <a:pt x="81" y="886"/>
                      <a:pt x="116" y="886"/>
                    </a:cubicBezTo>
                    <a:cubicBezTo>
                      <a:pt x="135" y="886"/>
                      <a:pt x="157" y="881"/>
                      <a:pt x="178" y="874"/>
                    </a:cubicBezTo>
                    <a:cubicBezTo>
                      <a:pt x="495" y="716"/>
                      <a:pt x="852" y="517"/>
                      <a:pt x="971" y="121"/>
                    </a:cubicBezTo>
                    <a:cubicBezTo>
                      <a:pt x="983" y="51"/>
                      <a:pt x="919" y="1"/>
                      <a:pt x="85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96" name="Google Shape;3096;p30"/>
              <p:cNvSpPr/>
              <p:nvPr/>
            </p:nvSpPr>
            <p:spPr>
              <a:xfrm>
                <a:off x="5280175" y="2435075"/>
                <a:ext cx="249800" cy="250975"/>
              </a:xfrm>
              <a:custGeom>
                <a:avLst/>
                <a:gdLst/>
                <a:ahLst/>
                <a:cxnLst/>
                <a:rect l="l" t="t" r="r" b="b"/>
                <a:pathLst>
                  <a:path w="9992" h="10039" extrusionOk="0">
                    <a:moveTo>
                      <a:pt x="0" y="1"/>
                    </a:moveTo>
                    <a:cubicBezTo>
                      <a:pt x="259" y="1983"/>
                      <a:pt x="397" y="4005"/>
                      <a:pt x="1131" y="5887"/>
                    </a:cubicBezTo>
                    <a:cubicBezTo>
                      <a:pt x="1488" y="6799"/>
                      <a:pt x="1964" y="7671"/>
                      <a:pt x="2677" y="8345"/>
                    </a:cubicBezTo>
                    <a:cubicBezTo>
                      <a:pt x="3813" y="9406"/>
                      <a:pt x="5968" y="10038"/>
                      <a:pt x="7771" y="10038"/>
                    </a:cubicBezTo>
                    <a:cubicBezTo>
                      <a:pt x="8327" y="10038"/>
                      <a:pt x="8849" y="9978"/>
                      <a:pt x="9298" y="9852"/>
                    </a:cubicBezTo>
                    <a:cubicBezTo>
                      <a:pt x="9991" y="7870"/>
                      <a:pt x="9515" y="4679"/>
                      <a:pt x="8207" y="3112"/>
                    </a:cubicBezTo>
                    <a:cubicBezTo>
                      <a:pt x="7554" y="2359"/>
                      <a:pt x="6700" y="1843"/>
                      <a:pt x="5828" y="1428"/>
                    </a:cubicBezTo>
                    <a:cubicBezTo>
                      <a:pt x="3986" y="595"/>
                      <a:pt x="1964" y="358"/>
                      <a:pt x="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97" name="Google Shape;3097;p30"/>
              <p:cNvSpPr/>
              <p:nvPr/>
            </p:nvSpPr>
            <p:spPr>
              <a:xfrm>
                <a:off x="5352050" y="2511400"/>
                <a:ext cx="170500" cy="171300"/>
              </a:xfrm>
              <a:custGeom>
                <a:avLst/>
                <a:gdLst/>
                <a:ahLst/>
                <a:cxnLst/>
                <a:rect l="l" t="t" r="r" b="b"/>
                <a:pathLst>
                  <a:path w="6820" h="6852" extrusionOk="0">
                    <a:moveTo>
                      <a:pt x="1" y="0"/>
                    </a:moveTo>
                    <a:lnTo>
                      <a:pt x="1" y="0"/>
                    </a:lnTo>
                    <a:cubicBezTo>
                      <a:pt x="178" y="1348"/>
                      <a:pt x="257" y="2736"/>
                      <a:pt x="773" y="4024"/>
                    </a:cubicBezTo>
                    <a:cubicBezTo>
                      <a:pt x="1011" y="4639"/>
                      <a:pt x="1328" y="5234"/>
                      <a:pt x="1824" y="5689"/>
                    </a:cubicBezTo>
                    <a:cubicBezTo>
                      <a:pt x="2594" y="6414"/>
                      <a:pt x="4067" y="6852"/>
                      <a:pt x="5295" y="6852"/>
                    </a:cubicBezTo>
                    <a:cubicBezTo>
                      <a:pt x="5678" y="6852"/>
                      <a:pt x="6037" y="6809"/>
                      <a:pt x="6344" y="6720"/>
                    </a:cubicBezTo>
                    <a:cubicBezTo>
                      <a:pt x="6820" y="5372"/>
                      <a:pt x="6502" y="3191"/>
                      <a:pt x="5591" y="2121"/>
                    </a:cubicBezTo>
                    <a:cubicBezTo>
                      <a:pt x="5154" y="1605"/>
                      <a:pt x="4579" y="1249"/>
                      <a:pt x="3965" y="971"/>
                    </a:cubicBezTo>
                    <a:cubicBezTo>
                      <a:pt x="2715" y="397"/>
                      <a:pt x="1348" y="238"/>
                      <a:pt x="1" y="0"/>
                    </a:cubicBezTo>
                    <a:close/>
                  </a:path>
                </a:pathLst>
              </a:custGeom>
              <a:solidFill>
                <a:srgbClr val="191919">
                  <a:alpha val="128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98" name="Google Shape;3098;p30"/>
              <p:cNvSpPr/>
              <p:nvPr/>
            </p:nvSpPr>
            <p:spPr>
              <a:xfrm>
                <a:off x="5309925" y="2467200"/>
                <a:ext cx="219500" cy="230825"/>
              </a:xfrm>
              <a:custGeom>
                <a:avLst/>
                <a:gdLst/>
                <a:ahLst/>
                <a:cxnLst/>
                <a:rect l="l" t="t" r="r" b="b"/>
                <a:pathLst>
                  <a:path w="8780" h="9233" extrusionOk="0">
                    <a:moveTo>
                      <a:pt x="140" y="1"/>
                    </a:moveTo>
                    <a:cubicBezTo>
                      <a:pt x="63" y="1"/>
                      <a:pt x="1" y="108"/>
                      <a:pt x="60" y="183"/>
                    </a:cubicBezTo>
                    <a:cubicBezTo>
                      <a:pt x="1091" y="1332"/>
                      <a:pt x="2141" y="2442"/>
                      <a:pt x="3192" y="3553"/>
                    </a:cubicBezTo>
                    <a:cubicBezTo>
                      <a:pt x="4400" y="4840"/>
                      <a:pt x="5610" y="6109"/>
                      <a:pt x="6819" y="7378"/>
                    </a:cubicBezTo>
                    <a:cubicBezTo>
                      <a:pt x="7413" y="7993"/>
                      <a:pt x="7989" y="8587"/>
                      <a:pt x="8563" y="9201"/>
                    </a:cubicBezTo>
                    <a:cubicBezTo>
                      <a:pt x="8586" y="9224"/>
                      <a:pt x="8610" y="9233"/>
                      <a:pt x="8633" y="9233"/>
                    </a:cubicBezTo>
                    <a:cubicBezTo>
                      <a:pt x="8713" y="9233"/>
                      <a:pt x="8779" y="9120"/>
                      <a:pt x="8703" y="9043"/>
                    </a:cubicBezTo>
                    <a:cubicBezTo>
                      <a:pt x="7612" y="7893"/>
                      <a:pt x="6502" y="6743"/>
                      <a:pt x="5412" y="5593"/>
                    </a:cubicBezTo>
                    <a:cubicBezTo>
                      <a:pt x="4202" y="4325"/>
                      <a:pt x="3013" y="3077"/>
                      <a:pt x="1823" y="1788"/>
                    </a:cubicBezTo>
                    <a:cubicBezTo>
                      <a:pt x="1268" y="1213"/>
                      <a:pt x="734" y="619"/>
                      <a:pt x="219" y="43"/>
                    </a:cubicBezTo>
                    <a:cubicBezTo>
                      <a:pt x="193" y="13"/>
                      <a:pt x="166" y="1"/>
                      <a:pt x="14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99" name="Google Shape;3099;p30"/>
              <p:cNvSpPr/>
              <p:nvPr/>
            </p:nvSpPr>
            <p:spPr>
              <a:xfrm>
                <a:off x="5309900" y="2468775"/>
                <a:ext cx="40200" cy="35325"/>
              </a:xfrm>
              <a:custGeom>
                <a:avLst/>
                <a:gdLst/>
                <a:ahLst/>
                <a:cxnLst/>
                <a:rect l="l" t="t" r="r" b="b"/>
                <a:pathLst>
                  <a:path w="1608" h="1413" extrusionOk="0">
                    <a:moveTo>
                      <a:pt x="1449" y="1"/>
                    </a:moveTo>
                    <a:cubicBezTo>
                      <a:pt x="1409" y="1"/>
                      <a:pt x="1349" y="59"/>
                      <a:pt x="1349" y="120"/>
                    </a:cubicBezTo>
                    <a:cubicBezTo>
                      <a:pt x="1388" y="416"/>
                      <a:pt x="1290" y="694"/>
                      <a:pt x="1052" y="892"/>
                    </a:cubicBezTo>
                    <a:cubicBezTo>
                      <a:pt x="933" y="992"/>
                      <a:pt x="775" y="1071"/>
                      <a:pt x="635" y="1130"/>
                    </a:cubicBezTo>
                    <a:cubicBezTo>
                      <a:pt x="507" y="1173"/>
                      <a:pt x="389" y="1206"/>
                      <a:pt x="266" y="1206"/>
                    </a:cubicBezTo>
                    <a:cubicBezTo>
                      <a:pt x="218" y="1206"/>
                      <a:pt x="170" y="1201"/>
                      <a:pt x="120" y="1190"/>
                    </a:cubicBezTo>
                    <a:cubicBezTo>
                      <a:pt x="61" y="1190"/>
                      <a:pt x="1" y="1249"/>
                      <a:pt x="1" y="1309"/>
                    </a:cubicBezTo>
                    <a:cubicBezTo>
                      <a:pt x="1" y="1368"/>
                      <a:pt x="61" y="1407"/>
                      <a:pt x="120" y="1407"/>
                    </a:cubicBezTo>
                    <a:cubicBezTo>
                      <a:pt x="156" y="1411"/>
                      <a:pt x="192" y="1413"/>
                      <a:pt x="228" y="1413"/>
                    </a:cubicBezTo>
                    <a:cubicBezTo>
                      <a:pt x="389" y="1413"/>
                      <a:pt x="549" y="1377"/>
                      <a:pt x="695" y="1328"/>
                    </a:cubicBezTo>
                    <a:cubicBezTo>
                      <a:pt x="873" y="1249"/>
                      <a:pt x="1052" y="1169"/>
                      <a:pt x="1211" y="1051"/>
                    </a:cubicBezTo>
                    <a:cubicBezTo>
                      <a:pt x="1468" y="813"/>
                      <a:pt x="1607" y="456"/>
                      <a:pt x="1568" y="120"/>
                    </a:cubicBezTo>
                    <a:cubicBezTo>
                      <a:pt x="1547" y="59"/>
                      <a:pt x="1528" y="1"/>
                      <a:pt x="144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00" name="Google Shape;3100;p30"/>
              <p:cNvSpPr/>
              <p:nvPr/>
            </p:nvSpPr>
            <p:spPr>
              <a:xfrm>
                <a:off x="5314875" y="2476700"/>
                <a:ext cx="69400" cy="60000"/>
              </a:xfrm>
              <a:custGeom>
                <a:avLst/>
                <a:gdLst/>
                <a:ahLst/>
                <a:cxnLst/>
                <a:rect l="l" t="t" r="r" b="b"/>
                <a:pathLst>
                  <a:path w="2776" h="2400" extrusionOk="0">
                    <a:moveTo>
                      <a:pt x="2597" y="1"/>
                    </a:moveTo>
                    <a:cubicBezTo>
                      <a:pt x="2533" y="1"/>
                      <a:pt x="2466" y="56"/>
                      <a:pt x="2479" y="139"/>
                    </a:cubicBezTo>
                    <a:cubicBezTo>
                      <a:pt x="2558" y="437"/>
                      <a:pt x="2418" y="773"/>
                      <a:pt x="2260" y="1051"/>
                    </a:cubicBezTo>
                    <a:cubicBezTo>
                      <a:pt x="2101" y="1289"/>
                      <a:pt x="1903" y="1507"/>
                      <a:pt x="1686" y="1666"/>
                    </a:cubicBezTo>
                    <a:cubicBezTo>
                      <a:pt x="1271" y="2006"/>
                      <a:pt x="748" y="2183"/>
                      <a:pt x="220" y="2183"/>
                    </a:cubicBezTo>
                    <a:cubicBezTo>
                      <a:pt x="193" y="2183"/>
                      <a:pt x="166" y="2182"/>
                      <a:pt x="140" y="2181"/>
                    </a:cubicBezTo>
                    <a:cubicBezTo>
                      <a:pt x="0" y="2181"/>
                      <a:pt x="0" y="2380"/>
                      <a:pt x="140" y="2399"/>
                    </a:cubicBezTo>
                    <a:cubicBezTo>
                      <a:pt x="166" y="2400"/>
                      <a:pt x="193" y="2400"/>
                      <a:pt x="219" y="2400"/>
                    </a:cubicBezTo>
                    <a:cubicBezTo>
                      <a:pt x="808" y="2400"/>
                      <a:pt x="1408" y="2183"/>
                      <a:pt x="1863" y="1804"/>
                    </a:cubicBezTo>
                    <a:cubicBezTo>
                      <a:pt x="2101" y="1606"/>
                      <a:pt x="2320" y="1368"/>
                      <a:pt x="2479" y="1090"/>
                    </a:cubicBezTo>
                    <a:cubicBezTo>
                      <a:pt x="2637" y="794"/>
                      <a:pt x="2775" y="416"/>
                      <a:pt x="2696" y="80"/>
                    </a:cubicBezTo>
                    <a:cubicBezTo>
                      <a:pt x="2680" y="25"/>
                      <a:pt x="2639" y="1"/>
                      <a:pt x="259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01" name="Google Shape;3101;p30"/>
              <p:cNvSpPr/>
              <p:nvPr/>
            </p:nvSpPr>
            <p:spPr>
              <a:xfrm>
                <a:off x="5332700" y="2493925"/>
                <a:ext cx="81125" cy="75450"/>
              </a:xfrm>
              <a:custGeom>
                <a:avLst/>
                <a:gdLst/>
                <a:ahLst/>
                <a:cxnLst/>
                <a:rect l="l" t="t" r="r" b="b"/>
                <a:pathLst>
                  <a:path w="3245" h="3018" extrusionOk="0">
                    <a:moveTo>
                      <a:pt x="3113" y="0"/>
                    </a:moveTo>
                    <a:cubicBezTo>
                      <a:pt x="3075" y="0"/>
                      <a:pt x="3042" y="20"/>
                      <a:pt x="3034" y="65"/>
                    </a:cubicBezTo>
                    <a:cubicBezTo>
                      <a:pt x="2836" y="1551"/>
                      <a:pt x="1626" y="2701"/>
                      <a:pt x="140" y="2801"/>
                    </a:cubicBezTo>
                    <a:cubicBezTo>
                      <a:pt x="1" y="2801"/>
                      <a:pt x="1" y="3018"/>
                      <a:pt x="140" y="3018"/>
                    </a:cubicBezTo>
                    <a:cubicBezTo>
                      <a:pt x="1705" y="2899"/>
                      <a:pt x="3014" y="1691"/>
                      <a:pt x="3233" y="124"/>
                    </a:cubicBezTo>
                    <a:cubicBezTo>
                      <a:pt x="3244" y="50"/>
                      <a:pt x="3173" y="0"/>
                      <a:pt x="311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02" name="Google Shape;3102;p30"/>
              <p:cNvSpPr/>
              <p:nvPr/>
            </p:nvSpPr>
            <p:spPr>
              <a:xfrm>
                <a:off x="5343775" y="2502825"/>
                <a:ext cx="98975" cy="103775"/>
              </a:xfrm>
              <a:custGeom>
                <a:avLst/>
                <a:gdLst/>
                <a:ahLst/>
                <a:cxnLst/>
                <a:rect l="l" t="t" r="r" b="b"/>
                <a:pathLst>
                  <a:path w="3959" h="4151" extrusionOk="0">
                    <a:moveTo>
                      <a:pt x="3840" y="1"/>
                    </a:moveTo>
                    <a:cubicBezTo>
                      <a:pt x="3791" y="1"/>
                      <a:pt x="3741" y="36"/>
                      <a:pt x="3741" y="106"/>
                    </a:cubicBezTo>
                    <a:cubicBezTo>
                      <a:pt x="3781" y="1652"/>
                      <a:pt x="2690" y="2920"/>
                      <a:pt x="1362" y="3555"/>
                    </a:cubicBezTo>
                    <a:cubicBezTo>
                      <a:pt x="966" y="3732"/>
                      <a:pt x="549" y="3851"/>
                      <a:pt x="133" y="3951"/>
                    </a:cubicBezTo>
                    <a:cubicBezTo>
                      <a:pt x="0" y="3969"/>
                      <a:pt x="49" y="4151"/>
                      <a:pt x="174" y="4151"/>
                    </a:cubicBezTo>
                    <a:cubicBezTo>
                      <a:pt x="180" y="4151"/>
                      <a:pt x="186" y="4150"/>
                      <a:pt x="192" y="4149"/>
                    </a:cubicBezTo>
                    <a:cubicBezTo>
                      <a:pt x="1719" y="3832"/>
                      <a:pt x="3146" y="2900"/>
                      <a:pt x="3720" y="1393"/>
                    </a:cubicBezTo>
                    <a:cubicBezTo>
                      <a:pt x="3879" y="978"/>
                      <a:pt x="3958" y="542"/>
                      <a:pt x="3939" y="106"/>
                    </a:cubicBezTo>
                    <a:cubicBezTo>
                      <a:pt x="3939" y="36"/>
                      <a:pt x="3890" y="1"/>
                      <a:pt x="384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03" name="Google Shape;3103;p30"/>
              <p:cNvSpPr/>
              <p:nvPr/>
            </p:nvSpPr>
            <p:spPr>
              <a:xfrm>
                <a:off x="5372175" y="2530575"/>
                <a:ext cx="94175" cy="97925"/>
              </a:xfrm>
              <a:custGeom>
                <a:avLst/>
                <a:gdLst/>
                <a:ahLst/>
                <a:cxnLst/>
                <a:rect l="l" t="t" r="r" b="b"/>
                <a:pathLst>
                  <a:path w="3767" h="3917" extrusionOk="0">
                    <a:moveTo>
                      <a:pt x="3630" y="1"/>
                    </a:moveTo>
                    <a:cubicBezTo>
                      <a:pt x="3590" y="1"/>
                      <a:pt x="3551" y="20"/>
                      <a:pt x="3536" y="66"/>
                    </a:cubicBezTo>
                    <a:cubicBezTo>
                      <a:pt x="3298" y="1433"/>
                      <a:pt x="2407" y="2622"/>
                      <a:pt x="1197" y="3296"/>
                    </a:cubicBezTo>
                    <a:cubicBezTo>
                      <a:pt x="861" y="3476"/>
                      <a:pt x="504" y="3614"/>
                      <a:pt x="126" y="3713"/>
                    </a:cubicBezTo>
                    <a:cubicBezTo>
                      <a:pt x="1" y="3749"/>
                      <a:pt x="38" y="3917"/>
                      <a:pt x="135" y="3917"/>
                    </a:cubicBezTo>
                    <a:cubicBezTo>
                      <a:pt x="145" y="3917"/>
                      <a:pt x="155" y="3915"/>
                      <a:pt x="166" y="3912"/>
                    </a:cubicBezTo>
                    <a:cubicBezTo>
                      <a:pt x="1554" y="3574"/>
                      <a:pt x="2764" y="2583"/>
                      <a:pt x="3377" y="1295"/>
                    </a:cubicBezTo>
                    <a:cubicBezTo>
                      <a:pt x="3536" y="918"/>
                      <a:pt x="3675" y="542"/>
                      <a:pt x="3755" y="125"/>
                    </a:cubicBezTo>
                    <a:cubicBezTo>
                      <a:pt x="3766" y="51"/>
                      <a:pt x="3696" y="1"/>
                      <a:pt x="363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04" name="Google Shape;3104;p30"/>
              <p:cNvSpPr/>
              <p:nvPr/>
            </p:nvSpPr>
            <p:spPr>
              <a:xfrm>
                <a:off x="5405075" y="2574950"/>
                <a:ext cx="78825" cy="71775"/>
              </a:xfrm>
              <a:custGeom>
                <a:avLst/>
                <a:gdLst/>
                <a:ahLst/>
                <a:cxnLst/>
                <a:rect l="l" t="t" r="r" b="b"/>
                <a:pathLst>
                  <a:path w="3153" h="2871" extrusionOk="0">
                    <a:moveTo>
                      <a:pt x="3015" y="1"/>
                    </a:moveTo>
                    <a:cubicBezTo>
                      <a:pt x="2984" y="1"/>
                      <a:pt x="2953" y="17"/>
                      <a:pt x="2934" y="54"/>
                    </a:cubicBezTo>
                    <a:cubicBezTo>
                      <a:pt x="2656" y="649"/>
                      <a:pt x="2280" y="1204"/>
                      <a:pt x="1823" y="1661"/>
                    </a:cubicBezTo>
                    <a:cubicBezTo>
                      <a:pt x="1368" y="2116"/>
                      <a:pt x="793" y="2573"/>
                      <a:pt x="139" y="2652"/>
                    </a:cubicBezTo>
                    <a:cubicBezTo>
                      <a:pt x="6" y="2670"/>
                      <a:pt x="0" y="2871"/>
                      <a:pt x="121" y="2871"/>
                    </a:cubicBezTo>
                    <a:cubicBezTo>
                      <a:pt x="127" y="2871"/>
                      <a:pt x="133" y="2870"/>
                      <a:pt x="139" y="2869"/>
                    </a:cubicBezTo>
                    <a:cubicBezTo>
                      <a:pt x="832" y="2771"/>
                      <a:pt x="1408" y="2354"/>
                      <a:pt x="1903" y="1878"/>
                    </a:cubicBezTo>
                    <a:cubicBezTo>
                      <a:pt x="2399" y="1383"/>
                      <a:pt x="2815" y="808"/>
                      <a:pt x="3113" y="154"/>
                    </a:cubicBezTo>
                    <a:cubicBezTo>
                      <a:pt x="3153" y="73"/>
                      <a:pt x="3083" y="1"/>
                      <a:pt x="301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05" name="Google Shape;3105;p30"/>
              <p:cNvSpPr/>
              <p:nvPr/>
            </p:nvSpPr>
            <p:spPr>
              <a:xfrm>
                <a:off x="5443075" y="2609225"/>
                <a:ext cx="48825" cy="48625"/>
              </a:xfrm>
              <a:custGeom>
                <a:avLst/>
                <a:gdLst/>
                <a:ahLst/>
                <a:cxnLst/>
                <a:rect l="l" t="t" r="r" b="b"/>
                <a:pathLst>
                  <a:path w="1953" h="1945" extrusionOk="0">
                    <a:moveTo>
                      <a:pt x="1818" y="1"/>
                    </a:moveTo>
                    <a:cubicBezTo>
                      <a:pt x="1773" y="1"/>
                      <a:pt x="1728" y="23"/>
                      <a:pt x="1712" y="71"/>
                    </a:cubicBezTo>
                    <a:cubicBezTo>
                      <a:pt x="1493" y="845"/>
                      <a:pt x="879" y="1479"/>
                      <a:pt x="105" y="1736"/>
                    </a:cubicBezTo>
                    <a:cubicBezTo>
                      <a:pt x="1" y="1771"/>
                      <a:pt x="35" y="1945"/>
                      <a:pt x="125" y="1945"/>
                    </a:cubicBezTo>
                    <a:cubicBezTo>
                      <a:pt x="138" y="1945"/>
                      <a:pt x="151" y="1942"/>
                      <a:pt x="165" y="1934"/>
                    </a:cubicBezTo>
                    <a:cubicBezTo>
                      <a:pt x="998" y="1657"/>
                      <a:pt x="1672" y="964"/>
                      <a:pt x="1929" y="131"/>
                    </a:cubicBezTo>
                    <a:cubicBezTo>
                      <a:pt x="1952" y="48"/>
                      <a:pt x="1885" y="1"/>
                      <a:pt x="181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06" name="Google Shape;3106;p30"/>
              <p:cNvSpPr/>
              <p:nvPr/>
            </p:nvSpPr>
            <p:spPr>
              <a:xfrm>
                <a:off x="5474950" y="2646200"/>
                <a:ext cx="24400" cy="22500"/>
              </a:xfrm>
              <a:custGeom>
                <a:avLst/>
                <a:gdLst/>
                <a:ahLst/>
                <a:cxnLst/>
                <a:rect l="l" t="t" r="r" b="b"/>
                <a:pathLst>
                  <a:path w="976" h="900" extrusionOk="0">
                    <a:moveTo>
                      <a:pt x="842" y="0"/>
                    </a:moveTo>
                    <a:cubicBezTo>
                      <a:pt x="801" y="0"/>
                      <a:pt x="761" y="24"/>
                      <a:pt x="754" y="80"/>
                    </a:cubicBezTo>
                    <a:cubicBezTo>
                      <a:pt x="733" y="159"/>
                      <a:pt x="694" y="218"/>
                      <a:pt x="654" y="278"/>
                    </a:cubicBezTo>
                    <a:cubicBezTo>
                      <a:pt x="614" y="336"/>
                      <a:pt x="556" y="397"/>
                      <a:pt x="495" y="436"/>
                    </a:cubicBezTo>
                    <a:cubicBezTo>
                      <a:pt x="376" y="555"/>
                      <a:pt x="218" y="614"/>
                      <a:pt x="59" y="693"/>
                    </a:cubicBezTo>
                    <a:cubicBezTo>
                      <a:pt x="1" y="733"/>
                      <a:pt x="1" y="793"/>
                      <a:pt x="20" y="852"/>
                    </a:cubicBezTo>
                    <a:cubicBezTo>
                      <a:pt x="35" y="881"/>
                      <a:pt x="81" y="900"/>
                      <a:pt x="120" y="900"/>
                    </a:cubicBezTo>
                    <a:cubicBezTo>
                      <a:pt x="135" y="900"/>
                      <a:pt x="148" y="897"/>
                      <a:pt x="159" y="891"/>
                    </a:cubicBezTo>
                    <a:cubicBezTo>
                      <a:pt x="495" y="714"/>
                      <a:pt x="852" y="516"/>
                      <a:pt x="952" y="138"/>
                    </a:cubicBezTo>
                    <a:cubicBezTo>
                      <a:pt x="976" y="55"/>
                      <a:pt x="906" y="0"/>
                      <a:pt x="84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07" name="Google Shape;3107;p30"/>
              <p:cNvSpPr/>
              <p:nvPr/>
            </p:nvSpPr>
            <p:spPr>
              <a:xfrm>
                <a:off x="5732650" y="2135475"/>
                <a:ext cx="321150" cy="193650"/>
              </a:xfrm>
              <a:custGeom>
                <a:avLst/>
                <a:gdLst/>
                <a:ahLst/>
                <a:cxnLst/>
                <a:rect l="l" t="t" r="r" b="b"/>
                <a:pathLst>
                  <a:path w="12846" h="7746" extrusionOk="0">
                    <a:moveTo>
                      <a:pt x="6315" y="0"/>
                    </a:moveTo>
                    <a:cubicBezTo>
                      <a:pt x="5574" y="0"/>
                      <a:pt x="4830" y="104"/>
                      <a:pt x="4143" y="388"/>
                    </a:cubicBezTo>
                    <a:cubicBezTo>
                      <a:pt x="2240" y="1141"/>
                      <a:pt x="318" y="3718"/>
                      <a:pt x="0" y="5800"/>
                    </a:cubicBezTo>
                    <a:cubicBezTo>
                      <a:pt x="1142" y="6910"/>
                      <a:pt x="3434" y="7745"/>
                      <a:pt x="5305" y="7745"/>
                    </a:cubicBezTo>
                    <a:cubicBezTo>
                      <a:pt x="5740" y="7745"/>
                      <a:pt x="6152" y="7700"/>
                      <a:pt x="6521" y="7603"/>
                    </a:cubicBezTo>
                    <a:cubicBezTo>
                      <a:pt x="7473" y="7346"/>
                      <a:pt x="8326" y="6810"/>
                      <a:pt x="9059" y="6176"/>
                    </a:cubicBezTo>
                    <a:cubicBezTo>
                      <a:pt x="10605" y="4849"/>
                      <a:pt x="11675" y="3144"/>
                      <a:pt x="12845" y="1498"/>
                    </a:cubicBezTo>
                    <a:cubicBezTo>
                      <a:pt x="10942" y="884"/>
                      <a:pt x="9059" y="150"/>
                      <a:pt x="7037" y="31"/>
                    </a:cubicBezTo>
                    <a:cubicBezTo>
                      <a:pt x="6798" y="11"/>
                      <a:pt x="6557" y="0"/>
                      <a:pt x="631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08" name="Google Shape;3108;p30"/>
              <p:cNvSpPr/>
              <p:nvPr/>
            </p:nvSpPr>
            <p:spPr>
              <a:xfrm>
                <a:off x="5735100" y="2180725"/>
                <a:ext cx="219075" cy="132450"/>
              </a:xfrm>
              <a:custGeom>
                <a:avLst/>
                <a:gdLst/>
                <a:ahLst/>
                <a:cxnLst/>
                <a:rect l="l" t="t" r="r" b="b"/>
                <a:pathLst>
                  <a:path w="8763" h="5298" extrusionOk="0">
                    <a:moveTo>
                      <a:pt x="4280" y="1"/>
                    </a:moveTo>
                    <a:cubicBezTo>
                      <a:pt x="3787" y="1"/>
                      <a:pt x="3290" y="72"/>
                      <a:pt x="2836" y="263"/>
                    </a:cubicBezTo>
                    <a:cubicBezTo>
                      <a:pt x="1528" y="779"/>
                      <a:pt x="220" y="2542"/>
                      <a:pt x="1" y="3950"/>
                    </a:cubicBezTo>
                    <a:cubicBezTo>
                      <a:pt x="772" y="4722"/>
                      <a:pt x="2339" y="5297"/>
                      <a:pt x="3623" y="5297"/>
                    </a:cubicBezTo>
                    <a:cubicBezTo>
                      <a:pt x="3922" y="5297"/>
                      <a:pt x="4207" y="5266"/>
                      <a:pt x="4462" y="5198"/>
                    </a:cubicBezTo>
                    <a:cubicBezTo>
                      <a:pt x="5115" y="5021"/>
                      <a:pt x="5670" y="4643"/>
                      <a:pt x="6185" y="4207"/>
                    </a:cubicBezTo>
                    <a:cubicBezTo>
                      <a:pt x="7237" y="3316"/>
                      <a:pt x="7969" y="2146"/>
                      <a:pt x="8762" y="1036"/>
                    </a:cubicBezTo>
                    <a:cubicBezTo>
                      <a:pt x="7475" y="600"/>
                      <a:pt x="6185" y="105"/>
                      <a:pt x="4798" y="26"/>
                    </a:cubicBezTo>
                    <a:cubicBezTo>
                      <a:pt x="4627" y="10"/>
                      <a:pt x="4454" y="1"/>
                      <a:pt x="4280" y="1"/>
                    </a:cubicBezTo>
                    <a:close/>
                  </a:path>
                </a:pathLst>
              </a:custGeom>
              <a:solidFill>
                <a:srgbClr val="191919">
                  <a:alpha val="128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09" name="Google Shape;3109;p30"/>
              <p:cNvSpPr/>
              <p:nvPr/>
            </p:nvSpPr>
            <p:spPr>
              <a:xfrm>
                <a:off x="5710600" y="2185650"/>
                <a:ext cx="300800" cy="103375"/>
              </a:xfrm>
              <a:custGeom>
                <a:avLst/>
                <a:gdLst/>
                <a:ahLst/>
                <a:cxnLst/>
                <a:rect l="l" t="t" r="r" b="b"/>
                <a:pathLst>
                  <a:path w="12032" h="4135" extrusionOk="0">
                    <a:moveTo>
                      <a:pt x="11895" y="1"/>
                    </a:moveTo>
                    <a:cubicBezTo>
                      <a:pt x="11885" y="1"/>
                      <a:pt x="11875" y="3"/>
                      <a:pt x="11864" y="6"/>
                    </a:cubicBezTo>
                    <a:cubicBezTo>
                      <a:pt x="10416" y="542"/>
                      <a:pt x="8970" y="1018"/>
                      <a:pt x="7522" y="1513"/>
                    </a:cubicBezTo>
                    <a:cubicBezTo>
                      <a:pt x="5838" y="2068"/>
                      <a:pt x="4173" y="2604"/>
                      <a:pt x="2508" y="3138"/>
                    </a:cubicBezTo>
                    <a:cubicBezTo>
                      <a:pt x="1694" y="3416"/>
                      <a:pt x="901" y="3674"/>
                      <a:pt x="108" y="3931"/>
                    </a:cubicBezTo>
                    <a:cubicBezTo>
                      <a:pt x="0" y="3967"/>
                      <a:pt x="23" y="4134"/>
                      <a:pt x="133" y="4134"/>
                    </a:cubicBezTo>
                    <a:cubicBezTo>
                      <a:pt x="144" y="4134"/>
                      <a:pt x="156" y="4133"/>
                      <a:pt x="169" y="4129"/>
                    </a:cubicBezTo>
                    <a:cubicBezTo>
                      <a:pt x="1675" y="3635"/>
                      <a:pt x="3201" y="3138"/>
                      <a:pt x="4707" y="2643"/>
                    </a:cubicBezTo>
                    <a:cubicBezTo>
                      <a:pt x="6372" y="2107"/>
                      <a:pt x="8019" y="1573"/>
                      <a:pt x="9684" y="997"/>
                    </a:cubicBezTo>
                    <a:cubicBezTo>
                      <a:pt x="10416" y="740"/>
                      <a:pt x="11170" y="482"/>
                      <a:pt x="11923" y="204"/>
                    </a:cubicBezTo>
                    <a:cubicBezTo>
                      <a:pt x="12031" y="168"/>
                      <a:pt x="11992" y="1"/>
                      <a:pt x="1189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10" name="Google Shape;3110;p30"/>
              <p:cNvSpPr/>
              <p:nvPr/>
            </p:nvSpPr>
            <p:spPr>
              <a:xfrm>
                <a:off x="5969525" y="2171900"/>
                <a:ext cx="27500" cy="47275"/>
              </a:xfrm>
              <a:custGeom>
                <a:avLst/>
                <a:gdLst/>
                <a:ahLst/>
                <a:cxnLst/>
                <a:rect l="l" t="t" r="r" b="b"/>
                <a:pathLst>
                  <a:path w="1100" h="1891" extrusionOk="0">
                    <a:moveTo>
                      <a:pt x="344" y="0"/>
                    </a:moveTo>
                    <a:cubicBezTo>
                      <a:pt x="312" y="0"/>
                      <a:pt x="281" y="12"/>
                      <a:pt x="258" y="41"/>
                    </a:cubicBezTo>
                    <a:cubicBezTo>
                      <a:pt x="40" y="358"/>
                      <a:pt x="1" y="754"/>
                      <a:pt x="159" y="1092"/>
                    </a:cubicBezTo>
                    <a:cubicBezTo>
                      <a:pt x="297" y="1428"/>
                      <a:pt x="595" y="1746"/>
                      <a:pt x="931" y="1885"/>
                    </a:cubicBezTo>
                    <a:cubicBezTo>
                      <a:pt x="944" y="1889"/>
                      <a:pt x="956" y="1890"/>
                      <a:pt x="967" y="1890"/>
                    </a:cubicBezTo>
                    <a:cubicBezTo>
                      <a:pt x="1077" y="1890"/>
                      <a:pt x="1100" y="1723"/>
                      <a:pt x="992" y="1687"/>
                    </a:cubicBezTo>
                    <a:cubicBezTo>
                      <a:pt x="714" y="1568"/>
                      <a:pt x="476" y="1290"/>
                      <a:pt x="337" y="1013"/>
                    </a:cubicBezTo>
                    <a:cubicBezTo>
                      <a:pt x="218" y="735"/>
                      <a:pt x="258" y="398"/>
                      <a:pt x="437" y="141"/>
                    </a:cubicBezTo>
                    <a:cubicBezTo>
                      <a:pt x="493" y="70"/>
                      <a:pt x="419" y="0"/>
                      <a:pt x="34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11" name="Google Shape;3111;p30"/>
              <p:cNvSpPr/>
              <p:nvPr/>
            </p:nvSpPr>
            <p:spPr>
              <a:xfrm>
                <a:off x="5932350" y="2162650"/>
                <a:ext cx="45200" cy="82450"/>
              </a:xfrm>
              <a:custGeom>
                <a:avLst/>
                <a:gdLst/>
                <a:ahLst/>
                <a:cxnLst/>
                <a:rect l="l" t="t" r="r" b="b"/>
                <a:pathLst>
                  <a:path w="1808" h="3298" extrusionOk="0">
                    <a:moveTo>
                      <a:pt x="512" y="0"/>
                    </a:moveTo>
                    <a:cubicBezTo>
                      <a:pt x="487" y="0"/>
                      <a:pt x="461" y="11"/>
                      <a:pt x="436" y="35"/>
                    </a:cubicBezTo>
                    <a:cubicBezTo>
                      <a:pt x="0" y="511"/>
                      <a:pt x="100" y="1343"/>
                      <a:pt x="338" y="1898"/>
                    </a:cubicBezTo>
                    <a:cubicBezTo>
                      <a:pt x="576" y="2493"/>
                      <a:pt x="1012" y="3008"/>
                      <a:pt x="1586" y="3286"/>
                    </a:cubicBezTo>
                    <a:cubicBezTo>
                      <a:pt x="1602" y="3294"/>
                      <a:pt x="1619" y="3298"/>
                      <a:pt x="1635" y="3298"/>
                    </a:cubicBezTo>
                    <a:cubicBezTo>
                      <a:pt x="1733" y="3298"/>
                      <a:pt x="1807" y="3159"/>
                      <a:pt x="1705" y="3107"/>
                    </a:cubicBezTo>
                    <a:cubicBezTo>
                      <a:pt x="1189" y="2850"/>
                      <a:pt x="774" y="2414"/>
                      <a:pt x="555" y="1878"/>
                    </a:cubicBezTo>
                    <a:cubicBezTo>
                      <a:pt x="436" y="1621"/>
                      <a:pt x="378" y="1343"/>
                      <a:pt x="357" y="1045"/>
                    </a:cubicBezTo>
                    <a:cubicBezTo>
                      <a:pt x="357" y="749"/>
                      <a:pt x="378" y="411"/>
                      <a:pt x="595" y="173"/>
                    </a:cubicBezTo>
                    <a:cubicBezTo>
                      <a:pt x="655" y="98"/>
                      <a:pt x="590" y="0"/>
                      <a:pt x="51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12" name="Google Shape;3112;p30"/>
              <p:cNvSpPr/>
              <p:nvPr/>
            </p:nvSpPr>
            <p:spPr>
              <a:xfrm>
                <a:off x="5899150" y="2162975"/>
                <a:ext cx="46750" cy="102425"/>
              </a:xfrm>
              <a:custGeom>
                <a:avLst/>
                <a:gdLst/>
                <a:ahLst/>
                <a:cxnLst/>
                <a:rect l="l" t="t" r="r" b="b"/>
                <a:pathLst>
                  <a:path w="1870" h="4097" extrusionOk="0">
                    <a:moveTo>
                      <a:pt x="415" y="1"/>
                    </a:moveTo>
                    <a:cubicBezTo>
                      <a:pt x="370" y="1"/>
                      <a:pt x="322" y="24"/>
                      <a:pt x="297" y="81"/>
                    </a:cubicBezTo>
                    <a:cubicBezTo>
                      <a:pt x="20" y="834"/>
                      <a:pt x="20" y="1687"/>
                      <a:pt x="318" y="2440"/>
                    </a:cubicBezTo>
                    <a:cubicBezTo>
                      <a:pt x="575" y="3114"/>
                      <a:pt x="1051" y="3688"/>
                      <a:pt x="1666" y="4085"/>
                    </a:cubicBezTo>
                    <a:cubicBezTo>
                      <a:pt x="1683" y="4093"/>
                      <a:pt x="1699" y="4097"/>
                      <a:pt x="1714" y="4097"/>
                    </a:cubicBezTo>
                    <a:cubicBezTo>
                      <a:pt x="1809" y="4097"/>
                      <a:pt x="1869" y="3958"/>
                      <a:pt x="1785" y="3907"/>
                    </a:cubicBezTo>
                    <a:cubicBezTo>
                      <a:pt x="516" y="3114"/>
                      <a:pt x="1" y="1528"/>
                      <a:pt x="516" y="120"/>
                    </a:cubicBezTo>
                    <a:cubicBezTo>
                      <a:pt x="540" y="50"/>
                      <a:pt x="480" y="1"/>
                      <a:pt x="41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13" name="Google Shape;3113;p30"/>
              <p:cNvSpPr/>
              <p:nvPr/>
            </p:nvSpPr>
            <p:spPr>
              <a:xfrm>
                <a:off x="5857025" y="2157200"/>
                <a:ext cx="60900" cy="135475"/>
              </a:xfrm>
              <a:custGeom>
                <a:avLst/>
                <a:gdLst/>
                <a:ahLst/>
                <a:cxnLst/>
                <a:rect l="l" t="t" r="r" b="b"/>
                <a:pathLst>
                  <a:path w="2436" h="5419" extrusionOk="0">
                    <a:moveTo>
                      <a:pt x="908" y="1"/>
                    </a:moveTo>
                    <a:cubicBezTo>
                      <a:pt x="874" y="1"/>
                      <a:pt x="839" y="17"/>
                      <a:pt x="814" y="55"/>
                    </a:cubicBezTo>
                    <a:cubicBezTo>
                      <a:pt x="0" y="1461"/>
                      <a:pt x="357" y="3206"/>
                      <a:pt x="1308" y="4455"/>
                    </a:cubicBezTo>
                    <a:cubicBezTo>
                      <a:pt x="1586" y="4792"/>
                      <a:pt x="1884" y="5109"/>
                      <a:pt x="2220" y="5386"/>
                    </a:cubicBezTo>
                    <a:cubicBezTo>
                      <a:pt x="2243" y="5409"/>
                      <a:pt x="2267" y="5418"/>
                      <a:pt x="2291" y="5418"/>
                    </a:cubicBezTo>
                    <a:cubicBezTo>
                      <a:pt x="2371" y="5418"/>
                      <a:pt x="2436" y="5310"/>
                      <a:pt x="2360" y="5248"/>
                    </a:cubicBezTo>
                    <a:cubicBezTo>
                      <a:pt x="1229" y="4297"/>
                      <a:pt x="417" y="2909"/>
                      <a:pt x="595" y="1382"/>
                    </a:cubicBezTo>
                    <a:cubicBezTo>
                      <a:pt x="655" y="946"/>
                      <a:pt x="793" y="530"/>
                      <a:pt x="991" y="153"/>
                    </a:cubicBezTo>
                    <a:cubicBezTo>
                      <a:pt x="1045" y="72"/>
                      <a:pt x="980" y="1"/>
                      <a:pt x="90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14" name="Google Shape;3114;p30"/>
              <p:cNvSpPr/>
              <p:nvPr/>
            </p:nvSpPr>
            <p:spPr>
              <a:xfrm>
                <a:off x="5832225" y="2170450"/>
                <a:ext cx="50575" cy="128475"/>
              </a:xfrm>
              <a:custGeom>
                <a:avLst/>
                <a:gdLst/>
                <a:ahLst/>
                <a:cxnLst/>
                <a:rect l="l" t="t" r="r" b="b"/>
                <a:pathLst>
                  <a:path w="2023" h="5139" extrusionOk="0">
                    <a:moveTo>
                      <a:pt x="542" y="0"/>
                    </a:moveTo>
                    <a:cubicBezTo>
                      <a:pt x="497" y="0"/>
                      <a:pt x="453" y="24"/>
                      <a:pt x="437" y="80"/>
                    </a:cubicBezTo>
                    <a:cubicBezTo>
                      <a:pt x="1" y="1447"/>
                      <a:pt x="239" y="2993"/>
                      <a:pt x="1013" y="4182"/>
                    </a:cubicBezTo>
                    <a:cubicBezTo>
                      <a:pt x="1230" y="4520"/>
                      <a:pt x="1488" y="4837"/>
                      <a:pt x="1806" y="5115"/>
                    </a:cubicBezTo>
                    <a:cubicBezTo>
                      <a:pt x="1826" y="5131"/>
                      <a:pt x="1848" y="5138"/>
                      <a:pt x="1869" y="5138"/>
                    </a:cubicBezTo>
                    <a:cubicBezTo>
                      <a:pt x="1951" y="5138"/>
                      <a:pt x="2023" y="5034"/>
                      <a:pt x="1944" y="4956"/>
                    </a:cubicBezTo>
                    <a:cubicBezTo>
                      <a:pt x="933" y="4044"/>
                      <a:pt x="378" y="2657"/>
                      <a:pt x="437" y="1269"/>
                    </a:cubicBezTo>
                    <a:cubicBezTo>
                      <a:pt x="458" y="892"/>
                      <a:pt x="537" y="495"/>
                      <a:pt x="656" y="138"/>
                    </a:cubicBezTo>
                    <a:cubicBezTo>
                      <a:pt x="680" y="55"/>
                      <a:pt x="610" y="0"/>
                      <a:pt x="54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15" name="Google Shape;3115;p30"/>
              <p:cNvSpPr/>
              <p:nvPr/>
            </p:nvSpPr>
            <p:spPr>
              <a:xfrm>
                <a:off x="5806000" y="2201525"/>
                <a:ext cx="39225" cy="97775"/>
              </a:xfrm>
              <a:custGeom>
                <a:avLst/>
                <a:gdLst/>
                <a:ahLst/>
                <a:cxnLst/>
                <a:rect l="l" t="t" r="r" b="b"/>
                <a:pathLst>
                  <a:path w="1569" h="3911" extrusionOk="0">
                    <a:moveTo>
                      <a:pt x="146" y="1"/>
                    </a:moveTo>
                    <a:cubicBezTo>
                      <a:pt x="94" y="1"/>
                      <a:pt x="40" y="36"/>
                      <a:pt x="40" y="105"/>
                    </a:cubicBezTo>
                    <a:cubicBezTo>
                      <a:pt x="0" y="838"/>
                      <a:pt x="98" y="1591"/>
                      <a:pt x="336" y="2286"/>
                    </a:cubicBezTo>
                    <a:cubicBezTo>
                      <a:pt x="535" y="2900"/>
                      <a:pt x="833" y="3515"/>
                      <a:pt x="1367" y="3891"/>
                    </a:cubicBezTo>
                    <a:cubicBezTo>
                      <a:pt x="1388" y="3905"/>
                      <a:pt x="1408" y="3911"/>
                      <a:pt x="1427" y="3911"/>
                    </a:cubicBezTo>
                    <a:cubicBezTo>
                      <a:pt x="1515" y="3911"/>
                      <a:pt x="1568" y="3778"/>
                      <a:pt x="1486" y="3713"/>
                    </a:cubicBezTo>
                    <a:cubicBezTo>
                      <a:pt x="971" y="3336"/>
                      <a:pt x="693" y="2741"/>
                      <a:pt x="495" y="2146"/>
                    </a:cubicBezTo>
                    <a:cubicBezTo>
                      <a:pt x="297" y="1493"/>
                      <a:pt x="198" y="798"/>
                      <a:pt x="238" y="105"/>
                    </a:cubicBezTo>
                    <a:cubicBezTo>
                      <a:pt x="248" y="36"/>
                      <a:pt x="198" y="1"/>
                      <a:pt x="14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16" name="Google Shape;3116;p30"/>
              <p:cNvSpPr/>
              <p:nvPr/>
            </p:nvSpPr>
            <p:spPr>
              <a:xfrm>
                <a:off x="5779700" y="2227900"/>
                <a:ext cx="26700" cy="63350"/>
              </a:xfrm>
              <a:custGeom>
                <a:avLst/>
                <a:gdLst/>
                <a:ahLst/>
                <a:cxnLst/>
                <a:rect l="l" t="t" r="r" b="b"/>
                <a:pathLst>
                  <a:path w="1068" h="2534" extrusionOk="0">
                    <a:moveTo>
                      <a:pt x="261" y="1"/>
                    </a:moveTo>
                    <a:cubicBezTo>
                      <a:pt x="218" y="1"/>
                      <a:pt x="175" y="24"/>
                      <a:pt x="159" y="81"/>
                    </a:cubicBezTo>
                    <a:cubicBezTo>
                      <a:pt x="1" y="933"/>
                      <a:pt x="259" y="1845"/>
                      <a:pt x="854" y="2500"/>
                    </a:cubicBezTo>
                    <a:cubicBezTo>
                      <a:pt x="873" y="2523"/>
                      <a:pt x="897" y="2533"/>
                      <a:pt x="921" y="2533"/>
                    </a:cubicBezTo>
                    <a:cubicBezTo>
                      <a:pt x="995" y="2533"/>
                      <a:pt x="1068" y="2436"/>
                      <a:pt x="992" y="2360"/>
                    </a:cubicBezTo>
                    <a:cubicBezTo>
                      <a:pt x="457" y="1765"/>
                      <a:pt x="220" y="914"/>
                      <a:pt x="378" y="121"/>
                    </a:cubicBezTo>
                    <a:cubicBezTo>
                      <a:pt x="389" y="50"/>
                      <a:pt x="325" y="1"/>
                      <a:pt x="26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17" name="Google Shape;3117;p30"/>
              <p:cNvSpPr/>
              <p:nvPr/>
            </p:nvSpPr>
            <p:spPr>
              <a:xfrm>
                <a:off x="5757425" y="2257025"/>
                <a:ext cx="15875" cy="28925"/>
              </a:xfrm>
              <a:custGeom>
                <a:avLst/>
                <a:gdLst/>
                <a:ahLst/>
                <a:cxnLst/>
                <a:rect l="l" t="t" r="r" b="b"/>
                <a:pathLst>
                  <a:path w="635" h="1157" extrusionOk="0">
                    <a:moveTo>
                      <a:pt x="174" y="1"/>
                    </a:moveTo>
                    <a:cubicBezTo>
                      <a:pt x="133" y="1"/>
                      <a:pt x="95" y="20"/>
                      <a:pt x="80" y="66"/>
                    </a:cubicBezTo>
                    <a:cubicBezTo>
                      <a:pt x="0" y="462"/>
                      <a:pt x="218" y="799"/>
                      <a:pt x="437" y="1097"/>
                    </a:cubicBezTo>
                    <a:cubicBezTo>
                      <a:pt x="449" y="1135"/>
                      <a:pt x="479" y="1157"/>
                      <a:pt x="514" y="1157"/>
                    </a:cubicBezTo>
                    <a:cubicBezTo>
                      <a:pt x="533" y="1157"/>
                      <a:pt x="554" y="1150"/>
                      <a:pt x="575" y="1136"/>
                    </a:cubicBezTo>
                    <a:cubicBezTo>
                      <a:pt x="614" y="1116"/>
                      <a:pt x="635" y="1036"/>
                      <a:pt x="614" y="997"/>
                    </a:cubicBezTo>
                    <a:cubicBezTo>
                      <a:pt x="437" y="759"/>
                      <a:pt x="218" y="462"/>
                      <a:pt x="297" y="125"/>
                    </a:cubicBezTo>
                    <a:cubicBezTo>
                      <a:pt x="310" y="51"/>
                      <a:pt x="239" y="1"/>
                      <a:pt x="17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18" name="Google Shape;3118;p30"/>
              <p:cNvSpPr/>
              <p:nvPr/>
            </p:nvSpPr>
            <p:spPr>
              <a:xfrm>
                <a:off x="5658300" y="2357375"/>
                <a:ext cx="338500" cy="190750"/>
              </a:xfrm>
              <a:custGeom>
                <a:avLst/>
                <a:gdLst/>
                <a:ahLst/>
                <a:cxnLst/>
                <a:rect l="l" t="t" r="r" b="b"/>
                <a:pathLst>
                  <a:path w="13540" h="7630" extrusionOk="0">
                    <a:moveTo>
                      <a:pt x="5905" y="0"/>
                    </a:moveTo>
                    <a:cubicBezTo>
                      <a:pt x="5767" y="0"/>
                      <a:pt x="5629" y="5"/>
                      <a:pt x="5491" y="16"/>
                    </a:cubicBezTo>
                    <a:cubicBezTo>
                      <a:pt x="3469" y="215"/>
                      <a:pt x="873" y="2157"/>
                      <a:pt x="1" y="4060"/>
                    </a:cubicBezTo>
                    <a:cubicBezTo>
                      <a:pt x="952" y="5784"/>
                      <a:pt x="3728" y="7568"/>
                      <a:pt x="5750" y="7628"/>
                    </a:cubicBezTo>
                    <a:cubicBezTo>
                      <a:pt x="5780" y="7629"/>
                      <a:pt x="5810" y="7629"/>
                      <a:pt x="5840" y="7629"/>
                    </a:cubicBezTo>
                    <a:cubicBezTo>
                      <a:pt x="6799" y="7629"/>
                      <a:pt x="7720" y="7339"/>
                      <a:pt x="8604" y="6954"/>
                    </a:cubicBezTo>
                    <a:cubicBezTo>
                      <a:pt x="10447" y="6141"/>
                      <a:pt x="11953" y="4793"/>
                      <a:pt x="13539" y="3545"/>
                    </a:cubicBezTo>
                    <a:cubicBezTo>
                      <a:pt x="11874" y="2414"/>
                      <a:pt x="10269" y="1185"/>
                      <a:pt x="8366" y="492"/>
                    </a:cubicBezTo>
                    <a:cubicBezTo>
                      <a:pt x="7581" y="202"/>
                      <a:pt x="6752" y="0"/>
                      <a:pt x="590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19" name="Google Shape;3119;p30"/>
              <p:cNvSpPr/>
              <p:nvPr/>
            </p:nvSpPr>
            <p:spPr>
              <a:xfrm>
                <a:off x="5660775" y="2389650"/>
                <a:ext cx="230950" cy="130225"/>
              </a:xfrm>
              <a:custGeom>
                <a:avLst/>
                <a:gdLst/>
                <a:ahLst/>
                <a:cxnLst/>
                <a:rect l="l" t="t" r="r" b="b"/>
                <a:pathLst>
                  <a:path w="9238" h="5209" extrusionOk="0">
                    <a:moveTo>
                      <a:pt x="4047" y="1"/>
                    </a:moveTo>
                    <a:cubicBezTo>
                      <a:pt x="3954" y="1"/>
                      <a:pt x="3860" y="5"/>
                      <a:pt x="3767" y="13"/>
                    </a:cubicBezTo>
                    <a:cubicBezTo>
                      <a:pt x="2379" y="153"/>
                      <a:pt x="595" y="1461"/>
                      <a:pt x="0" y="2769"/>
                    </a:cubicBezTo>
                    <a:cubicBezTo>
                      <a:pt x="655" y="3938"/>
                      <a:pt x="2558" y="5167"/>
                      <a:pt x="3925" y="5207"/>
                    </a:cubicBezTo>
                    <a:cubicBezTo>
                      <a:pt x="3957" y="5208"/>
                      <a:pt x="3990" y="5208"/>
                      <a:pt x="4022" y="5208"/>
                    </a:cubicBezTo>
                    <a:cubicBezTo>
                      <a:pt x="4662" y="5208"/>
                      <a:pt x="5283" y="5016"/>
                      <a:pt x="5868" y="4752"/>
                    </a:cubicBezTo>
                    <a:cubicBezTo>
                      <a:pt x="7136" y="4176"/>
                      <a:pt x="8167" y="3264"/>
                      <a:pt x="9238" y="2412"/>
                    </a:cubicBezTo>
                    <a:cubicBezTo>
                      <a:pt x="8109" y="1639"/>
                      <a:pt x="7018" y="806"/>
                      <a:pt x="5730" y="330"/>
                    </a:cubicBezTo>
                    <a:cubicBezTo>
                      <a:pt x="5186" y="144"/>
                      <a:pt x="4613" y="1"/>
                      <a:pt x="4047" y="1"/>
                    </a:cubicBezTo>
                    <a:close/>
                  </a:path>
                </a:pathLst>
              </a:custGeom>
              <a:solidFill>
                <a:srgbClr val="191919">
                  <a:alpha val="128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20" name="Google Shape;3120;p30"/>
              <p:cNvSpPr/>
              <p:nvPr/>
            </p:nvSpPr>
            <p:spPr>
              <a:xfrm>
                <a:off x="5635525" y="2445000"/>
                <a:ext cx="316175" cy="16900"/>
              </a:xfrm>
              <a:custGeom>
                <a:avLst/>
                <a:gdLst/>
                <a:ahLst/>
                <a:cxnLst/>
                <a:rect l="l" t="t" r="r" b="b"/>
                <a:pathLst>
                  <a:path w="12647" h="676" extrusionOk="0">
                    <a:moveTo>
                      <a:pt x="12507" y="0"/>
                    </a:moveTo>
                    <a:cubicBezTo>
                      <a:pt x="10982" y="99"/>
                      <a:pt x="9455" y="159"/>
                      <a:pt x="7909" y="217"/>
                    </a:cubicBezTo>
                    <a:cubicBezTo>
                      <a:pt x="6164" y="278"/>
                      <a:pt x="4401" y="336"/>
                      <a:pt x="2636" y="397"/>
                    </a:cubicBezTo>
                    <a:cubicBezTo>
                      <a:pt x="1803" y="416"/>
                      <a:pt x="971" y="436"/>
                      <a:pt x="138" y="476"/>
                    </a:cubicBezTo>
                    <a:cubicBezTo>
                      <a:pt x="6" y="476"/>
                      <a:pt x="0" y="675"/>
                      <a:pt x="121" y="675"/>
                    </a:cubicBezTo>
                    <a:cubicBezTo>
                      <a:pt x="127" y="675"/>
                      <a:pt x="132" y="675"/>
                      <a:pt x="138" y="674"/>
                    </a:cubicBezTo>
                    <a:cubicBezTo>
                      <a:pt x="1724" y="635"/>
                      <a:pt x="3310" y="574"/>
                      <a:pt x="4916" y="535"/>
                    </a:cubicBezTo>
                    <a:cubicBezTo>
                      <a:pt x="6661" y="476"/>
                      <a:pt x="8384" y="416"/>
                      <a:pt x="10129" y="336"/>
                    </a:cubicBezTo>
                    <a:cubicBezTo>
                      <a:pt x="10922" y="317"/>
                      <a:pt x="11715" y="278"/>
                      <a:pt x="12507" y="217"/>
                    </a:cubicBezTo>
                    <a:cubicBezTo>
                      <a:pt x="12647" y="198"/>
                      <a:pt x="12647" y="0"/>
                      <a:pt x="1250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21" name="Google Shape;3121;p30"/>
              <p:cNvSpPr/>
              <p:nvPr/>
            </p:nvSpPr>
            <p:spPr>
              <a:xfrm>
                <a:off x="5911050" y="2423375"/>
                <a:ext cx="19275" cy="50075"/>
              </a:xfrm>
              <a:custGeom>
                <a:avLst/>
                <a:gdLst/>
                <a:ahLst/>
                <a:cxnLst/>
                <a:rect l="l" t="t" r="r" b="b"/>
                <a:pathLst>
                  <a:path w="771" h="2003" extrusionOk="0">
                    <a:moveTo>
                      <a:pt x="507" y="1"/>
                    </a:moveTo>
                    <a:cubicBezTo>
                      <a:pt x="483" y="1"/>
                      <a:pt x="459" y="10"/>
                      <a:pt x="437" y="33"/>
                    </a:cubicBezTo>
                    <a:cubicBezTo>
                      <a:pt x="138" y="250"/>
                      <a:pt x="1" y="627"/>
                      <a:pt x="40" y="984"/>
                    </a:cubicBezTo>
                    <a:cubicBezTo>
                      <a:pt x="80" y="1360"/>
                      <a:pt x="278" y="1756"/>
                      <a:pt x="575" y="1975"/>
                    </a:cubicBezTo>
                    <a:cubicBezTo>
                      <a:pt x="594" y="1994"/>
                      <a:pt x="614" y="2002"/>
                      <a:pt x="632" y="2002"/>
                    </a:cubicBezTo>
                    <a:cubicBezTo>
                      <a:pt x="711" y="2002"/>
                      <a:pt x="771" y="1860"/>
                      <a:pt x="675" y="1796"/>
                    </a:cubicBezTo>
                    <a:cubicBezTo>
                      <a:pt x="437" y="1618"/>
                      <a:pt x="278" y="1262"/>
                      <a:pt x="238" y="964"/>
                    </a:cubicBezTo>
                    <a:cubicBezTo>
                      <a:pt x="199" y="667"/>
                      <a:pt x="337" y="369"/>
                      <a:pt x="575" y="171"/>
                    </a:cubicBezTo>
                    <a:cubicBezTo>
                      <a:pt x="652" y="109"/>
                      <a:pt x="586" y="1"/>
                      <a:pt x="50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22" name="Google Shape;3122;p30"/>
              <p:cNvSpPr/>
              <p:nvPr/>
            </p:nvSpPr>
            <p:spPr>
              <a:xfrm>
                <a:off x="5876825" y="2405325"/>
                <a:ext cx="27275" cy="87350"/>
              </a:xfrm>
              <a:custGeom>
                <a:avLst/>
                <a:gdLst/>
                <a:ahLst/>
                <a:cxnLst/>
                <a:rect l="l" t="t" r="r" b="b"/>
                <a:pathLst>
                  <a:path w="1091" h="3494" extrusionOk="0">
                    <a:moveTo>
                      <a:pt x="715" y="1"/>
                    </a:moveTo>
                    <a:cubicBezTo>
                      <a:pt x="697" y="1"/>
                      <a:pt x="677" y="7"/>
                      <a:pt x="656" y="20"/>
                    </a:cubicBezTo>
                    <a:cubicBezTo>
                      <a:pt x="378" y="200"/>
                      <a:pt x="220" y="517"/>
                      <a:pt x="120" y="813"/>
                    </a:cubicBezTo>
                    <a:cubicBezTo>
                      <a:pt x="22" y="1131"/>
                      <a:pt x="1" y="1448"/>
                      <a:pt x="22" y="1785"/>
                    </a:cubicBezTo>
                    <a:cubicBezTo>
                      <a:pt x="101" y="2420"/>
                      <a:pt x="378" y="3033"/>
                      <a:pt x="854" y="3470"/>
                    </a:cubicBezTo>
                    <a:cubicBezTo>
                      <a:pt x="875" y="3486"/>
                      <a:pt x="898" y="3493"/>
                      <a:pt x="920" y="3493"/>
                    </a:cubicBezTo>
                    <a:cubicBezTo>
                      <a:pt x="1007" y="3493"/>
                      <a:pt x="1091" y="3390"/>
                      <a:pt x="1013" y="3311"/>
                    </a:cubicBezTo>
                    <a:cubicBezTo>
                      <a:pt x="577" y="2935"/>
                      <a:pt x="318" y="2380"/>
                      <a:pt x="239" y="1804"/>
                    </a:cubicBezTo>
                    <a:cubicBezTo>
                      <a:pt x="220" y="1527"/>
                      <a:pt x="220" y="1249"/>
                      <a:pt x="299" y="972"/>
                    </a:cubicBezTo>
                    <a:cubicBezTo>
                      <a:pt x="378" y="675"/>
                      <a:pt x="497" y="358"/>
                      <a:pt x="754" y="200"/>
                    </a:cubicBezTo>
                    <a:cubicBezTo>
                      <a:pt x="852" y="134"/>
                      <a:pt x="803" y="1"/>
                      <a:pt x="71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23" name="Google Shape;3123;p30"/>
              <p:cNvSpPr/>
              <p:nvPr/>
            </p:nvSpPr>
            <p:spPr>
              <a:xfrm>
                <a:off x="5840175" y="2395650"/>
                <a:ext cx="27800" cy="107700"/>
              </a:xfrm>
              <a:custGeom>
                <a:avLst/>
                <a:gdLst/>
                <a:ahLst/>
                <a:cxnLst/>
                <a:rect l="l" t="t" r="r" b="b"/>
                <a:pathLst>
                  <a:path w="1112" h="4308" extrusionOk="0">
                    <a:moveTo>
                      <a:pt x="802" y="1"/>
                    </a:moveTo>
                    <a:cubicBezTo>
                      <a:pt x="770" y="1"/>
                      <a:pt x="737" y="15"/>
                      <a:pt x="714" y="51"/>
                    </a:cubicBezTo>
                    <a:cubicBezTo>
                      <a:pt x="238" y="666"/>
                      <a:pt x="0" y="1459"/>
                      <a:pt x="40" y="2231"/>
                    </a:cubicBezTo>
                    <a:cubicBezTo>
                      <a:pt x="79" y="2984"/>
                      <a:pt x="397" y="3719"/>
                      <a:pt x="893" y="4274"/>
                    </a:cubicBezTo>
                    <a:cubicBezTo>
                      <a:pt x="917" y="4297"/>
                      <a:pt x="943" y="4307"/>
                      <a:pt x="968" y="4307"/>
                    </a:cubicBezTo>
                    <a:cubicBezTo>
                      <a:pt x="1046" y="4307"/>
                      <a:pt x="1112" y="4210"/>
                      <a:pt x="1051" y="4134"/>
                    </a:cubicBezTo>
                    <a:cubicBezTo>
                      <a:pt x="60" y="3005"/>
                      <a:pt x="0" y="1340"/>
                      <a:pt x="893" y="151"/>
                    </a:cubicBezTo>
                    <a:cubicBezTo>
                      <a:pt x="949" y="80"/>
                      <a:pt x="877" y="1"/>
                      <a:pt x="80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24" name="Google Shape;3124;p30"/>
              <p:cNvSpPr/>
              <p:nvPr/>
            </p:nvSpPr>
            <p:spPr>
              <a:xfrm>
                <a:off x="5798525" y="2381750"/>
                <a:ext cx="38650" cy="139925"/>
              </a:xfrm>
              <a:custGeom>
                <a:avLst/>
                <a:gdLst/>
                <a:ahLst/>
                <a:cxnLst/>
                <a:rect l="l" t="t" r="r" b="b"/>
                <a:pathLst>
                  <a:path w="1546" h="5597" extrusionOk="0">
                    <a:moveTo>
                      <a:pt x="1382" y="1"/>
                    </a:moveTo>
                    <a:cubicBezTo>
                      <a:pt x="1357" y="1"/>
                      <a:pt x="1332" y="10"/>
                      <a:pt x="1309" y="33"/>
                    </a:cubicBezTo>
                    <a:cubicBezTo>
                      <a:pt x="180" y="1143"/>
                      <a:pt x="1" y="2866"/>
                      <a:pt x="516" y="4294"/>
                    </a:cubicBezTo>
                    <a:cubicBezTo>
                      <a:pt x="675" y="4750"/>
                      <a:pt x="894" y="5166"/>
                      <a:pt x="1171" y="5543"/>
                    </a:cubicBezTo>
                    <a:cubicBezTo>
                      <a:pt x="1190" y="5581"/>
                      <a:pt x="1223" y="5597"/>
                      <a:pt x="1256" y="5597"/>
                    </a:cubicBezTo>
                    <a:cubicBezTo>
                      <a:pt x="1328" y="5597"/>
                      <a:pt x="1403" y="5525"/>
                      <a:pt x="1349" y="5443"/>
                    </a:cubicBezTo>
                    <a:cubicBezTo>
                      <a:pt x="516" y="4195"/>
                      <a:pt x="120" y="2570"/>
                      <a:pt x="775" y="1162"/>
                    </a:cubicBezTo>
                    <a:cubicBezTo>
                      <a:pt x="933" y="786"/>
                      <a:pt x="1171" y="469"/>
                      <a:pt x="1468" y="191"/>
                    </a:cubicBezTo>
                    <a:cubicBezTo>
                      <a:pt x="1545" y="114"/>
                      <a:pt x="1467" y="1"/>
                      <a:pt x="138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25" name="Google Shape;3125;p30"/>
              <p:cNvSpPr/>
              <p:nvPr/>
            </p:nvSpPr>
            <p:spPr>
              <a:xfrm>
                <a:off x="5769325" y="2385175"/>
                <a:ext cx="31250" cy="132550"/>
              </a:xfrm>
              <a:custGeom>
                <a:avLst/>
                <a:gdLst/>
                <a:ahLst/>
                <a:cxnLst/>
                <a:rect l="l" t="t" r="r" b="b"/>
                <a:pathLst>
                  <a:path w="1250" h="5302" extrusionOk="0">
                    <a:moveTo>
                      <a:pt x="1106" y="0"/>
                    </a:moveTo>
                    <a:cubicBezTo>
                      <a:pt x="1071" y="0"/>
                      <a:pt x="1036" y="16"/>
                      <a:pt x="1010" y="54"/>
                    </a:cubicBezTo>
                    <a:cubicBezTo>
                      <a:pt x="217" y="1223"/>
                      <a:pt x="0" y="2769"/>
                      <a:pt x="416" y="4138"/>
                    </a:cubicBezTo>
                    <a:cubicBezTo>
                      <a:pt x="535" y="4534"/>
                      <a:pt x="693" y="4910"/>
                      <a:pt x="912" y="5248"/>
                    </a:cubicBezTo>
                    <a:cubicBezTo>
                      <a:pt x="931" y="5286"/>
                      <a:pt x="963" y="5301"/>
                      <a:pt x="997" y="5301"/>
                    </a:cubicBezTo>
                    <a:cubicBezTo>
                      <a:pt x="1069" y="5301"/>
                      <a:pt x="1144" y="5229"/>
                      <a:pt x="1090" y="5148"/>
                    </a:cubicBezTo>
                    <a:cubicBezTo>
                      <a:pt x="376" y="3979"/>
                      <a:pt x="238" y="2492"/>
                      <a:pt x="674" y="1183"/>
                    </a:cubicBezTo>
                    <a:cubicBezTo>
                      <a:pt x="812" y="826"/>
                      <a:pt x="991" y="470"/>
                      <a:pt x="1209" y="152"/>
                    </a:cubicBezTo>
                    <a:cubicBezTo>
                      <a:pt x="1250" y="72"/>
                      <a:pt x="1180" y="0"/>
                      <a:pt x="110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26" name="Google Shape;3126;p30"/>
              <p:cNvSpPr/>
              <p:nvPr/>
            </p:nvSpPr>
            <p:spPr>
              <a:xfrm>
                <a:off x="5742050" y="2404700"/>
                <a:ext cx="19875" cy="103100"/>
              </a:xfrm>
              <a:custGeom>
                <a:avLst/>
                <a:gdLst/>
                <a:ahLst/>
                <a:cxnLst/>
                <a:rect l="l" t="t" r="r" b="b"/>
                <a:pathLst>
                  <a:path w="795" h="4124" extrusionOk="0">
                    <a:moveTo>
                      <a:pt x="450" y="1"/>
                    </a:moveTo>
                    <a:cubicBezTo>
                      <a:pt x="411" y="1"/>
                      <a:pt x="372" y="20"/>
                      <a:pt x="357" y="66"/>
                    </a:cubicBezTo>
                    <a:cubicBezTo>
                      <a:pt x="100" y="759"/>
                      <a:pt x="0" y="1512"/>
                      <a:pt x="21" y="2247"/>
                    </a:cubicBezTo>
                    <a:cubicBezTo>
                      <a:pt x="40" y="2900"/>
                      <a:pt x="159" y="3574"/>
                      <a:pt x="576" y="4089"/>
                    </a:cubicBezTo>
                    <a:cubicBezTo>
                      <a:pt x="595" y="4114"/>
                      <a:pt x="619" y="4124"/>
                      <a:pt x="643" y="4124"/>
                    </a:cubicBezTo>
                    <a:cubicBezTo>
                      <a:pt x="718" y="4124"/>
                      <a:pt x="794" y="4026"/>
                      <a:pt x="734" y="3951"/>
                    </a:cubicBezTo>
                    <a:cubicBezTo>
                      <a:pt x="338" y="3436"/>
                      <a:pt x="238" y="2762"/>
                      <a:pt x="238" y="2147"/>
                    </a:cubicBezTo>
                    <a:cubicBezTo>
                      <a:pt x="219" y="1454"/>
                      <a:pt x="338" y="780"/>
                      <a:pt x="555" y="125"/>
                    </a:cubicBezTo>
                    <a:cubicBezTo>
                      <a:pt x="580" y="51"/>
                      <a:pt x="514" y="1"/>
                      <a:pt x="45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27" name="Google Shape;3127;p30"/>
              <p:cNvSpPr/>
              <p:nvPr/>
            </p:nvSpPr>
            <p:spPr>
              <a:xfrm>
                <a:off x="5711325" y="2423325"/>
                <a:ext cx="15900" cy="65650"/>
              </a:xfrm>
              <a:custGeom>
                <a:avLst/>
                <a:gdLst/>
                <a:ahLst/>
                <a:cxnLst/>
                <a:rect l="l" t="t" r="r" b="b"/>
                <a:pathLst>
                  <a:path w="636" h="2626" extrusionOk="0">
                    <a:moveTo>
                      <a:pt x="498" y="0"/>
                    </a:moveTo>
                    <a:cubicBezTo>
                      <a:pt x="467" y="0"/>
                      <a:pt x="436" y="16"/>
                      <a:pt x="417" y="54"/>
                    </a:cubicBezTo>
                    <a:cubicBezTo>
                      <a:pt x="0" y="847"/>
                      <a:pt x="0" y="1779"/>
                      <a:pt x="397" y="2572"/>
                    </a:cubicBezTo>
                    <a:cubicBezTo>
                      <a:pt x="416" y="2610"/>
                      <a:pt x="447" y="2625"/>
                      <a:pt x="478" y="2625"/>
                    </a:cubicBezTo>
                    <a:cubicBezTo>
                      <a:pt x="546" y="2625"/>
                      <a:pt x="616" y="2553"/>
                      <a:pt x="576" y="2472"/>
                    </a:cubicBezTo>
                    <a:cubicBezTo>
                      <a:pt x="219" y="1739"/>
                      <a:pt x="219" y="867"/>
                      <a:pt x="595" y="154"/>
                    </a:cubicBezTo>
                    <a:cubicBezTo>
                      <a:pt x="636" y="72"/>
                      <a:pt x="566" y="0"/>
                      <a:pt x="49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28" name="Google Shape;3128;p30"/>
              <p:cNvSpPr/>
              <p:nvPr/>
            </p:nvSpPr>
            <p:spPr>
              <a:xfrm>
                <a:off x="5685550" y="2444625"/>
                <a:ext cx="11525" cy="30250"/>
              </a:xfrm>
              <a:custGeom>
                <a:avLst/>
                <a:gdLst/>
                <a:ahLst/>
                <a:cxnLst/>
                <a:rect l="l" t="t" r="r" b="b"/>
                <a:pathLst>
                  <a:path w="461" h="1210" extrusionOk="0">
                    <a:moveTo>
                      <a:pt x="275" y="1"/>
                    </a:moveTo>
                    <a:cubicBezTo>
                      <a:pt x="240" y="1"/>
                      <a:pt x="205" y="17"/>
                      <a:pt x="180" y="55"/>
                    </a:cubicBezTo>
                    <a:cubicBezTo>
                      <a:pt x="0" y="391"/>
                      <a:pt x="100" y="788"/>
                      <a:pt x="219" y="1144"/>
                    </a:cubicBezTo>
                    <a:cubicBezTo>
                      <a:pt x="234" y="1190"/>
                      <a:pt x="276" y="1209"/>
                      <a:pt x="319" y="1209"/>
                    </a:cubicBezTo>
                    <a:cubicBezTo>
                      <a:pt x="388" y="1209"/>
                      <a:pt x="461" y="1159"/>
                      <a:pt x="437" y="1086"/>
                    </a:cubicBezTo>
                    <a:cubicBezTo>
                      <a:pt x="318" y="788"/>
                      <a:pt x="199" y="451"/>
                      <a:pt x="378" y="153"/>
                    </a:cubicBezTo>
                    <a:cubicBezTo>
                      <a:pt x="418" y="72"/>
                      <a:pt x="348" y="1"/>
                      <a:pt x="27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29" name="Google Shape;3129;p30"/>
              <p:cNvSpPr/>
              <p:nvPr/>
            </p:nvSpPr>
            <p:spPr>
              <a:xfrm>
                <a:off x="5538850" y="2566750"/>
                <a:ext cx="336025" cy="191000"/>
              </a:xfrm>
              <a:custGeom>
                <a:avLst/>
                <a:gdLst/>
                <a:ahLst/>
                <a:cxnLst/>
                <a:rect l="l" t="t" r="r" b="b"/>
                <a:pathLst>
                  <a:path w="13441" h="7640" extrusionOk="0">
                    <a:moveTo>
                      <a:pt x="5819" y="0"/>
                    </a:moveTo>
                    <a:cubicBezTo>
                      <a:pt x="3798" y="0"/>
                      <a:pt x="1108" y="1477"/>
                      <a:pt x="1" y="3158"/>
                    </a:cubicBezTo>
                    <a:cubicBezTo>
                      <a:pt x="675" y="5002"/>
                      <a:pt x="3133" y="7201"/>
                      <a:pt x="5136" y="7558"/>
                    </a:cubicBezTo>
                    <a:cubicBezTo>
                      <a:pt x="5438" y="7614"/>
                      <a:pt x="5743" y="7639"/>
                      <a:pt x="6048" y="7639"/>
                    </a:cubicBezTo>
                    <a:cubicBezTo>
                      <a:pt x="6721" y="7639"/>
                      <a:pt x="7394" y="7518"/>
                      <a:pt x="8049" y="7341"/>
                    </a:cubicBezTo>
                    <a:cubicBezTo>
                      <a:pt x="9992" y="6805"/>
                      <a:pt x="11696" y="5695"/>
                      <a:pt x="13441" y="4704"/>
                    </a:cubicBezTo>
                    <a:cubicBezTo>
                      <a:pt x="11974" y="3356"/>
                      <a:pt x="10586" y="1889"/>
                      <a:pt x="8823" y="898"/>
                    </a:cubicBezTo>
                    <a:cubicBezTo>
                      <a:pt x="7951" y="443"/>
                      <a:pt x="7018" y="65"/>
                      <a:pt x="6048" y="7"/>
                    </a:cubicBezTo>
                    <a:cubicBezTo>
                      <a:pt x="5973" y="2"/>
                      <a:pt x="5896" y="0"/>
                      <a:pt x="581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30" name="Google Shape;3130;p30"/>
              <p:cNvSpPr/>
              <p:nvPr/>
            </p:nvSpPr>
            <p:spPr>
              <a:xfrm>
                <a:off x="5541350" y="2592050"/>
                <a:ext cx="229450" cy="130300"/>
              </a:xfrm>
              <a:custGeom>
                <a:avLst/>
                <a:gdLst/>
                <a:ahLst/>
                <a:cxnLst/>
                <a:rect l="l" t="t" r="r" b="b"/>
                <a:pathLst>
                  <a:path w="9178" h="5212" extrusionOk="0">
                    <a:moveTo>
                      <a:pt x="3971" y="0"/>
                    </a:moveTo>
                    <a:cubicBezTo>
                      <a:pt x="2597" y="0"/>
                      <a:pt x="765" y="1000"/>
                      <a:pt x="1" y="2166"/>
                    </a:cubicBezTo>
                    <a:cubicBezTo>
                      <a:pt x="477" y="3414"/>
                      <a:pt x="2142" y="4921"/>
                      <a:pt x="3509" y="5159"/>
                    </a:cubicBezTo>
                    <a:cubicBezTo>
                      <a:pt x="3710" y="5195"/>
                      <a:pt x="3916" y="5211"/>
                      <a:pt x="4122" y="5211"/>
                    </a:cubicBezTo>
                    <a:cubicBezTo>
                      <a:pt x="4585" y="5211"/>
                      <a:pt x="5052" y="5130"/>
                      <a:pt x="5491" y="5021"/>
                    </a:cubicBezTo>
                    <a:cubicBezTo>
                      <a:pt x="6820" y="4643"/>
                      <a:pt x="7989" y="3890"/>
                      <a:pt x="9178" y="3216"/>
                    </a:cubicBezTo>
                    <a:cubicBezTo>
                      <a:pt x="8168" y="2285"/>
                      <a:pt x="7235" y="1294"/>
                      <a:pt x="6006" y="620"/>
                    </a:cubicBezTo>
                    <a:cubicBezTo>
                      <a:pt x="5432" y="303"/>
                      <a:pt x="4798" y="44"/>
                      <a:pt x="4124" y="5"/>
                    </a:cubicBezTo>
                    <a:cubicBezTo>
                      <a:pt x="4074" y="2"/>
                      <a:pt x="4023" y="0"/>
                      <a:pt x="3971" y="0"/>
                    </a:cubicBezTo>
                    <a:close/>
                  </a:path>
                </a:pathLst>
              </a:custGeom>
              <a:solidFill>
                <a:srgbClr val="191919">
                  <a:alpha val="128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31" name="Google Shape;3131;p30"/>
              <p:cNvSpPr/>
              <p:nvPr/>
            </p:nvSpPr>
            <p:spPr>
              <a:xfrm>
                <a:off x="5516075" y="2640700"/>
                <a:ext cx="314200" cy="40725"/>
              </a:xfrm>
              <a:custGeom>
                <a:avLst/>
                <a:gdLst/>
                <a:ahLst/>
                <a:cxnLst/>
                <a:rect l="l" t="t" r="r" b="b"/>
                <a:pathLst>
                  <a:path w="12568" h="1629" extrusionOk="0">
                    <a:moveTo>
                      <a:pt x="123" y="0"/>
                    </a:moveTo>
                    <a:cubicBezTo>
                      <a:pt x="0" y="0"/>
                      <a:pt x="6" y="201"/>
                      <a:pt x="140" y="220"/>
                    </a:cubicBezTo>
                    <a:cubicBezTo>
                      <a:pt x="1705" y="398"/>
                      <a:pt x="3291" y="596"/>
                      <a:pt x="4876" y="794"/>
                    </a:cubicBezTo>
                    <a:cubicBezTo>
                      <a:pt x="6602" y="993"/>
                      <a:pt x="8326" y="1211"/>
                      <a:pt x="10070" y="1389"/>
                    </a:cubicBezTo>
                    <a:cubicBezTo>
                      <a:pt x="10863" y="1489"/>
                      <a:pt x="11656" y="1568"/>
                      <a:pt x="12430" y="1627"/>
                    </a:cubicBezTo>
                    <a:cubicBezTo>
                      <a:pt x="12436" y="1628"/>
                      <a:pt x="12442" y="1628"/>
                      <a:pt x="12447" y="1628"/>
                    </a:cubicBezTo>
                    <a:cubicBezTo>
                      <a:pt x="12567" y="1628"/>
                      <a:pt x="12561" y="1429"/>
                      <a:pt x="12430" y="1429"/>
                    </a:cubicBezTo>
                    <a:cubicBezTo>
                      <a:pt x="10903" y="1291"/>
                      <a:pt x="9396" y="1111"/>
                      <a:pt x="7870" y="934"/>
                    </a:cubicBezTo>
                    <a:cubicBezTo>
                      <a:pt x="6126" y="736"/>
                      <a:pt x="4382" y="517"/>
                      <a:pt x="2617" y="300"/>
                    </a:cubicBezTo>
                    <a:cubicBezTo>
                      <a:pt x="1784" y="200"/>
                      <a:pt x="972" y="101"/>
                      <a:pt x="140" y="1"/>
                    </a:cubicBezTo>
                    <a:cubicBezTo>
                      <a:pt x="134" y="1"/>
                      <a:pt x="128" y="0"/>
                      <a:pt x="12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32" name="Google Shape;3132;p30"/>
              <p:cNvSpPr/>
              <p:nvPr/>
            </p:nvSpPr>
            <p:spPr>
              <a:xfrm>
                <a:off x="5790600" y="2650850"/>
                <a:ext cx="19425" cy="50150"/>
              </a:xfrm>
              <a:custGeom>
                <a:avLst/>
                <a:gdLst/>
                <a:ahLst/>
                <a:cxnLst/>
                <a:rect l="l" t="t" r="r" b="b"/>
                <a:pathLst>
                  <a:path w="777" h="2006" extrusionOk="0">
                    <a:moveTo>
                      <a:pt x="605" y="0"/>
                    </a:moveTo>
                    <a:cubicBezTo>
                      <a:pt x="589" y="0"/>
                      <a:pt x="573" y="4"/>
                      <a:pt x="556" y="12"/>
                    </a:cubicBezTo>
                    <a:cubicBezTo>
                      <a:pt x="239" y="190"/>
                      <a:pt x="40" y="528"/>
                      <a:pt x="21" y="885"/>
                    </a:cubicBezTo>
                    <a:cubicBezTo>
                      <a:pt x="1" y="1261"/>
                      <a:pt x="120" y="1697"/>
                      <a:pt x="397" y="1974"/>
                    </a:cubicBezTo>
                    <a:cubicBezTo>
                      <a:pt x="415" y="1997"/>
                      <a:pt x="437" y="2006"/>
                      <a:pt x="459" y="2006"/>
                    </a:cubicBezTo>
                    <a:cubicBezTo>
                      <a:pt x="535" y="2006"/>
                      <a:pt x="613" y="1893"/>
                      <a:pt x="537" y="1816"/>
                    </a:cubicBezTo>
                    <a:cubicBezTo>
                      <a:pt x="318" y="1598"/>
                      <a:pt x="220" y="1221"/>
                      <a:pt x="220" y="924"/>
                    </a:cubicBezTo>
                    <a:cubicBezTo>
                      <a:pt x="239" y="626"/>
                      <a:pt x="418" y="349"/>
                      <a:pt x="675" y="190"/>
                    </a:cubicBezTo>
                    <a:cubicBezTo>
                      <a:pt x="777" y="140"/>
                      <a:pt x="704" y="0"/>
                      <a:pt x="60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33" name="Google Shape;3133;p30"/>
              <p:cNvSpPr/>
              <p:nvPr/>
            </p:nvSpPr>
            <p:spPr>
              <a:xfrm>
                <a:off x="5755925" y="2628700"/>
                <a:ext cx="27500" cy="87450"/>
              </a:xfrm>
              <a:custGeom>
                <a:avLst/>
                <a:gdLst/>
                <a:ahLst/>
                <a:cxnLst/>
                <a:rect l="l" t="t" r="r" b="b"/>
                <a:pathLst>
                  <a:path w="1100" h="3498" extrusionOk="0">
                    <a:moveTo>
                      <a:pt x="963" y="0"/>
                    </a:moveTo>
                    <a:cubicBezTo>
                      <a:pt x="954" y="0"/>
                      <a:pt x="943" y="2"/>
                      <a:pt x="933" y="6"/>
                    </a:cubicBezTo>
                    <a:cubicBezTo>
                      <a:pt x="338" y="264"/>
                      <a:pt x="80" y="1057"/>
                      <a:pt x="40" y="1652"/>
                    </a:cubicBezTo>
                    <a:cubicBezTo>
                      <a:pt x="0" y="2305"/>
                      <a:pt x="198" y="2960"/>
                      <a:pt x="595" y="3455"/>
                    </a:cubicBezTo>
                    <a:cubicBezTo>
                      <a:pt x="620" y="3485"/>
                      <a:pt x="648" y="3497"/>
                      <a:pt x="674" y="3497"/>
                    </a:cubicBezTo>
                    <a:cubicBezTo>
                      <a:pt x="751" y="3497"/>
                      <a:pt x="813" y="3390"/>
                      <a:pt x="753" y="3317"/>
                    </a:cubicBezTo>
                    <a:cubicBezTo>
                      <a:pt x="397" y="2860"/>
                      <a:pt x="219" y="2286"/>
                      <a:pt x="238" y="1731"/>
                    </a:cubicBezTo>
                    <a:cubicBezTo>
                      <a:pt x="259" y="1454"/>
                      <a:pt x="317" y="1176"/>
                      <a:pt x="417" y="918"/>
                    </a:cubicBezTo>
                    <a:cubicBezTo>
                      <a:pt x="516" y="640"/>
                      <a:pt x="695" y="323"/>
                      <a:pt x="991" y="204"/>
                    </a:cubicBezTo>
                    <a:cubicBezTo>
                      <a:pt x="1100" y="168"/>
                      <a:pt x="1061" y="0"/>
                      <a:pt x="96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34" name="Google Shape;3134;p30"/>
              <p:cNvSpPr/>
              <p:nvPr/>
            </p:nvSpPr>
            <p:spPr>
              <a:xfrm>
                <a:off x="5712300" y="2613675"/>
                <a:ext cx="38650" cy="107375"/>
              </a:xfrm>
              <a:custGeom>
                <a:avLst/>
                <a:gdLst/>
                <a:ahLst/>
                <a:cxnLst/>
                <a:rect l="l" t="t" r="r" b="b"/>
                <a:pathLst>
                  <a:path w="1546" h="4295" extrusionOk="0">
                    <a:moveTo>
                      <a:pt x="1399" y="1"/>
                    </a:moveTo>
                    <a:cubicBezTo>
                      <a:pt x="1376" y="1"/>
                      <a:pt x="1352" y="10"/>
                      <a:pt x="1330" y="33"/>
                    </a:cubicBezTo>
                    <a:cubicBezTo>
                      <a:pt x="199" y="1143"/>
                      <a:pt x="1" y="2927"/>
                      <a:pt x="854" y="4254"/>
                    </a:cubicBezTo>
                    <a:cubicBezTo>
                      <a:pt x="877" y="4283"/>
                      <a:pt x="908" y="4295"/>
                      <a:pt x="938" y="4295"/>
                    </a:cubicBezTo>
                    <a:cubicBezTo>
                      <a:pt x="1014" y="4295"/>
                      <a:pt x="1088" y="4220"/>
                      <a:pt x="1032" y="4135"/>
                    </a:cubicBezTo>
                    <a:cubicBezTo>
                      <a:pt x="635" y="3521"/>
                      <a:pt x="458" y="2787"/>
                      <a:pt x="556" y="2055"/>
                    </a:cubicBezTo>
                    <a:cubicBezTo>
                      <a:pt x="635" y="1341"/>
                      <a:pt x="973" y="686"/>
                      <a:pt x="1468" y="191"/>
                    </a:cubicBezTo>
                    <a:cubicBezTo>
                      <a:pt x="1545" y="114"/>
                      <a:pt x="1479" y="1"/>
                      <a:pt x="139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35" name="Google Shape;3135;p30"/>
              <p:cNvSpPr/>
              <p:nvPr/>
            </p:nvSpPr>
            <p:spPr>
              <a:xfrm>
                <a:off x="5678125" y="2596150"/>
                <a:ext cx="48550" cy="138100"/>
              </a:xfrm>
              <a:custGeom>
                <a:avLst/>
                <a:gdLst/>
                <a:ahLst/>
                <a:cxnLst/>
                <a:rect l="l" t="t" r="r" b="b"/>
                <a:pathLst>
                  <a:path w="1942" h="5524" extrusionOk="0">
                    <a:moveTo>
                      <a:pt x="1798" y="0"/>
                    </a:moveTo>
                    <a:cubicBezTo>
                      <a:pt x="1780" y="0"/>
                      <a:pt x="1763" y="6"/>
                      <a:pt x="1745" y="20"/>
                    </a:cubicBezTo>
                    <a:cubicBezTo>
                      <a:pt x="437" y="932"/>
                      <a:pt x="1" y="2597"/>
                      <a:pt x="297" y="4103"/>
                    </a:cubicBezTo>
                    <a:cubicBezTo>
                      <a:pt x="377" y="4579"/>
                      <a:pt x="535" y="5034"/>
                      <a:pt x="754" y="5470"/>
                    </a:cubicBezTo>
                    <a:cubicBezTo>
                      <a:pt x="767" y="5508"/>
                      <a:pt x="795" y="5524"/>
                      <a:pt x="825" y="5524"/>
                    </a:cubicBezTo>
                    <a:cubicBezTo>
                      <a:pt x="893" y="5524"/>
                      <a:pt x="973" y="5447"/>
                      <a:pt x="932" y="5352"/>
                    </a:cubicBezTo>
                    <a:cubicBezTo>
                      <a:pt x="496" y="4440"/>
                      <a:pt x="297" y="3390"/>
                      <a:pt x="477" y="2399"/>
                    </a:cubicBezTo>
                    <a:cubicBezTo>
                      <a:pt x="654" y="1527"/>
                      <a:pt x="1111" y="713"/>
                      <a:pt x="1844" y="198"/>
                    </a:cubicBezTo>
                    <a:cubicBezTo>
                      <a:pt x="1942" y="132"/>
                      <a:pt x="1878" y="0"/>
                      <a:pt x="179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36" name="Google Shape;3136;p30"/>
              <p:cNvSpPr/>
              <p:nvPr/>
            </p:nvSpPr>
            <p:spPr>
              <a:xfrm>
                <a:off x="5649400" y="2593800"/>
                <a:ext cx="41025" cy="130850"/>
              </a:xfrm>
              <a:custGeom>
                <a:avLst/>
                <a:gdLst/>
                <a:ahLst/>
                <a:cxnLst/>
                <a:rect l="l" t="t" r="r" b="b"/>
                <a:pathLst>
                  <a:path w="1641" h="5234" extrusionOk="0">
                    <a:moveTo>
                      <a:pt x="1486" y="0"/>
                    </a:moveTo>
                    <a:cubicBezTo>
                      <a:pt x="1459" y="0"/>
                      <a:pt x="1431" y="10"/>
                      <a:pt x="1407" y="35"/>
                    </a:cubicBezTo>
                    <a:cubicBezTo>
                      <a:pt x="436" y="1085"/>
                      <a:pt x="0" y="2572"/>
                      <a:pt x="178" y="3999"/>
                    </a:cubicBezTo>
                    <a:cubicBezTo>
                      <a:pt x="238" y="4396"/>
                      <a:pt x="336" y="4792"/>
                      <a:pt x="495" y="5168"/>
                    </a:cubicBezTo>
                    <a:cubicBezTo>
                      <a:pt x="518" y="5214"/>
                      <a:pt x="561" y="5233"/>
                      <a:pt x="604" y="5233"/>
                    </a:cubicBezTo>
                    <a:cubicBezTo>
                      <a:pt x="672" y="5233"/>
                      <a:pt x="738" y="5183"/>
                      <a:pt x="714" y="5109"/>
                    </a:cubicBezTo>
                    <a:cubicBezTo>
                      <a:pt x="178" y="3841"/>
                      <a:pt x="257" y="2353"/>
                      <a:pt x="891" y="1145"/>
                    </a:cubicBezTo>
                    <a:cubicBezTo>
                      <a:pt x="1071" y="788"/>
                      <a:pt x="1308" y="471"/>
                      <a:pt x="1565" y="173"/>
                    </a:cubicBezTo>
                    <a:cubicBezTo>
                      <a:pt x="1641" y="98"/>
                      <a:pt x="1569" y="0"/>
                      <a:pt x="148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37" name="Google Shape;3137;p30"/>
              <p:cNvSpPr/>
              <p:nvPr/>
            </p:nvSpPr>
            <p:spPr>
              <a:xfrm>
                <a:off x="5619650" y="2606300"/>
                <a:ext cx="24375" cy="103075"/>
              </a:xfrm>
              <a:custGeom>
                <a:avLst/>
                <a:gdLst/>
                <a:ahLst/>
                <a:cxnLst/>
                <a:rect l="l" t="t" r="r" b="b"/>
                <a:pathLst>
                  <a:path w="975" h="4123" extrusionOk="0">
                    <a:moveTo>
                      <a:pt x="828" y="1"/>
                    </a:moveTo>
                    <a:cubicBezTo>
                      <a:pt x="799" y="1"/>
                      <a:pt x="771" y="15"/>
                      <a:pt x="754" y="50"/>
                    </a:cubicBezTo>
                    <a:cubicBezTo>
                      <a:pt x="416" y="684"/>
                      <a:pt x="178" y="1377"/>
                      <a:pt x="99" y="2091"/>
                    </a:cubicBezTo>
                    <a:cubicBezTo>
                      <a:pt x="1" y="2746"/>
                      <a:pt x="1" y="3460"/>
                      <a:pt x="337" y="4073"/>
                    </a:cubicBezTo>
                    <a:cubicBezTo>
                      <a:pt x="360" y="4108"/>
                      <a:pt x="392" y="4123"/>
                      <a:pt x="424" y="4123"/>
                    </a:cubicBezTo>
                    <a:cubicBezTo>
                      <a:pt x="501" y="4123"/>
                      <a:pt x="578" y="4038"/>
                      <a:pt x="535" y="3954"/>
                    </a:cubicBezTo>
                    <a:cubicBezTo>
                      <a:pt x="199" y="3380"/>
                      <a:pt x="218" y="2686"/>
                      <a:pt x="297" y="2072"/>
                    </a:cubicBezTo>
                    <a:cubicBezTo>
                      <a:pt x="397" y="1398"/>
                      <a:pt x="614" y="764"/>
                      <a:pt x="932" y="169"/>
                    </a:cubicBezTo>
                    <a:cubicBezTo>
                      <a:pt x="974" y="85"/>
                      <a:pt x="897" y="1"/>
                      <a:pt x="82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38" name="Google Shape;3138;p30"/>
              <p:cNvSpPr/>
              <p:nvPr/>
            </p:nvSpPr>
            <p:spPr>
              <a:xfrm>
                <a:off x="5589925" y="2620875"/>
                <a:ext cx="22250" cy="64500"/>
              </a:xfrm>
              <a:custGeom>
                <a:avLst/>
                <a:gdLst/>
                <a:ahLst/>
                <a:cxnLst/>
                <a:rect l="l" t="t" r="r" b="b"/>
                <a:pathLst>
                  <a:path w="890" h="2580" extrusionOk="0">
                    <a:moveTo>
                      <a:pt x="740" y="0"/>
                    </a:moveTo>
                    <a:cubicBezTo>
                      <a:pt x="709" y="0"/>
                      <a:pt x="677" y="12"/>
                      <a:pt x="654" y="41"/>
                    </a:cubicBezTo>
                    <a:cubicBezTo>
                      <a:pt x="138" y="736"/>
                      <a:pt x="0" y="1687"/>
                      <a:pt x="257" y="2499"/>
                    </a:cubicBezTo>
                    <a:cubicBezTo>
                      <a:pt x="273" y="2556"/>
                      <a:pt x="316" y="2580"/>
                      <a:pt x="358" y="2580"/>
                    </a:cubicBezTo>
                    <a:cubicBezTo>
                      <a:pt x="419" y="2580"/>
                      <a:pt x="479" y="2530"/>
                      <a:pt x="456" y="2460"/>
                    </a:cubicBezTo>
                    <a:cubicBezTo>
                      <a:pt x="218" y="1667"/>
                      <a:pt x="357" y="815"/>
                      <a:pt x="833" y="141"/>
                    </a:cubicBezTo>
                    <a:cubicBezTo>
                      <a:pt x="889" y="70"/>
                      <a:pt x="816" y="0"/>
                      <a:pt x="74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39" name="Google Shape;3139;p30"/>
              <p:cNvSpPr/>
              <p:nvPr/>
            </p:nvSpPr>
            <p:spPr>
              <a:xfrm>
                <a:off x="5566125" y="2636700"/>
                <a:ext cx="10950" cy="30450"/>
              </a:xfrm>
              <a:custGeom>
                <a:avLst/>
                <a:gdLst/>
                <a:ahLst/>
                <a:cxnLst/>
                <a:rect l="l" t="t" r="r" b="b"/>
                <a:pathLst>
                  <a:path w="438" h="1218" extrusionOk="0">
                    <a:moveTo>
                      <a:pt x="309" y="0"/>
                    </a:moveTo>
                    <a:cubicBezTo>
                      <a:pt x="286" y="0"/>
                      <a:pt x="267" y="7"/>
                      <a:pt x="258" y="23"/>
                    </a:cubicBezTo>
                    <a:cubicBezTo>
                      <a:pt x="1" y="360"/>
                      <a:pt x="60" y="756"/>
                      <a:pt x="120" y="1134"/>
                    </a:cubicBezTo>
                    <a:cubicBezTo>
                      <a:pt x="120" y="1182"/>
                      <a:pt x="174" y="1218"/>
                      <a:pt x="215" y="1218"/>
                    </a:cubicBezTo>
                    <a:cubicBezTo>
                      <a:pt x="224" y="1218"/>
                      <a:pt x="232" y="1216"/>
                      <a:pt x="239" y="1213"/>
                    </a:cubicBezTo>
                    <a:cubicBezTo>
                      <a:pt x="297" y="1192"/>
                      <a:pt x="337" y="1134"/>
                      <a:pt x="318" y="1073"/>
                    </a:cubicBezTo>
                    <a:cubicBezTo>
                      <a:pt x="278" y="796"/>
                      <a:pt x="199" y="439"/>
                      <a:pt x="397" y="182"/>
                    </a:cubicBezTo>
                    <a:cubicBezTo>
                      <a:pt x="437" y="142"/>
                      <a:pt x="437" y="82"/>
                      <a:pt x="397" y="23"/>
                    </a:cubicBezTo>
                    <a:cubicBezTo>
                      <a:pt x="375" y="12"/>
                      <a:pt x="339" y="0"/>
                      <a:pt x="30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40" name="Google Shape;3140;p30"/>
              <p:cNvSpPr/>
              <p:nvPr/>
            </p:nvSpPr>
            <p:spPr>
              <a:xfrm>
                <a:off x="5701400" y="1784375"/>
                <a:ext cx="199250" cy="332575"/>
              </a:xfrm>
              <a:custGeom>
                <a:avLst/>
                <a:gdLst/>
                <a:ahLst/>
                <a:cxnLst/>
                <a:rect l="l" t="t" r="r" b="b"/>
                <a:pathLst>
                  <a:path w="7970" h="13303" extrusionOk="0">
                    <a:moveTo>
                      <a:pt x="5413" y="1"/>
                    </a:moveTo>
                    <a:cubicBezTo>
                      <a:pt x="3946" y="1369"/>
                      <a:pt x="2400" y="2678"/>
                      <a:pt x="1309" y="4382"/>
                    </a:cubicBezTo>
                    <a:cubicBezTo>
                      <a:pt x="794" y="5215"/>
                      <a:pt x="358" y="6106"/>
                      <a:pt x="239" y="7097"/>
                    </a:cubicBezTo>
                    <a:cubicBezTo>
                      <a:pt x="1" y="9100"/>
                      <a:pt x="1388" y="12113"/>
                      <a:pt x="2955" y="13303"/>
                    </a:cubicBezTo>
                    <a:cubicBezTo>
                      <a:pt x="4956" y="12708"/>
                      <a:pt x="7256" y="10427"/>
                      <a:pt x="7732" y="8445"/>
                    </a:cubicBezTo>
                    <a:cubicBezTo>
                      <a:pt x="7969" y="7494"/>
                      <a:pt x="7890" y="6503"/>
                      <a:pt x="7692" y="5532"/>
                    </a:cubicBezTo>
                    <a:cubicBezTo>
                      <a:pt x="7276" y="3550"/>
                      <a:pt x="6285" y="1785"/>
                      <a:pt x="541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41" name="Google Shape;3141;p30"/>
              <p:cNvSpPr/>
              <p:nvPr/>
            </p:nvSpPr>
            <p:spPr>
              <a:xfrm>
                <a:off x="5726175" y="1882025"/>
                <a:ext cx="138800" cy="230450"/>
              </a:xfrm>
              <a:custGeom>
                <a:avLst/>
                <a:gdLst/>
                <a:ahLst/>
                <a:cxnLst/>
                <a:rect l="l" t="t" r="r" b="b"/>
                <a:pathLst>
                  <a:path w="5552" h="9218" extrusionOk="0">
                    <a:moveTo>
                      <a:pt x="3827" y="1"/>
                    </a:moveTo>
                    <a:cubicBezTo>
                      <a:pt x="2797" y="952"/>
                      <a:pt x="1726" y="1843"/>
                      <a:pt x="952" y="3014"/>
                    </a:cubicBezTo>
                    <a:cubicBezTo>
                      <a:pt x="577" y="3588"/>
                      <a:pt x="278" y="4203"/>
                      <a:pt x="180" y="4877"/>
                    </a:cubicBezTo>
                    <a:cubicBezTo>
                      <a:pt x="1" y="6284"/>
                      <a:pt x="933" y="8366"/>
                      <a:pt x="2023" y="9217"/>
                    </a:cubicBezTo>
                    <a:cubicBezTo>
                      <a:pt x="3410" y="8821"/>
                      <a:pt x="5017" y="7256"/>
                      <a:pt x="5374" y="5887"/>
                    </a:cubicBezTo>
                    <a:cubicBezTo>
                      <a:pt x="5551" y="5213"/>
                      <a:pt x="5493" y="4520"/>
                      <a:pt x="5374" y="3865"/>
                    </a:cubicBezTo>
                    <a:cubicBezTo>
                      <a:pt x="5096" y="2478"/>
                      <a:pt x="4422" y="1249"/>
                      <a:pt x="3827" y="1"/>
                    </a:cubicBezTo>
                    <a:close/>
                  </a:path>
                </a:pathLst>
              </a:custGeom>
              <a:solidFill>
                <a:srgbClr val="191919">
                  <a:alpha val="128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42" name="Google Shape;3142;p30"/>
              <p:cNvSpPr/>
              <p:nvPr/>
            </p:nvSpPr>
            <p:spPr>
              <a:xfrm>
                <a:off x="5261600" y="1822400"/>
                <a:ext cx="573950" cy="1007775"/>
              </a:xfrm>
              <a:custGeom>
                <a:avLst/>
                <a:gdLst/>
                <a:ahLst/>
                <a:cxnLst/>
                <a:rect l="l" t="t" r="r" b="b"/>
                <a:pathLst>
                  <a:path w="22958" h="40311" extrusionOk="0">
                    <a:moveTo>
                      <a:pt x="22825" y="1"/>
                    </a:moveTo>
                    <a:cubicBezTo>
                      <a:pt x="22788" y="1"/>
                      <a:pt x="22754" y="20"/>
                      <a:pt x="22747" y="66"/>
                    </a:cubicBezTo>
                    <a:cubicBezTo>
                      <a:pt x="22311" y="2801"/>
                      <a:pt x="21776" y="5497"/>
                      <a:pt x="21200" y="8193"/>
                    </a:cubicBezTo>
                    <a:cubicBezTo>
                      <a:pt x="20547" y="11166"/>
                      <a:pt x="19873" y="14121"/>
                      <a:pt x="19041" y="17034"/>
                    </a:cubicBezTo>
                    <a:cubicBezTo>
                      <a:pt x="18723" y="18223"/>
                      <a:pt x="18367" y="19394"/>
                      <a:pt x="17970" y="20562"/>
                    </a:cubicBezTo>
                    <a:cubicBezTo>
                      <a:pt x="17494" y="21910"/>
                      <a:pt x="16900" y="23219"/>
                      <a:pt x="16305" y="24508"/>
                    </a:cubicBezTo>
                    <a:cubicBezTo>
                      <a:pt x="14759" y="27778"/>
                      <a:pt x="12896" y="30930"/>
                      <a:pt x="10417" y="33566"/>
                    </a:cubicBezTo>
                    <a:cubicBezTo>
                      <a:pt x="7919" y="36222"/>
                      <a:pt x="4808" y="38304"/>
                      <a:pt x="1398" y="39652"/>
                    </a:cubicBezTo>
                    <a:cubicBezTo>
                      <a:pt x="981" y="39811"/>
                      <a:pt x="545" y="39970"/>
                      <a:pt x="109" y="40107"/>
                    </a:cubicBezTo>
                    <a:cubicBezTo>
                      <a:pt x="1" y="40144"/>
                      <a:pt x="41" y="40311"/>
                      <a:pt x="139" y="40311"/>
                    </a:cubicBezTo>
                    <a:cubicBezTo>
                      <a:pt x="148" y="40311"/>
                      <a:pt x="159" y="40309"/>
                      <a:pt x="169" y="40306"/>
                    </a:cubicBezTo>
                    <a:cubicBezTo>
                      <a:pt x="3638" y="39156"/>
                      <a:pt x="6830" y="37274"/>
                      <a:pt x="9505" y="34776"/>
                    </a:cubicBezTo>
                    <a:cubicBezTo>
                      <a:pt x="12161" y="32278"/>
                      <a:pt x="14183" y="29205"/>
                      <a:pt x="15829" y="25954"/>
                    </a:cubicBezTo>
                    <a:cubicBezTo>
                      <a:pt x="16562" y="24508"/>
                      <a:pt x="17257" y="23001"/>
                      <a:pt x="17851" y="21474"/>
                    </a:cubicBezTo>
                    <a:cubicBezTo>
                      <a:pt x="18267" y="20385"/>
                      <a:pt x="18624" y="19275"/>
                      <a:pt x="18941" y="18165"/>
                    </a:cubicBezTo>
                    <a:cubicBezTo>
                      <a:pt x="19794" y="15289"/>
                      <a:pt x="20487" y="12376"/>
                      <a:pt x="21142" y="9462"/>
                    </a:cubicBezTo>
                    <a:cubicBezTo>
                      <a:pt x="21755" y="6647"/>
                      <a:pt x="22331" y="3832"/>
                      <a:pt x="22807" y="977"/>
                    </a:cubicBezTo>
                    <a:cubicBezTo>
                      <a:pt x="22847" y="700"/>
                      <a:pt x="22905" y="422"/>
                      <a:pt x="22945" y="126"/>
                    </a:cubicBezTo>
                    <a:cubicBezTo>
                      <a:pt x="22958" y="52"/>
                      <a:pt x="22886" y="1"/>
                      <a:pt x="2282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43" name="Google Shape;3143;p30"/>
              <p:cNvSpPr/>
              <p:nvPr/>
            </p:nvSpPr>
            <p:spPr>
              <a:xfrm>
                <a:off x="5728250" y="2002150"/>
                <a:ext cx="132325" cy="38725"/>
              </a:xfrm>
              <a:custGeom>
                <a:avLst/>
                <a:gdLst/>
                <a:ahLst/>
                <a:cxnLst/>
                <a:rect l="l" t="t" r="r" b="b"/>
                <a:pathLst>
                  <a:path w="5293" h="1549" extrusionOk="0">
                    <a:moveTo>
                      <a:pt x="163" y="0"/>
                    </a:moveTo>
                    <a:cubicBezTo>
                      <a:pt x="78" y="0"/>
                      <a:pt x="0" y="109"/>
                      <a:pt x="76" y="170"/>
                    </a:cubicBezTo>
                    <a:cubicBezTo>
                      <a:pt x="692" y="805"/>
                      <a:pt x="1504" y="1261"/>
                      <a:pt x="2357" y="1439"/>
                    </a:cubicBezTo>
                    <a:cubicBezTo>
                      <a:pt x="2678" y="1513"/>
                      <a:pt x="3003" y="1548"/>
                      <a:pt x="3328" y="1548"/>
                    </a:cubicBezTo>
                    <a:cubicBezTo>
                      <a:pt x="3966" y="1548"/>
                      <a:pt x="4600" y="1412"/>
                      <a:pt x="5191" y="1161"/>
                    </a:cubicBezTo>
                    <a:cubicBezTo>
                      <a:pt x="5293" y="1111"/>
                      <a:pt x="5219" y="972"/>
                      <a:pt x="5121" y="972"/>
                    </a:cubicBezTo>
                    <a:cubicBezTo>
                      <a:pt x="5105" y="972"/>
                      <a:pt x="5089" y="975"/>
                      <a:pt x="5072" y="984"/>
                    </a:cubicBezTo>
                    <a:cubicBezTo>
                      <a:pt x="4524" y="1222"/>
                      <a:pt x="3942" y="1336"/>
                      <a:pt x="3365" y="1336"/>
                    </a:cubicBezTo>
                    <a:cubicBezTo>
                      <a:pt x="2209" y="1336"/>
                      <a:pt x="1068" y="878"/>
                      <a:pt x="235" y="32"/>
                    </a:cubicBezTo>
                    <a:cubicBezTo>
                      <a:pt x="213" y="10"/>
                      <a:pt x="187" y="0"/>
                      <a:pt x="16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44" name="Google Shape;3144;p30"/>
              <p:cNvSpPr/>
              <p:nvPr/>
            </p:nvSpPr>
            <p:spPr>
              <a:xfrm>
                <a:off x="5731275" y="1966675"/>
                <a:ext cx="137350" cy="35775"/>
              </a:xfrm>
              <a:custGeom>
                <a:avLst/>
                <a:gdLst/>
                <a:ahLst/>
                <a:cxnLst/>
                <a:rect l="l" t="t" r="r" b="b"/>
                <a:pathLst>
                  <a:path w="5494" h="1431" extrusionOk="0">
                    <a:moveTo>
                      <a:pt x="167" y="1"/>
                    </a:moveTo>
                    <a:cubicBezTo>
                      <a:pt x="81" y="1"/>
                      <a:pt x="1" y="104"/>
                      <a:pt x="95" y="183"/>
                    </a:cubicBezTo>
                    <a:cubicBezTo>
                      <a:pt x="1041" y="994"/>
                      <a:pt x="2290" y="1431"/>
                      <a:pt x="3535" y="1431"/>
                    </a:cubicBezTo>
                    <a:cubicBezTo>
                      <a:pt x="3750" y="1431"/>
                      <a:pt x="3965" y="1418"/>
                      <a:pt x="4178" y="1391"/>
                    </a:cubicBezTo>
                    <a:cubicBezTo>
                      <a:pt x="4594" y="1332"/>
                      <a:pt x="4990" y="1233"/>
                      <a:pt x="5368" y="1095"/>
                    </a:cubicBezTo>
                    <a:cubicBezTo>
                      <a:pt x="5493" y="1040"/>
                      <a:pt x="5456" y="871"/>
                      <a:pt x="5343" y="871"/>
                    </a:cubicBezTo>
                    <a:cubicBezTo>
                      <a:pt x="5332" y="871"/>
                      <a:pt x="5320" y="872"/>
                      <a:pt x="5308" y="876"/>
                    </a:cubicBezTo>
                    <a:cubicBezTo>
                      <a:pt x="4732" y="1102"/>
                      <a:pt x="4119" y="1214"/>
                      <a:pt x="3505" y="1214"/>
                    </a:cubicBezTo>
                    <a:cubicBezTo>
                      <a:pt x="2724" y="1214"/>
                      <a:pt x="1944" y="1033"/>
                      <a:pt x="1245" y="677"/>
                    </a:cubicBezTo>
                    <a:cubicBezTo>
                      <a:pt x="888" y="500"/>
                      <a:pt x="550" y="281"/>
                      <a:pt x="233" y="24"/>
                    </a:cubicBezTo>
                    <a:cubicBezTo>
                      <a:pt x="213" y="8"/>
                      <a:pt x="189" y="1"/>
                      <a:pt x="16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45" name="Google Shape;3145;p30"/>
              <p:cNvSpPr/>
              <p:nvPr/>
            </p:nvSpPr>
            <p:spPr>
              <a:xfrm>
                <a:off x="5733075" y="1931575"/>
                <a:ext cx="143525" cy="33050"/>
              </a:xfrm>
              <a:custGeom>
                <a:avLst/>
                <a:gdLst/>
                <a:ahLst/>
                <a:cxnLst/>
                <a:rect l="l" t="t" r="r" b="b"/>
                <a:pathLst>
                  <a:path w="5741" h="1322" extrusionOk="0">
                    <a:moveTo>
                      <a:pt x="141" y="0"/>
                    </a:moveTo>
                    <a:cubicBezTo>
                      <a:pt x="53" y="0"/>
                      <a:pt x="1" y="134"/>
                      <a:pt x="82" y="199"/>
                    </a:cubicBezTo>
                    <a:cubicBezTo>
                      <a:pt x="1097" y="935"/>
                      <a:pt x="2343" y="1321"/>
                      <a:pt x="3595" y="1321"/>
                    </a:cubicBezTo>
                    <a:cubicBezTo>
                      <a:pt x="3859" y="1321"/>
                      <a:pt x="4122" y="1304"/>
                      <a:pt x="4384" y="1270"/>
                    </a:cubicBezTo>
                    <a:cubicBezTo>
                      <a:pt x="4820" y="1209"/>
                      <a:pt x="5236" y="1090"/>
                      <a:pt x="5632" y="952"/>
                    </a:cubicBezTo>
                    <a:cubicBezTo>
                      <a:pt x="5740" y="898"/>
                      <a:pt x="5717" y="728"/>
                      <a:pt x="5608" y="728"/>
                    </a:cubicBezTo>
                    <a:cubicBezTo>
                      <a:pt x="5597" y="728"/>
                      <a:pt x="5586" y="730"/>
                      <a:pt x="5573" y="734"/>
                    </a:cubicBezTo>
                    <a:cubicBezTo>
                      <a:pt x="4938" y="982"/>
                      <a:pt x="4255" y="1103"/>
                      <a:pt x="3572" y="1103"/>
                    </a:cubicBezTo>
                    <a:cubicBezTo>
                      <a:pt x="2783" y="1103"/>
                      <a:pt x="1993" y="943"/>
                      <a:pt x="1271" y="635"/>
                    </a:cubicBezTo>
                    <a:cubicBezTo>
                      <a:pt x="895" y="456"/>
                      <a:pt x="538" y="258"/>
                      <a:pt x="201" y="20"/>
                    </a:cubicBezTo>
                    <a:cubicBezTo>
                      <a:pt x="180" y="6"/>
                      <a:pt x="160" y="0"/>
                      <a:pt x="14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46" name="Google Shape;3146;p30"/>
              <p:cNvSpPr/>
              <p:nvPr/>
            </p:nvSpPr>
            <p:spPr>
              <a:xfrm>
                <a:off x="5753575" y="1903725"/>
                <a:ext cx="118975" cy="30625"/>
              </a:xfrm>
              <a:custGeom>
                <a:avLst/>
                <a:gdLst/>
                <a:ahLst/>
                <a:cxnLst/>
                <a:rect l="l" t="t" r="r" b="b"/>
                <a:pathLst>
                  <a:path w="4759" h="1225" extrusionOk="0">
                    <a:moveTo>
                      <a:pt x="167" y="0"/>
                    </a:moveTo>
                    <a:cubicBezTo>
                      <a:pt x="80" y="0"/>
                      <a:pt x="0" y="101"/>
                      <a:pt x="94" y="163"/>
                    </a:cubicBezTo>
                    <a:cubicBezTo>
                      <a:pt x="922" y="859"/>
                      <a:pt x="1985" y="1225"/>
                      <a:pt x="3052" y="1225"/>
                    </a:cubicBezTo>
                    <a:cubicBezTo>
                      <a:pt x="3595" y="1225"/>
                      <a:pt x="4139" y="1130"/>
                      <a:pt x="4653" y="936"/>
                    </a:cubicBezTo>
                    <a:cubicBezTo>
                      <a:pt x="4758" y="901"/>
                      <a:pt x="4725" y="727"/>
                      <a:pt x="4634" y="727"/>
                    </a:cubicBezTo>
                    <a:cubicBezTo>
                      <a:pt x="4622" y="727"/>
                      <a:pt x="4609" y="731"/>
                      <a:pt x="4595" y="737"/>
                    </a:cubicBezTo>
                    <a:cubicBezTo>
                      <a:pt x="4100" y="921"/>
                      <a:pt x="3575" y="1011"/>
                      <a:pt x="3050" y="1011"/>
                    </a:cubicBezTo>
                    <a:cubicBezTo>
                      <a:pt x="2039" y="1011"/>
                      <a:pt x="1029" y="676"/>
                      <a:pt x="234" y="24"/>
                    </a:cubicBezTo>
                    <a:cubicBezTo>
                      <a:pt x="213" y="7"/>
                      <a:pt x="189" y="0"/>
                      <a:pt x="16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47" name="Google Shape;3147;p30"/>
              <p:cNvSpPr/>
              <p:nvPr/>
            </p:nvSpPr>
            <p:spPr>
              <a:xfrm>
                <a:off x="5770475" y="1878250"/>
                <a:ext cx="96325" cy="23825"/>
              </a:xfrm>
              <a:custGeom>
                <a:avLst/>
                <a:gdLst/>
                <a:ahLst/>
                <a:cxnLst/>
                <a:rect l="l" t="t" r="r" b="b"/>
                <a:pathLst>
                  <a:path w="3853" h="953" extrusionOk="0">
                    <a:moveTo>
                      <a:pt x="159" y="1"/>
                    </a:moveTo>
                    <a:cubicBezTo>
                      <a:pt x="74" y="1"/>
                      <a:pt x="0" y="109"/>
                      <a:pt x="92" y="171"/>
                    </a:cubicBezTo>
                    <a:cubicBezTo>
                      <a:pt x="748" y="774"/>
                      <a:pt x="1585" y="952"/>
                      <a:pt x="2433" y="952"/>
                    </a:cubicBezTo>
                    <a:cubicBezTo>
                      <a:pt x="2867" y="952"/>
                      <a:pt x="3304" y="905"/>
                      <a:pt x="3721" y="845"/>
                    </a:cubicBezTo>
                    <a:cubicBezTo>
                      <a:pt x="3852" y="826"/>
                      <a:pt x="3805" y="645"/>
                      <a:pt x="3697" y="645"/>
                    </a:cubicBezTo>
                    <a:cubicBezTo>
                      <a:pt x="3692" y="645"/>
                      <a:pt x="3686" y="646"/>
                      <a:pt x="3681" y="646"/>
                    </a:cubicBezTo>
                    <a:cubicBezTo>
                      <a:pt x="3273" y="702"/>
                      <a:pt x="2844" y="747"/>
                      <a:pt x="2418" y="747"/>
                    </a:cubicBezTo>
                    <a:cubicBezTo>
                      <a:pt x="1622" y="747"/>
                      <a:pt x="838" y="588"/>
                      <a:pt x="232" y="33"/>
                    </a:cubicBezTo>
                    <a:cubicBezTo>
                      <a:pt x="209" y="10"/>
                      <a:pt x="183" y="1"/>
                      <a:pt x="15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48" name="Google Shape;3148;p30"/>
              <p:cNvSpPr/>
              <p:nvPr/>
            </p:nvSpPr>
            <p:spPr>
              <a:xfrm>
                <a:off x="5795000" y="1859725"/>
                <a:ext cx="60425" cy="16125"/>
              </a:xfrm>
              <a:custGeom>
                <a:avLst/>
                <a:gdLst/>
                <a:ahLst/>
                <a:cxnLst/>
                <a:rect l="l" t="t" r="r" b="b"/>
                <a:pathLst>
                  <a:path w="2417" h="645" extrusionOk="0">
                    <a:moveTo>
                      <a:pt x="142" y="0"/>
                    </a:moveTo>
                    <a:cubicBezTo>
                      <a:pt x="54" y="0"/>
                      <a:pt x="1" y="133"/>
                      <a:pt x="83" y="198"/>
                    </a:cubicBezTo>
                    <a:cubicBezTo>
                      <a:pt x="517" y="524"/>
                      <a:pt x="1044" y="645"/>
                      <a:pt x="1575" y="645"/>
                    </a:cubicBezTo>
                    <a:cubicBezTo>
                      <a:pt x="1820" y="645"/>
                      <a:pt x="2066" y="619"/>
                      <a:pt x="2303" y="575"/>
                    </a:cubicBezTo>
                    <a:cubicBezTo>
                      <a:pt x="2417" y="538"/>
                      <a:pt x="2386" y="355"/>
                      <a:pt x="2262" y="355"/>
                    </a:cubicBezTo>
                    <a:cubicBezTo>
                      <a:pt x="2256" y="355"/>
                      <a:pt x="2250" y="356"/>
                      <a:pt x="2243" y="357"/>
                    </a:cubicBezTo>
                    <a:cubicBezTo>
                      <a:pt x="2018" y="402"/>
                      <a:pt x="1784" y="428"/>
                      <a:pt x="1551" y="428"/>
                    </a:cubicBezTo>
                    <a:cubicBezTo>
                      <a:pt x="1068" y="428"/>
                      <a:pt x="590" y="315"/>
                      <a:pt x="202" y="20"/>
                    </a:cubicBezTo>
                    <a:cubicBezTo>
                      <a:pt x="181" y="6"/>
                      <a:pt x="161" y="0"/>
                      <a:pt x="14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49" name="Google Shape;3149;p30"/>
              <p:cNvSpPr/>
              <p:nvPr/>
            </p:nvSpPr>
            <p:spPr>
              <a:xfrm>
                <a:off x="5814900" y="1839600"/>
                <a:ext cx="32225" cy="9800"/>
              </a:xfrm>
              <a:custGeom>
                <a:avLst/>
                <a:gdLst/>
                <a:ahLst/>
                <a:cxnLst/>
                <a:rect l="l" t="t" r="r" b="b"/>
                <a:pathLst>
                  <a:path w="1289" h="392" extrusionOk="0">
                    <a:moveTo>
                      <a:pt x="110" y="1"/>
                    </a:moveTo>
                    <a:cubicBezTo>
                      <a:pt x="79" y="1"/>
                      <a:pt x="45" y="14"/>
                      <a:pt x="20" y="52"/>
                    </a:cubicBezTo>
                    <a:cubicBezTo>
                      <a:pt x="1" y="91"/>
                      <a:pt x="1" y="170"/>
                      <a:pt x="60" y="191"/>
                    </a:cubicBezTo>
                    <a:cubicBezTo>
                      <a:pt x="327" y="324"/>
                      <a:pt x="616" y="391"/>
                      <a:pt x="912" y="391"/>
                    </a:cubicBezTo>
                    <a:cubicBezTo>
                      <a:pt x="1010" y="391"/>
                      <a:pt x="1110" y="384"/>
                      <a:pt x="1209" y="369"/>
                    </a:cubicBezTo>
                    <a:cubicBezTo>
                      <a:pt x="1270" y="369"/>
                      <a:pt x="1289" y="289"/>
                      <a:pt x="1270" y="231"/>
                    </a:cubicBezTo>
                    <a:cubicBezTo>
                      <a:pt x="1270" y="185"/>
                      <a:pt x="1235" y="163"/>
                      <a:pt x="1194" y="163"/>
                    </a:cubicBezTo>
                    <a:cubicBezTo>
                      <a:pt x="1180" y="163"/>
                      <a:pt x="1165" y="166"/>
                      <a:pt x="1151" y="170"/>
                    </a:cubicBezTo>
                    <a:cubicBezTo>
                      <a:pt x="1081" y="179"/>
                      <a:pt x="1012" y="183"/>
                      <a:pt x="943" y="183"/>
                    </a:cubicBezTo>
                    <a:cubicBezTo>
                      <a:pt x="676" y="183"/>
                      <a:pt x="412" y="123"/>
                      <a:pt x="160" y="12"/>
                    </a:cubicBezTo>
                    <a:cubicBezTo>
                      <a:pt x="145" y="5"/>
                      <a:pt x="128" y="1"/>
                      <a:pt x="11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50" name="Google Shape;3150;p30"/>
              <p:cNvSpPr/>
              <p:nvPr/>
            </p:nvSpPr>
            <p:spPr>
              <a:xfrm>
                <a:off x="5752025" y="2054675"/>
                <a:ext cx="65875" cy="17600"/>
              </a:xfrm>
              <a:custGeom>
                <a:avLst/>
                <a:gdLst/>
                <a:ahLst/>
                <a:cxnLst/>
                <a:rect l="l" t="t" r="r" b="b"/>
                <a:pathLst>
                  <a:path w="2635" h="704" extrusionOk="0">
                    <a:moveTo>
                      <a:pt x="163" y="1"/>
                    </a:moveTo>
                    <a:cubicBezTo>
                      <a:pt x="78" y="1"/>
                      <a:pt x="1" y="109"/>
                      <a:pt x="77" y="171"/>
                    </a:cubicBezTo>
                    <a:cubicBezTo>
                      <a:pt x="595" y="613"/>
                      <a:pt x="1254" y="703"/>
                      <a:pt x="1909" y="703"/>
                    </a:cubicBezTo>
                    <a:cubicBezTo>
                      <a:pt x="2106" y="703"/>
                      <a:pt x="2303" y="695"/>
                      <a:pt x="2495" y="686"/>
                    </a:cubicBezTo>
                    <a:cubicBezTo>
                      <a:pt x="2629" y="686"/>
                      <a:pt x="2635" y="487"/>
                      <a:pt x="2512" y="487"/>
                    </a:cubicBezTo>
                    <a:cubicBezTo>
                      <a:pt x="2507" y="487"/>
                      <a:pt x="2501" y="487"/>
                      <a:pt x="2495" y="488"/>
                    </a:cubicBezTo>
                    <a:cubicBezTo>
                      <a:pt x="2321" y="492"/>
                      <a:pt x="2142" y="498"/>
                      <a:pt x="1962" y="498"/>
                    </a:cubicBezTo>
                    <a:cubicBezTo>
                      <a:pt x="1343" y="498"/>
                      <a:pt x="712" y="432"/>
                      <a:pt x="236" y="33"/>
                    </a:cubicBezTo>
                    <a:cubicBezTo>
                      <a:pt x="213" y="10"/>
                      <a:pt x="188" y="1"/>
                      <a:pt x="16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sp>
        <p:nvSpPr>
          <p:cNvPr id="3151" name="Google Shape;3151;p30"/>
          <p:cNvSpPr/>
          <p:nvPr/>
        </p:nvSpPr>
        <p:spPr>
          <a:xfrm>
            <a:off x="6111933" y="6203951"/>
            <a:ext cx="242000" cy="242000"/>
          </a:xfrm>
          <a:prstGeom prst="ellipse">
            <a:avLst/>
          </a:prstGeom>
          <a:solidFill>
            <a:schemeClr val="accent4"/>
          </a:solidFill>
          <a:ln w="38100" cap="flat" cmpd="sng">
            <a:solidFill>
              <a:schemeClr val="lt2"/>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152" name="Google Shape;3152;p30"/>
          <p:cNvSpPr/>
          <p:nvPr/>
        </p:nvSpPr>
        <p:spPr>
          <a:xfrm>
            <a:off x="6568139" y="6332667"/>
            <a:ext cx="296800" cy="296800"/>
          </a:xfrm>
          <a:prstGeom prst="ellipse">
            <a:avLst/>
          </a:prstGeom>
          <a:solidFill>
            <a:schemeClr val="accent2"/>
          </a:solidFill>
          <a:ln w="38100" cap="flat" cmpd="sng">
            <a:solidFill>
              <a:schemeClr val="lt2"/>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153" name="Google Shape;3153;p30"/>
          <p:cNvSpPr/>
          <p:nvPr/>
        </p:nvSpPr>
        <p:spPr>
          <a:xfrm>
            <a:off x="11417239" y="5649833"/>
            <a:ext cx="296800" cy="296800"/>
          </a:xfrm>
          <a:prstGeom prst="ellipse">
            <a:avLst/>
          </a:prstGeom>
          <a:solidFill>
            <a:schemeClr val="accent3"/>
          </a:solidFill>
          <a:ln w="38100" cap="flat" cmpd="sng">
            <a:solidFill>
              <a:schemeClr val="lt2"/>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154" name="Google Shape;3154;p30"/>
          <p:cNvSpPr/>
          <p:nvPr/>
        </p:nvSpPr>
        <p:spPr>
          <a:xfrm>
            <a:off x="511739" y="2997667"/>
            <a:ext cx="296800" cy="296800"/>
          </a:xfrm>
          <a:prstGeom prst="ellipse">
            <a:avLst/>
          </a:prstGeom>
          <a:solidFill>
            <a:schemeClr val="accent4"/>
          </a:solidFill>
          <a:ln w="38100" cap="flat" cmpd="sng">
            <a:solidFill>
              <a:schemeClr val="lt2"/>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155" name="Google Shape;3155;p30"/>
          <p:cNvSpPr/>
          <p:nvPr/>
        </p:nvSpPr>
        <p:spPr>
          <a:xfrm>
            <a:off x="11619639" y="3631033"/>
            <a:ext cx="296800" cy="296800"/>
          </a:xfrm>
          <a:prstGeom prst="ellipse">
            <a:avLst/>
          </a:prstGeom>
          <a:solidFill>
            <a:schemeClr val="accent2"/>
          </a:solidFill>
          <a:ln w="38100" cap="flat" cmpd="sng">
            <a:solidFill>
              <a:schemeClr val="lt2"/>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156" name="Google Shape;3156;p30"/>
          <p:cNvSpPr/>
          <p:nvPr/>
        </p:nvSpPr>
        <p:spPr>
          <a:xfrm>
            <a:off x="11444631" y="3124233"/>
            <a:ext cx="242000" cy="242000"/>
          </a:xfrm>
          <a:prstGeom prst="ellipse">
            <a:avLst/>
          </a:prstGeom>
          <a:solidFill>
            <a:schemeClr val="dk2"/>
          </a:solidFill>
          <a:ln w="38100" cap="flat" cmpd="sng">
            <a:solidFill>
              <a:schemeClr val="lt2"/>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Tree>
    <p:extLst>
      <p:ext uri="{BB962C8B-B14F-4D97-AF65-F5344CB8AC3E}">
        <p14:creationId xmlns:p14="http://schemas.microsoft.com/office/powerpoint/2010/main" val="1134348033"/>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userDrawn="1">
  <p:cSld name="自定义版式">
    <p:spTree>
      <p:nvGrpSpPr>
        <p:cNvPr id="1" name=""/>
        <p:cNvGrpSpPr/>
        <p:nvPr/>
      </p:nvGrpSpPr>
      <p:grpSpPr>
        <a:xfrm>
          <a:off x="0" y="0"/>
          <a:ext cx="0" cy="0"/>
          <a:chOff x="0" y="0"/>
          <a:chExt cx="0" cy="0"/>
        </a:xfrm>
      </p:grpSpPr>
    </p:spTree>
    <p:extLst>
      <p:ext uri="{BB962C8B-B14F-4D97-AF65-F5344CB8AC3E}">
        <p14:creationId xmlns:p14="http://schemas.microsoft.com/office/powerpoint/2010/main" val="3822387751"/>
      </p:ext>
    </p:extLst>
  </p:cSld>
  <p:clrMapOvr>
    <a:masterClrMapping/>
  </p:clrMapOvr>
  <p:transition spd="med">
    <p:pull/>
  </p:transition>
</p:sldLayout>
</file>

<file path=ppt/slideLayouts/slideLayout37.xml><?xml version="1.0" encoding="utf-8"?>
<p:sldLayout xmlns:a="http://schemas.openxmlformats.org/drawingml/2006/main" xmlns:r="http://schemas.openxmlformats.org/officeDocument/2006/relationships" xmlns:p="http://schemas.openxmlformats.org/presentationml/2006/main" userDrawn="1">
  <p:cSld name="仅标题">
    <p:spTree>
      <p:nvGrpSpPr>
        <p:cNvPr id="1" name=""/>
        <p:cNvGrpSpPr/>
        <p:nvPr/>
      </p:nvGrpSpPr>
      <p:grpSpPr>
        <a:xfrm>
          <a:off x="0" y="0"/>
          <a:ext cx="0" cy="0"/>
          <a:chOff x="0" y="0"/>
          <a:chExt cx="0" cy="0"/>
        </a:xfrm>
      </p:grpSpPr>
      <p:pic>
        <p:nvPicPr>
          <p:cNvPr id="23" name="图片 22">
            <a:extLst>
              <a:ext uri="{FF2B5EF4-FFF2-40B4-BE49-F238E27FC236}">
                <a16:creationId xmlns:a16="http://schemas.microsoft.com/office/drawing/2014/main" id="{05152FEC-89C0-41C8-A6D4-1AB8E40A4D49}"/>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57925" b="746"/>
          <a:stretch/>
        </p:blipFill>
        <p:spPr>
          <a:xfrm>
            <a:off x="0" y="0"/>
            <a:ext cx="12192000" cy="6858000"/>
          </a:xfrm>
          <a:custGeom>
            <a:avLst/>
            <a:gdLst>
              <a:gd name="connsiteX0" fmla="*/ 0 w 12192000"/>
              <a:gd name="connsiteY0" fmla="*/ 0 h 6858000"/>
              <a:gd name="connsiteX1" fmla="*/ 12192000 w 12192000"/>
              <a:gd name="connsiteY1" fmla="*/ 0 h 6858000"/>
              <a:gd name="connsiteX2" fmla="*/ 12192000 w 12192000"/>
              <a:gd name="connsiteY2" fmla="*/ 6858000 h 6858000"/>
              <a:gd name="connsiteX3" fmla="*/ 0 w 12192000"/>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12192000" h="6858000">
                <a:moveTo>
                  <a:pt x="0" y="0"/>
                </a:moveTo>
                <a:lnTo>
                  <a:pt x="12192000" y="0"/>
                </a:lnTo>
                <a:lnTo>
                  <a:pt x="12192000" y="6858000"/>
                </a:lnTo>
                <a:lnTo>
                  <a:pt x="0" y="6858000"/>
                </a:lnTo>
                <a:close/>
              </a:path>
            </a:pathLst>
          </a:custGeom>
        </p:spPr>
      </p:pic>
      <p:sp>
        <p:nvSpPr>
          <p:cNvPr id="24" name="矩形 23">
            <a:extLst>
              <a:ext uri="{FF2B5EF4-FFF2-40B4-BE49-F238E27FC236}">
                <a16:creationId xmlns:a16="http://schemas.microsoft.com/office/drawing/2014/main" id="{A5AE5819-A81F-42F9-8980-CC94EBC4A752}"/>
              </a:ext>
            </a:extLst>
          </p:cNvPr>
          <p:cNvSpPr/>
          <p:nvPr userDrawn="1"/>
        </p:nvSpPr>
        <p:spPr>
          <a:xfrm>
            <a:off x="353693" y="387330"/>
            <a:ext cx="11484614" cy="6083341"/>
          </a:xfrm>
          <a:prstGeom prst="rect">
            <a:avLst/>
          </a:prstGeom>
          <a:pattFill prst="lgGrid">
            <a:fgClr>
              <a:schemeClr val="bg1">
                <a:lumMod val="95000"/>
              </a:schemeClr>
            </a:fgClr>
            <a:bgClr>
              <a:schemeClr val="bg1"/>
            </a:bgClr>
          </a:pattFill>
          <a:ln w="57150">
            <a:solidFill>
              <a:srgbClr val="F5D96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字魂35号-经典雅黑" panose="02000000000000000000" pitchFamily="2" charset="-122"/>
              <a:ea typeface="字魂35号-经典雅黑" panose="02000000000000000000" pitchFamily="2" charset="-122"/>
            </a:endParaRPr>
          </a:p>
        </p:txBody>
      </p:sp>
      <p:pic>
        <p:nvPicPr>
          <p:cNvPr id="30" name="图片 29">
            <a:extLst>
              <a:ext uri="{FF2B5EF4-FFF2-40B4-BE49-F238E27FC236}">
                <a16:creationId xmlns:a16="http://schemas.microsoft.com/office/drawing/2014/main" id="{8D481B5C-994E-4EEC-8E3E-CD50A4870145}"/>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l="84930" t="57485" b="34991"/>
          <a:stretch/>
        </p:blipFill>
        <p:spPr>
          <a:xfrm rot="10264659" flipH="1">
            <a:off x="10823476" y="5384329"/>
            <a:ext cx="1988958" cy="1327463"/>
          </a:xfrm>
          <a:custGeom>
            <a:avLst/>
            <a:gdLst>
              <a:gd name="connsiteX0" fmla="*/ 0 w 11300460"/>
              <a:gd name="connsiteY0" fmla="*/ 0 h 6858000"/>
              <a:gd name="connsiteX1" fmla="*/ 11300460 w 11300460"/>
              <a:gd name="connsiteY1" fmla="*/ 0 h 6858000"/>
              <a:gd name="connsiteX2" fmla="*/ 11300460 w 11300460"/>
              <a:gd name="connsiteY2" fmla="*/ 6858000 h 6858000"/>
              <a:gd name="connsiteX3" fmla="*/ 0 w 11300460"/>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11300460" h="6858000">
                <a:moveTo>
                  <a:pt x="0" y="0"/>
                </a:moveTo>
                <a:lnTo>
                  <a:pt x="11300460" y="0"/>
                </a:lnTo>
                <a:lnTo>
                  <a:pt x="11300460" y="6858000"/>
                </a:lnTo>
                <a:lnTo>
                  <a:pt x="0" y="6858000"/>
                </a:lnTo>
                <a:close/>
              </a:path>
            </a:pathLst>
          </a:custGeom>
        </p:spPr>
      </p:pic>
      <p:sp>
        <p:nvSpPr>
          <p:cNvPr id="5" name="TextBox 4">
            <a:extLst>
              <a:ext uri="{FF2B5EF4-FFF2-40B4-BE49-F238E27FC236}">
                <a16:creationId xmlns:a16="http://schemas.microsoft.com/office/drawing/2014/main" id="{ADC46DD9-CA95-4886-BC96-D3101105E368}"/>
              </a:ext>
            </a:extLst>
          </p:cNvPr>
          <p:cNvSpPr txBox="1"/>
          <p:nvPr userDrawn="1"/>
        </p:nvSpPr>
        <p:spPr>
          <a:xfrm>
            <a:off x="0" y="0"/>
            <a:ext cx="748090" cy="369332"/>
          </a:xfrm>
          <a:prstGeom prst="rect">
            <a:avLst/>
          </a:prstGeom>
          <a:noFill/>
        </p:spPr>
        <p:txBody>
          <a:bodyPr wrap="none" rtlCol="0">
            <a:spAutoFit/>
          </a:bodyPr>
          <a:lstStyle/>
          <a:p>
            <a:r>
              <a:rPr lang="en-US">
                <a:solidFill>
                  <a:schemeClr val="accent4"/>
                </a:solidFill>
                <a:latin typeface="UTM Alba Matter" panose="02040603050506020204" pitchFamily="18" charset="0"/>
              </a:rPr>
              <a:t>KTUTS</a:t>
            </a:r>
          </a:p>
        </p:txBody>
      </p:sp>
      <p:sp>
        <p:nvSpPr>
          <p:cNvPr id="6" name="TextBox 5">
            <a:extLst>
              <a:ext uri="{FF2B5EF4-FFF2-40B4-BE49-F238E27FC236}">
                <a16:creationId xmlns:a16="http://schemas.microsoft.com/office/drawing/2014/main" id="{D3DA8200-4F29-4D9A-B8F0-FAC916DC66AE}"/>
              </a:ext>
            </a:extLst>
          </p:cNvPr>
          <p:cNvSpPr txBox="1"/>
          <p:nvPr userDrawn="1"/>
        </p:nvSpPr>
        <p:spPr>
          <a:xfrm>
            <a:off x="11443910" y="6488668"/>
            <a:ext cx="748090" cy="369332"/>
          </a:xfrm>
          <a:prstGeom prst="rect">
            <a:avLst/>
          </a:prstGeom>
          <a:noFill/>
        </p:spPr>
        <p:txBody>
          <a:bodyPr wrap="none" rtlCol="0">
            <a:spAutoFit/>
          </a:bodyPr>
          <a:lstStyle/>
          <a:p>
            <a:r>
              <a:rPr lang="en-US">
                <a:solidFill>
                  <a:schemeClr val="accent4">
                    <a:lumMod val="20000"/>
                    <a:lumOff val="80000"/>
                  </a:schemeClr>
                </a:solidFill>
                <a:latin typeface="UTM Alba Matter" panose="02040603050506020204" pitchFamily="18" charset="0"/>
              </a:rPr>
              <a:t>KTUTS</a:t>
            </a:r>
          </a:p>
        </p:txBody>
      </p:sp>
    </p:spTree>
    <p:extLst>
      <p:ext uri="{BB962C8B-B14F-4D97-AF65-F5344CB8AC3E}">
        <p14:creationId xmlns:p14="http://schemas.microsoft.com/office/powerpoint/2010/main" val="3788057950"/>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matchingName="OPEN TITLE" type="title">
  <p:cSld name="OPEN TITLE">
    <p:bg>
      <p:bgPr>
        <a:solidFill>
          <a:srgbClr val="F3F3F3"/>
        </a:solidFill>
        <a:effectLst/>
      </p:bgPr>
    </p:bg>
    <p:spTree>
      <p:nvGrpSpPr>
        <p:cNvPr id="1" name="Shape 8"/>
        <p:cNvGrpSpPr/>
        <p:nvPr/>
      </p:nvGrpSpPr>
      <p:grpSpPr>
        <a:xfrm>
          <a:off x="0" y="0"/>
          <a:ext cx="0" cy="0"/>
          <a:chOff x="0" y="0"/>
          <a:chExt cx="0" cy="0"/>
        </a:xfrm>
      </p:grpSpPr>
      <p:sp>
        <p:nvSpPr>
          <p:cNvPr id="9" name="Google Shape;9;p2"/>
          <p:cNvSpPr txBox="1">
            <a:spLocks noGrp="1"/>
          </p:cNvSpPr>
          <p:nvPr>
            <p:ph type="ctrTitle"/>
          </p:nvPr>
        </p:nvSpPr>
        <p:spPr>
          <a:xfrm>
            <a:off x="6681333" y="1399900"/>
            <a:ext cx="4580800" cy="2736800"/>
          </a:xfrm>
          <a:prstGeom prst="rect">
            <a:avLst/>
          </a:prstGeom>
        </p:spPr>
        <p:txBody>
          <a:bodyPr spcFirstLastPara="1" wrap="square" lIns="91425" tIns="91425" rIns="91425" bIns="91425" anchor="b" anchorCtr="0">
            <a:noAutofit/>
          </a:bodyPr>
          <a:lstStyle>
            <a:lvl1pPr lvl="0" algn="r">
              <a:spcBef>
                <a:spcPts val="0"/>
              </a:spcBef>
              <a:spcAft>
                <a:spcPts val="0"/>
              </a:spcAft>
              <a:buClr>
                <a:srgbClr val="DB6362"/>
              </a:buClr>
              <a:buSzPts val="7200"/>
              <a:buFont typeface="Pacifico"/>
              <a:buNone/>
              <a:defRPr sz="9600">
                <a:solidFill>
                  <a:srgbClr val="DB6362"/>
                </a:solidFill>
                <a:latin typeface="Pacifico"/>
                <a:ea typeface="Pacifico"/>
                <a:cs typeface="Pacifico"/>
                <a:sym typeface="Pacifico"/>
              </a:defRPr>
            </a:lvl1pPr>
            <a:lvl2pPr lvl="1" algn="ctr">
              <a:spcBef>
                <a:spcPts val="0"/>
              </a:spcBef>
              <a:spcAft>
                <a:spcPts val="0"/>
              </a:spcAft>
              <a:buSzPts val="5200"/>
              <a:buNone/>
              <a:defRPr sz="6933"/>
            </a:lvl2pPr>
            <a:lvl3pPr lvl="2" algn="ctr">
              <a:spcBef>
                <a:spcPts val="0"/>
              </a:spcBef>
              <a:spcAft>
                <a:spcPts val="0"/>
              </a:spcAft>
              <a:buSzPts val="5200"/>
              <a:buNone/>
              <a:defRPr sz="6933"/>
            </a:lvl3pPr>
            <a:lvl4pPr lvl="3" algn="ctr">
              <a:spcBef>
                <a:spcPts val="0"/>
              </a:spcBef>
              <a:spcAft>
                <a:spcPts val="0"/>
              </a:spcAft>
              <a:buSzPts val="5200"/>
              <a:buNone/>
              <a:defRPr sz="6933"/>
            </a:lvl4pPr>
            <a:lvl5pPr lvl="4" algn="ctr">
              <a:spcBef>
                <a:spcPts val="0"/>
              </a:spcBef>
              <a:spcAft>
                <a:spcPts val="0"/>
              </a:spcAft>
              <a:buSzPts val="5200"/>
              <a:buNone/>
              <a:defRPr sz="6933"/>
            </a:lvl5pPr>
            <a:lvl6pPr lvl="5" algn="ctr">
              <a:spcBef>
                <a:spcPts val="0"/>
              </a:spcBef>
              <a:spcAft>
                <a:spcPts val="0"/>
              </a:spcAft>
              <a:buSzPts val="5200"/>
              <a:buNone/>
              <a:defRPr sz="6933"/>
            </a:lvl6pPr>
            <a:lvl7pPr lvl="6" algn="ctr">
              <a:spcBef>
                <a:spcPts val="0"/>
              </a:spcBef>
              <a:spcAft>
                <a:spcPts val="0"/>
              </a:spcAft>
              <a:buSzPts val="5200"/>
              <a:buNone/>
              <a:defRPr sz="6933"/>
            </a:lvl7pPr>
            <a:lvl8pPr lvl="7" algn="ctr">
              <a:spcBef>
                <a:spcPts val="0"/>
              </a:spcBef>
              <a:spcAft>
                <a:spcPts val="0"/>
              </a:spcAft>
              <a:buSzPts val="5200"/>
              <a:buNone/>
              <a:defRPr sz="6933"/>
            </a:lvl8pPr>
            <a:lvl9pPr lvl="8" algn="ctr">
              <a:spcBef>
                <a:spcPts val="0"/>
              </a:spcBef>
              <a:spcAft>
                <a:spcPts val="0"/>
              </a:spcAft>
              <a:buSzPts val="5200"/>
              <a:buNone/>
              <a:defRPr sz="6933"/>
            </a:lvl9pPr>
          </a:lstStyle>
          <a:p>
            <a:endParaRPr/>
          </a:p>
        </p:txBody>
      </p:sp>
      <p:sp>
        <p:nvSpPr>
          <p:cNvPr id="10" name="Google Shape;10;p2"/>
          <p:cNvSpPr txBox="1">
            <a:spLocks noGrp="1"/>
          </p:cNvSpPr>
          <p:nvPr>
            <p:ph type="subTitle" idx="1"/>
          </p:nvPr>
        </p:nvSpPr>
        <p:spPr>
          <a:xfrm>
            <a:off x="8259221" y="5013767"/>
            <a:ext cx="3002800" cy="1056800"/>
          </a:xfrm>
          <a:prstGeom prst="rect">
            <a:avLst/>
          </a:prstGeom>
        </p:spPr>
        <p:txBody>
          <a:bodyPr spcFirstLastPara="1" wrap="square" lIns="91425" tIns="91425" rIns="91425" bIns="91425" anchor="t" anchorCtr="0">
            <a:noAutofit/>
          </a:bodyPr>
          <a:lstStyle>
            <a:lvl1pPr lvl="0" algn="r">
              <a:lnSpc>
                <a:spcPct val="100000"/>
              </a:lnSpc>
              <a:spcBef>
                <a:spcPts val="0"/>
              </a:spcBef>
              <a:spcAft>
                <a:spcPts val="0"/>
              </a:spcAft>
              <a:buClr>
                <a:srgbClr val="82B6A0"/>
              </a:buClr>
              <a:buSzPts val="1200"/>
              <a:buNone/>
              <a:defRPr sz="1600">
                <a:solidFill>
                  <a:srgbClr val="82B6A0"/>
                </a:solidFill>
              </a:defRPr>
            </a:lvl1pPr>
            <a:lvl2pPr lvl="1" algn="ctr">
              <a:lnSpc>
                <a:spcPct val="100000"/>
              </a:lnSpc>
              <a:spcBef>
                <a:spcPts val="0"/>
              </a:spcBef>
              <a:spcAft>
                <a:spcPts val="0"/>
              </a:spcAft>
              <a:buClr>
                <a:srgbClr val="82B6A0"/>
              </a:buClr>
              <a:buSzPts val="1200"/>
              <a:buNone/>
              <a:defRPr sz="1600">
                <a:solidFill>
                  <a:srgbClr val="82B6A0"/>
                </a:solidFill>
              </a:defRPr>
            </a:lvl2pPr>
            <a:lvl3pPr lvl="2" algn="ctr">
              <a:lnSpc>
                <a:spcPct val="100000"/>
              </a:lnSpc>
              <a:spcBef>
                <a:spcPts val="0"/>
              </a:spcBef>
              <a:spcAft>
                <a:spcPts val="0"/>
              </a:spcAft>
              <a:buClr>
                <a:srgbClr val="82B6A0"/>
              </a:buClr>
              <a:buSzPts val="1200"/>
              <a:buNone/>
              <a:defRPr sz="1600">
                <a:solidFill>
                  <a:srgbClr val="82B6A0"/>
                </a:solidFill>
              </a:defRPr>
            </a:lvl3pPr>
            <a:lvl4pPr lvl="3" algn="ctr">
              <a:lnSpc>
                <a:spcPct val="100000"/>
              </a:lnSpc>
              <a:spcBef>
                <a:spcPts val="0"/>
              </a:spcBef>
              <a:spcAft>
                <a:spcPts val="0"/>
              </a:spcAft>
              <a:buClr>
                <a:srgbClr val="82B6A0"/>
              </a:buClr>
              <a:buSzPts val="1200"/>
              <a:buNone/>
              <a:defRPr sz="1600">
                <a:solidFill>
                  <a:srgbClr val="82B6A0"/>
                </a:solidFill>
              </a:defRPr>
            </a:lvl4pPr>
            <a:lvl5pPr lvl="4" algn="ctr">
              <a:lnSpc>
                <a:spcPct val="100000"/>
              </a:lnSpc>
              <a:spcBef>
                <a:spcPts val="0"/>
              </a:spcBef>
              <a:spcAft>
                <a:spcPts val="0"/>
              </a:spcAft>
              <a:buClr>
                <a:srgbClr val="82B6A0"/>
              </a:buClr>
              <a:buSzPts val="1200"/>
              <a:buNone/>
              <a:defRPr sz="1600">
                <a:solidFill>
                  <a:srgbClr val="82B6A0"/>
                </a:solidFill>
              </a:defRPr>
            </a:lvl5pPr>
            <a:lvl6pPr lvl="5" algn="ctr">
              <a:lnSpc>
                <a:spcPct val="100000"/>
              </a:lnSpc>
              <a:spcBef>
                <a:spcPts val="0"/>
              </a:spcBef>
              <a:spcAft>
                <a:spcPts val="0"/>
              </a:spcAft>
              <a:buClr>
                <a:srgbClr val="82B6A0"/>
              </a:buClr>
              <a:buSzPts val="1200"/>
              <a:buNone/>
              <a:defRPr sz="1600">
                <a:solidFill>
                  <a:srgbClr val="82B6A0"/>
                </a:solidFill>
              </a:defRPr>
            </a:lvl6pPr>
            <a:lvl7pPr lvl="6" algn="ctr">
              <a:lnSpc>
                <a:spcPct val="100000"/>
              </a:lnSpc>
              <a:spcBef>
                <a:spcPts val="0"/>
              </a:spcBef>
              <a:spcAft>
                <a:spcPts val="0"/>
              </a:spcAft>
              <a:buClr>
                <a:srgbClr val="82B6A0"/>
              </a:buClr>
              <a:buSzPts val="1200"/>
              <a:buNone/>
              <a:defRPr sz="1600">
                <a:solidFill>
                  <a:srgbClr val="82B6A0"/>
                </a:solidFill>
              </a:defRPr>
            </a:lvl7pPr>
            <a:lvl8pPr lvl="7" algn="ctr">
              <a:lnSpc>
                <a:spcPct val="100000"/>
              </a:lnSpc>
              <a:spcBef>
                <a:spcPts val="0"/>
              </a:spcBef>
              <a:spcAft>
                <a:spcPts val="0"/>
              </a:spcAft>
              <a:buClr>
                <a:srgbClr val="82B6A0"/>
              </a:buClr>
              <a:buSzPts val="1200"/>
              <a:buNone/>
              <a:defRPr sz="1600">
                <a:solidFill>
                  <a:srgbClr val="82B6A0"/>
                </a:solidFill>
              </a:defRPr>
            </a:lvl8pPr>
            <a:lvl9pPr lvl="8" algn="ctr">
              <a:lnSpc>
                <a:spcPct val="100000"/>
              </a:lnSpc>
              <a:spcBef>
                <a:spcPts val="0"/>
              </a:spcBef>
              <a:spcAft>
                <a:spcPts val="0"/>
              </a:spcAft>
              <a:buClr>
                <a:srgbClr val="82B6A0"/>
              </a:buClr>
              <a:buSzPts val="1200"/>
              <a:buNone/>
              <a:defRPr sz="1600">
                <a:solidFill>
                  <a:srgbClr val="82B6A0"/>
                </a:solidFill>
              </a:defRPr>
            </a:lvl9pPr>
          </a:lstStyle>
          <a:p>
            <a:endParaRPr/>
          </a:p>
        </p:txBody>
      </p:sp>
    </p:spTree>
    <p:extLst>
      <p:ext uri="{BB962C8B-B14F-4D97-AF65-F5344CB8AC3E}">
        <p14:creationId xmlns:p14="http://schemas.microsoft.com/office/powerpoint/2010/main" val="2329459749"/>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matchingName="BIG TITLE + TEXT">
  <p:cSld name="BIG TITLE + TEXT">
    <p:spTree>
      <p:nvGrpSpPr>
        <p:cNvPr id="1" name="Shape 11"/>
        <p:cNvGrpSpPr/>
        <p:nvPr/>
      </p:nvGrpSpPr>
      <p:grpSpPr>
        <a:xfrm>
          <a:off x="0" y="0"/>
          <a:ext cx="0" cy="0"/>
          <a:chOff x="0" y="0"/>
          <a:chExt cx="0" cy="0"/>
        </a:xfrm>
      </p:grpSpPr>
      <p:sp>
        <p:nvSpPr>
          <p:cNvPr id="12" name="Google Shape;12;p3"/>
          <p:cNvSpPr txBox="1">
            <a:spLocks noGrp="1"/>
          </p:cNvSpPr>
          <p:nvPr>
            <p:ph type="title"/>
          </p:nvPr>
        </p:nvSpPr>
        <p:spPr>
          <a:xfrm>
            <a:off x="1049400" y="1185300"/>
            <a:ext cx="10245600" cy="763600"/>
          </a:xfrm>
          <a:prstGeom prst="rect">
            <a:avLst/>
          </a:prstGeom>
        </p:spPr>
        <p:txBody>
          <a:bodyPr spcFirstLastPara="1" wrap="square" lIns="91425" tIns="91425" rIns="91425" bIns="91425" anchor="t" anchorCtr="0">
            <a:noAutofit/>
          </a:bodyPr>
          <a:lstStyle>
            <a:lvl1pPr lvl="0" rtl="0">
              <a:spcBef>
                <a:spcPts val="0"/>
              </a:spcBef>
              <a:spcAft>
                <a:spcPts val="0"/>
              </a:spcAft>
              <a:buClr>
                <a:srgbClr val="DB6362"/>
              </a:buClr>
              <a:buSzPts val="7200"/>
              <a:buFont typeface="Pacifico"/>
              <a:buNone/>
              <a:defRPr sz="9600">
                <a:solidFill>
                  <a:srgbClr val="DB6362"/>
                </a:solidFill>
                <a:latin typeface="Pacifico"/>
                <a:ea typeface="Pacifico"/>
                <a:cs typeface="Pacifico"/>
                <a:sym typeface="Pacifico"/>
              </a:defRPr>
            </a:lvl1pPr>
            <a:lvl2pPr lvl="1" rtl="0">
              <a:spcBef>
                <a:spcPts val="0"/>
              </a:spcBef>
              <a:spcAft>
                <a:spcPts val="0"/>
              </a:spcAft>
              <a:buClr>
                <a:srgbClr val="DB6362"/>
              </a:buClr>
              <a:buSzPts val="2400"/>
              <a:buNone/>
              <a:defRPr sz="3200">
                <a:solidFill>
                  <a:srgbClr val="DB6362"/>
                </a:solidFill>
              </a:defRPr>
            </a:lvl2pPr>
            <a:lvl3pPr lvl="2" rtl="0">
              <a:spcBef>
                <a:spcPts val="0"/>
              </a:spcBef>
              <a:spcAft>
                <a:spcPts val="0"/>
              </a:spcAft>
              <a:buClr>
                <a:srgbClr val="DB6362"/>
              </a:buClr>
              <a:buSzPts val="2400"/>
              <a:buNone/>
              <a:defRPr sz="3200">
                <a:solidFill>
                  <a:srgbClr val="DB6362"/>
                </a:solidFill>
              </a:defRPr>
            </a:lvl3pPr>
            <a:lvl4pPr lvl="3" rtl="0">
              <a:spcBef>
                <a:spcPts val="0"/>
              </a:spcBef>
              <a:spcAft>
                <a:spcPts val="0"/>
              </a:spcAft>
              <a:buClr>
                <a:srgbClr val="DB6362"/>
              </a:buClr>
              <a:buSzPts val="2400"/>
              <a:buNone/>
              <a:defRPr sz="3200">
                <a:solidFill>
                  <a:srgbClr val="DB6362"/>
                </a:solidFill>
              </a:defRPr>
            </a:lvl4pPr>
            <a:lvl5pPr lvl="4" rtl="0">
              <a:spcBef>
                <a:spcPts val="0"/>
              </a:spcBef>
              <a:spcAft>
                <a:spcPts val="0"/>
              </a:spcAft>
              <a:buClr>
                <a:srgbClr val="DB6362"/>
              </a:buClr>
              <a:buSzPts val="2400"/>
              <a:buNone/>
              <a:defRPr sz="3200">
                <a:solidFill>
                  <a:srgbClr val="DB6362"/>
                </a:solidFill>
              </a:defRPr>
            </a:lvl5pPr>
            <a:lvl6pPr lvl="5" rtl="0">
              <a:spcBef>
                <a:spcPts val="0"/>
              </a:spcBef>
              <a:spcAft>
                <a:spcPts val="0"/>
              </a:spcAft>
              <a:buClr>
                <a:srgbClr val="DB6362"/>
              </a:buClr>
              <a:buSzPts val="2400"/>
              <a:buNone/>
              <a:defRPr sz="3200">
                <a:solidFill>
                  <a:srgbClr val="DB6362"/>
                </a:solidFill>
              </a:defRPr>
            </a:lvl6pPr>
            <a:lvl7pPr lvl="6" rtl="0">
              <a:spcBef>
                <a:spcPts val="0"/>
              </a:spcBef>
              <a:spcAft>
                <a:spcPts val="0"/>
              </a:spcAft>
              <a:buClr>
                <a:srgbClr val="DB6362"/>
              </a:buClr>
              <a:buSzPts val="2400"/>
              <a:buNone/>
              <a:defRPr sz="3200">
                <a:solidFill>
                  <a:srgbClr val="DB6362"/>
                </a:solidFill>
              </a:defRPr>
            </a:lvl7pPr>
            <a:lvl8pPr lvl="7" rtl="0">
              <a:spcBef>
                <a:spcPts val="0"/>
              </a:spcBef>
              <a:spcAft>
                <a:spcPts val="0"/>
              </a:spcAft>
              <a:buClr>
                <a:srgbClr val="DB6362"/>
              </a:buClr>
              <a:buSzPts val="2400"/>
              <a:buNone/>
              <a:defRPr sz="3200">
                <a:solidFill>
                  <a:srgbClr val="DB6362"/>
                </a:solidFill>
              </a:defRPr>
            </a:lvl8pPr>
            <a:lvl9pPr lvl="8" rtl="0">
              <a:spcBef>
                <a:spcPts val="0"/>
              </a:spcBef>
              <a:spcAft>
                <a:spcPts val="0"/>
              </a:spcAft>
              <a:buClr>
                <a:srgbClr val="DB6362"/>
              </a:buClr>
              <a:buSzPts val="2400"/>
              <a:buNone/>
              <a:defRPr sz="3200">
                <a:solidFill>
                  <a:srgbClr val="DB6362"/>
                </a:solidFill>
              </a:defRPr>
            </a:lvl9pPr>
          </a:lstStyle>
          <a:p>
            <a:endParaRPr/>
          </a:p>
        </p:txBody>
      </p:sp>
      <p:sp>
        <p:nvSpPr>
          <p:cNvPr id="13" name="Google Shape;13;p3"/>
          <p:cNvSpPr txBox="1">
            <a:spLocks noGrp="1"/>
          </p:cNvSpPr>
          <p:nvPr>
            <p:ph type="subTitle" idx="1"/>
          </p:nvPr>
        </p:nvSpPr>
        <p:spPr>
          <a:xfrm>
            <a:off x="1049400" y="2918267"/>
            <a:ext cx="4035200" cy="10568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Clr>
                <a:srgbClr val="82B6A0"/>
              </a:buClr>
              <a:buSzPts val="1200"/>
              <a:buNone/>
              <a:defRPr sz="1600">
                <a:solidFill>
                  <a:srgbClr val="82B6A0"/>
                </a:solidFill>
              </a:defRPr>
            </a:lvl1pPr>
            <a:lvl2pPr lvl="1" rtl="0">
              <a:lnSpc>
                <a:spcPct val="100000"/>
              </a:lnSpc>
              <a:spcBef>
                <a:spcPts val="0"/>
              </a:spcBef>
              <a:spcAft>
                <a:spcPts val="0"/>
              </a:spcAft>
              <a:buClr>
                <a:srgbClr val="82B6A0"/>
              </a:buClr>
              <a:buSzPts val="1200"/>
              <a:buNone/>
              <a:defRPr sz="1600">
                <a:solidFill>
                  <a:srgbClr val="82B6A0"/>
                </a:solidFill>
              </a:defRPr>
            </a:lvl2pPr>
            <a:lvl3pPr lvl="2" rtl="0">
              <a:lnSpc>
                <a:spcPct val="100000"/>
              </a:lnSpc>
              <a:spcBef>
                <a:spcPts val="0"/>
              </a:spcBef>
              <a:spcAft>
                <a:spcPts val="0"/>
              </a:spcAft>
              <a:buClr>
                <a:srgbClr val="82B6A0"/>
              </a:buClr>
              <a:buSzPts val="1200"/>
              <a:buNone/>
              <a:defRPr sz="1600">
                <a:solidFill>
                  <a:srgbClr val="82B6A0"/>
                </a:solidFill>
              </a:defRPr>
            </a:lvl3pPr>
            <a:lvl4pPr lvl="3" rtl="0">
              <a:lnSpc>
                <a:spcPct val="100000"/>
              </a:lnSpc>
              <a:spcBef>
                <a:spcPts val="0"/>
              </a:spcBef>
              <a:spcAft>
                <a:spcPts val="0"/>
              </a:spcAft>
              <a:buClr>
                <a:srgbClr val="82B6A0"/>
              </a:buClr>
              <a:buSzPts val="1200"/>
              <a:buNone/>
              <a:defRPr sz="1600">
                <a:solidFill>
                  <a:srgbClr val="82B6A0"/>
                </a:solidFill>
              </a:defRPr>
            </a:lvl4pPr>
            <a:lvl5pPr lvl="4" rtl="0">
              <a:lnSpc>
                <a:spcPct val="100000"/>
              </a:lnSpc>
              <a:spcBef>
                <a:spcPts val="0"/>
              </a:spcBef>
              <a:spcAft>
                <a:spcPts val="0"/>
              </a:spcAft>
              <a:buClr>
                <a:srgbClr val="82B6A0"/>
              </a:buClr>
              <a:buSzPts val="1200"/>
              <a:buNone/>
              <a:defRPr sz="1600">
                <a:solidFill>
                  <a:srgbClr val="82B6A0"/>
                </a:solidFill>
              </a:defRPr>
            </a:lvl5pPr>
            <a:lvl6pPr lvl="5" rtl="0">
              <a:lnSpc>
                <a:spcPct val="100000"/>
              </a:lnSpc>
              <a:spcBef>
                <a:spcPts val="0"/>
              </a:spcBef>
              <a:spcAft>
                <a:spcPts val="0"/>
              </a:spcAft>
              <a:buClr>
                <a:srgbClr val="82B6A0"/>
              </a:buClr>
              <a:buSzPts val="1200"/>
              <a:buNone/>
              <a:defRPr sz="1600">
                <a:solidFill>
                  <a:srgbClr val="82B6A0"/>
                </a:solidFill>
              </a:defRPr>
            </a:lvl6pPr>
            <a:lvl7pPr lvl="6" rtl="0">
              <a:lnSpc>
                <a:spcPct val="100000"/>
              </a:lnSpc>
              <a:spcBef>
                <a:spcPts val="0"/>
              </a:spcBef>
              <a:spcAft>
                <a:spcPts val="0"/>
              </a:spcAft>
              <a:buClr>
                <a:srgbClr val="82B6A0"/>
              </a:buClr>
              <a:buSzPts val="1200"/>
              <a:buNone/>
              <a:defRPr sz="1600">
                <a:solidFill>
                  <a:srgbClr val="82B6A0"/>
                </a:solidFill>
              </a:defRPr>
            </a:lvl7pPr>
            <a:lvl8pPr lvl="7" rtl="0">
              <a:lnSpc>
                <a:spcPct val="100000"/>
              </a:lnSpc>
              <a:spcBef>
                <a:spcPts val="0"/>
              </a:spcBef>
              <a:spcAft>
                <a:spcPts val="0"/>
              </a:spcAft>
              <a:buClr>
                <a:srgbClr val="82B6A0"/>
              </a:buClr>
              <a:buSzPts val="1200"/>
              <a:buNone/>
              <a:defRPr sz="1600">
                <a:solidFill>
                  <a:srgbClr val="82B6A0"/>
                </a:solidFill>
              </a:defRPr>
            </a:lvl8pPr>
            <a:lvl9pPr lvl="8" rtl="0">
              <a:lnSpc>
                <a:spcPct val="100000"/>
              </a:lnSpc>
              <a:spcBef>
                <a:spcPts val="0"/>
              </a:spcBef>
              <a:spcAft>
                <a:spcPts val="0"/>
              </a:spcAft>
              <a:buClr>
                <a:srgbClr val="82B6A0"/>
              </a:buClr>
              <a:buSzPts val="1200"/>
              <a:buNone/>
              <a:defRPr sz="1600">
                <a:solidFill>
                  <a:srgbClr val="82B6A0"/>
                </a:solidFill>
              </a:defRPr>
            </a:lvl9pPr>
          </a:lstStyle>
          <a:p>
            <a:endParaRPr/>
          </a:p>
        </p:txBody>
      </p:sp>
    </p:spTree>
    <p:extLst>
      <p:ext uri="{BB962C8B-B14F-4D97-AF65-F5344CB8AC3E}">
        <p14:creationId xmlns:p14="http://schemas.microsoft.com/office/powerpoint/2010/main" val="132221186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a:extLst>
              <a:ext uri="{FF2B5EF4-FFF2-40B4-BE49-F238E27FC236}">
                <a16:creationId xmlns:a16="http://schemas.microsoft.com/office/drawing/2014/main" id="{8AE085A5-3D8F-49F9-8A50-D4CFCE10939F}"/>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41BC4EF9-A18F-41E4-9AEA-185722890857}"/>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
            <a:extLst>
              <a:ext uri="{FF2B5EF4-FFF2-40B4-BE49-F238E27FC236}">
                <a16:creationId xmlns:a16="http://schemas.microsoft.com/office/drawing/2014/main" id="{DD200C06-A5A5-4847-854B-51192010EA9E}"/>
              </a:ext>
            </a:extLst>
          </p:cNvPr>
          <p:cNvSpPr>
            <a:spLocks noGrp="1" noChangeArrowheads="1"/>
          </p:cNvSpPr>
          <p:nvPr>
            <p:ph type="sldNum" sz="quarter" idx="12"/>
          </p:nvPr>
        </p:nvSpPr>
        <p:spPr>
          <a:ln/>
        </p:spPr>
        <p:txBody>
          <a:bodyPr/>
          <a:lstStyle>
            <a:lvl1pPr>
              <a:defRPr/>
            </a:lvl1pPr>
          </a:lstStyle>
          <a:p>
            <a:pPr>
              <a:defRPr/>
            </a:pPr>
            <a:fld id="{3A76C387-AF27-4EE9-A4D8-E206FBCBD6E6}" type="slidenum">
              <a:rPr lang="en-US" altLang="en-US"/>
              <a:pPr>
                <a:defRPr/>
              </a:pPr>
              <a:t>‹#›</a:t>
            </a:fld>
            <a:endParaRPr lang="en-US" altLang="en-US"/>
          </a:p>
        </p:txBody>
      </p:sp>
    </p:spTree>
    <p:extLst>
      <p:ext uri="{BB962C8B-B14F-4D97-AF65-F5344CB8AC3E}">
        <p14:creationId xmlns:p14="http://schemas.microsoft.com/office/powerpoint/2010/main" val="1436619879"/>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matchingName="QUOTE">
  <p:cSld name="QUOTE">
    <p:spTree>
      <p:nvGrpSpPr>
        <p:cNvPr id="1" name="Shape 14"/>
        <p:cNvGrpSpPr/>
        <p:nvPr/>
      </p:nvGrpSpPr>
      <p:grpSpPr>
        <a:xfrm>
          <a:off x="0" y="0"/>
          <a:ext cx="0" cy="0"/>
          <a:chOff x="0" y="0"/>
          <a:chExt cx="0" cy="0"/>
        </a:xfrm>
      </p:grpSpPr>
      <p:sp>
        <p:nvSpPr>
          <p:cNvPr id="15" name="Google Shape;15;p4"/>
          <p:cNvSpPr txBox="1">
            <a:spLocks noGrp="1"/>
          </p:cNvSpPr>
          <p:nvPr>
            <p:ph type="title"/>
          </p:nvPr>
        </p:nvSpPr>
        <p:spPr>
          <a:xfrm>
            <a:off x="973200" y="3979300"/>
            <a:ext cx="10245600" cy="763600"/>
          </a:xfrm>
          <a:prstGeom prst="rect">
            <a:avLst/>
          </a:prstGeom>
        </p:spPr>
        <p:txBody>
          <a:bodyPr spcFirstLastPara="1" wrap="square" lIns="91425" tIns="91425" rIns="91425" bIns="91425" anchor="t" anchorCtr="0">
            <a:noAutofit/>
          </a:bodyPr>
          <a:lstStyle>
            <a:lvl1pPr lvl="0" algn="ctr" rtl="0">
              <a:spcBef>
                <a:spcPts val="0"/>
              </a:spcBef>
              <a:spcAft>
                <a:spcPts val="0"/>
              </a:spcAft>
              <a:buClr>
                <a:srgbClr val="82B6A0"/>
              </a:buClr>
              <a:buSzPts val="1400"/>
              <a:buFont typeface="Pacifico"/>
              <a:buNone/>
              <a:defRPr sz="1867">
                <a:solidFill>
                  <a:srgbClr val="82B6A0"/>
                </a:solidFill>
                <a:latin typeface="Pacifico"/>
                <a:ea typeface="Pacifico"/>
                <a:cs typeface="Pacifico"/>
                <a:sym typeface="Pacifico"/>
              </a:defRPr>
            </a:lvl1pPr>
            <a:lvl2pPr lvl="1" rtl="0">
              <a:spcBef>
                <a:spcPts val="0"/>
              </a:spcBef>
              <a:spcAft>
                <a:spcPts val="0"/>
              </a:spcAft>
              <a:buClr>
                <a:srgbClr val="82B6A0"/>
              </a:buClr>
              <a:buSzPts val="2400"/>
              <a:buNone/>
              <a:defRPr sz="3200">
                <a:solidFill>
                  <a:srgbClr val="82B6A0"/>
                </a:solidFill>
              </a:defRPr>
            </a:lvl2pPr>
            <a:lvl3pPr lvl="2" rtl="0">
              <a:spcBef>
                <a:spcPts val="0"/>
              </a:spcBef>
              <a:spcAft>
                <a:spcPts val="0"/>
              </a:spcAft>
              <a:buClr>
                <a:srgbClr val="82B6A0"/>
              </a:buClr>
              <a:buSzPts val="2400"/>
              <a:buNone/>
              <a:defRPr sz="3200">
                <a:solidFill>
                  <a:srgbClr val="82B6A0"/>
                </a:solidFill>
              </a:defRPr>
            </a:lvl3pPr>
            <a:lvl4pPr lvl="3" rtl="0">
              <a:spcBef>
                <a:spcPts val="0"/>
              </a:spcBef>
              <a:spcAft>
                <a:spcPts val="0"/>
              </a:spcAft>
              <a:buClr>
                <a:srgbClr val="82B6A0"/>
              </a:buClr>
              <a:buSzPts val="2400"/>
              <a:buNone/>
              <a:defRPr sz="3200">
                <a:solidFill>
                  <a:srgbClr val="82B6A0"/>
                </a:solidFill>
              </a:defRPr>
            </a:lvl4pPr>
            <a:lvl5pPr lvl="4" rtl="0">
              <a:spcBef>
                <a:spcPts val="0"/>
              </a:spcBef>
              <a:spcAft>
                <a:spcPts val="0"/>
              </a:spcAft>
              <a:buClr>
                <a:srgbClr val="82B6A0"/>
              </a:buClr>
              <a:buSzPts val="2400"/>
              <a:buNone/>
              <a:defRPr sz="3200">
                <a:solidFill>
                  <a:srgbClr val="82B6A0"/>
                </a:solidFill>
              </a:defRPr>
            </a:lvl5pPr>
            <a:lvl6pPr lvl="5" rtl="0">
              <a:spcBef>
                <a:spcPts val="0"/>
              </a:spcBef>
              <a:spcAft>
                <a:spcPts val="0"/>
              </a:spcAft>
              <a:buClr>
                <a:srgbClr val="82B6A0"/>
              </a:buClr>
              <a:buSzPts val="2400"/>
              <a:buNone/>
              <a:defRPr sz="3200">
                <a:solidFill>
                  <a:srgbClr val="82B6A0"/>
                </a:solidFill>
              </a:defRPr>
            </a:lvl6pPr>
            <a:lvl7pPr lvl="6" rtl="0">
              <a:spcBef>
                <a:spcPts val="0"/>
              </a:spcBef>
              <a:spcAft>
                <a:spcPts val="0"/>
              </a:spcAft>
              <a:buClr>
                <a:srgbClr val="82B6A0"/>
              </a:buClr>
              <a:buSzPts val="2400"/>
              <a:buNone/>
              <a:defRPr sz="3200">
                <a:solidFill>
                  <a:srgbClr val="82B6A0"/>
                </a:solidFill>
              </a:defRPr>
            </a:lvl7pPr>
            <a:lvl8pPr lvl="7" rtl="0">
              <a:spcBef>
                <a:spcPts val="0"/>
              </a:spcBef>
              <a:spcAft>
                <a:spcPts val="0"/>
              </a:spcAft>
              <a:buClr>
                <a:srgbClr val="82B6A0"/>
              </a:buClr>
              <a:buSzPts val="2400"/>
              <a:buNone/>
              <a:defRPr sz="3200">
                <a:solidFill>
                  <a:srgbClr val="82B6A0"/>
                </a:solidFill>
              </a:defRPr>
            </a:lvl8pPr>
            <a:lvl9pPr lvl="8" rtl="0">
              <a:spcBef>
                <a:spcPts val="0"/>
              </a:spcBef>
              <a:spcAft>
                <a:spcPts val="0"/>
              </a:spcAft>
              <a:buClr>
                <a:srgbClr val="82B6A0"/>
              </a:buClr>
              <a:buSzPts val="2400"/>
              <a:buNone/>
              <a:defRPr sz="3200">
                <a:solidFill>
                  <a:srgbClr val="82B6A0"/>
                </a:solidFill>
              </a:defRPr>
            </a:lvl9pPr>
          </a:lstStyle>
          <a:p>
            <a:endParaRPr/>
          </a:p>
        </p:txBody>
      </p:sp>
      <p:sp>
        <p:nvSpPr>
          <p:cNvPr id="16" name="Google Shape;16;p4"/>
          <p:cNvSpPr txBox="1">
            <a:spLocks noGrp="1"/>
          </p:cNvSpPr>
          <p:nvPr>
            <p:ph type="subTitle" idx="1"/>
          </p:nvPr>
        </p:nvSpPr>
        <p:spPr>
          <a:xfrm>
            <a:off x="3263000" y="2486467"/>
            <a:ext cx="5666000" cy="1056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rgbClr val="DB6362"/>
              </a:buClr>
              <a:buSzPts val="1800"/>
              <a:buNone/>
              <a:defRPr>
                <a:solidFill>
                  <a:srgbClr val="DB6362"/>
                </a:solidFill>
              </a:defRPr>
            </a:lvl1pPr>
            <a:lvl2pPr lvl="1" rtl="0">
              <a:lnSpc>
                <a:spcPct val="100000"/>
              </a:lnSpc>
              <a:spcBef>
                <a:spcPts val="0"/>
              </a:spcBef>
              <a:spcAft>
                <a:spcPts val="0"/>
              </a:spcAft>
              <a:buClr>
                <a:srgbClr val="DB6362"/>
              </a:buClr>
              <a:buSzPts val="1200"/>
              <a:buNone/>
              <a:defRPr sz="1600">
                <a:solidFill>
                  <a:srgbClr val="DB6362"/>
                </a:solidFill>
              </a:defRPr>
            </a:lvl2pPr>
            <a:lvl3pPr lvl="2" rtl="0">
              <a:lnSpc>
                <a:spcPct val="100000"/>
              </a:lnSpc>
              <a:spcBef>
                <a:spcPts val="0"/>
              </a:spcBef>
              <a:spcAft>
                <a:spcPts val="0"/>
              </a:spcAft>
              <a:buClr>
                <a:srgbClr val="DB6362"/>
              </a:buClr>
              <a:buSzPts val="1200"/>
              <a:buNone/>
              <a:defRPr sz="1600">
                <a:solidFill>
                  <a:srgbClr val="DB6362"/>
                </a:solidFill>
              </a:defRPr>
            </a:lvl3pPr>
            <a:lvl4pPr lvl="3" rtl="0">
              <a:lnSpc>
                <a:spcPct val="100000"/>
              </a:lnSpc>
              <a:spcBef>
                <a:spcPts val="0"/>
              </a:spcBef>
              <a:spcAft>
                <a:spcPts val="0"/>
              </a:spcAft>
              <a:buClr>
                <a:srgbClr val="DB6362"/>
              </a:buClr>
              <a:buSzPts val="1200"/>
              <a:buNone/>
              <a:defRPr sz="1600">
                <a:solidFill>
                  <a:srgbClr val="DB6362"/>
                </a:solidFill>
              </a:defRPr>
            </a:lvl4pPr>
            <a:lvl5pPr lvl="4" rtl="0">
              <a:lnSpc>
                <a:spcPct val="100000"/>
              </a:lnSpc>
              <a:spcBef>
                <a:spcPts val="0"/>
              </a:spcBef>
              <a:spcAft>
                <a:spcPts val="0"/>
              </a:spcAft>
              <a:buClr>
                <a:srgbClr val="DB6362"/>
              </a:buClr>
              <a:buSzPts val="1200"/>
              <a:buNone/>
              <a:defRPr sz="1600">
                <a:solidFill>
                  <a:srgbClr val="DB6362"/>
                </a:solidFill>
              </a:defRPr>
            </a:lvl5pPr>
            <a:lvl6pPr lvl="5" rtl="0">
              <a:lnSpc>
                <a:spcPct val="100000"/>
              </a:lnSpc>
              <a:spcBef>
                <a:spcPts val="0"/>
              </a:spcBef>
              <a:spcAft>
                <a:spcPts val="0"/>
              </a:spcAft>
              <a:buClr>
                <a:srgbClr val="DB6362"/>
              </a:buClr>
              <a:buSzPts val="1200"/>
              <a:buNone/>
              <a:defRPr sz="1600">
                <a:solidFill>
                  <a:srgbClr val="DB6362"/>
                </a:solidFill>
              </a:defRPr>
            </a:lvl6pPr>
            <a:lvl7pPr lvl="6" rtl="0">
              <a:lnSpc>
                <a:spcPct val="100000"/>
              </a:lnSpc>
              <a:spcBef>
                <a:spcPts val="0"/>
              </a:spcBef>
              <a:spcAft>
                <a:spcPts val="0"/>
              </a:spcAft>
              <a:buClr>
                <a:srgbClr val="DB6362"/>
              </a:buClr>
              <a:buSzPts val="1200"/>
              <a:buNone/>
              <a:defRPr sz="1600">
                <a:solidFill>
                  <a:srgbClr val="DB6362"/>
                </a:solidFill>
              </a:defRPr>
            </a:lvl7pPr>
            <a:lvl8pPr lvl="7" rtl="0">
              <a:lnSpc>
                <a:spcPct val="100000"/>
              </a:lnSpc>
              <a:spcBef>
                <a:spcPts val="0"/>
              </a:spcBef>
              <a:spcAft>
                <a:spcPts val="0"/>
              </a:spcAft>
              <a:buClr>
                <a:srgbClr val="DB6362"/>
              </a:buClr>
              <a:buSzPts val="1200"/>
              <a:buNone/>
              <a:defRPr sz="1600">
                <a:solidFill>
                  <a:srgbClr val="DB6362"/>
                </a:solidFill>
              </a:defRPr>
            </a:lvl8pPr>
            <a:lvl9pPr lvl="8" rtl="0">
              <a:lnSpc>
                <a:spcPct val="100000"/>
              </a:lnSpc>
              <a:spcBef>
                <a:spcPts val="0"/>
              </a:spcBef>
              <a:spcAft>
                <a:spcPts val="0"/>
              </a:spcAft>
              <a:buClr>
                <a:srgbClr val="DB6362"/>
              </a:buClr>
              <a:buSzPts val="1200"/>
              <a:buNone/>
              <a:defRPr sz="1600">
                <a:solidFill>
                  <a:srgbClr val="DB6362"/>
                </a:solidFill>
              </a:defRPr>
            </a:lvl9pPr>
          </a:lstStyle>
          <a:p>
            <a:endParaRPr/>
          </a:p>
        </p:txBody>
      </p:sp>
    </p:spTree>
    <p:extLst>
      <p:ext uri="{BB962C8B-B14F-4D97-AF65-F5344CB8AC3E}">
        <p14:creationId xmlns:p14="http://schemas.microsoft.com/office/powerpoint/2010/main" val="2660439811"/>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matchingName="TITLE + SUBTITLE">
  <p:cSld name="TITLE + SUBTITLE">
    <p:spTree>
      <p:nvGrpSpPr>
        <p:cNvPr id="1" name="Shape 17"/>
        <p:cNvGrpSpPr/>
        <p:nvPr/>
      </p:nvGrpSpPr>
      <p:grpSpPr>
        <a:xfrm>
          <a:off x="0" y="0"/>
          <a:ext cx="0" cy="0"/>
          <a:chOff x="0" y="0"/>
          <a:chExt cx="0" cy="0"/>
        </a:xfrm>
      </p:grpSpPr>
      <p:sp>
        <p:nvSpPr>
          <p:cNvPr id="18" name="Google Shape;18;p5"/>
          <p:cNvSpPr txBox="1">
            <a:spLocks noGrp="1"/>
          </p:cNvSpPr>
          <p:nvPr>
            <p:ph type="title"/>
          </p:nvPr>
        </p:nvSpPr>
        <p:spPr>
          <a:xfrm>
            <a:off x="6554800" y="2709300"/>
            <a:ext cx="3904000" cy="763600"/>
          </a:xfrm>
          <a:prstGeom prst="rect">
            <a:avLst/>
          </a:prstGeom>
        </p:spPr>
        <p:txBody>
          <a:bodyPr spcFirstLastPara="1" wrap="square" lIns="91425" tIns="91425" rIns="91425" bIns="91425" anchor="t" anchorCtr="0">
            <a:noAutofit/>
          </a:bodyPr>
          <a:lstStyle>
            <a:lvl1pPr lvl="0" algn="ctr" rtl="0">
              <a:spcBef>
                <a:spcPts val="0"/>
              </a:spcBef>
              <a:spcAft>
                <a:spcPts val="0"/>
              </a:spcAft>
              <a:buClr>
                <a:srgbClr val="DB6362"/>
              </a:buClr>
              <a:buSzPts val="4800"/>
              <a:buFont typeface="Pacifico"/>
              <a:buNone/>
              <a:defRPr sz="6400">
                <a:solidFill>
                  <a:srgbClr val="DB6362"/>
                </a:solidFill>
                <a:latin typeface="Pacifico"/>
                <a:ea typeface="Pacifico"/>
                <a:cs typeface="Pacifico"/>
                <a:sym typeface="Pacifico"/>
              </a:defRPr>
            </a:lvl1pPr>
            <a:lvl2pPr lvl="1" algn="ctr" rtl="0">
              <a:spcBef>
                <a:spcPts val="0"/>
              </a:spcBef>
              <a:spcAft>
                <a:spcPts val="0"/>
              </a:spcAft>
              <a:buClr>
                <a:srgbClr val="DB6362"/>
              </a:buClr>
              <a:buSzPts val="2400"/>
              <a:buNone/>
              <a:defRPr sz="3200">
                <a:solidFill>
                  <a:srgbClr val="DB6362"/>
                </a:solidFill>
              </a:defRPr>
            </a:lvl2pPr>
            <a:lvl3pPr lvl="2" algn="ctr" rtl="0">
              <a:spcBef>
                <a:spcPts val="0"/>
              </a:spcBef>
              <a:spcAft>
                <a:spcPts val="0"/>
              </a:spcAft>
              <a:buClr>
                <a:srgbClr val="DB6362"/>
              </a:buClr>
              <a:buSzPts val="2400"/>
              <a:buNone/>
              <a:defRPr sz="3200">
                <a:solidFill>
                  <a:srgbClr val="DB6362"/>
                </a:solidFill>
              </a:defRPr>
            </a:lvl3pPr>
            <a:lvl4pPr lvl="3" algn="ctr" rtl="0">
              <a:spcBef>
                <a:spcPts val="0"/>
              </a:spcBef>
              <a:spcAft>
                <a:spcPts val="0"/>
              </a:spcAft>
              <a:buClr>
                <a:srgbClr val="DB6362"/>
              </a:buClr>
              <a:buSzPts val="2400"/>
              <a:buNone/>
              <a:defRPr sz="3200">
                <a:solidFill>
                  <a:srgbClr val="DB6362"/>
                </a:solidFill>
              </a:defRPr>
            </a:lvl4pPr>
            <a:lvl5pPr lvl="4" algn="ctr" rtl="0">
              <a:spcBef>
                <a:spcPts val="0"/>
              </a:spcBef>
              <a:spcAft>
                <a:spcPts val="0"/>
              </a:spcAft>
              <a:buClr>
                <a:srgbClr val="DB6362"/>
              </a:buClr>
              <a:buSzPts val="2400"/>
              <a:buNone/>
              <a:defRPr sz="3200">
                <a:solidFill>
                  <a:srgbClr val="DB6362"/>
                </a:solidFill>
              </a:defRPr>
            </a:lvl5pPr>
            <a:lvl6pPr lvl="5" algn="ctr" rtl="0">
              <a:spcBef>
                <a:spcPts val="0"/>
              </a:spcBef>
              <a:spcAft>
                <a:spcPts val="0"/>
              </a:spcAft>
              <a:buClr>
                <a:srgbClr val="DB6362"/>
              </a:buClr>
              <a:buSzPts val="2400"/>
              <a:buNone/>
              <a:defRPr sz="3200">
                <a:solidFill>
                  <a:srgbClr val="DB6362"/>
                </a:solidFill>
              </a:defRPr>
            </a:lvl6pPr>
            <a:lvl7pPr lvl="6" algn="ctr" rtl="0">
              <a:spcBef>
                <a:spcPts val="0"/>
              </a:spcBef>
              <a:spcAft>
                <a:spcPts val="0"/>
              </a:spcAft>
              <a:buClr>
                <a:srgbClr val="DB6362"/>
              </a:buClr>
              <a:buSzPts val="2400"/>
              <a:buNone/>
              <a:defRPr sz="3200">
                <a:solidFill>
                  <a:srgbClr val="DB6362"/>
                </a:solidFill>
              </a:defRPr>
            </a:lvl7pPr>
            <a:lvl8pPr lvl="7" algn="ctr" rtl="0">
              <a:spcBef>
                <a:spcPts val="0"/>
              </a:spcBef>
              <a:spcAft>
                <a:spcPts val="0"/>
              </a:spcAft>
              <a:buClr>
                <a:srgbClr val="DB6362"/>
              </a:buClr>
              <a:buSzPts val="2400"/>
              <a:buNone/>
              <a:defRPr sz="3200">
                <a:solidFill>
                  <a:srgbClr val="DB6362"/>
                </a:solidFill>
              </a:defRPr>
            </a:lvl8pPr>
            <a:lvl9pPr lvl="8" algn="ctr" rtl="0">
              <a:spcBef>
                <a:spcPts val="0"/>
              </a:spcBef>
              <a:spcAft>
                <a:spcPts val="0"/>
              </a:spcAft>
              <a:buClr>
                <a:srgbClr val="DB6362"/>
              </a:buClr>
              <a:buSzPts val="2400"/>
              <a:buNone/>
              <a:defRPr sz="3200">
                <a:solidFill>
                  <a:srgbClr val="DB6362"/>
                </a:solidFill>
              </a:defRPr>
            </a:lvl9pPr>
          </a:lstStyle>
          <a:p>
            <a:endParaRPr/>
          </a:p>
        </p:txBody>
      </p:sp>
      <p:sp>
        <p:nvSpPr>
          <p:cNvPr id="19" name="Google Shape;19;p5"/>
          <p:cNvSpPr txBox="1">
            <a:spLocks noGrp="1"/>
          </p:cNvSpPr>
          <p:nvPr>
            <p:ph type="subTitle" idx="1"/>
          </p:nvPr>
        </p:nvSpPr>
        <p:spPr>
          <a:xfrm>
            <a:off x="6129400" y="4137467"/>
            <a:ext cx="4754800" cy="1056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rgbClr val="82B6A0"/>
              </a:buClr>
              <a:buSzPts val="1200"/>
              <a:buNone/>
              <a:defRPr sz="1600">
                <a:solidFill>
                  <a:srgbClr val="82B6A0"/>
                </a:solidFill>
              </a:defRPr>
            </a:lvl1pPr>
            <a:lvl2pPr lvl="1" algn="ctr" rtl="0">
              <a:lnSpc>
                <a:spcPct val="100000"/>
              </a:lnSpc>
              <a:spcBef>
                <a:spcPts val="0"/>
              </a:spcBef>
              <a:spcAft>
                <a:spcPts val="0"/>
              </a:spcAft>
              <a:buClr>
                <a:srgbClr val="82B6A0"/>
              </a:buClr>
              <a:buSzPts val="1200"/>
              <a:buNone/>
              <a:defRPr sz="1600">
                <a:solidFill>
                  <a:srgbClr val="82B6A0"/>
                </a:solidFill>
              </a:defRPr>
            </a:lvl2pPr>
            <a:lvl3pPr lvl="2" algn="ctr" rtl="0">
              <a:lnSpc>
                <a:spcPct val="100000"/>
              </a:lnSpc>
              <a:spcBef>
                <a:spcPts val="0"/>
              </a:spcBef>
              <a:spcAft>
                <a:spcPts val="0"/>
              </a:spcAft>
              <a:buClr>
                <a:srgbClr val="82B6A0"/>
              </a:buClr>
              <a:buSzPts val="1200"/>
              <a:buNone/>
              <a:defRPr sz="1600">
                <a:solidFill>
                  <a:srgbClr val="82B6A0"/>
                </a:solidFill>
              </a:defRPr>
            </a:lvl3pPr>
            <a:lvl4pPr lvl="3" algn="ctr" rtl="0">
              <a:lnSpc>
                <a:spcPct val="100000"/>
              </a:lnSpc>
              <a:spcBef>
                <a:spcPts val="0"/>
              </a:spcBef>
              <a:spcAft>
                <a:spcPts val="0"/>
              </a:spcAft>
              <a:buClr>
                <a:srgbClr val="82B6A0"/>
              </a:buClr>
              <a:buSzPts val="1200"/>
              <a:buNone/>
              <a:defRPr sz="1600">
                <a:solidFill>
                  <a:srgbClr val="82B6A0"/>
                </a:solidFill>
              </a:defRPr>
            </a:lvl4pPr>
            <a:lvl5pPr lvl="4" algn="ctr" rtl="0">
              <a:lnSpc>
                <a:spcPct val="100000"/>
              </a:lnSpc>
              <a:spcBef>
                <a:spcPts val="0"/>
              </a:spcBef>
              <a:spcAft>
                <a:spcPts val="0"/>
              </a:spcAft>
              <a:buClr>
                <a:srgbClr val="82B6A0"/>
              </a:buClr>
              <a:buSzPts val="1200"/>
              <a:buNone/>
              <a:defRPr sz="1600">
                <a:solidFill>
                  <a:srgbClr val="82B6A0"/>
                </a:solidFill>
              </a:defRPr>
            </a:lvl5pPr>
            <a:lvl6pPr lvl="5" algn="ctr" rtl="0">
              <a:lnSpc>
                <a:spcPct val="100000"/>
              </a:lnSpc>
              <a:spcBef>
                <a:spcPts val="0"/>
              </a:spcBef>
              <a:spcAft>
                <a:spcPts val="0"/>
              </a:spcAft>
              <a:buClr>
                <a:srgbClr val="82B6A0"/>
              </a:buClr>
              <a:buSzPts val="1200"/>
              <a:buNone/>
              <a:defRPr sz="1600">
                <a:solidFill>
                  <a:srgbClr val="82B6A0"/>
                </a:solidFill>
              </a:defRPr>
            </a:lvl6pPr>
            <a:lvl7pPr lvl="6" algn="ctr" rtl="0">
              <a:lnSpc>
                <a:spcPct val="100000"/>
              </a:lnSpc>
              <a:spcBef>
                <a:spcPts val="0"/>
              </a:spcBef>
              <a:spcAft>
                <a:spcPts val="0"/>
              </a:spcAft>
              <a:buClr>
                <a:srgbClr val="82B6A0"/>
              </a:buClr>
              <a:buSzPts val="1200"/>
              <a:buNone/>
              <a:defRPr sz="1600">
                <a:solidFill>
                  <a:srgbClr val="82B6A0"/>
                </a:solidFill>
              </a:defRPr>
            </a:lvl7pPr>
            <a:lvl8pPr lvl="7" algn="ctr" rtl="0">
              <a:lnSpc>
                <a:spcPct val="100000"/>
              </a:lnSpc>
              <a:spcBef>
                <a:spcPts val="0"/>
              </a:spcBef>
              <a:spcAft>
                <a:spcPts val="0"/>
              </a:spcAft>
              <a:buClr>
                <a:srgbClr val="82B6A0"/>
              </a:buClr>
              <a:buSzPts val="1200"/>
              <a:buNone/>
              <a:defRPr sz="1600">
                <a:solidFill>
                  <a:srgbClr val="82B6A0"/>
                </a:solidFill>
              </a:defRPr>
            </a:lvl8pPr>
            <a:lvl9pPr lvl="8" algn="ctr" rtl="0">
              <a:lnSpc>
                <a:spcPct val="100000"/>
              </a:lnSpc>
              <a:spcBef>
                <a:spcPts val="0"/>
              </a:spcBef>
              <a:spcAft>
                <a:spcPts val="0"/>
              </a:spcAft>
              <a:buClr>
                <a:srgbClr val="82B6A0"/>
              </a:buClr>
              <a:buSzPts val="1200"/>
              <a:buNone/>
              <a:defRPr sz="1600">
                <a:solidFill>
                  <a:srgbClr val="82B6A0"/>
                </a:solidFill>
              </a:defRPr>
            </a:lvl9pPr>
          </a:lstStyle>
          <a:p>
            <a:endParaRPr/>
          </a:p>
        </p:txBody>
      </p:sp>
      <p:sp>
        <p:nvSpPr>
          <p:cNvPr id="20" name="Google Shape;20;p5"/>
          <p:cNvSpPr txBox="1">
            <a:spLocks noGrp="1"/>
          </p:cNvSpPr>
          <p:nvPr>
            <p:ph type="title" idx="2" hasCustomPrompt="1"/>
          </p:nvPr>
        </p:nvSpPr>
        <p:spPr>
          <a:xfrm>
            <a:off x="7469800" y="1783800"/>
            <a:ext cx="2074000" cy="12296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4800"/>
              <a:buNone/>
              <a:defRPr sz="6400"/>
            </a:lvl1pPr>
            <a:lvl2pPr lvl="1" algn="ctr" rtl="0">
              <a:spcBef>
                <a:spcPts val="0"/>
              </a:spcBef>
              <a:spcAft>
                <a:spcPts val="0"/>
              </a:spcAft>
              <a:buSzPts val="12000"/>
              <a:buNone/>
              <a:defRPr sz="16000"/>
            </a:lvl2pPr>
            <a:lvl3pPr lvl="2" algn="ctr" rtl="0">
              <a:spcBef>
                <a:spcPts val="0"/>
              </a:spcBef>
              <a:spcAft>
                <a:spcPts val="0"/>
              </a:spcAft>
              <a:buSzPts val="12000"/>
              <a:buNone/>
              <a:defRPr sz="16000"/>
            </a:lvl3pPr>
            <a:lvl4pPr lvl="3" algn="ctr" rtl="0">
              <a:spcBef>
                <a:spcPts val="0"/>
              </a:spcBef>
              <a:spcAft>
                <a:spcPts val="0"/>
              </a:spcAft>
              <a:buSzPts val="12000"/>
              <a:buNone/>
              <a:defRPr sz="16000"/>
            </a:lvl4pPr>
            <a:lvl5pPr lvl="4" algn="ctr" rtl="0">
              <a:spcBef>
                <a:spcPts val="0"/>
              </a:spcBef>
              <a:spcAft>
                <a:spcPts val="0"/>
              </a:spcAft>
              <a:buSzPts val="12000"/>
              <a:buNone/>
              <a:defRPr sz="16000"/>
            </a:lvl5pPr>
            <a:lvl6pPr lvl="5" algn="ctr" rtl="0">
              <a:spcBef>
                <a:spcPts val="0"/>
              </a:spcBef>
              <a:spcAft>
                <a:spcPts val="0"/>
              </a:spcAft>
              <a:buSzPts val="12000"/>
              <a:buNone/>
              <a:defRPr sz="16000"/>
            </a:lvl6pPr>
            <a:lvl7pPr lvl="6" algn="ctr" rtl="0">
              <a:spcBef>
                <a:spcPts val="0"/>
              </a:spcBef>
              <a:spcAft>
                <a:spcPts val="0"/>
              </a:spcAft>
              <a:buSzPts val="12000"/>
              <a:buNone/>
              <a:defRPr sz="16000"/>
            </a:lvl7pPr>
            <a:lvl8pPr lvl="7" algn="ctr" rtl="0">
              <a:spcBef>
                <a:spcPts val="0"/>
              </a:spcBef>
              <a:spcAft>
                <a:spcPts val="0"/>
              </a:spcAft>
              <a:buSzPts val="12000"/>
              <a:buNone/>
              <a:defRPr sz="16000"/>
            </a:lvl8pPr>
            <a:lvl9pPr lvl="8" algn="ctr" rtl="0">
              <a:spcBef>
                <a:spcPts val="0"/>
              </a:spcBef>
              <a:spcAft>
                <a:spcPts val="0"/>
              </a:spcAft>
              <a:buSzPts val="12000"/>
              <a:buNone/>
              <a:defRPr sz="16000"/>
            </a:lvl9pPr>
          </a:lstStyle>
          <a:p>
            <a:r>
              <a:t>xx%</a:t>
            </a:r>
          </a:p>
        </p:txBody>
      </p:sp>
    </p:spTree>
    <p:extLst>
      <p:ext uri="{BB962C8B-B14F-4D97-AF65-F5344CB8AC3E}">
        <p14:creationId xmlns:p14="http://schemas.microsoft.com/office/powerpoint/2010/main" val="3849645626"/>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matchingName="TITLE + LIST">
  <p:cSld name="TITLE + LIST">
    <p:spTree>
      <p:nvGrpSpPr>
        <p:cNvPr id="1" name="Shape 21"/>
        <p:cNvGrpSpPr/>
        <p:nvPr/>
      </p:nvGrpSpPr>
      <p:grpSpPr>
        <a:xfrm>
          <a:off x="0" y="0"/>
          <a:ext cx="0" cy="0"/>
          <a:chOff x="0" y="0"/>
          <a:chExt cx="0" cy="0"/>
        </a:xfrm>
      </p:grpSpPr>
      <p:sp>
        <p:nvSpPr>
          <p:cNvPr id="22" name="Google Shape;22;p6"/>
          <p:cNvSpPr txBox="1">
            <a:spLocks noGrp="1"/>
          </p:cNvSpPr>
          <p:nvPr>
            <p:ph type="title"/>
          </p:nvPr>
        </p:nvSpPr>
        <p:spPr>
          <a:xfrm>
            <a:off x="1623600" y="987067"/>
            <a:ext cx="8944800" cy="763600"/>
          </a:xfrm>
          <a:prstGeom prst="rect">
            <a:avLst/>
          </a:prstGeom>
        </p:spPr>
        <p:txBody>
          <a:bodyPr spcFirstLastPara="1" wrap="square" lIns="91425" tIns="91425" rIns="91425" bIns="91425" anchor="t" anchorCtr="0">
            <a:noAutofit/>
          </a:bodyPr>
          <a:lstStyle>
            <a:lvl1pPr lvl="0" rtl="0">
              <a:spcBef>
                <a:spcPts val="0"/>
              </a:spcBef>
              <a:spcAft>
                <a:spcPts val="0"/>
              </a:spcAft>
              <a:buClr>
                <a:srgbClr val="DB6362"/>
              </a:buClr>
              <a:buSzPts val="2800"/>
              <a:buNone/>
              <a:defRPr>
                <a:solidFill>
                  <a:srgbClr val="DB6362"/>
                </a:solidFill>
              </a:defRPr>
            </a:lvl1pPr>
            <a:lvl2pPr lvl="1" rtl="0">
              <a:spcBef>
                <a:spcPts val="0"/>
              </a:spcBef>
              <a:spcAft>
                <a:spcPts val="0"/>
              </a:spcAft>
              <a:buClr>
                <a:srgbClr val="DB6362"/>
              </a:buClr>
              <a:buSzPts val="2800"/>
              <a:buNone/>
              <a:defRPr>
                <a:solidFill>
                  <a:srgbClr val="DB6362"/>
                </a:solidFill>
              </a:defRPr>
            </a:lvl2pPr>
            <a:lvl3pPr lvl="2" rtl="0">
              <a:spcBef>
                <a:spcPts val="0"/>
              </a:spcBef>
              <a:spcAft>
                <a:spcPts val="0"/>
              </a:spcAft>
              <a:buClr>
                <a:srgbClr val="DB6362"/>
              </a:buClr>
              <a:buSzPts val="2800"/>
              <a:buNone/>
              <a:defRPr>
                <a:solidFill>
                  <a:srgbClr val="DB6362"/>
                </a:solidFill>
              </a:defRPr>
            </a:lvl3pPr>
            <a:lvl4pPr lvl="3" rtl="0">
              <a:spcBef>
                <a:spcPts val="0"/>
              </a:spcBef>
              <a:spcAft>
                <a:spcPts val="0"/>
              </a:spcAft>
              <a:buClr>
                <a:srgbClr val="DB6362"/>
              </a:buClr>
              <a:buSzPts val="2800"/>
              <a:buNone/>
              <a:defRPr>
                <a:solidFill>
                  <a:srgbClr val="DB6362"/>
                </a:solidFill>
              </a:defRPr>
            </a:lvl4pPr>
            <a:lvl5pPr lvl="4" rtl="0">
              <a:spcBef>
                <a:spcPts val="0"/>
              </a:spcBef>
              <a:spcAft>
                <a:spcPts val="0"/>
              </a:spcAft>
              <a:buClr>
                <a:srgbClr val="DB6362"/>
              </a:buClr>
              <a:buSzPts val="2800"/>
              <a:buNone/>
              <a:defRPr>
                <a:solidFill>
                  <a:srgbClr val="DB6362"/>
                </a:solidFill>
              </a:defRPr>
            </a:lvl5pPr>
            <a:lvl6pPr lvl="5" rtl="0">
              <a:spcBef>
                <a:spcPts val="0"/>
              </a:spcBef>
              <a:spcAft>
                <a:spcPts val="0"/>
              </a:spcAft>
              <a:buClr>
                <a:srgbClr val="DB6362"/>
              </a:buClr>
              <a:buSzPts val="2800"/>
              <a:buNone/>
              <a:defRPr>
                <a:solidFill>
                  <a:srgbClr val="DB6362"/>
                </a:solidFill>
              </a:defRPr>
            </a:lvl6pPr>
            <a:lvl7pPr lvl="6" rtl="0">
              <a:spcBef>
                <a:spcPts val="0"/>
              </a:spcBef>
              <a:spcAft>
                <a:spcPts val="0"/>
              </a:spcAft>
              <a:buClr>
                <a:srgbClr val="DB6362"/>
              </a:buClr>
              <a:buSzPts val="2800"/>
              <a:buNone/>
              <a:defRPr>
                <a:solidFill>
                  <a:srgbClr val="DB6362"/>
                </a:solidFill>
              </a:defRPr>
            </a:lvl7pPr>
            <a:lvl8pPr lvl="7" rtl="0">
              <a:spcBef>
                <a:spcPts val="0"/>
              </a:spcBef>
              <a:spcAft>
                <a:spcPts val="0"/>
              </a:spcAft>
              <a:buClr>
                <a:srgbClr val="DB6362"/>
              </a:buClr>
              <a:buSzPts val="2800"/>
              <a:buNone/>
              <a:defRPr>
                <a:solidFill>
                  <a:srgbClr val="DB6362"/>
                </a:solidFill>
              </a:defRPr>
            </a:lvl8pPr>
            <a:lvl9pPr lvl="8" rtl="0">
              <a:spcBef>
                <a:spcPts val="0"/>
              </a:spcBef>
              <a:spcAft>
                <a:spcPts val="0"/>
              </a:spcAft>
              <a:buClr>
                <a:srgbClr val="DB6362"/>
              </a:buClr>
              <a:buSzPts val="2800"/>
              <a:buNone/>
              <a:defRPr>
                <a:solidFill>
                  <a:srgbClr val="DB6362"/>
                </a:solidFill>
              </a:defRPr>
            </a:lvl9pPr>
          </a:lstStyle>
          <a:p>
            <a:endParaRPr/>
          </a:p>
        </p:txBody>
      </p:sp>
      <p:sp>
        <p:nvSpPr>
          <p:cNvPr id="23" name="Google Shape;23;p6"/>
          <p:cNvSpPr txBox="1">
            <a:spLocks noGrp="1"/>
          </p:cNvSpPr>
          <p:nvPr>
            <p:ph type="body" idx="1"/>
          </p:nvPr>
        </p:nvSpPr>
        <p:spPr>
          <a:xfrm>
            <a:off x="1623600" y="2679633"/>
            <a:ext cx="7508400" cy="4555200"/>
          </a:xfrm>
          <a:prstGeom prst="rect">
            <a:avLst/>
          </a:prstGeom>
        </p:spPr>
        <p:txBody>
          <a:bodyPr spcFirstLastPara="1" wrap="square" lIns="91425" tIns="91425" rIns="91425" bIns="91425" anchor="t" anchorCtr="0">
            <a:noAutofit/>
          </a:bodyPr>
          <a:lstStyle>
            <a:lvl1pPr marL="609585" lvl="0" indent="-406390" rtl="0">
              <a:spcBef>
                <a:spcPts val="0"/>
              </a:spcBef>
              <a:spcAft>
                <a:spcPts val="0"/>
              </a:spcAft>
              <a:buClr>
                <a:srgbClr val="82B6A0"/>
              </a:buClr>
              <a:buSzPts val="1200"/>
              <a:buChar char="●"/>
              <a:defRPr sz="1600">
                <a:solidFill>
                  <a:srgbClr val="82B6A0"/>
                </a:solidFill>
              </a:defRPr>
            </a:lvl1pPr>
            <a:lvl2pPr marL="1219170" lvl="1" indent="-406390" rtl="0">
              <a:spcBef>
                <a:spcPts val="2133"/>
              </a:spcBef>
              <a:spcAft>
                <a:spcPts val="0"/>
              </a:spcAft>
              <a:buClr>
                <a:srgbClr val="82B6A0"/>
              </a:buClr>
              <a:buSzPts val="1200"/>
              <a:buChar char="○"/>
              <a:defRPr sz="1600">
                <a:solidFill>
                  <a:srgbClr val="82B6A0"/>
                </a:solidFill>
              </a:defRPr>
            </a:lvl2pPr>
            <a:lvl3pPr marL="1828754" lvl="2" indent="-406390" rtl="0">
              <a:spcBef>
                <a:spcPts val="2133"/>
              </a:spcBef>
              <a:spcAft>
                <a:spcPts val="0"/>
              </a:spcAft>
              <a:buClr>
                <a:srgbClr val="82B6A0"/>
              </a:buClr>
              <a:buSzPts val="1200"/>
              <a:buChar char="■"/>
              <a:defRPr sz="1600">
                <a:solidFill>
                  <a:srgbClr val="82B6A0"/>
                </a:solidFill>
              </a:defRPr>
            </a:lvl3pPr>
            <a:lvl4pPr marL="2438339" lvl="3" indent="-406390" rtl="0">
              <a:spcBef>
                <a:spcPts val="2133"/>
              </a:spcBef>
              <a:spcAft>
                <a:spcPts val="0"/>
              </a:spcAft>
              <a:buClr>
                <a:srgbClr val="82B6A0"/>
              </a:buClr>
              <a:buSzPts val="1200"/>
              <a:buChar char="●"/>
              <a:defRPr sz="1600">
                <a:solidFill>
                  <a:srgbClr val="82B6A0"/>
                </a:solidFill>
              </a:defRPr>
            </a:lvl4pPr>
            <a:lvl5pPr marL="3047924" lvl="4" indent="-406390" rtl="0">
              <a:spcBef>
                <a:spcPts val="2133"/>
              </a:spcBef>
              <a:spcAft>
                <a:spcPts val="0"/>
              </a:spcAft>
              <a:buClr>
                <a:srgbClr val="82B6A0"/>
              </a:buClr>
              <a:buSzPts val="1200"/>
              <a:buChar char="○"/>
              <a:defRPr sz="1600">
                <a:solidFill>
                  <a:srgbClr val="82B6A0"/>
                </a:solidFill>
              </a:defRPr>
            </a:lvl5pPr>
            <a:lvl6pPr marL="3657509" lvl="5" indent="-406390" rtl="0">
              <a:spcBef>
                <a:spcPts val="2133"/>
              </a:spcBef>
              <a:spcAft>
                <a:spcPts val="0"/>
              </a:spcAft>
              <a:buClr>
                <a:srgbClr val="82B6A0"/>
              </a:buClr>
              <a:buSzPts val="1200"/>
              <a:buChar char="■"/>
              <a:defRPr sz="1600">
                <a:solidFill>
                  <a:srgbClr val="82B6A0"/>
                </a:solidFill>
              </a:defRPr>
            </a:lvl6pPr>
            <a:lvl7pPr marL="4267093" lvl="6" indent="-406390" rtl="0">
              <a:spcBef>
                <a:spcPts val="2133"/>
              </a:spcBef>
              <a:spcAft>
                <a:spcPts val="0"/>
              </a:spcAft>
              <a:buClr>
                <a:srgbClr val="82B6A0"/>
              </a:buClr>
              <a:buSzPts val="1200"/>
              <a:buChar char="●"/>
              <a:defRPr sz="1600">
                <a:solidFill>
                  <a:srgbClr val="82B6A0"/>
                </a:solidFill>
              </a:defRPr>
            </a:lvl7pPr>
            <a:lvl8pPr marL="4876678" lvl="7" indent="-406390" rtl="0">
              <a:spcBef>
                <a:spcPts val="2133"/>
              </a:spcBef>
              <a:spcAft>
                <a:spcPts val="0"/>
              </a:spcAft>
              <a:buClr>
                <a:srgbClr val="82B6A0"/>
              </a:buClr>
              <a:buSzPts val="1200"/>
              <a:buChar char="○"/>
              <a:defRPr sz="1600">
                <a:solidFill>
                  <a:srgbClr val="82B6A0"/>
                </a:solidFill>
              </a:defRPr>
            </a:lvl8pPr>
            <a:lvl9pPr marL="5486263" lvl="8" indent="-406390" rtl="0">
              <a:spcBef>
                <a:spcPts val="2133"/>
              </a:spcBef>
              <a:spcAft>
                <a:spcPts val="2133"/>
              </a:spcAft>
              <a:buClr>
                <a:srgbClr val="82B6A0"/>
              </a:buClr>
              <a:buSzPts val="1200"/>
              <a:buChar char="■"/>
              <a:defRPr sz="1600">
                <a:solidFill>
                  <a:srgbClr val="82B6A0"/>
                </a:solidFill>
              </a:defRPr>
            </a:lvl9pPr>
          </a:lstStyle>
          <a:p>
            <a:endParaRPr/>
          </a:p>
        </p:txBody>
      </p:sp>
    </p:spTree>
    <p:extLst>
      <p:ext uri="{BB962C8B-B14F-4D97-AF65-F5344CB8AC3E}">
        <p14:creationId xmlns:p14="http://schemas.microsoft.com/office/powerpoint/2010/main" val="898931221"/>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matchingName="TEXT+2 COLUMNS">
  <p:cSld name="TEXT+2 COLUMNS">
    <p:spTree>
      <p:nvGrpSpPr>
        <p:cNvPr id="1" name="Shape 24"/>
        <p:cNvGrpSpPr/>
        <p:nvPr/>
      </p:nvGrpSpPr>
      <p:grpSpPr>
        <a:xfrm>
          <a:off x="0" y="0"/>
          <a:ext cx="0" cy="0"/>
          <a:chOff x="0" y="0"/>
          <a:chExt cx="0" cy="0"/>
        </a:xfrm>
      </p:grpSpPr>
      <p:sp>
        <p:nvSpPr>
          <p:cNvPr id="25" name="Google Shape;25;p7"/>
          <p:cNvSpPr txBox="1">
            <a:spLocks noGrp="1"/>
          </p:cNvSpPr>
          <p:nvPr>
            <p:ph type="subTitle" idx="1"/>
          </p:nvPr>
        </p:nvSpPr>
        <p:spPr>
          <a:xfrm>
            <a:off x="1509033" y="3781867"/>
            <a:ext cx="3479600" cy="1056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rgbClr val="82B6A0"/>
              </a:buClr>
              <a:buSzPts val="1200"/>
              <a:buNone/>
              <a:defRPr sz="1600">
                <a:solidFill>
                  <a:srgbClr val="82B6A0"/>
                </a:solidFill>
              </a:defRPr>
            </a:lvl1pPr>
            <a:lvl2pPr lvl="1" algn="ctr" rtl="0">
              <a:lnSpc>
                <a:spcPct val="100000"/>
              </a:lnSpc>
              <a:spcBef>
                <a:spcPts val="0"/>
              </a:spcBef>
              <a:spcAft>
                <a:spcPts val="0"/>
              </a:spcAft>
              <a:buClr>
                <a:srgbClr val="82B6A0"/>
              </a:buClr>
              <a:buSzPts val="1200"/>
              <a:buNone/>
              <a:defRPr sz="1600">
                <a:solidFill>
                  <a:srgbClr val="82B6A0"/>
                </a:solidFill>
              </a:defRPr>
            </a:lvl2pPr>
            <a:lvl3pPr lvl="2" algn="ctr" rtl="0">
              <a:lnSpc>
                <a:spcPct val="100000"/>
              </a:lnSpc>
              <a:spcBef>
                <a:spcPts val="0"/>
              </a:spcBef>
              <a:spcAft>
                <a:spcPts val="0"/>
              </a:spcAft>
              <a:buClr>
                <a:srgbClr val="82B6A0"/>
              </a:buClr>
              <a:buSzPts val="1200"/>
              <a:buNone/>
              <a:defRPr sz="1600">
                <a:solidFill>
                  <a:srgbClr val="82B6A0"/>
                </a:solidFill>
              </a:defRPr>
            </a:lvl3pPr>
            <a:lvl4pPr lvl="3" algn="ctr" rtl="0">
              <a:lnSpc>
                <a:spcPct val="100000"/>
              </a:lnSpc>
              <a:spcBef>
                <a:spcPts val="0"/>
              </a:spcBef>
              <a:spcAft>
                <a:spcPts val="0"/>
              </a:spcAft>
              <a:buClr>
                <a:srgbClr val="82B6A0"/>
              </a:buClr>
              <a:buSzPts val="1200"/>
              <a:buNone/>
              <a:defRPr sz="1600">
                <a:solidFill>
                  <a:srgbClr val="82B6A0"/>
                </a:solidFill>
              </a:defRPr>
            </a:lvl4pPr>
            <a:lvl5pPr lvl="4" algn="ctr" rtl="0">
              <a:lnSpc>
                <a:spcPct val="100000"/>
              </a:lnSpc>
              <a:spcBef>
                <a:spcPts val="0"/>
              </a:spcBef>
              <a:spcAft>
                <a:spcPts val="0"/>
              </a:spcAft>
              <a:buClr>
                <a:srgbClr val="82B6A0"/>
              </a:buClr>
              <a:buSzPts val="1200"/>
              <a:buNone/>
              <a:defRPr sz="1600">
                <a:solidFill>
                  <a:srgbClr val="82B6A0"/>
                </a:solidFill>
              </a:defRPr>
            </a:lvl5pPr>
            <a:lvl6pPr lvl="5" algn="ctr" rtl="0">
              <a:lnSpc>
                <a:spcPct val="100000"/>
              </a:lnSpc>
              <a:spcBef>
                <a:spcPts val="0"/>
              </a:spcBef>
              <a:spcAft>
                <a:spcPts val="0"/>
              </a:spcAft>
              <a:buClr>
                <a:srgbClr val="82B6A0"/>
              </a:buClr>
              <a:buSzPts val="1200"/>
              <a:buNone/>
              <a:defRPr sz="1600">
                <a:solidFill>
                  <a:srgbClr val="82B6A0"/>
                </a:solidFill>
              </a:defRPr>
            </a:lvl6pPr>
            <a:lvl7pPr lvl="6" algn="ctr" rtl="0">
              <a:lnSpc>
                <a:spcPct val="100000"/>
              </a:lnSpc>
              <a:spcBef>
                <a:spcPts val="0"/>
              </a:spcBef>
              <a:spcAft>
                <a:spcPts val="0"/>
              </a:spcAft>
              <a:buClr>
                <a:srgbClr val="82B6A0"/>
              </a:buClr>
              <a:buSzPts val="1200"/>
              <a:buNone/>
              <a:defRPr sz="1600">
                <a:solidFill>
                  <a:srgbClr val="82B6A0"/>
                </a:solidFill>
              </a:defRPr>
            </a:lvl7pPr>
            <a:lvl8pPr lvl="7" algn="ctr" rtl="0">
              <a:lnSpc>
                <a:spcPct val="100000"/>
              </a:lnSpc>
              <a:spcBef>
                <a:spcPts val="0"/>
              </a:spcBef>
              <a:spcAft>
                <a:spcPts val="0"/>
              </a:spcAft>
              <a:buClr>
                <a:srgbClr val="82B6A0"/>
              </a:buClr>
              <a:buSzPts val="1200"/>
              <a:buNone/>
              <a:defRPr sz="1600">
                <a:solidFill>
                  <a:srgbClr val="82B6A0"/>
                </a:solidFill>
              </a:defRPr>
            </a:lvl8pPr>
            <a:lvl9pPr lvl="8" algn="ctr" rtl="0">
              <a:lnSpc>
                <a:spcPct val="100000"/>
              </a:lnSpc>
              <a:spcBef>
                <a:spcPts val="0"/>
              </a:spcBef>
              <a:spcAft>
                <a:spcPts val="0"/>
              </a:spcAft>
              <a:buClr>
                <a:srgbClr val="82B6A0"/>
              </a:buClr>
              <a:buSzPts val="1200"/>
              <a:buNone/>
              <a:defRPr sz="1600">
                <a:solidFill>
                  <a:srgbClr val="82B6A0"/>
                </a:solidFill>
              </a:defRPr>
            </a:lvl9pPr>
          </a:lstStyle>
          <a:p>
            <a:endParaRPr/>
          </a:p>
        </p:txBody>
      </p:sp>
      <p:sp>
        <p:nvSpPr>
          <p:cNvPr id="26" name="Google Shape;26;p7"/>
          <p:cNvSpPr txBox="1">
            <a:spLocks noGrp="1"/>
          </p:cNvSpPr>
          <p:nvPr>
            <p:ph type="title"/>
          </p:nvPr>
        </p:nvSpPr>
        <p:spPr>
          <a:xfrm>
            <a:off x="1623600" y="987067"/>
            <a:ext cx="8944800" cy="763600"/>
          </a:xfrm>
          <a:prstGeom prst="rect">
            <a:avLst/>
          </a:prstGeom>
        </p:spPr>
        <p:txBody>
          <a:bodyPr spcFirstLastPara="1" wrap="square" lIns="91425" tIns="91425" rIns="91425" bIns="91425" anchor="t" anchorCtr="0">
            <a:noAutofit/>
          </a:bodyPr>
          <a:lstStyle>
            <a:lvl1pPr lvl="0" rtl="0">
              <a:spcBef>
                <a:spcPts val="0"/>
              </a:spcBef>
              <a:spcAft>
                <a:spcPts val="0"/>
              </a:spcAft>
              <a:buClr>
                <a:srgbClr val="DB6362"/>
              </a:buClr>
              <a:buSzPts val="2800"/>
              <a:buNone/>
              <a:defRPr>
                <a:solidFill>
                  <a:srgbClr val="DB6362"/>
                </a:solidFill>
              </a:defRPr>
            </a:lvl1pPr>
            <a:lvl2pPr lvl="1" rtl="0">
              <a:spcBef>
                <a:spcPts val="0"/>
              </a:spcBef>
              <a:spcAft>
                <a:spcPts val="0"/>
              </a:spcAft>
              <a:buClr>
                <a:srgbClr val="DB6362"/>
              </a:buClr>
              <a:buSzPts val="2800"/>
              <a:buNone/>
              <a:defRPr>
                <a:solidFill>
                  <a:srgbClr val="DB6362"/>
                </a:solidFill>
              </a:defRPr>
            </a:lvl2pPr>
            <a:lvl3pPr lvl="2" rtl="0">
              <a:spcBef>
                <a:spcPts val="0"/>
              </a:spcBef>
              <a:spcAft>
                <a:spcPts val="0"/>
              </a:spcAft>
              <a:buClr>
                <a:srgbClr val="DB6362"/>
              </a:buClr>
              <a:buSzPts val="2800"/>
              <a:buNone/>
              <a:defRPr>
                <a:solidFill>
                  <a:srgbClr val="DB6362"/>
                </a:solidFill>
              </a:defRPr>
            </a:lvl3pPr>
            <a:lvl4pPr lvl="3" rtl="0">
              <a:spcBef>
                <a:spcPts val="0"/>
              </a:spcBef>
              <a:spcAft>
                <a:spcPts val="0"/>
              </a:spcAft>
              <a:buClr>
                <a:srgbClr val="DB6362"/>
              </a:buClr>
              <a:buSzPts val="2800"/>
              <a:buNone/>
              <a:defRPr>
                <a:solidFill>
                  <a:srgbClr val="DB6362"/>
                </a:solidFill>
              </a:defRPr>
            </a:lvl4pPr>
            <a:lvl5pPr lvl="4" rtl="0">
              <a:spcBef>
                <a:spcPts val="0"/>
              </a:spcBef>
              <a:spcAft>
                <a:spcPts val="0"/>
              </a:spcAft>
              <a:buClr>
                <a:srgbClr val="DB6362"/>
              </a:buClr>
              <a:buSzPts val="2800"/>
              <a:buNone/>
              <a:defRPr>
                <a:solidFill>
                  <a:srgbClr val="DB6362"/>
                </a:solidFill>
              </a:defRPr>
            </a:lvl5pPr>
            <a:lvl6pPr lvl="5" rtl="0">
              <a:spcBef>
                <a:spcPts val="0"/>
              </a:spcBef>
              <a:spcAft>
                <a:spcPts val="0"/>
              </a:spcAft>
              <a:buClr>
                <a:srgbClr val="DB6362"/>
              </a:buClr>
              <a:buSzPts val="2800"/>
              <a:buNone/>
              <a:defRPr>
                <a:solidFill>
                  <a:srgbClr val="DB6362"/>
                </a:solidFill>
              </a:defRPr>
            </a:lvl6pPr>
            <a:lvl7pPr lvl="6" rtl="0">
              <a:spcBef>
                <a:spcPts val="0"/>
              </a:spcBef>
              <a:spcAft>
                <a:spcPts val="0"/>
              </a:spcAft>
              <a:buClr>
                <a:srgbClr val="DB6362"/>
              </a:buClr>
              <a:buSzPts val="2800"/>
              <a:buNone/>
              <a:defRPr>
                <a:solidFill>
                  <a:srgbClr val="DB6362"/>
                </a:solidFill>
              </a:defRPr>
            </a:lvl7pPr>
            <a:lvl8pPr lvl="7" rtl="0">
              <a:spcBef>
                <a:spcPts val="0"/>
              </a:spcBef>
              <a:spcAft>
                <a:spcPts val="0"/>
              </a:spcAft>
              <a:buClr>
                <a:srgbClr val="DB6362"/>
              </a:buClr>
              <a:buSzPts val="2800"/>
              <a:buNone/>
              <a:defRPr>
                <a:solidFill>
                  <a:srgbClr val="DB6362"/>
                </a:solidFill>
              </a:defRPr>
            </a:lvl8pPr>
            <a:lvl9pPr lvl="8" rtl="0">
              <a:spcBef>
                <a:spcPts val="0"/>
              </a:spcBef>
              <a:spcAft>
                <a:spcPts val="0"/>
              </a:spcAft>
              <a:buClr>
                <a:srgbClr val="DB6362"/>
              </a:buClr>
              <a:buSzPts val="2800"/>
              <a:buNone/>
              <a:defRPr>
                <a:solidFill>
                  <a:srgbClr val="DB6362"/>
                </a:solidFill>
              </a:defRPr>
            </a:lvl9pPr>
          </a:lstStyle>
          <a:p>
            <a:endParaRPr/>
          </a:p>
        </p:txBody>
      </p:sp>
      <p:sp>
        <p:nvSpPr>
          <p:cNvPr id="27" name="Google Shape;27;p7"/>
          <p:cNvSpPr txBox="1">
            <a:spLocks noGrp="1"/>
          </p:cNvSpPr>
          <p:nvPr>
            <p:ph type="title" idx="2"/>
          </p:nvPr>
        </p:nvSpPr>
        <p:spPr>
          <a:xfrm>
            <a:off x="1865544" y="3294867"/>
            <a:ext cx="2767200" cy="763600"/>
          </a:xfrm>
          <a:prstGeom prst="rect">
            <a:avLst/>
          </a:prstGeom>
        </p:spPr>
        <p:txBody>
          <a:bodyPr spcFirstLastPara="1" wrap="square" lIns="91425" tIns="91425" rIns="91425" bIns="91425" anchor="t" anchorCtr="0">
            <a:noAutofit/>
          </a:bodyPr>
          <a:lstStyle>
            <a:lvl1pPr lvl="0" algn="ctr" rtl="0">
              <a:spcBef>
                <a:spcPts val="0"/>
              </a:spcBef>
              <a:spcAft>
                <a:spcPts val="0"/>
              </a:spcAft>
              <a:buClr>
                <a:srgbClr val="82B6A0"/>
              </a:buClr>
              <a:buSzPts val="1500"/>
              <a:buFont typeface="Raleway Thin"/>
              <a:buNone/>
              <a:defRPr sz="2000">
                <a:solidFill>
                  <a:srgbClr val="82B6A0"/>
                </a:solidFill>
                <a:latin typeface="Raleway Thin"/>
                <a:ea typeface="Raleway Thin"/>
                <a:cs typeface="Raleway Thin"/>
                <a:sym typeface="Raleway Thin"/>
              </a:defRPr>
            </a:lvl1pPr>
            <a:lvl2pPr lvl="1" algn="ctr" rtl="0">
              <a:spcBef>
                <a:spcPts val="0"/>
              </a:spcBef>
              <a:spcAft>
                <a:spcPts val="0"/>
              </a:spcAft>
              <a:buClr>
                <a:srgbClr val="82B6A0"/>
              </a:buClr>
              <a:buSzPts val="1500"/>
              <a:buFont typeface="Raleway Thin"/>
              <a:buNone/>
              <a:defRPr sz="2000">
                <a:solidFill>
                  <a:srgbClr val="82B6A0"/>
                </a:solidFill>
                <a:latin typeface="Raleway Thin"/>
                <a:ea typeface="Raleway Thin"/>
                <a:cs typeface="Raleway Thin"/>
                <a:sym typeface="Raleway Thin"/>
              </a:defRPr>
            </a:lvl2pPr>
            <a:lvl3pPr lvl="2" algn="ctr" rtl="0">
              <a:spcBef>
                <a:spcPts val="0"/>
              </a:spcBef>
              <a:spcAft>
                <a:spcPts val="0"/>
              </a:spcAft>
              <a:buClr>
                <a:srgbClr val="82B6A0"/>
              </a:buClr>
              <a:buSzPts val="1500"/>
              <a:buFont typeface="Raleway Thin"/>
              <a:buNone/>
              <a:defRPr sz="2000">
                <a:solidFill>
                  <a:srgbClr val="82B6A0"/>
                </a:solidFill>
                <a:latin typeface="Raleway Thin"/>
                <a:ea typeface="Raleway Thin"/>
                <a:cs typeface="Raleway Thin"/>
                <a:sym typeface="Raleway Thin"/>
              </a:defRPr>
            </a:lvl3pPr>
            <a:lvl4pPr lvl="3" algn="ctr" rtl="0">
              <a:spcBef>
                <a:spcPts val="0"/>
              </a:spcBef>
              <a:spcAft>
                <a:spcPts val="0"/>
              </a:spcAft>
              <a:buClr>
                <a:srgbClr val="82B6A0"/>
              </a:buClr>
              <a:buSzPts val="1500"/>
              <a:buFont typeface="Raleway Thin"/>
              <a:buNone/>
              <a:defRPr sz="2000">
                <a:solidFill>
                  <a:srgbClr val="82B6A0"/>
                </a:solidFill>
                <a:latin typeface="Raleway Thin"/>
                <a:ea typeface="Raleway Thin"/>
                <a:cs typeface="Raleway Thin"/>
                <a:sym typeface="Raleway Thin"/>
              </a:defRPr>
            </a:lvl4pPr>
            <a:lvl5pPr lvl="4" algn="ctr" rtl="0">
              <a:spcBef>
                <a:spcPts val="0"/>
              </a:spcBef>
              <a:spcAft>
                <a:spcPts val="0"/>
              </a:spcAft>
              <a:buClr>
                <a:srgbClr val="82B6A0"/>
              </a:buClr>
              <a:buSzPts val="1500"/>
              <a:buFont typeface="Raleway Thin"/>
              <a:buNone/>
              <a:defRPr sz="2000">
                <a:solidFill>
                  <a:srgbClr val="82B6A0"/>
                </a:solidFill>
                <a:latin typeface="Raleway Thin"/>
                <a:ea typeface="Raleway Thin"/>
                <a:cs typeface="Raleway Thin"/>
                <a:sym typeface="Raleway Thin"/>
              </a:defRPr>
            </a:lvl5pPr>
            <a:lvl6pPr lvl="5" algn="ctr" rtl="0">
              <a:spcBef>
                <a:spcPts val="0"/>
              </a:spcBef>
              <a:spcAft>
                <a:spcPts val="0"/>
              </a:spcAft>
              <a:buClr>
                <a:srgbClr val="82B6A0"/>
              </a:buClr>
              <a:buSzPts val="1500"/>
              <a:buFont typeface="Raleway Thin"/>
              <a:buNone/>
              <a:defRPr sz="2000">
                <a:solidFill>
                  <a:srgbClr val="82B6A0"/>
                </a:solidFill>
                <a:latin typeface="Raleway Thin"/>
                <a:ea typeface="Raleway Thin"/>
                <a:cs typeface="Raleway Thin"/>
                <a:sym typeface="Raleway Thin"/>
              </a:defRPr>
            </a:lvl6pPr>
            <a:lvl7pPr lvl="6" algn="ctr" rtl="0">
              <a:spcBef>
                <a:spcPts val="0"/>
              </a:spcBef>
              <a:spcAft>
                <a:spcPts val="0"/>
              </a:spcAft>
              <a:buClr>
                <a:srgbClr val="82B6A0"/>
              </a:buClr>
              <a:buSzPts val="1500"/>
              <a:buFont typeface="Raleway Thin"/>
              <a:buNone/>
              <a:defRPr sz="2000">
                <a:solidFill>
                  <a:srgbClr val="82B6A0"/>
                </a:solidFill>
                <a:latin typeface="Raleway Thin"/>
                <a:ea typeface="Raleway Thin"/>
                <a:cs typeface="Raleway Thin"/>
                <a:sym typeface="Raleway Thin"/>
              </a:defRPr>
            </a:lvl7pPr>
            <a:lvl8pPr lvl="7" algn="ctr" rtl="0">
              <a:spcBef>
                <a:spcPts val="0"/>
              </a:spcBef>
              <a:spcAft>
                <a:spcPts val="0"/>
              </a:spcAft>
              <a:buClr>
                <a:srgbClr val="82B6A0"/>
              </a:buClr>
              <a:buSzPts val="1500"/>
              <a:buFont typeface="Raleway Thin"/>
              <a:buNone/>
              <a:defRPr sz="2000">
                <a:solidFill>
                  <a:srgbClr val="82B6A0"/>
                </a:solidFill>
                <a:latin typeface="Raleway Thin"/>
                <a:ea typeface="Raleway Thin"/>
                <a:cs typeface="Raleway Thin"/>
                <a:sym typeface="Raleway Thin"/>
              </a:defRPr>
            </a:lvl8pPr>
            <a:lvl9pPr lvl="8" algn="ctr" rtl="0">
              <a:spcBef>
                <a:spcPts val="0"/>
              </a:spcBef>
              <a:spcAft>
                <a:spcPts val="0"/>
              </a:spcAft>
              <a:buClr>
                <a:srgbClr val="82B6A0"/>
              </a:buClr>
              <a:buSzPts val="1500"/>
              <a:buFont typeface="Raleway Thin"/>
              <a:buNone/>
              <a:defRPr sz="2000">
                <a:solidFill>
                  <a:srgbClr val="82B6A0"/>
                </a:solidFill>
                <a:latin typeface="Raleway Thin"/>
                <a:ea typeface="Raleway Thin"/>
                <a:cs typeface="Raleway Thin"/>
                <a:sym typeface="Raleway Thin"/>
              </a:defRPr>
            </a:lvl9pPr>
          </a:lstStyle>
          <a:p>
            <a:endParaRPr/>
          </a:p>
        </p:txBody>
      </p:sp>
      <p:sp>
        <p:nvSpPr>
          <p:cNvPr id="28" name="Google Shape;28;p7"/>
          <p:cNvSpPr txBox="1">
            <a:spLocks noGrp="1"/>
          </p:cNvSpPr>
          <p:nvPr>
            <p:ph type="subTitle" idx="3"/>
          </p:nvPr>
        </p:nvSpPr>
        <p:spPr>
          <a:xfrm>
            <a:off x="7203367" y="3781867"/>
            <a:ext cx="3479600" cy="1056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rgbClr val="82B6A0"/>
              </a:buClr>
              <a:buSzPts val="1200"/>
              <a:buNone/>
              <a:defRPr sz="1600">
                <a:solidFill>
                  <a:srgbClr val="82B6A0"/>
                </a:solidFill>
              </a:defRPr>
            </a:lvl1pPr>
            <a:lvl2pPr lvl="1" algn="ctr" rtl="0">
              <a:lnSpc>
                <a:spcPct val="100000"/>
              </a:lnSpc>
              <a:spcBef>
                <a:spcPts val="0"/>
              </a:spcBef>
              <a:spcAft>
                <a:spcPts val="0"/>
              </a:spcAft>
              <a:buClr>
                <a:srgbClr val="82B6A0"/>
              </a:buClr>
              <a:buSzPts val="1200"/>
              <a:buNone/>
              <a:defRPr sz="1600">
                <a:solidFill>
                  <a:srgbClr val="82B6A0"/>
                </a:solidFill>
              </a:defRPr>
            </a:lvl2pPr>
            <a:lvl3pPr lvl="2" algn="ctr" rtl="0">
              <a:lnSpc>
                <a:spcPct val="100000"/>
              </a:lnSpc>
              <a:spcBef>
                <a:spcPts val="0"/>
              </a:spcBef>
              <a:spcAft>
                <a:spcPts val="0"/>
              </a:spcAft>
              <a:buClr>
                <a:srgbClr val="82B6A0"/>
              </a:buClr>
              <a:buSzPts val="1200"/>
              <a:buNone/>
              <a:defRPr sz="1600">
                <a:solidFill>
                  <a:srgbClr val="82B6A0"/>
                </a:solidFill>
              </a:defRPr>
            </a:lvl3pPr>
            <a:lvl4pPr lvl="3" algn="ctr" rtl="0">
              <a:lnSpc>
                <a:spcPct val="100000"/>
              </a:lnSpc>
              <a:spcBef>
                <a:spcPts val="0"/>
              </a:spcBef>
              <a:spcAft>
                <a:spcPts val="0"/>
              </a:spcAft>
              <a:buClr>
                <a:srgbClr val="82B6A0"/>
              </a:buClr>
              <a:buSzPts val="1200"/>
              <a:buNone/>
              <a:defRPr sz="1600">
                <a:solidFill>
                  <a:srgbClr val="82B6A0"/>
                </a:solidFill>
              </a:defRPr>
            </a:lvl4pPr>
            <a:lvl5pPr lvl="4" algn="ctr" rtl="0">
              <a:lnSpc>
                <a:spcPct val="100000"/>
              </a:lnSpc>
              <a:spcBef>
                <a:spcPts val="0"/>
              </a:spcBef>
              <a:spcAft>
                <a:spcPts val="0"/>
              </a:spcAft>
              <a:buClr>
                <a:srgbClr val="82B6A0"/>
              </a:buClr>
              <a:buSzPts val="1200"/>
              <a:buNone/>
              <a:defRPr sz="1600">
                <a:solidFill>
                  <a:srgbClr val="82B6A0"/>
                </a:solidFill>
              </a:defRPr>
            </a:lvl5pPr>
            <a:lvl6pPr lvl="5" algn="ctr" rtl="0">
              <a:lnSpc>
                <a:spcPct val="100000"/>
              </a:lnSpc>
              <a:spcBef>
                <a:spcPts val="0"/>
              </a:spcBef>
              <a:spcAft>
                <a:spcPts val="0"/>
              </a:spcAft>
              <a:buClr>
                <a:srgbClr val="82B6A0"/>
              </a:buClr>
              <a:buSzPts val="1200"/>
              <a:buNone/>
              <a:defRPr sz="1600">
                <a:solidFill>
                  <a:srgbClr val="82B6A0"/>
                </a:solidFill>
              </a:defRPr>
            </a:lvl6pPr>
            <a:lvl7pPr lvl="6" algn="ctr" rtl="0">
              <a:lnSpc>
                <a:spcPct val="100000"/>
              </a:lnSpc>
              <a:spcBef>
                <a:spcPts val="0"/>
              </a:spcBef>
              <a:spcAft>
                <a:spcPts val="0"/>
              </a:spcAft>
              <a:buClr>
                <a:srgbClr val="82B6A0"/>
              </a:buClr>
              <a:buSzPts val="1200"/>
              <a:buNone/>
              <a:defRPr sz="1600">
                <a:solidFill>
                  <a:srgbClr val="82B6A0"/>
                </a:solidFill>
              </a:defRPr>
            </a:lvl7pPr>
            <a:lvl8pPr lvl="7" algn="ctr" rtl="0">
              <a:lnSpc>
                <a:spcPct val="100000"/>
              </a:lnSpc>
              <a:spcBef>
                <a:spcPts val="0"/>
              </a:spcBef>
              <a:spcAft>
                <a:spcPts val="0"/>
              </a:spcAft>
              <a:buClr>
                <a:srgbClr val="82B6A0"/>
              </a:buClr>
              <a:buSzPts val="1200"/>
              <a:buNone/>
              <a:defRPr sz="1600">
                <a:solidFill>
                  <a:srgbClr val="82B6A0"/>
                </a:solidFill>
              </a:defRPr>
            </a:lvl8pPr>
            <a:lvl9pPr lvl="8" algn="ctr" rtl="0">
              <a:lnSpc>
                <a:spcPct val="100000"/>
              </a:lnSpc>
              <a:spcBef>
                <a:spcPts val="0"/>
              </a:spcBef>
              <a:spcAft>
                <a:spcPts val="0"/>
              </a:spcAft>
              <a:buClr>
                <a:srgbClr val="82B6A0"/>
              </a:buClr>
              <a:buSzPts val="1200"/>
              <a:buNone/>
              <a:defRPr sz="1600">
                <a:solidFill>
                  <a:srgbClr val="82B6A0"/>
                </a:solidFill>
              </a:defRPr>
            </a:lvl9pPr>
          </a:lstStyle>
          <a:p>
            <a:endParaRPr/>
          </a:p>
        </p:txBody>
      </p:sp>
      <p:sp>
        <p:nvSpPr>
          <p:cNvPr id="29" name="Google Shape;29;p7"/>
          <p:cNvSpPr txBox="1">
            <a:spLocks noGrp="1"/>
          </p:cNvSpPr>
          <p:nvPr>
            <p:ph type="title" idx="4"/>
          </p:nvPr>
        </p:nvSpPr>
        <p:spPr>
          <a:xfrm>
            <a:off x="7559877" y="3294867"/>
            <a:ext cx="2767200" cy="763600"/>
          </a:xfrm>
          <a:prstGeom prst="rect">
            <a:avLst/>
          </a:prstGeom>
        </p:spPr>
        <p:txBody>
          <a:bodyPr spcFirstLastPara="1" wrap="square" lIns="91425" tIns="91425" rIns="91425" bIns="91425" anchor="t" anchorCtr="0">
            <a:noAutofit/>
          </a:bodyPr>
          <a:lstStyle>
            <a:lvl1pPr lvl="0" algn="ctr" rtl="0">
              <a:spcBef>
                <a:spcPts val="0"/>
              </a:spcBef>
              <a:spcAft>
                <a:spcPts val="0"/>
              </a:spcAft>
              <a:buClr>
                <a:srgbClr val="82B6A0"/>
              </a:buClr>
              <a:buSzPts val="1500"/>
              <a:buFont typeface="Raleway Thin"/>
              <a:buNone/>
              <a:defRPr sz="2000">
                <a:solidFill>
                  <a:srgbClr val="82B6A0"/>
                </a:solidFill>
                <a:latin typeface="Raleway Thin"/>
                <a:ea typeface="Raleway Thin"/>
                <a:cs typeface="Raleway Thin"/>
                <a:sym typeface="Raleway Thin"/>
              </a:defRPr>
            </a:lvl1pPr>
            <a:lvl2pPr lvl="1" algn="ctr" rtl="0">
              <a:spcBef>
                <a:spcPts val="0"/>
              </a:spcBef>
              <a:spcAft>
                <a:spcPts val="0"/>
              </a:spcAft>
              <a:buClr>
                <a:srgbClr val="82B6A0"/>
              </a:buClr>
              <a:buSzPts val="1500"/>
              <a:buFont typeface="Raleway Thin"/>
              <a:buNone/>
              <a:defRPr sz="2000">
                <a:solidFill>
                  <a:srgbClr val="82B6A0"/>
                </a:solidFill>
                <a:latin typeface="Raleway Thin"/>
                <a:ea typeface="Raleway Thin"/>
                <a:cs typeface="Raleway Thin"/>
                <a:sym typeface="Raleway Thin"/>
              </a:defRPr>
            </a:lvl2pPr>
            <a:lvl3pPr lvl="2" algn="ctr" rtl="0">
              <a:spcBef>
                <a:spcPts val="0"/>
              </a:spcBef>
              <a:spcAft>
                <a:spcPts val="0"/>
              </a:spcAft>
              <a:buClr>
                <a:srgbClr val="82B6A0"/>
              </a:buClr>
              <a:buSzPts val="1500"/>
              <a:buFont typeface="Raleway Thin"/>
              <a:buNone/>
              <a:defRPr sz="2000">
                <a:solidFill>
                  <a:srgbClr val="82B6A0"/>
                </a:solidFill>
                <a:latin typeface="Raleway Thin"/>
                <a:ea typeface="Raleway Thin"/>
                <a:cs typeface="Raleway Thin"/>
                <a:sym typeface="Raleway Thin"/>
              </a:defRPr>
            </a:lvl3pPr>
            <a:lvl4pPr lvl="3" algn="ctr" rtl="0">
              <a:spcBef>
                <a:spcPts val="0"/>
              </a:spcBef>
              <a:spcAft>
                <a:spcPts val="0"/>
              </a:spcAft>
              <a:buClr>
                <a:srgbClr val="82B6A0"/>
              </a:buClr>
              <a:buSzPts val="1500"/>
              <a:buFont typeface="Raleway Thin"/>
              <a:buNone/>
              <a:defRPr sz="2000">
                <a:solidFill>
                  <a:srgbClr val="82B6A0"/>
                </a:solidFill>
                <a:latin typeface="Raleway Thin"/>
                <a:ea typeface="Raleway Thin"/>
                <a:cs typeface="Raleway Thin"/>
                <a:sym typeface="Raleway Thin"/>
              </a:defRPr>
            </a:lvl4pPr>
            <a:lvl5pPr lvl="4" algn="ctr" rtl="0">
              <a:spcBef>
                <a:spcPts val="0"/>
              </a:spcBef>
              <a:spcAft>
                <a:spcPts val="0"/>
              </a:spcAft>
              <a:buClr>
                <a:srgbClr val="82B6A0"/>
              </a:buClr>
              <a:buSzPts val="1500"/>
              <a:buFont typeface="Raleway Thin"/>
              <a:buNone/>
              <a:defRPr sz="2000">
                <a:solidFill>
                  <a:srgbClr val="82B6A0"/>
                </a:solidFill>
                <a:latin typeface="Raleway Thin"/>
                <a:ea typeface="Raleway Thin"/>
                <a:cs typeface="Raleway Thin"/>
                <a:sym typeface="Raleway Thin"/>
              </a:defRPr>
            </a:lvl5pPr>
            <a:lvl6pPr lvl="5" algn="ctr" rtl="0">
              <a:spcBef>
                <a:spcPts val="0"/>
              </a:spcBef>
              <a:spcAft>
                <a:spcPts val="0"/>
              </a:spcAft>
              <a:buClr>
                <a:srgbClr val="82B6A0"/>
              </a:buClr>
              <a:buSzPts val="1500"/>
              <a:buFont typeface="Raleway Thin"/>
              <a:buNone/>
              <a:defRPr sz="2000">
                <a:solidFill>
                  <a:srgbClr val="82B6A0"/>
                </a:solidFill>
                <a:latin typeface="Raleway Thin"/>
                <a:ea typeface="Raleway Thin"/>
                <a:cs typeface="Raleway Thin"/>
                <a:sym typeface="Raleway Thin"/>
              </a:defRPr>
            </a:lvl6pPr>
            <a:lvl7pPr lvl="6" algn="ctr" rtl="0">
              <a:spcBef>
                <a:spcPts val="0"/>
              </a:spcBef>
              <a:spcAft>
                <a:spcPts val="0"/>
              </a:spcAft>
              <a:buClr>
                <a:srgbClr val="82B6A0"/>
              </a:buClr>
              <a:buSzPts val="1500"/>
              <a:buFont typeface="Raleway Thin"/>
              <a:buNone/>
              <a:defRPr sz="2000">
                <a:solidFill>
                  <a:srgbClr val="82B6A0"/>
                </a:solidFill>
                <a:latin typeface="Raleway Thin"/>
                <a:ea typeface="Raleway Thin"/>
                <a:cs typeface="Raleway Thin"/>
                <a:sym typeface="Raleway Thin"/>
              </a:defRPr>
            </a:lvl7pPr>
            <a:lvl8pPr lvl="7" algn="ctr" rtl="0">
              <a:spcBef>
                <a:spcPts val="0"/>
              </a:spcBef>
              <a:spcAft>
                <a:spcPts val="0"/>
              </a:spcAft>
              <a:buClr>
                <a:srgbClr val="82B6A0"/>
              </a:buClr>
              <a:buSzPts val="1500"/>
              <a:buFont typeface="Raleway Thin"/>
              <a:buNone/>
              <a:defRPr sz="2000">
                <a:solidFill>
                  <a:srgbClr val="82B6A0"/>
                </a:solidFill>
                <a:latin typeface="Raleway Thin"/>
                <a:ea typeface="Raleway Thin"/>
                <a:cs typeface="Raleway Thin"/>
                <a:sym typeface="Raleway Thin"/>
              </a:defRPr>
            </a:lvl8pPr>
            <a:lvl9pPr lvl="8" algn="ctr" rtl="0">
              <a:spcBef>
                <a:spcPts val="0"/>
              </a:spcBef>
              <a:spcAft>
                <a:spcPts val="0"/>
              </a:spcAft>
              <a:buClr>
                <a:srgbClr val="82B6A0"/>
              </a:buClr>
              <a:buSzPts val="1500"/>
              <a:buFont typeface="Raleway Thin"/>
              <a:buNone/>
              <a:defRPr sz="2000">
                <a:solidFill>
                  <a:srgbClr val="82B6A0"/>
                </a:solidFill>
                <a:latin typeface="Raleway Thin"/>
                <a:ea typeface="Raleway Thin"/>
                <a:cs typeface="Raleway Thin"/>
                <a:sym typeface="Raleway Thin"/>
              </a:defRPr>
            </a:lvl9pPr>
          </a:lstStyle>
          <a:p>
            <a:endParaRPr/>
          </a:p>
        </p:txBody>
      </p:sp>
    </p:spTree>
    <p:extLst>
      <p:ext uri="{BB962C8B-B14F-4D97-AF65-F5344CB8AC3E}">
        <p14:creationId xmlns:p14="http://schemas.microsoft.com/office/powerpoint/2010/main" val="1629824190"/>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matchingName="TEXT+PHOTO+TEXT">
  <p:cSld name="TEXT+PHOTO+TEXT">
    <p:spTree>
      <p:nvGrpSpPr>
        <p:cNvPr id="1" name="Shape 48"/>
        <p:cNvGrpSpPr/>
        <p:nvPr/>
      </p:nvGrpSpPr>
      <p:grpSpPr>
        <a:xfrm>
          <a:off x="0" y="0"/>
          <a:ext cx="0" cy="0"/>
          <a:chOff x="0" y="0"/>
          <a:chExt cx="0" cy="0"/>
        </a:xfrm>
      </p:grpSpPr>
      <p:sp>
        <p:nvSpPr>
          <p:cNvPr id="49" name="Google Shape;49;p10"/>
          <p:cNvSpPr txBox="1">
            <a:spLocks noGrp="1"/>
          </p:cNvSpPr>
          <p:nvPr>
            <p:ph type="title"/>
          </p:nvPr>
        </p:nvSpPr>
        <p:spPr>
          <a:xfrm>
            <a:off x="495300" y="3933467"/>
            <a:ext cx="6248400" cy="763600"/>
          </a:xfrm>
          <a:prstGeom prst="rect">
            <a:avLst/>
          </a:prstGeom>
        </p:spPr>
        <p:txBody>
          <a:bodyPr spcFirstLastPara="1" wrap="square" lIns="91425" tIns="91425" rIns="91425" bIns="91425" anchor="t" anchorCtr="0">
            <a:noAutofit/>
          </a:bodyPr>
          <a:lstStyle>
            <a:lvl1pPr lvl="0" algn="ctr" rtl="0">
              <a:spcBef>
                <a:spcPts val="0"/>
              </a:spcBef>
              <a:spcAft>
                <a:spcPts val="0"/>
              </a:spcAft>
              <a:buClr>
                <a:srgbClr val="DB6362"/>
              </a:buClr>
              <a:buSzPts val="2800"/>
              <a:buNone/>
              <a:defRPr>
                <a:solidFill>
                  <a:srgbClr val="DB6362"/>
                </a:solidFill>
              </a:defRPr>
            </a:lvl1pPr>
            <a:lvl2pPr lvl="1" algn="ctr" rtl="0">
              <a:spcBef>
                <a:spcPts val="0"/>
              </a:spcBef>
              <a:spcAft>
                <a:spcPts val="0"/>
              </a:spcAft>
              <a:buClr>
                <a:srgbClr val="DB6362"/>
              </a:buClr>
              <a:buSzPts val="2800"/>
              <a:buNone/>
              <a:defRPr>
                <a:solidFill>
                  <a:srgbClr val="DB6362"/>
                </a:solidFill>
              </a:defRPr>
            </a:lvl2pPr>
            <a:lvl3pPr lvl="2" algn="ctr" rtl="0">
              <a:spcBef>
                <a:spcPts val="0"/>
              </a:spcBef>
              <a:spcAft>
                <a:spcPts val="0"/>
              </a:spcAft>
              <a:buClr>
                <a:srgbClr val="DB6362"/>
              </a:buClr>
              <a:buSzPts val="2800"/>
              <a:buNone/>
              <a:defRPr>
                <a:solidFill>
                  <a:srgbClr val="DB6362"/>
                </a:solidFill>
              </a:defRPr>
            </a:lvl3pPr>
            <a:lvl4pPr lvl="3" algn="ctr" rtl="0">
              <a:spcBef>
                <a:spcPts val="0"/>
              </a:spcBef>
              <a:spcAft>
                <a:spcPts val="0"/>
              </a:spcAft>
              <a:buClr>
                <a:srgbClr val="DB6362"/>
              </a:buClr>
              <a:buSzPts val="2800"/>
              <a:buNone/>
              <a:defRPr>
                <a:solidFill>
                  <a:srgbClr val="DB6362"/>
                </a:solidFill>
              </a:defRPr>
            </a:lvl4pPr>
            <a:lvl5pPr lvl="4" algn="ctr" rtl="0">
              <a:spcBef>
                <a:spcPts val="0"/>
              </a:spcBef>
              <a:spcAft>
                <a:spcPts val="0"/>
              </a:spcAft>
              <a:buClr>
                <a:srgbClr val="DB6362"/>
              </a:buClr>
              <a:buSzPts val="2800"/>
              <a:buNone/>
              <a:defRPr>
                <a:solidFill>
                  <a:srgbClr val="DB6362"/>
                </a:solidFill>
              </a:defRPr>
            </a:lvl5pPr>
            <a:lvl6pPr lvl="5" algn="ctr" rtl="0">
              <a:spcBef>
                <a:spcPts val="0"/>
              </a:spcBef>
              <a:spcAft>
                <a:spcPts val="0"/>
              </a:spcAft>
              <a:buClr>
                <a:srgbClr val="DB6362"/>
              </a:buClr>
              <a:buSzPts val="2800"/>
              <a:buNone/>
              <a:defRPr>
                <a:solidFill>
                  <a:srgbClr val="DB6362"/>
                </a:solidFill>
              </a:defRPr>
            </a:lvl6pPr>
            <a:lvl7pPr lvl="6" algn="ctr" rtl="0">
              <a:spcBef>
                <a:spcPts val="0"/>
              </a:spcBef>
              <a:spcAft>
                <a:spcPts val="0"/>
              </a:spcAft>
              <a:buClr>
                <a:srgbClr val="DB6362"/>
              </a:buClr>
              <a:buSzPts val="2800"/>
              <a:buNone/>
              <a:defRPr>
                <a:solidFill>
                  <a:srgbClr val="DB6362"/>
                </a:solidFill>
              </a:defRPr>
            </a:lvl7pPr>
            <a:lvl8pPr lvl="7" algn="ctr" rtl="0">
              <a:spcBef>
                <a:spcPts val="0"/>
              </a:spcBef>
              <a:spcAft>
                <a:spcPts val="0"/>
              </a:spcAft>
              <a:buClr>
                <a:srgbClr val="DB6362"/>
              </a:buClr>
              <a:buSzPts val="2800"/>
              <a:buNone/>
              <a:defRPr>
                <a:solidFill>
                  <a:srgbClr val="DB6362"/>
                </a:solidFill>
              </a:defRPr>
            </a:lvl8pPr>
            <a:lvl9pPr lvl="8" algn="ctr" rtl="0">
              <a:spcBef>
                <a:spcPts val="0"/>
              </a:spcBef>
              <a:spcAft>
                <a:spcPts val="0"/>
              </a:spcAft>
              <a:buClr>
                <a:srgbClr val="DB6362"/>
              </a:buClr>
              <a:buSzPts val="2800"/>
              <a:buNone/>
              <a:defRPr>
                <a:solidFill>
                  <a:srgbClr val="DB6362"/>
                </a:solidFill>
              </a:defRPr>
            </a:lvl9pPr>
          </a:lstStyle>
          <a:p>
            <a:endParaRPr/>
          </a:p>
        </p:txBody>
      </p:sp>
      <p:sp>
        <p:nvSpPr>
          <p:cNvPr id="50" name="Google Shape;50;p10"/>
          <p:cNvSpPr txBox="1">
            <a:spLocks noGrp="1"/>
          </p:cNvSpPr>
          <p:nvPr>
            <p:ph type="subTitle" idx="1"/>
          </p:nvPr>
        </p:nvSpPr>
        <p:spPr>
          <a:xfrm>
            <a:off x="1174700" y="5280467"/>
            <a:ext cx="4889600" cy="1056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rgbClr val="DB6362"/>
              </a:buClr>
              <a:buSzPts val="1200"/>
              <a:buNone/>
              <a:defRPr sz="1600">
                <a:solidFill>
                  <a:srgbClr val="DB6362"/>
                </a:solidFill>
              </a:defRPr>
            </a:lvl1pPr>
            <a:lvl2pPr lvl="1" algn="ctr" rtl="0">
              <a:lnSpc>
                <a:spcPct val="100000"/>
              </a:lnSpc>
              <a:spcBef>
                <a:spcPts val="0"/>
              </a:spcBef>
              <a:spcAft>
                <a:spcPts val="0"/>
              </a:spcAft>
              <a:buClr>
                <a:srgbClr val="DB6362"/>
              </a:buClr>
              <a:buSzPts val="1200"/>
              <a:buNone/>
              <a:defRPr sz="1600">
                <a:solidFill>
                  <a:srgbClr val="DB6362"/>
                </a:solidFill>
              </a:defRPr>
            </a:lvl2pPr>
            <a:lvl3pPr lvl="2" algn="ctr" rtl="0">
              <a:lnSpc>
                <a:spcPct val="100000"/>
              </a:lnSpc>
              <a:spcBef>
                <a:spcPts val="0"/>
              </a:spcBef>
              <a:spcAft>
                <a:spcPts val="0"/>
              </a:spcAft>
              <a:buClr>
                <a:srgbClr val="DB6362"/>
              </a:buClr>
              <a:buSzPts val="1200"/>
              <a:buNone/>
              <a:defRPr sz="1600">
                <a:solidFill>
                  <a:srgbClr val="DB6362"/>
                </a:solidFill>
              </a:defRPr>
            </a:lvl3pPr>
            <a:lvl4pPr lvl="3" algn="ctr" rtl="0">
              <a:lnSpc>
                <a:spcPct val="100000"/>
              </a:lnSpc>
              <a:spcBef>
                <a:spcPts val="0"/>
              </a:spcBef>
              <a:spcAft>
                <a:spcPts val="0"/>
              </a:spcAft>
              <a:buClr>
                <a:srgbClr val="DB6362"/>
              </a:buClr>
              <a:buSzPts val="1200"/>
              <a:buNone/>
              <a:defRPr sz="1600">
                <a:solidFill>
                  <a:srgbClr val="DB6362"/>
                </a:solidFill>
              </a:defRPr>
            </a:lvl4pPr>
            <a:lvl5pPr lvl="4" algn="ctr" rtl="0">
              <a:lnSpc>
                <a:spcPct val="100000"/>
              </a:lnSpc>
              <a:spcBef>
                <a:spcPts val="0"/>
              </a:spcBef>
              <a:spcAft>
                <a:spcPts val="0"/>
              </a:spcAft>
              <a:buClr>
                <a:srgbClr val="DB6362"/>
              </a:buClr>
              <a:buSzPts val="1200"/>
              <a:buNone/>
              <a:defRPr sz="1600">
                <a:solidFill>
                  <a:srgbClr val="DB6362"/>
                </a:solidFill>
              </a:defRPr>
            </a:lvl5pPr>
            <a:lvl6pPr lvl="5" algn="ctr" rtl="0">
              <a:lnSpc>
                <a:spcPct val="100000"/>
              </a:lnSpc>
              <a:spcBef>
                <a:spcPts val="0"/>
              </a:spcBef>
              <a:spcAft>
                <a:spcPts val="0"/>
              </a:spcAft>
              <a:buClr>
                <a:srgbClr val="DB6362"/>
              </a:buClr>
              <a:buSzPts val="1200"/>
              <a:buNone/>
              <a:defRPr sz="1600">
                <a:solidFill>
                  <a:srgbClr val="DB6362"/>
                </a:solidFill>
              </a:defRPr>
            </a:lvl6pPr>
            <a:lvl7pPr lvl="6" algn="ctr" rtl="0">
              <a:lnSpc>
                <a:spcPct val="100000"/>
              </a:lnSpc>
              <a:spcBef>
                <a:spcPts val="0"/>
              </a:spcBef>
              <a:spcAft>
                <a:spcPts val="0"/>
              </a:spcAft>
              <a:buClr>
                <a:srgbClr val="DB6362"/>
              </a:buClr>
              <a:buSzPts val="1200"/>
              <a:buNone/>
              <a:defRPr sz="1600">
                <a:solidFill>
                  <a:srgbClr val="DB6362"/>
                </a:solidFill>
              </a:defRPr>
            </a:lvl7pPr>
            <a:lvl8pPr lvl="7" algn="ctr" rtl="0">
              <a:lnSpc>
                <a:spcPct val="100000"/>
              </a:lnSpc>
              <a:spcBef>
                <a:spcPts val="0"/>
              </a:spcBef>
              <a:spcAft>
                <a:spcPts val="0"/>
              </a:spcAft>
              <a:buClr>
                <a:srgbClr val="DB6362"/>
              </a:buClr>
              <a:buSzPts val="1200"/>
              <a:buNone/>
              <a:defRPr sz="1600">
                <a:solidFill>
                  <a:srgbClr val="DB6362"/>
                </a:solidFill>
              </a:defRPr>
            </a:lvl8pPr>
            <a:lvl9pPr lvl="8" algn="ctr" rtl="0">
              <a:lnSpc>
                <a:spcPct val="100000"/>
              </a:lnSpc>
              <a:spcBef>
                <a:spcPts val="0"/>
              </a:spcBef>
              <a:spcAft>
                <a:spcPts val="0"/>
              </a:spcAft>
              <a:buClr>
                <a:srgbClr val="DB6362"/>
              </a:buClr>
              <a:buSzPts val="1200"/>
              <a:buNone/>
              <a:defRPr sz="1600">
                <a:solidFill>
                  <a:srgbClr val="DB6362"/>
                </a:solidFill>
              </a:defRPr>
            </a:lvl9pPr>
          </a:lstStyle>
          <a:p>
            <a:endParaRPr/>
          </a:p>
        </p:txBody>
      </p:sp>
    </p:spTree>
    <p:extLst>
      <p:ext uri="{BB962C8B-B14F-4D97-AF65-F5344CB8AC3E}">
        <p14:creationId xmlns:p14="http://schemas.microsoft.com/office/powerpoint/2010/main" val="4076482402"/>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matchingName="TITLE + DESIGN">
  <p:cSld name="TITLE + DESIGN">
    <p:spTree>
      <p:nvGrpSpPr>
        <p:cNvPr id="1" name="Shape 51"/>
        <p:cNvGrpSpPr/>
        <p:nvPr/>
      </p:nvGrpSpPr>
      <p:grpSpPr>
        <a:xfrm>
          <a:off x="0" y="0"/>
          <a:ext cx="0" cy="0"/>
          <a:chOff x="0" y="0"/>
          <a:chExt cx="0" cy="0"/>
        </a:xfrm>
      </p:grpSpPr>
      <p:sp>
        <p:nvSpPr>
          <p:cNvPr id="52" name="Google Shape;52;p11"/>
          <p:cNvSpPr txBox="1">
            <a:spLocks noGrp="1"/>
          </p:cNvSpPr>
          <p:nvPr>
            <p:ph type="title"/>
          </p:nvPr>
        </p:nvSpPr>
        <p:spPr>
          <a:xfrm>
            <a:off x="1623600" y="987067"/>
            <a:ext cx="8944800" cy="763600"/>
          </a:xfrm>
          <a:prstGeom prst="rect">
            <a:avLst/>
          </a:prstGeom>
        </p:spPr>
        <p:txBody>
          <a:bodyPr spcFirstLastPara="1" wrap="square" lIns="91425" tIns="91425" rIns="91425" bIns="91425" anchor="t" anchorCtr="0">
            <a:noAutofit/>
          </a:bodyPr>
          <a:lstStyle>
            <a:lvl1pPr lvl="0" rtl="0">
              <a:spcBef>
                <a:spcPts val="0"/>
              </a:spcBef>
              <a:spcAft>
                <a:spcPts val="0"/>
              </a:spcAft>
              <a:buClr>
                <a:srgbClr val="DB6362"/>
              </a:buClr>
              <a:buSzPts val="2800"/>
              <a:buNone/>
              <a:defRPr>
                <a:solidFill>
                  <a:srgbClr val="DB6362"/>
                </a:solidFill>
              </a:defRPr>
            </a:lvl1pPr>
            <a:lvl2pPr lvl="1" rtl="0">
              <a:spcBef>
                <a:spcPts val="0"/>
              </a:spcBef>
              <a:spcAft>
                <a:spcPts val="0"/>
              </a:spcAft>
              <a:buClr>
                <a:srgbClr val="DB6362"/>
              </a:buClr>
              <a:buSzPts val="2800"/>
              <a:buNone/>
              <a:defRPr>
                <a:solidFill>
                  <a:srgbClr val="DB6362"/>
                </a:solidFill>
              </a:defRPr>
            </a:lvl2pPr>
            <a:lvl3pPr lvl="2" rtl="0">
              <a:spcBef>
                <a:spcPts val="0"/>
              </a:spcBef>
              <a:spcAft>
                <a:spcPts val="0"/>
              </a:spcAft>
              <a:buClr>
                <a:srgbClr val="DB6362"/>
              </a:buClr>
              <a:buSzPts val="2800"/>
              <a:buNone/>
              <a:defRPr>
                <a:solidFill>
                  <a:srgbClr val="DB6362"/>
                </a:solidFill>
              </a:defRPr>
            </a:lvl3pPr>
            <a:lvl4pPr lvl="3" rtl="0">
              <a:spcBef>
                <a:spcPts val="0"/>
              </a:spcBef>
              <a:spcAft>
                <a:spcPts val="0"/>
              </a:spcAft>
              <a:buClr>
                <a:srgbClr val="DB6362"/>
              </a:buClr>
              <a:buSzPts val="2800"/>
              <a:buNone/>
              <a:defRPr>
                <a:solidFill>
                  <a:srgbClr val="DB6362"/>
                </a:solidFill>
              </a:defRPr>
            </a:lvl4pPr>
            <a:lvl5pPr lvl="4" rtl="0">
              <a:spcBef>
                <a:spcPts val="0"/>
              </a:spcBef>
              <a:spcAft>
                <a:spcPts val="0"/>
              </a:spcAft>
              <a:buClr>
                <a:srgbClr val="DB6362"/>
              </a:buClr>
              <a:buSzPts val="2800"/>
              <a:buNone/>
              <a:defRPr>
                <a:solidFill>
                  <a:srgbClr val="DB6362"/>
                </a:solidFill>
              </a:defRPr>
            </a:lvl5pPr>
            <a:lvl6pPr lvl="5" rtl="0">
              <a:spcBef>
                <a:spcPts val="0"/>
              </a:spcBef>
              <a:spcAft>
                <a:spcPts val="0"/>
              </a:spcAft>
              <a:buClr>
                <a:srgbClr val="DB6362"/>
              </a:buClr>
              <a:buSzPts val="2800"/>
              <a:buNone/>
              <a:defRPr>
                <a:solidFill>
                  <a:srgbClr val="DB6362"/>
                </a:solidFill>
              </a:defRPr>
            </a:lvl6pPr>
            <a:lvl7pPr lvl="6" rtl="0">
              <a:spcBef>
                <a:spcPts val="0"/>
              </a:spcBef>
              <a:spcAft>
                <a:spcPts val="0"/>
              </a:spcAft>
              <a:buClr>
                <a:srgbClr val="DB6362"/>
              </a:buClr>
              <a:buSzPts val="2800"/>
              <a:buNone/>
              <a:defRPr>
                <a:solidFill>
                  <a:srgbClr val="DB6362"/>
                </a:solidFill>
              </a:defRPr>
            </a:lvl7pPr>
            <a:lvl8pPr lvl="7" rtl="0">
              <a:spcBef>
                <a:spcPts val="0"/>
              </a:spcBef>
              <a:spcAft>
                <a:spcPts val="0"/>
              </a:spcAft>
              <a:buClr>
                <a:srgbClr val="DB6362"/>
              </a:buClr>
              <a:buSzPts val="2800"/>
              <a:buNone/>
              <a:defRPr>
                <a:solidFill>
                  <a:srgbClr val="DB6362"/>
                </a:solidFill>
              </a:defRPr>
            </a:lvl8pPr>
            <a:lvl9pPr lvl="8" rtl="0">
              <a:spcBef>
                <a:spcPts val="0"/>
              </a:spcBef>
              <a:spcAft>
                <a:spcPts val="0"/>
              </a:spcAft>
              <a:buClr>
                <a:srgbClr val="DB6362"/>
              </a:buClr>
              <a:buSzPts val="2800"/>
              <a:buNone/>
              <a:defRPr>
                <a:solidFill>
                  <a:srgbClr val="DB6362"/>
                </a:solidFill>
              </a:defRPr>
            </a:lvl9pPr>
          </a:lstStyle>
          <a:p>
            <a:endParaRPr/>
          </a:p>
        </p:txBody>
      </p:sp>
    </p:spTree>
    <p:extLst>
      <p:ext uri="{BB962C8B-B14F-4D97-AF65-F5344CB8AC3E}">
        <p14:creationId xmlns:p14="http://schemas.microsoft.com/office/powerpoint/2010/main" val="3406401980"/>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matchingName="BIG TEXT">
  <p:cSld name="BIG TEXT">
    <p:spTree>
      <p:nvGrpSpPr>
        <p:cNvPr id="1" name="Shape 57"/>
        <p:cNvGrpSpPr/>
        <p:nvPr/>
      </p:nvGrpSpPr>
      <p:grpSpPr>
        <a:xfrm>
          <a:off x="0" y="0"/>
          <a:ext cx="0" cy="0"/>
          <a:chOff x="0" y="0"/>
          <a:chExt cx="0" cy="0"/>
        </a:xfrm>
      </p:grpSpPr>
      <p:sp>
        <p:nvSpPr>
          <p:cNvPr id="58" name="Google Shape;58;p13"/>
          <p:cNvSpPr txBox="1">
            <a:spLocks noGrp="1"/>
          </p:cNvSpPr>
          <p:nvPr>
            <p:ph type="title"/>
          </p:nvPr>
        </p:nvSpPr>
        <p:spPr>
          <a:xfrm>
            <a:off x="2222049" y="1206267"/>
            <a:ext cx="7756000" cy="763600"/>
          </a:xfrm>
          <a:prstGeom prst="rect">
            <a:avLst/>
          </a:prstGeom>
        </p:spPr>
        <p:txBody>
          <a:bodyPr spcFirstLastPara="1" wrap="square" lIns="91425" tIns="91425" rIns="91425" bIns="91425" anchor="t" anchorCtr="0">
            <a:noAutofit/>
          </a:bodyPr>
          <a:lstStyle>
            <a:lvl1pPr lvl="0" algn="ctr" rtl="0">
              <a:spcBef>
                <a:spcPts val="0"/>
              </a:spcBef>
              <a:spcAft>
                <a:spcPts val="0"/>
              </a:spcAft>
              <a:buClr>
                <a:srgbClr val="DB6362"/>
              </a:buClr>
              <a:buSzPts val="7200"/>
              <a:buFont typeface="Pacifico"/>
              <a:buNone/>
              <a:defRPr sz="9600">
                <a:solidFill>
                  <a:srgbClr val="DB6362"/>
                </a:solidFill>
                <a:latin typeface="Pacifico"/>
                <a:ea typeface="Pacifico"/>
                <a:cs typeface="Pacifico"/>
                <a:sym typeface="Pacifico"/>
              </a:defRPr>
            </a:lvl1pPr>
            <a:lvl2pPr lvl="1" rtl="0">
              <a:spcBef>
                <a:spcPts val="0"/>
              </a:spcBef>
              <a:spcAft>
                <a:spcPts val="0"/>
              </a:spcAft>
              <a:buClr>
                <a:srgbClr val="DB6362"/>
              </a:buClr>
              <a:buSzPts val="2400"/>
              <a:buNone/>
              <a:defRPr sz="3200">
                <a:solidFill>
                  <a:srgbClr val="DB6362"/>
                </a:solidFill>
              </a:defRPr>
            </a:lvl2pPr>
            <a:lvl3pPr lvl="2" rtl="0">
              <a:spcBef>
                <a:spcPts val="0"/>
              </a:spcBef>
              <a:spcAft>
                <a:spcPts val="0"/>
              </a:spcAft>
              <a:buClr>
                <a:srgbClr val="DB6362"/>
              </a:buClr>
              <a:buSzPts val="2400"/>
              <a:buNone/>
              <a:defRPr sz="3200">
                <a:solidFill>
                  <a:srgbClr val="DB6362"/>
                </a:solidFill>
              </a:defRPr>
            </a:lvl3pPr>
            <a:lvl4pPr lvl="3" rtl="0">
              <a:spcBef>
                <a:spcPts val="0"/>
              </a:spcBef>
              <a:spcAft>
                <a:spcPts val="0"/>
              </a:spcAft>
              <a:buClr>
                <a:srgbClr val="DB6362"/>
              </a:buClr>
              <a:buSzPts val="2400"/>
              <a:buNone/>
              <a:defRPr sz="3200">
                <a:solidFill>
                  <a:srgbClr val="DB6362"/>
                </a:solidFill>
              </a:defRPr>
            </a:lvl4pPr>
            <a:lvl5pPr lvl="4" rtl="0">
              <a:spcBef>
                <a:spcPts val="0"/>
              </a:spcBef>
              <a:spcAft>
                <a:spcPts val="0"/>
              </a:spcAft>
              <a:buClr>
                <a:srgbClr val="DB6362"/>
              </a:buClr>
              <a:buSzPts val="2400"/>
              <a:buNone/>
              <a:defRPr sz="3200">
                <a:solidFill>
                  <a:srgbClr val="DB6362"/>
                </a:solidFill>
              </a:defRPr>
            </a:lvl5pPr>
            <a:lvl6pPr lvl="5" rtl="0">
              <a:spcBef>
                <a:spcPts val="0"/>
              </a:spcBef>
              <a:spcAft>
                <a:spcPts val="0"/>
              </a:spcAft>
              <a:buClr>
                <a:srgbClr val="DB6362"/>
              </a:buClr>
              <a:buSzPts val="2400"/>
              <a:buNone/>
              <a:defRPr sz="3200">
                <a:solidFill>
                  <a:srgbClr val="DB6362"/>
                </a:solidFill>
              </a:defRPr>
            </a:lvl6pPr>
            <a:lvl7pPr lvl="6" rtl="0">
              <a:spcBef>
                <a:spcPts val="0"/>
              </a:spcBef>
              <a:spcAft>
                <a:spcPts val="0"/>
              </a:spcAft>
              <a:buClr>
                <a:srgbClr val="DB6362"/>
              </a:buClr>
              <a:buSzPts val="2400"/>
              <a:buNone/>
              <a:defRPr sz="3200">
                <a:solidFill>
                  <a:srgbClr val="DB6362"/>
                </a:solidFill>
              </a:defRPr>
            </a:lvl7pPr>
            <a:lvl8pPr lvl="7" rtl="0">
              <a:spcBef>
                <a:spcPts val="0"/>
              </a:spcBef>
              <a:spcAft>
                <a:spcPts val="0"/>
              </a:spcAft>
              <a:buClr>
                <a:srgbClr val="DB6362"/>
              </a:buClr>
              <a:buSzPts val="2400"/>
              <a:buNone/>
              <a:defRPr sz="3200">
                <a:solidFill>
                  <a:srgbClr val="DB6362"/>
                </a:solidFill>
              </a:defRPr>
            </a:lvl8pPr>
            <a:lvl9pPr lvl="8" rtl="0">
              <a:spcBef>
                <a:spcPts val="0"/>
              </a:spcBef>
              <a:spcAft>
                <a:spcPts val="0"/>
              </a:spcAft>
              <a:buClr>
                <a:srgbClr val="DB6362"/>
              </a:buClr>
              <a:buSzPts val="2400"/>
              <a:buNone/>
              <a:defRPr sz="3200">
                <a:solidFill>
                  <a:srgbClr val="DB6362"/>
                </a:solidFill>
              </a:defRPr>
            </a:lvl9pPr>
          </a:lstStyle>
          <a:p>
            <a:endParaRPr/>
          </a:p>
        </p:txBody>
      </p:sp>
      <p:sp>
        <p:nvSpPr>
          <p:cNvPr id="59" name="Google Shape;59;p13"/>
          <p:cNvSpPr txBox="1">
            <a:spLocks noGrp="1"/>
          </p:cNvSpPr>
          <p:nvPr>
            <p:ph type="subTitle" idx="1"/>
          </p:nvPr>
        </p:nvSpPr>
        <p:spPr>
          <a:xfrm>
            <a:off x="4078400" y="4607367"/>
            <a:ext cx="4035200" cy="1056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rgbClr val="82B6A0"/>
              </a:buClr>
              <a:buSzPts val="1200"/>
              <a:buNone/>
              <a:defRPr sz="1600">
                <a:solidFill>
                  <a:srgbClr val="82B6A0"/>
                </a:solidFill>
              </a:defRPr>
            </a:lvl1pPr>
            <a:lvl2pPr lvl="1" rtl="0">
              <a:lnSpc>
                <a:spcPct val="100000"/>
              </a:lnSpc>
              <a:spcBef>
                <a:spcPts val="0"/>
              </a:spcBef>
              <a:spcAft>
                <a:spcPts val="0"/>
              </a:spcAft>
              <a:buClr>
                <a:srgbClr val="82B6A0"/>
              </a:buClr>
              <a:buSzPts val="1200"/>
              <a:buNone/>
              <a:defRPr sz="1600">
                <a:solidFill>
                  <a:srgbClr val="82B6A0"/>
                </a:solidFill>
              </a:defRPr>
            </a:lvl2pPr>
            <a:lvl3pPr lvl="2" rtl="0">
              <a:lnSpc>
                <a:spcPct val="100000"/>
              </a:lnSpc>
              <a:spcBef>
                <a:spcPts val="0"/>
              </a:spcBef>
              <a:spcAft>
                <a:spcPts val="0"/>
              </a:spcAft>
              <a:buClr>
                <a:srgbClr val="82B6A0"/>
              </a:buClr>
              <a:buSzPts val="1200"/>
              <a:buNone/>
              <a:defRPr sz="1600">
                <a:solidFill>
                  <a:srgbClr val="82B6A0"/>
                </a:solidFill>
              </a:defRPr>
            </a:lvl3pPr>
            <a:lvl4pPr lvl="3" rtl="0">
              <a:lnSpc>
                <a:spcPct val="100000"/>
              </a:lnSpc>
              <a:spcBef>
                <a:spcPts val="0"/>
              </a:spcBef>
              <a:spcAft>
                <a:spcPts val="0"/>
              </a:spcAft>
              <a:buClr>
                <a:srgbClr val="82B6A0"/>
              </a:buClr>
              <a:buSzPts val="1200"/>
              <a:buNone/>
              <a:defRPr sz="1600">
                <a:solidFill>
                  <a:srgbClr val="82B6A0"/>
                </a:solidFill>
              </a:defRPr>
            </a:lvl4pPr>
            <a:lvl5pPr lvl="4" rtl="0">
              <a:lnSpc>
                <a:spcPct val="100000"/>
              </a:lnSpc>
              <a:spcBef>
                <a:spcPts val="0"/>
              </a:spcBef>
              <a:spcAft>
                <a:spcPts val="0"/>
              </a:spcAft>
              <a:buClr>
                <a:srgbClr val="82B6A0"/>
              </a:buClr>
              <a:buSzPts val="1200"/>
              <a:buNone/>
              <a:defRPr sz="1600">
                <a:solidFill>
                  <a:srgbClr val="82B6A0"/>
                </a:solidFill>
              </a:defRPr>
            </a:lvl5pPr>
            <a:lvl6pPr lvl="5" rtl="0">
              <a:lnSpc>
                <a:spcPct val="100000"/>
              </a:lnSpc>
              <a:spcBef>
                <a:spcPts val="0"/>
              </a:spcBef>
              <a:spcAft>
                <a:spcPts val="0"/>
              </a:spcAft>
              <a:buClr>
                <a:srgbClr val="82B6A0"/>
              </a:buClr>
              <a:buSzPts val="1200"/>
              <a:buNone/>
              <a:defRPr sz="1600">
                <a:solidFill>
                  <a:srgbClr val="82B6A0"/>
                </a:solidFill>
              </a:defRPr>
            </a:lvl6pPr>
            <a:lvl7pPr lvl="6" rtl="0">
              <a:lnSpc>
                <a:spcPct val="100000"/>
              </a:lnSpc>
              <a:spcBef>
                <a:spcPts val="0"/>
              </a:spcBef>
              <a:spcAft>
                <a:spcPts val="0"/>
              </a:spcAft>
              <a:buClr>
                <a:srgbClr val="82B6A0"/>
              </a:buClr>
              <a:buSzPts val="1200"/>
              <a:buNone/>
              <a:defRPr sz="1600">
                <a:solidFill>
                  <a:srgbClr val="82B6A0"/>
                </a:solidFill>
              </a:defRPr>
            </a:lvl7pPr>
            <a:lvl8pPr lvl="7" rtl="0">
              <a:lnSpc>
                <a:spcPct val="100000"/>
              </a:lnSpc>
              <a:spcBef>
                <a:spcPts val="0"/>
              </a:spcBef>
              <a:spcAft>
                <a:spcPts val="0"/>
              </a:spcAft>
              <a:buClr>
                <a:srgbClr val="82B6A0"/>
              </a:buClr>
              <a:buSzPts val="1200"/>
              <a:buNone/>
              <a:defRPr sz="1600">
                <a:solidFill>
                  <a:srgbClr val="82B6A0"/>
                </a:solidFill>
              </a:defRPr>
            </a:lvl8pPr>
            <a:lvl9pPr lvl="8" rtl="0">
              <a:lnSpc>
                <a:spcPct val="100000"/>
              </a:lnSpc>
              <a:spcBef>
                <a:spcPts val="0"/>
              </a:spcBef>
              <a:spcAft>
                <a:spcPts val="0"/>
              </a:spcAft>
              <a:buClr>
                <a:srgbClr val="82B6A0"/>
              </a:buClr>
              <a:buSzPts val="1200"/>
              <a:buNone/>
              <a:defRPr sz="1600">
                <a:solidFill>
                  <a:srgbClr val="82B6A0"/>
                </a:solidFill>
              </a:defRPr>
            </a:lvl9pPr>
          </a:lstStyle>
          <a:p>
            <a:endParaRPr/>
          </a:p>
        </p:txBody>
      </p:sp>
    </p:spTree>
    <p:extLst>
      <p:ext uri="{BB962C8B-B14F-4D97-AF65-F5344CB8AC3E}">
        <p14:creationId xmlns:p14="http://schemas.microsoft.com/office/powerpoint/2010/main" val="4100177371"/>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matchingName="TEXT+3 COLUMNS 2">
  <p:cSld name="TEXT+3 COLUMNS 2">
    <p:spTree>
      <p:nvGrpSpPr>
        <p:cNvPr id="1" name="Shape 68"/>
        <p:cNvGrpSpPr/>
        <p:nvPr/>
      </p:nvGrpSpPr>
      <p:grpSpPr>
        <a:xfrm>
          <a:off x="0" y="0"/>
          <a:ext cx="0" cy="0"/>
          <a:chOff x="0" y="0"/>
          <a:chExt cx="0" cy="0"/>
        </a:xfrm>
      </p:grpSpPr>
      <p:sp>
        <p:nvSpPr>
          <p:cNvPr id="69" name="Google Shape;69;p15"/>
          <p:cNvSpPr txBox="1">
            <a:spLocks noGrp="1"/>
          </p:cNvSpPr>
          <p:nvPr>
            <p:ph type="title"/>
          </p:nvPr>
        </p:nvSpPr>
        <p:spPr>
          <a:xfrm>
            <a:off x="1623600" y="987067"/>
            <a:ext cx="4726400" cy="763600"/>
          </a:xfrm>
          <a:prstGeom prst="rect">
            <a:avLst/>
          </a:prstGeom>
        </p:spPr>
        <p:txBody>
          <a:bodyPr spcFirstLastPara="1" wrap="square" lIns="91425" tIns="91425" rIns="91425" bIns="91425" anchor="t" anchorCtr="0">
            <a:noAutofit/>
          </a:bodyPr>
          <a:lstStyle>
            <a:lvl1pPr lvl="0" rtl="0">
              <a:spcBef>
                <a:spcPts val="0"/>
              </a:spcBef>
              <a:spcAft>
                <a:spcPts val="0"/>
              </a:spcAft>
              <a:buClr>
                <a:srgbClr val="DB6362"/>
              </a:buClr>
              <a:buSzPts val="2800"/>
              <a:buNone/>
              <a:defRPr>
                <a:solidFill>
                  <a:srgbClr val="DB6362"/>
                </a:solidFill>
              </a:defRPr>
            </a:lvl1pPr>
            <a:lvl2pPr lvl="1" rtl="0">
              <a:spcBef>
                <a:spcPts val="0"/>
              </a:spcBef>
              <a:spcAft>
                <a:spcPts val="0"/>
              </a:spcAft>
              <a:buClr>
                <a:srgbClr val="DB6362"/>
              </a:buClr>
              <a:buSzPts val="2800"/>
              <a:buNone/>
              <a:defRPr>
                <a:solidFill>
                  <a:srgbClr val="DB6362"/>
                </a:solidFill>
              </a:defRPr>
            </a:lvl2pPr>
            <a:lvl3pPr lvl="2" rtl="0">
              <a:spcBef>
                <a:spcPts val="0"/>
              </a:spcBef>
              <a:spcAft>
                <a:spcPts val="0"/>
              </a:spcAft>
              <a:buClr>
                <a:srgbClr val="DB6362"/>
              </a:buClr>
              <a:buSzPts val="2800"/>
              <a:buNone/>
              <a:defRPr>
                <a:solidFill>
                  <a:srgbClr val="DB6362"/>
                </a:solidFill>
              </a:defRPr>
            </a:lvl3pPr>
            <a:lvl4pPr lvl="3" rtl="0">
              <a:spcBef>
                <a:spcPts val="0"/>
              </a:spcBef>
              <a:spcAft>
                <a:spcPts val="0"/>
              </a:spcAft>
              <a:buClr>
                <a:srgbClr val="DB6362"/>
              </a:buClr>
              <a:buSzPts val="2800"/>
              <a:buNone/>
              <a:defRPr>
                <a:solidFill>
                  <a:srgbClr val="DB6362"/>
                </a:solidFill>
              </a:defRPr>
            </a:lvl4pPr>
            <a:lvl5pPr lvl="4" rtl="0">
              <a:spcBef>
                <a:spcPts val="0"/>
              </a:spcBef>
              <a:spcAft>
                <a:spcPts val="0"/>
              </a:spcAft>
              <a:buClr>
                <a:srgbClr val="DB6362"/>
              </a:buClr>
              <a:buSzPts val="2800"/>
              <a:buNone/>
              <a:defRPr>
                <a:solidFill>
                  <a:srgbClr val="DB6362"/>
                </a:solidFill>
              </a:defRPr>
            </a:lvl5pPr>
            <a:lvl6pPr lvl="5" rtl="0">
              <a:spcBef>
                <a:spcPts val="0"/>
              </a:spcBef>
              <a:spcAft>
                <a:spcPts val="0"/>
              </a:spcAft>
              <a:buClr>
                <a:srgbClr val="DB6362"/>
              </a:buClr>
              <a:buSzPts val="2800"/>
              <a:buNone/>
              <a:defRPr>
                <a:solidFill>
                  <a:srgbClr val="DB6362"/>
                </a:solidFill>
              </a:defRPr>
            </a:lvl6pPr>
            <a:lvl7pPr lvl="6" rtl="0">
              <a:spcBef>
                <a:spcPts val="0"/>
              </a:spcBef>
              <a:spcAft>
                <a:spcPts val="0"/>
              </a:spcAft>
              <a:buClr>
                <a:srgbClr val="DB6362"/>
              </a:buClr>
              <a:buSzPts val="2800"/>
              <a:buNone/>
              <a:defRPr>
                <a:solidFill>
                  <a:srgbClr val="DB6362"/>
                </a:solidFill>
              </a:defRPr>
            </a:lvl7pPr>
            <a:lvl8pPr lvl="7" rtl="0">
              <a:spcBef>
                <a:spcPts val="0"/>
              </a:spcBef>
              <a:spcAft>
                <a:spcPts val="0"/>
              </a:spcAft>
              <a:buClr>
                <a:srgbClr val="DB6362"/>
              </a:buClr>
              <a:buSzPts val="2800"/>
              <a:buNone/>
              <a:defRPr>
                <a:solidFill>
                  <a:srgbClr val="DB6362"/>
                </a:solidFill>
              </a:defRPr>
            </a:lvl8pPr>
            <a:lvl9pPr lvl="8" rtl="0">
              <a:spcBef>
                <a:spcPts val="0"/>
              </a:spcBef>
              <a:spcAft>
                <a:spcPts val="0"/>
              </a:spcAft>
              <a:buClr>
                <a:srgbClr val="DB6362"/>
              </a:buClr>
              <a:buSzPts val="2800"/>
              <a:buNone/>
              <a:defRPr>
                <a:solidFill>
                  <a:srgbClr val="DB6362"/>
                </a:solidFill>
              </a:defRPr>
            </a:lvl9pPr>
          </a:lstStyle>
          <a:p>
            <a:endParaRPr/>
          </a:p>
        </p:txBody>
      </p:sp>
      <p:sp>
        <p:nvSpPr>
          <p:cNvPr id="70" name="Google Shape;70;p15"/>
          <p:cNvSpPr txBox="1">
            <a:spLocks noGrp="1"/>
          </p:cNvSpPr>
          <p:nvPr>
            <p:ph type="subTitle" idx="1"/>
          </p:nvPr>
        </p:nvSpPr>
        <p:spPr>
          <a:xfrm>
            <a:off x="1623600" y="3527867"/>
            <a:ext cx="4999200" cy="7636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Clr>
                <a:srgbClr val="82B6A0"/>
              </a:buClr>
              <a:buSzPts val="1200"/>
              <a:buNone/>
              <a:defRPr sz="1600">
                <a:solidFill>
                  <a:srgbClr val="82B6A0"/>
                </a:solidFill>
              </a:defRPr>
            </a:lvl1pPr>
            <a:lvl2pPr lvl="1" rtl="0">
              <a:lnSpc>
                <a:spcPct val="100000"/>
              </a:lnSpc>
              <a:spcBef>
                <a:spcPts val="0"/>
              </a:spcBef>
              <a:spcAft>
                <a:spcPts val="0"/>
              </a:spcAft>
              <a:buClr>
                <a:srgbClr val="82B6A0"/>
              </a:buClr>
              <a:buSzPts val="1200"/>
              <a:buNone/>
              <a:defRPr sz="1600">
                <a:solidFill>
                  <a:srgbClr val="82B6A0"/>
                </a:solidFill>
              </a:defRPr>
            </a:lvl2pPr>
            <a:lvl3pPr lvl="2" rtl="0">
              <a:lnSpc>
                <a:spcPct val="100000"/>
              </a:lnSpc>
              <a:spcBef>
                <a:spcPts val="0"/>
              </a:spcBef>
              <a:spcAft>
                <a:spcPts val="0"/>
              </a:spcAft>
              <a:buClr>
                <a:srgbClr val="82B6A0"/>
              </a:buClr>
              <a:buSzPts val="1200"/>
              <a:buNone/>
              <a:defRPr sz="1600">
                <a:solidFill>
                  <a:srgbClr val="82B6A0"/>
                </a:solidFill>
              </a:defRPr>
            </a:lvl3pPr>
            <a:lvl4pPr lvl="3" rtl="0">
              <a:lnSpc>
                <a:spcPct val="100000"/>
              </a:lnSpc>
              <a:spcBef>
                <a:spcPts val="0"/>
              </a:spcBef>
              <a:spcAft>
                <a:spcPts val="0"/>
              </a:spcAft>
              <a:buClr>
                <a:srgbClr val="82B6A0"/>
              </a:buClr>
              <a:buSzPts val="1200"/>
              <a:buNone/>
              <a:defRPr sz="1600">
                <a:solidFill>
                  <a:srgbClr val="82B6A0"/>
                </a:solidFill>
              </a:defRPr>
            </a:lvl4pPr>
            <a:lvl5pPr lvl="4" rtl="0">
              <a:lnSpc>
                <a:spcPct val="100000"/>
              </a:lnSpc>
              <a:spcBef>
                <a:spcPts val="0"/>
              </a:spcBef>
              <a:spcAft>
                <a:spcPts val="0"/>
              </a:spcAft>
              <a:buClr>
                <a:srgbClr val="82B6A0"/>
              </a:buClr>
              <a:buSzPts val="1200"/>
              <a:buNone/>
              <a:defRPr sz="1600">
                <a:solidFill>
                  <a:srgbClr val="82B6A0"/>
                </a:solidFill>
              </a:defRPr>
            </a:lvl5pPr>
            <a:lvl6pPr lvl="5" rtl="0">
              <a:lnSpc>
                <a:spcPct val="100000"/>
              </a:lnSpc>
              <a:spcBef>
                <a:spcPts val="0"/>
              </a:spcBef>
              <a:spcAft>
                <a:spcPts val="0"/>
              </a:spcAft>
              <a:buClr>
                <a:srgbClr val="82B6A0"/>
              </a:buClr>
              <a:buSzPts val="1200"/>
              <a:buNone/>
              <a:defRPr sz="1600">
                <a:solidFill>
                  <a:srgbClr val="82B6A0"/>
                </a:solidFill>
              </a:defRPr>
            </a:lvl6pPr>
            <a:lvl7pPr lvl="6" rtl="0">
              <a:lnSpc>
                <a:spcPct val="100000"/>
              </a:lnSpc>
              <a:spcBef>
                <a:spcPts val="0"/>
              </a:spcBef>
              <a:spcAft>
                <a:spcPts val="0"/>
              </a:spcAft>
              <a:buClr>
                <a:srgbClr val="82B6A0"/>
              </a:buClr>
              <a:buSzPts val="1200"/>
              <a:buNone/>
              <a:defRPr sz="1600">
                <a:solidFill>
                  <a:srgbClr val="82B6A0"/>
                </a:solidFill>
              </a:defRPr>
            </a:lvl7pPr>
            <a:lvl8pPr lvl="7" rtl="0">
              <a:lnSpc>
                <a:spcPct val="100000"/>
              </a:lnSpc>
              <a:spcBef>
                <a:spcPts val="0"/>
              </a:spcBef>
              <a:spcAft>
                <a:spcPts val="0"/>
              </a:spcAft>
              <a:buClr>
                <a:srgbClr val="82B6A0"/>
              </a:buClr>
              <a:buSzPts val="1200"/>
              <a:buNone/>
              <a:defRPr sz="1600">
                <a:solidFill>
                  <a:srgbClr val="82B6A0"/>
                </a:solidFill>
              </a:defRPr>
            </a:lvl8pPr>
            <a:lvl9pPr lvl="8" rtl="0">
              <a:lnSpc>
                <a:spcPct val="100000"/>
              </a:lnSpc>
              <a:spcBef>
                <a:spcPts val="0"/>
              </a:spcBef>
              <a:spcAft>
                <a:spcPts val="0"/>
              </a:spcAft>
              <a:buClr>
                <a:srgbClr val="82B6A0"/>
              </a:buClr>
              <a:buSzPts val="1200"/>
              <a:buNone/>
              <a:defRPr sz="1600">
                <a:solidFill>
                  <a:srgbClr val="82B6A0"/>
                </a:solidFill>
              </a:defRPr>
            </a:lvl9pPr>
          </a:lstStyle>
          <a:p>
            <a:endParaRPr/>
          </a:p>
        </p:txBody>
      </p:sp>
      <p:sp>
        <p:nvSpPr>
          <p:cNvPr id="71" name="Google Shape;71;p15"/>
          <p:cNvSpPr txBox="1">
            <a:spLocks noGrp="1"/>
          </p:cNvSpPr>
          <p:nvPr>
            <p:ph type="title" idx="2"/>
          </p:nvPr>
        </p:nvSpPr>
        <p:spPr>
          <a:xfrm>
            <a:off x="1623600" y="2888467"/>
            <a:ext cx="3975600" cy="763600"/>
          </a:xfrm>
          <a:prstGeom prst="rect">
            <a:avLst/>
          </a:prstGeom>
        </p:spPr>
        <p:txBody>
          <a:bodyPr spcFirstLastPara="1" wrap="square" lIns="91425" tIns="91425" rIns="91425" bIns="91425" anchor="t" anchorCtr="0">
            <a:noAutofit/>
          </a:bodyPr>
          <a:lstStyle>
            <a:lvl1pPr lvl="0" rtl="0">
              <a:spcBef>
                <a:spcPts val="0"/>
              </a:spcBef>
              <a:spcAft>
                <a:spcPts val="0"/>
              </a:spcAft>
              <a:buClr>
                <a:srgbClr val="82B6A0"/>
              </a:buClr>
              <a:buSzPts val="1500"/>
              <a:buFont typeface="Raleway Thin"/>
              <a:buNone/>
              <a:defRPr sz="2000">
                <a:solidFill>
                  <a:srgbClr val="82B6A0"/>
                </a:solidFill>
                <a:latin typeface="Raleway Thin"/>
                <a:ea typeface="Raleway Thin"/>
                <a:cs typeface="Raleway Thin"/>
                <a:sym typeface="Raleway Thin"/>
              </a:defRPr>
            </a:lvl1pPr>
            <a:lvl2pPr lvl="1" rtl="0">
              <a:spcBef>
                <a:spcPts val="0"/>
              </a:spcBef>
              <a:spcAft>
                <a:spcPts val="0"/>
              </a:spcAft>
              <a:buClr>
                <a:srgbClr val="82B6A0"/>
              </a:buClr>
              <a:buSzPts val="1300"/>
              <a:buFont typeface="Raleway Thin"/>
              <a:buNone/>
              <a:defRPr sz="1733">
                <a:solidFill>
                  <a:srgbClr val="82B6A0"/>
                </a:solidFill>
                <a:latin typeface="Raleway Thin"/>
                <a:ea typeface="Raleway Thin"/>
                <a:cs typeface="Raleway Thin"/>
                <a:sym typeface="Raleway Thin"/>
              </a:defRPr>
            </a:lvl2pPr>
            <a:lvl3pPr lvl="2" rtl="0">
              <a:spcBef>
                <a:spcPts val="0"/>
              </a:spcBef>
              <a:spcAft>
                <a:spcPts val="0"/>
              </a:spcAft>
              <a:buClr>
                <a:srgbClr val="82B6A0"/>
              </a:buClr>
              <a:buSzPts val="1300"/>
              <a:buFont typeface="Raleway Thin"/>
              <a:buNone/>
              <a:defRPr sz="1733">
                <a:solidFill>
                  <a:srgbClr val="82B6A0"/>
                </a:solidFill>
                <a:latin typeface="Raleway Thin"/>
                <a:ea typeface="Raleway Thin"/>
                <a:cs typeface="Raleway Thin"/>
                <a:sym typeface="Raleway Thin"/>
              </a:defRPr>
            </a:lvl3pPr>
            <a:lvl4pPr lvl="3" rtl="0">
              <a:spcBef>
                <a:spcPts val="0"/>
              </a:spcBef>
              <a:spcAft>
                <a:spcPts val="0"/>
              </a:spcAft>
              <a:buClr>
                <a:srgbClr val="82B6A0"/>
              </a:buClr>
              <a:buSzPts val="1300"/>
              <a:buFont typeface="Raleway Thin"/>
              <a:buNone/>
              <a:defRPr sz="1733">
                <a:solidFill>
                  <a:srgbClr val="82B6A0"/>
                </a:solidFill>
                <a:latin typeface="Raleway Thin"/>
                <a:ea typeface="Raleway Thin"/>
                <a:cs typeface="Raleway Thin"/>
                <a:sym typeface="Raleway Thin"/>
              </a:defRPr>
            </a:lvl4pPr>
            <a:lvl5pPr lvl="4" rtl="0">
              <a:spcBef>
                <a:spcPts val="0"/>
              </a:spcBef>
              <a:spcAft>
                <a:spcPts val="0"/>
              </a:spcAft>
              <a:buClr>
                <a:srgbClr val="82B6A0"/>
              </a:buClr>
              <a:buSzPts val="1300"/>
              <a:buFont typeface="Raleway Thin"/>
              <a:buNone/>
              <a:defRPr sz="1733">
                <a:solidFill>
                  <a:srgbClr val="82B6A0"/>
                </a:solidFill>
                <a:latin typeface="Raleway Thin"/>
                <a:ea typeface="Raleway Thin"/>
                <a:cs typeface="Raleway Thin"/>
                <a:sym typeface="Raleway Thin"/>
              </a:defRPr>
            </a:lvl5pPr>
            <a:lvl6pPr lvl="5" rtl="0">
              <a:spcBef>
                <a:spcPts val="0"/>
              </a:spcBef>
              <a:spcAft>
                <a:spcPts val="0"/>
              </a:spcAft>
              <a:buClr>
                <a:srgbClr val="82B6A0"/>
              </a:buClr>
              <a:buSzPts val="1300"/>
              <a:buFont typeface="Raleway Thin"/>
              <a:buNone/>
              <a:defRPr sz="1733">
                <a:solidFill>
                  <a:srgbClr val="82B6A0"/>
                </a:solidFill>
                <a:latin typeface="Raleway Thin"/>
                <a:ea typeface="Raleway Thin"/>
                <a:cs typeface="Raleway Thin"/>
                <a:sym typeface="Raleway Thin"/>
              </a:defRPr>
            </a:lvl6pPr>
            <a:lvl7pPr lvl="6" rtl="0">
              <a:spcBef>
                <a:spcPts val="0"/>
              </a:spcBef>
              <a:spcAft>
                <a:spcPts val="0"/>
              </a:spcAft>
              <a:buClr>
                <a:srgbClr val="82B6A0"/>
              </a:buClr>
              <a:buSzPts val="1300"/>
              <a:buFont typeface="Raleway Thin"/>
              <a:buNone/>
              <a:defRPr sz="1733">
                <a:solidFill>
                  <a:srgbClr val="82B6A0"/>
                </a:solidFill>
                <a:latin typeface="Raleway Thin"/>
                <a:ea typeface="Raleway Thin"/>
                <a:cs typeface="Raleway Thin"/>
                <a:sym typeface="Raleway Thin"/>
              </a:defRPr>
            </a:lvl7pPr>
            <a:lvl8pPr lvl="7" rtl="0">
              <a:spcBef>
                <a:spcPts val="0"/>
              </a:spcBef>
              <a:spcAft>
                <a:spcPts val="0"/>
              </a:spcAft>
              <a:buClr>
                <a:srgbClr val="82B6A0"/>
              </a:buClr>
              <a:buSzPts val="1300"/>
              <a:buFont typeface="Raleway Thin"/>
              <a:buNone/>
              <a:defRPr sz="1733">
                <a:solidFill>
                  <a:srgbClr val="82B6A0"/>
                </a:solidFill>
                <a:latin typeface="Raleway Thin"/>
                <a:ea typeface="Raleway Thin"/>
                <a:cs typeface="Raleway Thin"/>
                <a:sym typeface="Raleway Thin"/>
              </a:defRPr>
            </a:lvl8pPr>
            <a:lvl9pPr lvl="8" rtl="0">
              <a:spcBef>
                <a:spcPts val="0"/>
              </a:spcBef>
              <a:spcAft>
                <a:spcPts val="0"/>
              </a:spcAft>
              <a:buClr>
                <a:srgbClr val="82B6A0"/>
              </a:buClr>
              <a:buSzPts val="1300"/>
              <a:buFont typeface="Raleway Thin"/>
              <a:buNone/>
              <a:defRPr sz="1733">
                <a:solidFill>
                  <a:srgbClr val="82B6A0"/>
                </a:solidFill>
                <a:latin typeface="Raleway Thin"/>
                <a:ea typeface="Raleway Thin"/>
                <a:cs typeface="Raleway Thin"/>
                <a:sym typeface="Raleway Thin"/>
              </a:defRPr>
            </a:lvl9pPr>
          </a:lstStyle>
          <a:p>
            <a:endParaRPr/>
          </a:p>
        </p:txBody>
      </p:sp>
      <p:sp>
        <p:nvSpPr>
          <p:cNvPr id="72" name="Google Shape;72;p15"/>
          <p:cNvSpPr txBox="1">
            <a:spLocks noGrp="1"/>
          </p:cNvSpPr>
          <p:nvPr>
            <p:ph type="subTitle" idx="3"/>
          </p:nvPr>
        </p:nvSpPr>
        <p:spPr>
          <a:xfrm>
            <a:off x="1623600" y="4291467"/>
            <a:ext cx="4999200" cy="7636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Clr>
                <a:srgbClr val="82B6A0"/>
              </a:buClr>
              <a:buSzPts val="1200"/>
              <a:buNone/>
              <a:defRPr sz="1600">
                <a:solidFill>
                  <a:srgbClr val="82B6A0"/>
                </a:solidFill>
              </a:defRPr>
            </a:lvl1pPr>
            <a:lvl2pPr lvl="1" rtl="0">
              <a:lnSpc>
                <a:spcPct val="100000"/>
              </a:lnSpc>
              <a:spcBef>
                <a:spcPts val="0"/>
              </a:spcBef>
              <a:spcAft>
                <a:spcPts val="0"/>
              </a:spcAft>
              <a:buClr>
                <a:srgbClr val="82B6A0"/>
              </a:buClr>
              <a:buSzPts val="1200"/>
              <a:buNone/>
              <a:defRPr sz="1600">
                <a:solidFill>
                  <a:srgbClr val="82B6A0"/>
                </a:solidFill>
              </a:defRPr>
            </a:lvl2pPr>
            <a:lvl3pPr lvl="2" rtl="0">
              <a:lnSpc>
                <a:spcPct val="100000"/>
              </a:lnSpc>
              <a:spcBef>
                <a:spcPts val="0"/>
              </a:spcBef>
              <a:spcAft>
                <a:spcPts val="0"/>
              </a:spcAft>
              <a:buClr>
                <a:srgbClr val="82B6A0"/>
              </a:buClr>
              <a:buSzPts val="1200"/>
              <a:buNone/>
              <a:defRPr sz="1600">
                <a:solidFill>
                  <a:srgbClr val="82B6A0"/>
                </a:solidFill>
              </a:defRPr>
            </a:lvl3pPr>
            <a:lvl4pPr lvl="3" rtl="0">
              <a:lnSpc>
                <a:spcPct val="100000"/>
              </a:lnSpc>
              <a:spcBef>
                <a:spcPts val="0"/>
              </a:spcBef>
              <a:spcAft>
                <a:spcPts val="0"/>
              </a:spcAft>
              <a:buClr>
                <a:srgbClr val="82B6A0"/>
              </a:buClr>
              <a:buSzPts val="1200"/>
              <a:buNone/>
              <a:defRPr sz="1600">
                <a:solidFill>
                  <a:srgbClr val="82B6A0"/>
                </a:solidFill>
              </a:defRPr>
            </a:lvl4pPr>
            <a:lvl5pPr lvl="4" rtl="0">
              <a:lnSpc>
                <a:spcPct val="100000"/>
              </a:lnSpc>
              <a:spcBef>
                <a:spcPts val="0"/>
              </a:spcBef>
              <a:spcAft>
                <a:spcPts val="0"/>
              </a:spcAft>
              <a:buClr>
                <a:srgbClr val="82B6A0"/>
              </a:buClr>
              <a:buSzPts val="1200"/>
              <a:buNone/>
              <a:defRPr sz="1600">
                <a:solidFill>
                  <a:srgbClr val="82B6A0"/>
                </a:solidFill>
              </a:defRPr>
            </a:lvl5pPr>
            <a:lvl6pPr lvl="5" rtl="0">
              <a:lnSpc>
                <a:spcPct val="100000"/>
              </a:lnSpc>
              <a:spcBef>
                <a:spcPts val="0"/>
              </a:spcBef>
              <a:spcAft>
                <a:spcPts val="0"/>
              </a:spcAft>
              <a:buClr>
                <a:srgbClr val="82B6A0"/>
              </a:buClr>
              <a:buSzPts val="1200"/>
              <a:buNone/>
              <a:defRPr sz="1600">
                <a:solidFill>
                  <a:srgbClr val="82B6A0"/>
                </a:solidFill>
              </a:defRPr>
            </a:lvl6pPr>
            <a:lvl7pPr lvl="6" rtl="0">
              <a:lnSpc>
                <a:spcPct val="100000"/>
              </a:lnSpc>
              <a:spcBef>
                <a:spcPts val="0"/>
              </a:spcBef>
              <a:spcAft>
                <a:spcPts val="0"/>
              </a:spcAft>
              <a:buClr>
                <a:srgbClr val="82B6A0"/>
              </a:buClr>
              <a:buSzPts val="1200"/>
              <a:buNone/>
              <a:defRPr sz="1600">
                <a:solidFill>
                  <a:srgbClr val="82B6A0"/>
                </a:solidFill>
              </a:defRPr>
            </a:lvl7pPr>
            <a:lvl8pPr lvl="7" rtl="0">
              <a:lnSpc>
                <a:spcPct val="100000"/>
              </a:lnSpc>
              <a:spcBef>
                <a:spcPts val="0"/>
              </a:spcBef>
              <a:spcAft>
                <a:spcPts val="0"/>
              </a:spcAft>
              <a:buClr>
                <a:srgbClr val="82B6A0"/>
              </a:buClr>
              <a:buSzPts val="1200"/>
              <a:buNone/>
              <a:defRPr sz="1600">
                <a:solidFill>
                  <a:srgbClr val="82B6A0"/>
                </a:solidFill>
              </a:defRPr>
            </a:lvl8pPr>
            <a:lvl9pPr lvl="8" rtl="0">
              <a:lnSpc>
                <a:spcPct val="100000"/>
              </a:lnSpc>
              <a:spcBef>
                <a:spcPts val="0"/>
              </a:spcBef>
              <a:spcAft>
                <a:spcPts val="0"/>
              </a:spcAft>
              <a:buClr>
                <a:srgbClr val="82B6A0"/>
              </a:buClr>
              <a:buSzPts val="1200"/>
              <a:buNone/>
              <a:defRPr sz="1600">
                <a:solidFill>
                  <a:srgbClr val="82B6A0"/>
                </a:solidFill>
              </a:defRPr>
            </a:lvl9pPr>
          </a:lstStyle>
          <a:p>
            <a:endParaRPr/>
          </a:p>
        </p:txBody>
      </p:sp>
      <p:sp>
        <p:nvSpPr>
          <p:cNvPr id="73" name="Google Shape;73;p15"/>
          <p:cNvSpPr txBox="1">
            <a:spLocks noGrp="1"/>
          </p:cNvSpPr>
          <p:nvPr>
            <p:ph type="subTitle" idx="4"/>
          </p:nvPr>
        </p:nvSpPr>
        <p:spPr>
          <a:xfrm>
            <a:off x="1623600" y="5055067"/>
            <a:ext cx="4999200" cy="7636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Clr>
                <a:srgbClr val="82B6A0"/>
              </a:buClr>
              <a:buSzPts val="1200"/>
              <a:buNone/>
              <a:defRPr sz="1600">
                <a:solidFill>
                  <a:srgbClr val="82B6A0"/>
                </a:solidFill>
              </a:defRPr>
            </a:lvl1pPr>
            <a:lvl2pPr lvl="1" rtl="0">
              <a:lnSpc>
                <a:spcPct val="100000"/>
              </a:lnSpc>
              <a:spcBef>
                <a:spcPts val="0"/>
              </a:spcBef>
              <a:spcAft>
                <a:spcPts val="0"/>
              </a:spcAft>
              <a:buClr>
                <a:srgbClr val="82B6A0"/>
              </a:buClr>
              <a:buSzPts val="1200"/>
              <a:buNone/>
              <a:defRPr sz="1600">
                <a:solidFill>
                  <a:srgbClr val="82B6A0"/>
                </a:solidFill>
              </a:defRPr>
            </a:lvl2pPr>
            <a:lvl3pPr lvl="2" rtl="0">
              <a:lnSpc>
                <a:spcPct val="100000"/>
              </a:lnSpc>
              <a:spcBef>
                <a:spcPts val="0"/>
              </a:spcBef>
              <a:spcAft>
                <a:spcPts val="0"/>
              </a:spcAft>
              <a:buClr>
                <a:srgbClr val="82B6A0"/>
              </a:buClr>
              <a:buSzPts val="1200"/>
              <a:buNone/>
              <a:defRPr sz="1600">
                <a:solidFill>
                  <a:srgbClr val="82B6A0"/>
                </a:solidFill>
              </a:defRPr>
            </a:lvl3pPr>
            <a:lvl4pPr lvl="3" rtl="0">
              <a:lnSpc>
                <a:spcPct val="100000"/>
              </a:lnSpc>
              <a:spcBef>
                <a:spcPts val="0"/>
              </a:spcBef>
              <a:spcAft>
                <a:spcPts val="0"/>
              </a:spcAft>
              <a:buClr>
                <a:srgbClr val="82B6A0"/>
              </a:buClr>
              <a:buSzPts val="1200"/>
              <a:buNone/>
              <a:defRPr sz="1600">
                <a:solidFill>
                  <a:srgbClr val="82B6A0"/>
                </a:solidFill>
              </a:defRPr>
            </a:lvl4pPr>
            <a:lvl5pPr lvl="4" rtl="0">
              <a:lnSpc>
                <a:spcPct val="100000"/>
              </a:lnSpc>
              <a:spcBef>
                <a:spcPts val="0"/>
              </a:spcBef>
              <a:spcAft>
                <a:spcPts val="0"/>
              </a:spcAft>
              <a:buClr>
                <a:srgbClr val="82B6A0"/>
              </a:buClr>
              <a:buSzPts val="1200"/>
              <a:buNone/>
              <a:defRPr sz="1600">
                <a:solidFill>
                  <a:srgbClr val="82B6A0"/>
                </a:solidFill>
              </a:defRPr>
            </a:lvl5pPr>
            <a:lvl6pPr lvl="5" rtl="0">
              <a:lnSpc>
                <a:spcPct val="100000"/>
              </a:lnSpc>
              <a:spcBef>
                <a:spcPts val="0"/>
              </a:spcBef>
              <a:spcAft>
                <a:spcPts val="0"/>
              </a:spcAft>
              <a:buClr>
                <a:srgbClr val="82B6A0"/>
              </a:buClr>
              <a:buSzPts val="1200"/>
              <a:buNone/>
              <a:defRPr sz="1600">
                <a:solidFill>
                  <a:srgbClr val="82B6A0"/>
                </a:solidFill>
              </a:defRPr>
            </a:lvl6pPr>
            <a:lvl7pPr lvl="6" rtl="0">
              <a:lnSpc>
                <a:spcPct val="100000"/>
              </a:lnSpc>
              <a:spcBef>
                <a:spcPts val="0"/>
              </a:spcBef>
              <a:spcAft>
                <a:spcPts val="0"/>
              </a:spcAft>
              <a:buClr>
                <a:srgbClr val="82B6A0"/>
              </a:buClr>
              <a:buSzPts val="1200"/>
              <a:buNone/>
              <a:defRPr sz="1600">
                <a:solidFill>
                  <a:srgbClr val="82B6A0"/>
                </a:solidFill>
              </a:defRPr>
            </a:lvl7pPr>
            <a:lvl8pPr lvl="7" rtl="0">
              <a:lnSpc>
                <a:spcPct val="100000"/>
              </a:lnSpc>
              <a:spcBef>
                <a:spcPts val="0"/>
              </a:spcBef>
              <a:spcAft>
                <a:spcPts val="0"/>
              </a:spcAft>
              <a:buClr>
                <a:srgbClr val="82B6A0"/>
              </a:buClr>
              <a:buSzPts val="1200"/>
              <a:buNone/>
              <a:defRPr sz="1600">
                <a:solidFill>
                  <a:srgbClr val="82B6A0"/>
                </a:solidFill>
              </a:defRPr>
            </a:lvl8pPr>
            <a:lvl9pPr lvl="8" rtl="0">
              <a:lnSpc>
                <a:spcPct val="100000"/>
              </a:lnSpc>
              <a:spcBef>
                <a:spcPts val="0"/>
              </a:spcBef>
              <a:spcAft>
                <a:spcPts val="0"/>
              </a:spcAft>
              <a:buClr>
                <a:srgbClr val="82B6A0"/>
              </a:buClr>
              <a:buSzPts val="1200"/>
              <a:buNone/>
              <a:defRPr sz="1600">
                <a:solidFill>
                  <a:srgbClr val="82B6A0"/>
                </a:solidFill>
              </a:defRPr>
            </a:lvl9pPr>
          </a:lstStyle>
          <a:p>
            <a:endParaRPr/>
          </a:p>
        </p:txBody>
      </p:sp>
    </p:spTree>
    <p:extLst>
      <p:ext uri="{BB962C8B-B14F-4D97-AF65-F5344CB8AC3E}">
        <p14:creationId xmlns:p14="http://schemas.microsoft.com/office/powerpoint/2010/main" val="1589865890"/>
      </p:ext>
    </p:extLst>
  </p:cSld>
  <p:clrMapOvr>
    <a:masterClrMapping/>
  </p:clrMapOvr>
  <p:extLst>
    <p:ext uri="{DCECCB84-F9BA-43D5-87BE-67443E8EF086}">
      <p15:sldGuideLst xmlns:p15="http://schemas.microsoft.com/office/powerpoint/2012/main">
        <p15:guide id="1" pos="850">
          <p15:clr>
            <a:srgbClr val="FA7B17"/>
          </p15:clr>
        </p15:guide>
      </p15:sldGuideLst>
    </p:ext>
  </p:extLst>
</p:sldLayout>
</file>

<file path=ppt/slideLayouts/slideLayout48.xml><?xml version="1.0" encoding="utf-8"?>
<p:sldLayout xmlns:a="http://schemas.openxmlformats.org/drawingml/2006/main" xmlns:r="http://schemas.openxmlformats.org/officeDocument/2006/relationships" xmlns:p="http://schemas.openxmlformats.org/presentationml/2006/main" matchingName="TEXT+6 COLUMNS">
  <p:cSld name="TEXT+6 COLUMNS">
    <p:spTree>
      <p:nvGrpSpPr>
        <p:cNvPr id="1" name="Shape 87"/>
        <p:cNvGrpSpPr/>
        <p:nvPr/>
      </p:nvGrpSpPr>
      <p:grpSpPr>
        <a:xfrm>
          <a:off x="0" y="0"/>
          <a:ext cx="0" cy="0"/>
          <a:chOff x="0" y="0"/>
          <a:chExt cx="0" cy="0"/>
        </a:xfrm>
      </p:grpSpPr>
      <p:sp>
        <p:nvSpPr>
          <p:cNvPr id="88" name="Google Shape;88;p19"/>
          <p:cNvSpPr txBox="1">
            <a:spLocks noGrp="1"/>
          </p:cNvSpPr>
          <p:nvPr>
            <p:ph type="subTitle" idx="1"/>
          </p:nvPr>
        </p:nvSpPr>
        <p:spPr>
          <a:xfrm>
            <a:off x="1833383" y="5204267"/>
            <a:ext cx="2739200" cy="1056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rgbClr val="82B6A0"/>
              </a:buClr>
              <a:buSzPts val="1200"/>
              <a:buNone/>
              <a:defRPr sz="1600">
                <a:solidFill>
                  <a:srgbClr val="82B6A0"/>
                </a:solidFill>
              </a:defRPr>
            </a:lvl1pPr>
            <a:lvl2pPr lvl="1" algn="ctr" rtl="0">
              <a:lnSpc>
                <a:spcPct val="100000"/>
              </a:lnSpc>
              <a:spcBef>
                <a:spcPts val="0"/>
              </a:spcBef>
              <a:spcAft>
                <a:spcPts val="0"/>
              </a:spcAft>
              <a:buClr>
                <a:srgbClr val="82B6A0"/>
              </a:buClr>
              <a:buSzPts val="1200"/>
              <a:buNone/>
              <a:defRPr sz="1600">
                <a:solidFill>
                  <a:srgbClr val="82B6A0"/>
                </a:solidFill>
              </a:defRPr>
            </a:lvl2pPr>
            <a:lvl3pPr lvl="2" algn="ctr" rtl="0">
              <a:lnSpc>
                <a:spcPct val="100000"/>
              </a:lnSpc>
              <a:spcBef>
                <a:spcPts val="0"/>
              </a:spcBef>
              <a:spcAft>
                <a:spcPts val="0"/>
              </a:spcAft>
              <a:buClr>
                <a:srgbClr val="82B6A0"/>
              </a:buClr>
              <a:buSzPts val="1200"/>
              <a:buNone/>
              <a:defRPr sz="1600">
                <a:solidFill>
                  <a:srgbClr val="82B6A0"/>
                </a:solidFill>
              </a:defRPr>
            </a:lvl3pPr>
            <a:lvl4pPr lvl="3" algn="ctr" rtl="0">
              <a:lnSpc>
                <a:spcPct val="100000"/>
              </a:lnSpc>
              <a:spcBef>
                <a:spcPts val="0"/>
              </a:spcBef>
              <a:spcAft>
                <a:spcPts val="0"/>
              </a:spcAft>
              <a:buClr>
                <a:srgbClr val="82B6A0"/>
              </a:buClr>
              <a:buSzPts val="1200"/>
              <a:buNone/>
              <a:defRPr sz="1600">
                <a:solidFill>
                  <a:srgbClr val="82B6A0"/>
                </a:solidFill>
              </a:defRPr>
            </a:lvl4pPr>
            <a:lvl5pPr lvl="4" algn="ctr" rtl="0">
              <a:lnSpc>
                <a:spcPct val="100000"/>
              </a:lnSpc>
              <a:spcBef>
                <a:spcPts val="0"/>
              </a:spcBef>
              <a:spcAft>
                <a:spcPts val="0"/>
              </a:spcAft>
              <a:buClr>
                <a:srgbClr val="82B6A0"/>
              </a:buClr>
              <a:buSzPts val="1200"/>
              <a:buNone/>
              <a:defRPr sz="1600">
                <a:solidFill>
                  <a:srgbClr val="82B6A0"/>
                </a:solidFill>
              </a:defRPr>
            </a:lvl5pPr>
            <a:lvl6pPr lvl="5" algn="ctr" rtl="0">
              <a:lnSpc>
                <a:spcPct val="100000"/>
              </a:lnSpc>
              <a:spcBef>
                <a:spcPts val="0"/>
              </a:spcBef>
              <a:spcAft>
                <a:spcPts val="0"/>
              </a:spcAft>
              <a:buClr>
                <a:srgbClr val="82B6A0"/>
              </a:buClr>
              <a:buSzPts val="1200"/>
              <a:buNone/>
              <a:defRPr sz="1600">
                <a:solidFill>
                  <a:srgbClr val="82B6A0"/>
                </a:solidFill>
              </a:defRPr>
            </a:lvl6pPr>
            <a:lvl7pPr lvl="6" algn="ctr" rtl="0">
              <a:lnSpc>
                <a:spcPct val="100000"/>
              </a:lnSpc>
              <a:spcBef>
                <a:spcPts val="0"/>
              </a:spcBef>
              <a:spcAft>
                <a:spcPts val="0"/>
              </a:spcAft>
              <a:buClr>
                <a:srgbClr val="82B6A0"/>
              </a:buClr>
              <a:buSzPts val="1200"/>
              <a:buNone/>
              <a:defRPr sz="1600">
                <a:solidFill>
                  <a:srgbClr val="82B6A0"/>
                </a:solidFill>
              </a:defRPr>
            </a:lvl7pPr>
            <a:lvl8pPr lvl="7" algn="ctr" rtl="0">
              <a:lnSpc>
                <a:spcPct val="100000"/>
              </a:lnSpc>
              <a:spcBef>
                <a:spcPts val="0"/>
              </a:spcBef>
              <a:spcAft>
                <a:spcPts val="0"/>
              </a:spcAft>
              <a:buClr>
                <a:srgbClr val="82B6A0"/>
              </a:buClr>
              <a:buSzPts val="1200"/>
              <a:buNone/>
              <a:defRPr sz="1600">
                <a:solidFill>
                  <a:srgbClr val="82B6A0"/>
                </a:solidFill>
              </a:defRPr>
            </a:lvl8pPr>
            <a:lvl9pPr lvl="8" algn="ctr" rtl="0">
              <a:lnSpc>
                <a:spcPct val="100000"/>
              </a:lnSpc>
              <a:spcBef>
                <a:spcPts val="0"/>
              </a:spcBef>
              <a:spcAft>
                <a:spcPts val="0"/>
              </a:spcAft>
              <a:buClr>
                <a:srgbClr val="82B6A0"/>
              </a:buClr>
              <a:buSzPts val="1200"/>
              <a:buNone/>
              <a:defRPr sz="1600">
                <a:solidFill>
                  <a:srgbClr val="82B6A0"/>
                </a:solidFill>
              </a:defRPr>
            </a:lvl9pPr>
          </a:lstStyle>
          <a:p>
            <a:endParaRPr/>
          </a:p>
        </p:txBody>
      </p:sp>
      <p:sp>
        <p:nvSpPr>
          <p:cNvPr id="89" name="Google Shape;89;p19"/>
          <p:cNvSpPr txBox="1">
            <a:spLocks noGrp="1"/>
          </p:cNvSpPr>
          <p:nvPr>
            <p:ph type="title"/>
          </p:nvPr>
        </p:nvSpPr>
        <p:spPr>
          <a:xfrm>
            <a:off x="1623600" y="987067"/>
            <a:ext cx="8944800" cy="763600"/>
          </a:xfrm>
          <a:prstGeom prst="rect">
            <a:avLst/>
          </a:prstGeom>
        </p:spPr>
        <p:txBody>
          <a:bodyPr spcFirstLastPara="1" wrap="square" lIns="91425" tIns="91425" rIns="91425" bIns="91425" anchor="t" anchorCtr="0">
            <a:noAutofit/>
          </a:bodyPr>
          <a:lstStyle>
            <a:lvl1pPr lvl="0" rtl="0">
              <a:spcBef>
                <a:spcPts val="0"/>
              </a:spcBef>
              <a:spcAft>
                <a:spcPts val="0"/>
              </a:spcAft>
              <a:buClr>
                <a:srgbClr val="DB6362"/>
              </a:buClr>
              <a:buSzPts val="2800"/>
              <a:buNone/>
              <a:defRPr>
                <a:solidFill>
                  <a:srgbClr val="DB6362"/>
                </a:solidFill>
              </a:defRPr>
            </a:lvl1pPr>
            <a:lvl2pPr lvl="1" rtl="0">
              <a:spcBef>
                <a:spcPts val="0"/>
              </a:spcBef>
              <a:spcAft>
                <a:spcPts val="0"/>
              </a:spcAft>
              <a:buClr>
                <a:srgbClr val="DB6362"/>
              </a:buClr>
              <a:buSzPts val="2800"/>
              <a:buNone/>
              <a:defRPr>
                <a:solidFill>
                  <a:srgbClr val="DB6362"/>
                </a:solidFill>
              </a:defRPr>
            </a:lvl2pPr>
            <a:lvl3pPr lvl="2" rtl="0">
              <a:spcBef>
                <a:spcPts val="0"/>
              </a:spcBef>
              <a:spcAft>
                <a:spcPts val="0"/>
              </a:spcAft>
              <a:buClr>
                <a:srgbClr val="DB6362"/>
              </a:buClr>
              <a:buSzPts val="2800"/>
              <a:buNone/>
              <a:defRPr>
                <a:solidFill>
                  <a:srgbClr val="DB6362"/>
                </a:solidFill>
              </a:defRPr>
            </a:lvl3pPr>
            <a:lvl4pPr lvl="3" rtl="0">
              <a:spcBef>
                <a:spcPts val="0"/>
              </a:spcBef>
              <a:spcAft>
                <a:spcPts val="0"/>
              </a:spcAft>
              <a:buClr>
                <a:srgbClr val="DB6362"/>
              </a:buClr>
              <a:buSzPts val="2800"/>
              <a:buNone/>
              <a:defRPr>
                <a:solidFill>
                  <a:srgbClr val="DB6362"/>
                </a:solidFill>
              </a:defRPr>
            </a:lvl4pPr>
            <a:lvl5pPr lvl="4" rtl="0">
              <a:spcBef>
                <a:spcPts val="0"/>
              </a:spcBef>
              <a:spcAft>
                <a:spcPts val="0"/>
              </a:spcAft>
              <a:buClr>
                <a:srgbClr val="DB6362"/>
              </a:buClr>
              <a:buSzPts val="2800"/>
              <a:buNone/>
              <a:defRPr>
                <a:solidFill>
                  <a:srgbClr val="DB6362"/>
                </a:solidFill>
              </a:defRPr>
            </a:lvl5pPr>
            <a:lvl6pPr lvl="5" rtl="0">
              <a:spcBef>
                <a:spcPts val="0"/>
              </a:spcBef>
              <a:spcAft>
                <a:spcPts val="0"/>
              </a:spcAft>
              <a:buClr>
                <a:srgbClr val="DB6362"/>
              </a:buClr>
              <a:buSzPts val="2800"/>
              <a:buNone/>
              <a:defRPr>
                <a:solidFill>
                  <a:srgbClr val="DB6362"/>
                </a:solidFill>
              </a:defRPr>
            </a:lvl6pPr>
            <a:lvl7pPr lvl="6" rtl="0">
              <a:spcBef>
                <a:spcPts val="0"/>
              </a:spcBef>
              <a:spcAft>
                <a:spcPts val="0"/>
              </a:spcAft>
              <a:buClr>
                <a:srgbClr val="DB6362"/>
              </a:buClr>
              <a:buSzPts val="2800"/>
              <a:buNone/>
              <a:defRPr>
                <a:solidFill>
                  <a:srgbClr val="DB6362"/>
                </a:solidFill>
              </a:defRPr>
            </a:lvl7pPr>
            <a:lvl8pPr lvl="7" rtl="0">
              <a:spcBef>
                <a:spcPts val="0"/>
              </a:spcBef>
              <a:spcAft>
                <a:spcPts val="0"/>
              </a:spcAft>
              <a:buClr>
                <a:srgbClr val="DB6362"/>
              </a:buClr>
              <a:buSzPts val="2800"/>
              <a:buNone/>
              <a:defRPr>
                <a:solidFill>
                  <a:srgbClr val="DB6362"/>
                </a:solidFill>
              </a:defRPr>
            </a:lvl8pPr>
            <a:lvl9pPr lvl="8" rtl="0">
              <a:spcBef>
                <a:spcPts val="0"/>
              </a:spcBef>
              <a:spcAft>
                <a:spcPts val="0"/>
              </a:spcAft>
              <a:buClr>
                <a:srgbClr val="DB6362"/>
              </a:buClr>
              <a:buSzPts val="2800"/>
              <a:buNone/>
              <a:defRPr>
                <a:solidFill>
                  <a:srgbClr val="DB6362"/>
                </a:solidFill>
              </a:defRPr>
            </a:lvl9pPr>
          </a:lstStyle>
          <a:p>
            <a:endParaRPr/>
          </a:p>
        </p:txBody>
      </p:sp>
      <p:sp>
        <p:nvSpPr>
          <p:cNvPr id="90" name="Google Shape;90;p19"/>
          <p:cNvSpPr txBox="1">
            <a:spLocks noGrp="1"/>
          </p:cNvSpPr>
          <p:nvPr>
            <p:ph type="title" idx="2"/>
          </p:nvPr>
        </p:nvSpPr>
        <p:spPr>
          <a:xfrm>
            <a:off x="2114032" y="4717267"/>
            <a:ext cx="2178400" cy="763600"/>
          </a:xfrm>
          <a:prstGeom prst="rect">
            <a:avLst/>
          </a:prstGeom>
        </p:spPr>
        <p:txBody>
          <a:bodyPr spcFirstLastPara="1" wrap="square" lIns="91425" tIns="91425" rIns="91425" bIns="91425" anchor="t" anchorCtr="0">
            <a:noAutofit/>
          </a:bodyPr>
          <a:lstStyle>
            <a:lvl1pPr lvl="0" algn="ctr" rtl="0">
              <a:spcBef>
                <a:spcPts val="0"/>
              </a:spcBef>
              <a:spcAft>
                <a:spcPts val="0"/>
              </a:spcAft>
              <a:buClr>
                <a:srgbClr val="82B6A0"/>
              </a:buClr>
              <a:buSzPts val="1500"/>
              <a:buFont typeface="Raleway Thin"/>
              <a:buNone/>
              <a:defRPr sz="2000">
                <a:solidFill>
                  <a:srgbClr val="82B6A0"/>
                </a:solidFill>
                <a:latin typeface="Raleway Thin"/>
                <a:ea typeface="Raleway Thin"/>
                <a:cs typeface="Raleway Thin"/>
                <a:sym typeface="Raleway Thin"/>
              </a:defRPr>
            </a:lvl1pPr>
            <a:lvl2pPr lvl="1" algn="ctr" rtl="0">
              <a:spcBef>
                <a:spcPts val="0"/>
              </a:spcBef>
              <a:spcAft>
                <a:spcPts val="0"/>
              </a:spcAft>
              <a:buClr>
                <a:srgbClr val="82B6A0"/>
              </a:buClr>
              <a:buSzPts val="1500"/>
              <a:buFont typeface="Raleway Thin"/>
              <a:buNone/>
              <a:defRPr sz="2000">
                <a:solidFill>
                  <a:srgbClr val="82B6A0"/>
                </a:solidFill>
                <a:latin typeface="Raleway Thin"/>
                <a:ea typeface="Raleway Thin"/>
                <a:cs typeface="Raleway Thin"/>
                <a:sym typeface="Raleway Thin"/>
              </a:defRPr>
            </a:lvl2pPr>
            <a:lvl3pPr lvl="2" algn="ctr" rtl="0">
              <a:spcBef>
                <a:spcPts val="0"/>
              </a:spcBef>
              <a:spcAft>
                <a:spcPts val="0"/>
              </a:spcAft>
              <a:buClr>
                <a:srgbClr val="82B6A0"/>
              </a:buClr>
              <a:buSzPts val="1500"/>
              <a:buFont typeface="Raleway Thin"/>
              <a:buNone/>
              <a:defRPr sz="2000">
                <a:solidFill>
                  <a:srgbClr val="82B6A0"/>
                </a:solidFill>
                <a:latin typeface="Raleway Thin"/>
                <a:ea typeface="Raleway Thin"/>
                <a:cs typeface="Raleway Thin"/>
                <a:sym typeface="Raleway Thin"/>
              </a:defRPr>
            </a:lvl3pPr>
            <a:lvl4pPr lvl="3" algn="ctr" rtl="0">
              <a:spcBef>
                <a:spcPts val="0"/>
              </a:spcBef>
              <a:spcAft>
                <a:spcPts val="0"/>
              </a:spcAft>
              <a:buClr>
                <a:srgbClr val="82B6A0"/>
              </a:buClr>
              <a:buSzPts val="1500"/>
              <a:buFont typeface="Raleway Thin"/>
              <a:buNone/>
              <a:defRPr sz="2000">
                <a:solidFill>
                  <a:srgbClr val="82B6A0"/>
                </a:solidFill>
                <a:latin typeface="Raleway Thin"/>
                <a:ea typeface="Raleway Thin"/>
                <a:cs typeface="Raleway Thin"/>
                <a:sym typeface="Raleway Thin"/>
              </a:defRPr>
            </a:lvl4pPr>
            <a:lvl5pPr lvl="4" algn="ctr" rtl="0">
              <a:spcBef>
                <a:spcPts val="0"/>
              </a:spcBef>
              <a:spcAft>
                <a:spcPts val="0"/>
              </a:spcAft>
              <a:buClr>
                <a:srgbClr val="82B6A0"/>
              </a:buClr>
              <a:buSzPts val="1500"/>
              <a:buFont typeface="Raleway Thin"/>
              <a:buNone/>
              <a:defRPr sz="2000">
                <a:solidFill>
                  <a:srgbClr val="82B6A0"/>
                </a:solidFill>
                <a:latin typeface="Raleway Thin"/>
                <a:ea typeface="Raleway Thin"/>
                <a:cs typeface="Raleway Thin"/>
                <a:sym typeface="Raleway Thin"/>
              </a:defRPr>
            </a:lvl5pPr>
            <a:lvl6pPr lvl="5" algn="ctr" rtl="0">
              <a:spcBef>
                <a:spcPts val="0"/>
              </a:spcBef>
              <a:spcAft>
                <a:spcPts val="0"/>
              </a:spcAft>
              <a:buClr>
                <a:srgbClr val="82B6A0"/>
              </a:buClr>
              <a:buSzPts val="1500"/>
              <a:buFont typeface="Raleway Thin"/>
              <a:buNone/>
              <a:defRPr sz="2000">
                <a:solidFill>
                  <a:srgbClr val="82B6A0"/>
                </a:solidFill>
                <a:latin typeface="Raleway Thin"/>
                <a:ea typeface="Raleway Thin"/>
                <a:cs typeface="Raleway Thin"/>
                <a:sym typeface="Raleway Thin"/>
              </a:defRPr>
            </a:lvl6pPr>
            <a:lvl7pPr lvl="6" algn="ctr" rtl="0">
              <a:spcBef>
                <a:spcPts val="0"/>
              </a:spcBef>
              <a:spcAft>
                <a:spcPts val="0"/>
              </a:spcAft>
              <a:buClr>
                <a:srgbClr val="82B6A0"/>
              </a:buClr>
              <a:buSzPts val="1500"/>
              <a:buFont typeface="Raleway Thin"/>
              <a:buNone/>
              <a:defRPr sz="2000">
                <a:solidFill>
                  <a:srgbClr val="82B6A0"/>
                </a:solidFill>
                <a:latin typeface="Raleway Thin"/>
                <a:ea typeface="Raleway Thin"/>
                <a:cs typeface="Raleway Thin"/>
                <a:sym typeface="Raleway Thin"/>
              </a:defRPr>
            </a:lvl7pPr>
            <a:lvl8pPr lvl="7" algn="ctr" rtl="0">
              <a:spcBef>
                <a:spcPts val="0"/>
              </a:spcBef>
              <a:spcAft>
                <a:spcPts val="0"/>
              </a:spcAft>
              <a:buClr>
                <a:srgbClr val="82B6A0"/>
              </a:buClr>
              <a:buSzPts val="1500"/>
              <a:buFont typeface="Raleway Thin"/>
              <a:buNone/>
              <a:defRPr sz="2000">
                <a:solidFill>
                  <a:srgbClr val="82B6A0"/>
                </a:solidFill>
                <a:latin typeface="Raleway Thin"/>
                <a:ea typeface="Raleway Thin"/>
                <a:cs typeface="Raleway Thin"/>
                <a:sym typeface="Raleway Thin"/>
              </a:defRPr>
            </a:lvl8pPr>
            <a:lvl9pPr lvl="8" algn="ctr" rtl="0">
              <a:spcBef>
                <a:spcPts val="0"/>
              </a:spcBef>
              <a:spcAft>
                <a:spcPts val="0"/>
              </a:spcAft>
              <a:buClr>
                <a:srgbClr val="82B6A0"/>
              </a:buClr>
              <a:buSzPts val="1500"/>
              <a:buFont typeface="Raleway Thin"/>
              <a:buNone/>
              <a:defRPr sz="2000">
                <a:solidFill>
                  <a:srgbClr val="82B6A0"/>
                </a:solidFill>
                <a:latin typeface="Raleway Thin"/>
                <a:ea typeface="Raleway Thin"/>
                <a:cs typeface="Raleway Thin"/>
                <a:sym typeface="Raleway Thin"/>
              </a:defRPr>
            </a:lvl9pPr>
          </a:lstStyle>
          <a:p>
            <a:endParaRPr/>
          </a:p>
        </p:txBody>
      </p:sp>
      <p:sp>
        <p:nvSpPr>
          <p:cNvPr id="91" name="Google Shape;91;p19"/>
          <p:cNvSpPr txBox="1">
            <a:spLocks noGrp="1"/>
          </p:cNvSpPr>
          <p:nvPr>
            <p:ph type="subTitle" idx="3"/>
          </p:nvPr>
        </p:nvSpPr>
        <p:spPr>
          <a:xfrm>
            <a:off x="4726403" y="5204267"/>
            <a:ext cx="2739200" cy="1056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rgbClr val="82B6A0"/>
              </a:buClr>
              <a:buSzPts val="1200"/>
              <a:buNone/>
              <a:defRPr sz="1600">
                <a:solidFill>
                  <a:srgbClr val="82B6A0"/>
                </a:solidFill>
              </a:defRPr>
            </a:lvl1pPr>
            <a:lvl2pPr lvl="1" algn="ctr" rtl="0">
              <a:lnSpc>
                <a:spcPct val="100000"/>
              </a:lnSpc>
              <a:spcBef>
                <a:spcPts val="0"/>
              </a:spcBef>
              <a:spcAft>
                <a:spcPts val="0"/>
              </a:spcAft>
              <a:buClr>
                <a:srgbClr val="82B6A0"/>
              </a:buClr>
              <a:buSzPts val="1200"/>
              <a:buNone/>
              <a:defRPr sz="1600">
                <a:solidFill>
                  <a:srgbClr val="82B6A0"/>
                </a:solidFill>
              </a:defRPr>
            </a:lvl2pPr>
            <a:lvl3pPr lvl="2" algn="ctr" rtl="0">
              <a:lnSpc>
                <a:spcPct val="100000"/>
              </a:lnSpc>
              <a:spcBef>
                <a:spcPts val="0"/>
              </a:spcBef>
              <a:spcAft>
                <a:spcPts val="0"/>
              </a:spcAft>
              <a:buClr>
                <a:srgbClr val="82B6A0"/>
              </a:buClr>
              <a:buSzPts val="1200"/>
              <a:buNone/>
              <a:defRPr sz="1600">
                <a:solidFill>
                  <a:srgbClr val="82B6A0"/>
                </a:solidFill>
              </a:defRPr>
            </a:lvl3pPr>
            <a:lvl4pPr lvl="3" algn="ctr" rtl="0">
              <a:lnSpc>
                <a:spcPct val="100000"/>
              </a:lnSpc>
              <a:spcBef>
                <a:spcPts val="0"/>
              </a:spcBef>
              <a:spcAft>
                <a:spcPts val="0"/>
              </a:spcAft>
              <a:buClr>
                <a:srgbClr val="82B6A0"/>
              </a:buClr>
              <a:buSzPts val="1200"/>
              <a:buNone/>
              <a:defRPr sz="1600">
                <a:solidFill>
                  <a:srgbClr val="82B6A0"/>
                </a:solidFill>
              </a:defRPr>
            </a:lvl4pPr>
            <a:lvl5pPr lvl="4" algn="ctr" rtl="0">
              <a:lnSpc>
                <a:spcPct val="100000"/>
              </a:lnSpc>
              <a:spcBef>
                <a:spcPts val="0"/>
              </a:spcBef>
              <a:spcAft>
                <a:spcPts val="0"/>
              </a:spcAft>
              <a:buClr>
                <a:srgbClr val="82B6A0"/>
              </a:buClr>
              <a:buSzPts val="1200"/>
              <a:buNone/>
              <a:defRPr sz="1600">
                <a:solidFill>
                  <a:srgbClr val="82B6A0"/>
                </a:solidFill>
              </a:defRPr>
            </a:lvl5pPr>
            <a:lvl6pPr lvl="5" algn="ctr" rtl="0">
              <a:lnSpc>
                <a:spcPct val="100000"/>
              </a:lnSpc>
              <a:spcBef>
                <a:spcPts val="0"/>
              </a:spcBef>
              <a:spcAft>
                <a:spcPts val="0"/>
              </a:spcAft>
              <a:buClr>
                <a:srgbClr val="82B6A0"/>
              </a:buClr>
              <a:buSzPts val="1200"/>
              <a:buNone/>
              <a:defRPr sz="1600">
                <a:solidFill>
                  <a:srgbClr val="82B6A0"/>
                </a:solidFill>
              </a:defRPr>
            </a:lvl6pPr>
            <a:lvl7pPr lvl="6" algn="ctr" rtl="0">
              <a:lnSpc>
                <a:spcPct val="100000"/>
              </a:lnSpc>
              <a:spcBef>
                <a:spcPts val="0"/>
              </a:spcBef>
              <a:spcAft>
                <a:spcPts val="0"/>
              </a:spcAft>
              <a:buClr>
                <a:srgbClr val="82B6A0"/>
              </a:buClr>
              <a:buSzPts val="1200"/>
              <a:buNone/>
              <a:defRPr sz="1600">
                <a:solidFill>
                  <a:srgbClr val="82B6A0"/>
                </a:solidFill>
              </a:defRPr>
            </a:lvl7pPr>
            <a:lvl8pPr lvl="7" algn="ctr" rtl="0">
              <a:lnSpc>
                <a:spcPct val="100000"/>
              </a:lnSpc>
              <a:spcBef>
                <a:spcPts val="0"/>
              </a:spcBef>
              <a:spcAft>
                <a:spcPts val="0"/>
              </a:spcAft>
              <a:buClr>
                <a:srgbClr val="82B6A0"/>
              </a:buClr>
              <a:buSzPts val="1200"/>
              <a:buNone/>
              <a:defRPr sz="1600">
                <a:solidFill>
                  <a:srgbClr val="82B6A0"/>
                </a:solidFill>
              </a:defRPr>
            </a:lvl8pPr>
            <a:lvl9pPr lvl="8" algn="ctr" rtl="0">
              <a:lnSpc>
                <a:spcPct val="100000"/>
              </a:lnSpc>
              <a:spcBef>
                <a:spcPts val="0"/>
              </a:spcBef>
              <a:spcAft>
                <a:spcPts val="0"/>
              </a:spcAft>
              <a:buClr>
                <a:srgbClr val="82B6A0"/>
              </a:buClr>
              <a:buSzPts val="1200"/>
              <a:buNone/>
              <a:defRPr sz="1600">
                <a:solidFill>
                  <a:srgbClr val="82B6A0"/>
                </a:solidFill>
              </a:defRPr>
            </a:lvl9pPr>
          </a:lstStyle>
          <a:p>
            <a:endParaRPr/>
          </a:p>
        </p:txBody>
      </p:sp>
      <p:sp>
        <p:nvSpPr>
          <p:cNvPr id="92" name="Google Shape;92;p19"/>
          <p:cNvSpPr txBox="1">
            <a:spLocks noGrp="1"/>
          </p:cNvSpPr>
          <p:nvPr>
            <p:ph type="title" idx="4"/>
          </p:nvPr>
        </p:nvSpPr>
        <p:spPr>
          <a:xfrm>
            <a:off x="5007051" y="4717267"/>
            <a:ext cx="2178400" cy="763600"/>
          </a:xfrm>
          <a:prstGeom prst="rect">
            <a:avLst/>
          </a:prstGeom>
        </p:spPr>
        <p:txBody>
          <a:bodyPr spcFirstLastPara="1" wrap="square" lIns="91425" tIns="91425" rIns="91425" bIns="91425" anchor="t" anchorCtr="0">
            <a:noAutofit/>
          </a:bodyPr>
          <a:lstStyle>
            <a:lvl1pPr lvl="0" algn="ctr" rtl="0">
              <a:spcBef>
                <a:spcPts val="0"/>
              </a:spcBef>
              <a:spcAft>
                <a:spcPts val="0"/>
              </a:spcAft>
              <a:buClr>
                <a:srgbClr val="82B6A0"/>
              </a:buClr>
              <a:buSzPts val="1500"/>
              <a:buFont typeface="Raleway Thin"/>
              <a:buNone/>
              <a:defRPr sz="2000">
                <a:solidFill>
                  <a:srgbClr val="82B6A0"/>
                </a:solidFill>
                <a:latin typeface="Raleway Thin"/>
                <a:ea typeface="Raleway Thin"/>
                <a:cs typeface="Raleway Thin"/>
                <a:sym typeface="Raleway Thin"/>
              </a:defRPr>
            </a:lvl1pPr>
            <a:lvl2pPr lvl="1" algn="ctr" rtl="0">
              <a:spcBef>
                <a:spcPts val="0"/>
              </a:spcBef>
              <a:spcAft>
                <a:spcPts val="0"/>
              </a:spcAft>
              <a:buClr>
                <a:srgbClr val="82B6A0"/>
              </a:buClr>
              <a:buSzPts val="1500"/>
              <a:buFont typeface="Raleway Thin"/>
              <a:buNone/>
              <a:defRPr sz="2000">
                <a:solidFill>
                  <a:srgbClr val="82B6A0"/>
                </a:solidFill>
                <a:latin typeface="Raleway Thin"/>
                <a:ea typeface="Raleway Thin"/>
                <a:cs typeface="Raleway Thin"/>
                <a:sym typeface="Raleway Thin"/>
              </a:defRPr>
            </a:lvl2pPr>
            <a:lvl3pPr lvl="2" algn="ctr" rtl="0">
              <a:spcBef>
                <a:spcPts val="0"/>
              </a:spcBef>
              <a:spcAft>
                <a:spcPts val="0"/>
              </a:spcAft>
              <a:buClr>
                <a:srgbClr val="82B6A0"/>
              </a:buClr>
              <a:buSzPts val="1500"/>
              <a:buFont typeface="Raleway Thin"/>
              <a:buNone/>
              <a:defRPr sz="2000">
                <a:solidFill>
                  <a:srgbClr val="82B6A0"/>
                </a:solidFill>
                <a:latin typeface="Raleway Thin"/>
                <a:ea typeface="Raleway Thin"/>
                <a:cs typeface="Raleway Thin"/>
                <a:sym typeface="Raleway Thin"/>
              </a:defRPr>
            </a:lvl3pPr>
            <a:lvl4pPr lvl="3" algn="ctr" rtl="0">
              <a:spcBef>
                <a:spcPts val="0"/>
              </a:spcBef>
              <a:spcAft>
                <a:spcPts val="0"/>
              </a:spcAft>
              <a:buClr>
                <a:srgbClr val="82B6A0"/>
              </a:buClr>
              <a:buSzPts val="1500"/>
              <a:buFont typeface="Raleway Thin"/>
              <a:buNone/>
              <a:defRPr sz="2000">
                <a:solidFill>
                  <a:srgbClr val="82B6A0"/>
                </a:solidFill>
                <a:latin typeface="Raleway Thin"/>
                <a:ea typeface="Raleway Thin"/>
                <a:cs typeface="Raleway Thin"/>
                <a:sym typeface="Raleway Thin"/>
              </a:defRPr>
            </a:lvl4pPr>
            <a:lvl5pPr lvl="4" algn="ctr" rtl="0">
              <a:spcBef>
                <a:spcPts val="0"/>
              </a:spcBef>
              <a:spcAft>
                <a:spcPts val="0"/>
              </a:spcAft>
              <a:buClr>
                <a:srgbClr val="82B6A0"/>
              </a:buClr>
              <a:buSzPts val="1500"/>
              <a:buFont typeface="Raleway Thin"/>
              <a:buNone/>
              <a:defRPr sz="2000">
                <a:solidFill>
                  <a:srgbClr val="82B6A0"/>
                </a:solidFill>
                <a:latin typeface="Raleway Thin"/>
                <a:ea typeface="Raleway Thin"/>
                <a:cs typeface="Raleway Thin"/>
                <a:sym typeface="Raleway Thin"/>
              </a:defRPr>
            </a:lvl5pPr>
            <a:lvl6pPr lvl="5" algn="ctr" rtl="0">
              <a:spcBef>
                <a:spcPts val="0"/>
              </a:spcBef>
              <a:spcAft>
                <a:spcPts val="0"/>
              </a:spcAft>
              <a:buClr>
                <a:srgbClr val="82B6A0"/>
              </a:buClr>
              <a:buSzPts val="1500"/>
              <a:buFont typeface="Raleway Thin"/>
              <a:buNone/>
              <a:defRPr sz="2000">
                <a:solidFill>
                  <a:srgbClr val="82B6A0"/>
                </a:solidFill>
                <a:latin typeface="Raleway Thin"/>
                <a:ea typeface="Raleway Thin"/>
                <a:cs typeface="Raleway Thin"/>
                <a:sym typeface="Raleway Thin"/>
              </a:defRPr>
            </a:lvl6pPr>
            <a:lvl7pPr lvl="6" algn="ctr" rtl="0">
              <a:spcBef>
                <a:spcPts val="0"/>
              </a:spcBef>
              <a:spcAft>
                <a:spcPts val="0"/>
              </a:spcAft>
              <a:buClr>
                <a:srgbClr val="82B6A0"/>
              </a:buClr>
              <a:buSzPts val="1500"/>
              <a:buFont typeface="Raleway Thin"/>
              <a:buNone/>
              <a:defRPr sz="2000">
                <a:solidFill>
                  <a:srgbClr val="82B6A0"/>
                </a:solidFill>
                <a:latin typeface="Raleway Thin"/>
                <a:ea typeface="Raleway Thin"/>
                <a:cs typeface="Raleway Thin"/>
                <a:sym typeface="Raleway Thin"/>
              </a:defRPr>
            </a:lvl7pPr>
            <a:lvl8pPr lvl="7" algn="ctr" rtl="0">
              <a:spcBef>
                <a:spcPts val="0"/>
              </a:spcBef>
              <a:spcAft>
                <a:spcPts val="0"/>
              </a:spcAft>
              <a:buClr>
                <a:srgbClr val="82B6A0"/>
              </a:buClr>
              <a:buSzPts val="1500"/>
              <a:buFont typeface="Raleway Thin"/>
              <a:buNone/>
              <a:defRPr sz="2000">
                <a:solidFill>
                  <a:srgbClr val="82B6A0"/>
                </a:solidFill>
                <a:latin typeface="Raleway Thin"/>
                <a:ea typeface="Raleway Thin"/>
                <a:cs typeface="Raleway Thin"/>
                <a:sym typeface="Raleway Thin"/>
              </a:defRPr>
            </a:lvl8pPr>
            <a:lvl9pPr lvl="8" algn="ctr" rtl="0">
              <a:spcBef>
                <a:spcPts val="0"/>
              </a:spcBef>
              <a:spcAft>
                <a:spcPts val="0"/>
              </a:spcAft>
              <a:buClr>
                <a:srgbClr val="82B6A0"/>
              </a:buClr>
              <a:buSzPts val="1500"/>
              <a:buFont typeface="Raleway Thin"/>
              <a:buNone/>
              <a:defRPr sz="2000">
                <a:solidFill>
                  <a:srgbClr val="82B6A0"/>
                </a:solidFill>
                <a:latin typeface="Raleway Thin"/>
                <a:ea typeface="Raleway Thin"/>
                <a:cs typeface="Raleway Thin"/>
                <a:sym typeface="Raleway Thin"/>
              </a:defRPr>
            </a:lvl9pPr>
          </a:lstStyle>
          <a:p>
            <a:endParaRPr/>
          </a:p>
        </p:txBody>
      </p:sp>
      <p:sp>
        <p:nvSpPr>
          <p:cNvPr id="93" name="Google Shape;93;p19"/>
          <p:cNvSpPr txBox="1">
            <a:spLocks noGrp="1"/>
          </p:cNvSpPr>
          <p:nvPr>
            <p:ph type="subTitle" idx="5"/>
          </p:nvPr>
        </p:nvSpPr>
        <p:spPr>
          <a:xfrm>
            <a:off x="7619421" y="5204267"/>
            <a:ext cx="2739200" cy="1056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rgbClr val="82B6A0"/>
              </a:buClr>
              <a:buSzPts val="1200"/>
              <a:buNone/>
              <a:defRPr sz="1600">
                <a:solidFill>
                  <a:srgbClr val="82B6A0"/>
                </a:solidFill>
              </a:defRPr>
            </a:lvl1pPr>
            <a:lvl2pPr lvl="1" algn="ctr" rtl="0">
              <a:lnSpc>
                <a:spcPct val="100000"/>
              </a:lnSpc>
              <a:spcBef>
                <a:spcPts val="0"/>
              </a:spcBef>
              <a:spcAft>
                <a:spcPts val="0"/>
              </a:spcAft>
              <a:buClr>
                <a:srgbClr val="82B6A0"/>
              </a:buClr>
              <a:buSzPts val="1200"/>
              <a:buNone/>
              <a:defRPr sz="1600">
                <a:solidFill>
                  <a:srgbClr val="82B6A0"/>
                </a:solidFill>
              </a:defRPr>
            </a:lvl2pPr>
            <a:lvl3pPr lvl="2" algn="ctr" rtl="0">
              <a:lnSpc>
                <a:spcPct val="100000"/>
              </a:lnSpc>
              <a:spcBef>
                <a:spcPts val="0"/>
              </a:spcBef>
              <a:spcAft>
                <a:spcPts val="0"/>
              </a:spcAft>
              <a:buClr>
                <a:srgbClr val="82B6A0"/>
              </a:buClr>
              <a:buSzPts val="1200"/>
              <a:buNone/>
              <a:defRPr sz="1600">
                <a:solidFill>
                  <a:srgbClr val="82B6A0"/>
                </a:solidFill>
              </a:defRPr>
            </a:lvl3pPr>
            <a:lvl4pPr lvl="3" algn="ctr" rtl="0">
              <a:lnSpc>
                <a:spcPct val="100000"/>
              </a:lnSpc>
              <a:spcBef>
                <a:spcPts val="0"/>
              </a:spcBef>
              <a:spcAft>
                <a:spcPts val="0"/>
              </a:spcAft>
              <a:buClr>
                <a:srgbClr val="82B6A0"/>
              </a:buClr>
              <a:buSzPts val="1200"/>
              <a:buNone/>
              <a:defRPr sz="1600">
                <a:solidFill>
                  <a:srgbClr val="82B6A0"/>
                </a:solidFill>
              </a:defRPr>
            </a:lvl4pPr>
            <a:lvl5pPr lvl="4" algn="ctr" rtl="0">
              <a:lnSpc>
                <a:spcPct val="100000"/>
              </a:lnSpc>
              <a:spcBef>
                <a:spcPts val="0"/>
              </a:spcBef>
              <a:spcAft>
                <a:spcPts val="0"/>
              </a:spcAft>
              <a:buClr>
                <a:srgbClr val="82B6A0"/>
              </a:buClr>
              <a:buSzPts val="1200"/>
              <a:buNone/>
              <a:defRPr sz="1600">
                <a:solidFill>
                  <a:srgbClr val="82B6A0"/>
                </a:solidFill>
              </a:defRPr>
            </a:lvl5pPr>
            <a:lvl6pPr lvl="5" algn="ctr" rtl="0">
              <a:lnSpc>
                <a:spcPct val="100000"/>
              </a:lnSpc>
              <a:spcBef>
                <a:spcPts val="0"/>
              </a:spcBef>
              <a:spcAft>
                <a:spcPts val="0"/>
              </a:spcAft>
              <a:buClr>
                <a:srgbClr val="82B6A0"/>
              </a:buClr>
              <a:buSzPts val="1200"/>
              <a:buNone/>
              <a:defRPr sz="1600">
                <a:solidFill>
                  <a:srgbClr val="82B6A0"/>
                </a:solidFill>
              </a:defRPr>
            </a:lvl6pPr>
            <a:lvl7pPr lvl="6" algn="ctr" rtl="0">
              <a:lnSpc>
                <a:spcPct val="100000"/>
              </a:lnSpc>
              <a:spcBef>
                <a:spcPts val="0"/>
              </a:spcBef>
              <a:spcAft>
                <a:spcPts val="0"/>
              </a:spcAft>
              <a:buClr>
                <a:srgbClr val="82B6A0"/>
              </a:buClr>
              <a:buSzPts val="1200"/>
              <a:buNone/>
              <a:defRPr sz="1600">
                <a:solidFill>
                  <a:srgbClr val="82B6A0"/>
                </a:solidFill>
              </a:defRPr>
            </a:lvl7pPr>
            <a:lvl8pPr lvl="7" algn="ctr" rtl="0">
              <a:lnSpc>
                <a:spcPct val="100000"/>
              </a:lnSpc>
              <a:spcBef>
                <a:spcPts val="0"/>
              </a:spcBef>
              <a:spcAft>
                <a:spcPts val="0"/>
              </a:spcAft>
              <a:buClr>
                <a:srgbClr val="82B6A0"/>
              </a:buClr>
              <a:buSzPts val="1200"/>
              <a:buNone/>
              <a:defRPr sz="1600">
                <a:solidFill>
                  <a:srgbClr val="82B6A0"/>
                </a:solidFill>
              </a:defRPr>
            </a:lvl8pPr>
            <a:lvl9pPr lvl="8" algn="ctr" rtl="0">
              <a:lnSpc>
                <a:spcPct val="100000"/>
              </a:lnSpc>
              <a:spcBef>
                <a:spcPts val="0"/>
              </a:spcBef>
              <a:spcAft>
                <a:spcPts val="0"/>
              </a:spcAft>
              <a:buClr>
                <a:srgbClr val="82B6A0"/>
              </a:buClr>
              <a:buSzPts val="1200"/>
              <a:buNone/>
              <a:defRPr sz="1600">
                <a:solidFill>
                  <a:srgbClr val="82B6A0"/>
                </a:solidFill>
              </a:defRPr>
            </a:lvl9pPr>
          </a:lstStyle>
          <a:p>
            <a:endParaRPr/>
          </a:p>
        </p:txBody>
      </p:sp>
      <p:sp>
        <p:nvSpPr>
          <p:cNvPr id="94" name="Google Shape;94;p19"/>
          <p:cNvSpPr txBox="1">
            <a:spLocks noGrp="1"/>
          </p:cNvSpPr>
          <p:nvPr>
            <p:ph type="title" idx="6"/>
          </p:nvPr>
        </p:nvSpPr>
        <p:spPr>
          <a:xfrm>
            <a:off x="7900069" y="4717267"/>
            <a:ext cx="2178400" cy="763600"/>
          </a:xfrm>
          <a:prstGeom prst="rect">
            <a:avLst/>
          </a:prstGeom>
        </p:spPr>
        <p:txBody>
          <a:bodyPr spcFirstLastPara="1" wrap="square" lIns="91425" tIns="91425" rIns="91425" bIns="91425" anchor="t" anchorCtr="0">
            <a:noAutofit/>
          </a:bodyPr>
          <a:lstStyle>
            <a:lvl1pPr lvl="0" algn="ctr" rtl="0">
              <a:spcBef>
                <a:spcPts val="0"/>
              </a:spcBef>
              <a:spcAft>
                <a:spcPts val="0"/>
              </a:spcAft>
              <a:buClr>
                <a:srgbClr val="82B6A0"/>
              </a:buClr>
              <a:buSzPts val="1500"/>
              <a:buFont typeface="Raleway Thin"/>
              <a:buNone/>
              <a:defRPr sz="2000">
                <a:solidFill>
                  <a:srgbClr val="82B6A0"/>
                </a:solidFill>
                <a:latin typeface="Raleway Thin"/>
                <a:ea typeface="Raleway Thin"/>
                <a:cs typeface="Raleway Thin"/>
                <a:sym typeface="Raleway Thin"/>
              </a:defRPr>
            </a:lvl1pPr>
            <a:lvl2pPr lvl="1" algn="ctr" rtl="0">
              <a:spcBef>
                <a:spcPts val="0"/>
              </a:spcBef>
              <a:spcAft>
                <a:spcPts val="0"/>
              </a:spcAft>
              <a:buClr>
                <a:srgbClr val="82B6A0"/>
              </a:buClr>
              <a:buSzPts val="1500"/>
              <a:buFont typeface="Raleway Thin"/>
              <a:buNone/>
              <a:defRPr sz="2000">
                <a:solidFill>
                  <a:srgbClr val="82B6A0"/>
                </a:solidFill>
                <a:latin typeface="Raleway Thin"/>
                <a:ea typeface="Raleway Thin"/>
                <a:cs typeface="Raleway Thin"/>
                <a:sym typeface="Raleway Thin"/>
              </a:defRPr>
            </a:lvl2pPr>
            <a:lvl3pPr lvl="2" algn="ctr" rtl="0">
              <a:spcBef>
                <a:spcPts val="0"/>
              </a:spcBef>
              <a:spcAft>
                <a:spcPts val="0"/>
              </a:spcAft>
              <a:buClr>
                <a:srgbClr val="82B6A0"/>
              </a:buClr>
              <a:buSzPts val="1500"/>
              <a:buFont typeface="Raleway Thin"/>
              <a:buNone/>
              <a:defRPr sz="2000">
                <a:solidFill>
                  <a:srgbClr val="82B6A0"/>
                </a:solidFill>
                <a:latin typeface="Raleway Thin"/>
                <a:ea typeface="Raleway Thin"/>
                <a:cs typeface="Raleway Thin"/>
                <a:sym typeface="Raleway Thin"/>
              </a:defRPr>
            </a:lvl3pPr>
            <a:lvl4pPr lvl="3" algn="ctr" rtl="0">
              <a:spcBef>
                <a:spcPts val="0"/>
              </a:spcBef>
              <a:spcAft>
                <a:spcPts val="0"/>
              </a:spcAft>
              <a:buClr>
                <a:srgbClr val="82B6A0"/>
              </a:buClr>
              <a:buSzPts val="1500"/>
              <a:buFont typeface="Raleway Thin"/>
              <a:buNone/>
              <a:defRPr sz="2000">
                <a:solidFill>
                  <a:srgbClr val="82B6A0"/>
                </a:solidFill>
                <a:latin typeface="Raleway Thin"/>
                <a:ea typeface="Raleway Thin"/>
                <a:cs typeface="Raleway Thin"/>
                <a:sym typeface="Raleway Thin"/>
              </a:defRPr>
            </a:lvl4pPr>
            <a:lvl5pPr lvl="4" algn="ctr" rtl="0">
              <a:spcBef>
                <a:spcPts val="0"/>
              </a:spcBef>
              <a:spcAft>
                <a:spcPts val="0"/>
              </a:spcAft>
              <a:buClr>
                <a:srgbClr val="82B6A0"/>
              </a:buClr>
              <a:buSzPts val="1500"/>
              <a:buFont typeface="Raleway Thin"/>
              <a:buNone/>
              <a:defRPr sz="2000">
                <a:solidFill>
                  <a:srgbClr val="82B6A0"/>
                </a:solidFill>
                <a:latin typeface="Raleway Thin"/>
                <a:ea typeface="Raleway Thin"/>
                <a:cs typeface="Raleway Thin"/>
                <a:sym typeface="Raleway Thin"/>
              </a:defRPr>
            </a:lvl5pPr>
            <a:lvl6pPr lvl="5" algn="ctr" rtl="0">
              <a:spcBef>
                <a:spcPts val="0"/>
              </a:spcBef>
              <a:spcAft>
                <a:spcPts val="0"/>
              </a:spcAft>
              <a:buClr>
                <a:srgbClr val="82B6A0"/>
              </a:buClr>
              <a:buSzPts val="1500"/>
              <a:buFont typeface="Raleway Thin"/>
              <a:buNone/>
              <a:defRPr sz="2000">
                <a:solidFill>
                  <a:srgbClr val="82B6A0"/>
                </a:solidFill>
                <a:latin typeface="Raleway Thin"/>
                <a:ea typeface="Raleway Thin"/>
                <a:cs typeface="Raleway Thin"/>
                <a:sym typeface="Raleway Thin"/>
              </a:defRPr>
            </a:lvl6pPr>
            <a:lvl7pPr lvl="6" algn="ctr" rtl="0">
              <a:spcBef>
                <a:spcPts val="0"/>
              </a:spcBef>
              <a:spcAft>
                <a:spcPts val="0"/>
              </a:spcAft>
              <a:buClr>
                <a:srgbClr val="82B6A0"/>
              </a:buClr>
              <a:buSzPts val="1500"/>
              <a:buFont typeface="Raleway Thin"/>
              <a:buNone/>
              <a:defRPr sz="2000">
                <a:solidFill>
                  <a:srgbClr val="82B6A0"/>
                </a:solidFill>
                <a:latin typeface="Raleway Thin"/>
                <a:ea typeface="Raleway Thin"/>
                <a:cs typeface="Raleway Thin"/>
                <a:sym typeface="Raleway Thin"/>
              </a:defRPr>
            </a:lvl7pPr>
            <a:lvl8pPr lvl="7" algn="ctr" rtl="0">
              <a:spcBef>
                <a:spcPts val="0"/>
              </a:spcBef>
              <a:spcAft>
                <a:spcPts val="0"/>
              </a:spcAft>
              <a:buClr>
                <a:srgbClr val="82B6A0"/>
              </a:buClr>
              <a:buSzPts val="1500"/>
              <a:buFont typeface="Raleway Thin"/>
              <a:buNone/>
              <a:defRPr sz="2000">
                <a:solidFill>
                  <a:srgbClr val="82B6A0"/>
                </a:solidFill>
                <a:latin typeface="Raleway Thin"/>
                <a:ea typeface="Raleway Thin"/>
                <a:cs typeface="Raleway Thin"/>
                <a:sym typeface="Raleway Thin"/>
              </a:defRPr>
            </a:lvl8pPr>
            <a:lvl9pPr lvl="8" algn="ctr" rtl="0">
              <a:spcBef>
                <a:spcPts val="0"/>
              </a:spcBef>
              <a:spcAft>
                <a:spcPts val="0"/>
              </a:spcAft>
              <a:buClr>
                <a:srgbClr val="82B6A0"/>
              </a:buClr>
              <a:buSzPts val="1500"/>
              <a:buFont typeface="Raleway Thin"/>
              <a:buNone/>
              <a:defRPr sz="2000">
                <a:solidFill>
                  <a:srgbClr val="82B6A0"/>
                </a:solidFill>
                <a:latin typeface="Raleway Thin"/>
                <a:ea typeface="Raleway Thin"/>
                <a:cs typeface="Raleway Thin"/>
                <a:sym typeface="Raleway Thin"/>
              </a:defRPr>
            </a:lvl9pPr>
          </a:lstStyle>
          <a:p>
            <a:endParaRPr/>
          </a:p>
        </p:txBody>
      </p:sp>
      <p:sp>
        <p:nvSpPr>
          <p:cNvPr id="95" name="Google Shape;95;p19"/>
          <p:cNvSpPr txBox="1">
            <a:spLocks noGrp="1"/>
          </p:cNvSpPr>
          <p:nvPr>
            <p:ph type="subTitle" idx="7"/>
          </p:nvPr>
        </p:nvSpPr>
        <p:spPr>
          <a:xfrm>
            <a:off x="1833383" y="3555009"/>
            <a:ext cx="2739200" cy="1056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rgbClr val="82B6A0"/>
              </a:buClr>
              <a:buSzPts val="1200"/>
              <a:buNone/>
              <a:defRPr sz="1600">
                <a:solidFill>
                  <a:srgbClr val="82B6A0"/>
                </a:solidFill>
              </a:defRPr>
            </a:lvl1pPr>
            <a:lvl2pPr lvl="1" algn="ctr" rtl="0">
              <a:lnSpc>
                <a:spcPct val="100000"/>
              </a:lnSpc>
              <a:spcBef>
                <a:spcPts val="0"/>
              </a:spcBef>
              <a:spcAft>
                <a:spcPts val="0"/>
              </a:spcAft>
              <a:buClr>
                <a:srgbClr val="82B6A0"/>
              </a:buClr>
              <a:buSzPts val="1200"/>
              <a:buNone/>
              <a:defRPr sz="1600">
                <a:solidFill>
                  <a:srgbClr val="82B6A0"/>
                </a:solidFill>
              </a:defRPr>
            </a:lvl2pPr>
            <a:lvl3pPr lvl="2" algn="ctr" rtl="0">
              <a:lnSpc>
                <a:spcPct val="100000"/>
              </a:lnSpc>
              <a:spcBef>
                <a:spcPts val="0"/>
              </a:spcBef>
              <a:spcAft>
                <a:spcPts val="0"/>
              </a:spcAft>
              <a:buClr>
                <a:srgbClr val="82B6A0"/>
              </a:buClr>
              <a:buSzPts val="1200"/>
              <a:buNone/>
              <a:defRPr sz="1600">
                <a:solidFill>
                  <a:srgbClr val="82B6A0"/>
                </a:solidFill>
              </a:defRPr>
            </a:lvl3pPr>
            <a:lvl4pPr lvl="3" algn="ctr" rtl="0">
              <a:lnSpc>
                <a:spcPct val="100000"/>
              </a:lnSpc>
              <a:spcBef>
                <a:spcPts val="0"/>
              </a:spcBef>
              <a:spcAft>
                <a:spcPts val="0"/>
              </a:spcAft>
              <a:buClr>
                <a:srgbClr val="82B6A0"/>
              </a:buClr>
              <a:buSzPts val="1200"/>
              <a:buNone/>
              <a:defRPr sz="1600">
                <a:solidFill>
                  <a:srgbClr val="82B6A0"/>
                </a:solidFill>
              </a:defRPr>
            </a:lvl4pPr>
            <a:lvl5pPr lvl="4" algn="ctr" rtl="0">
              <a:lnSpc>
                <a:spcPct val="100000"/>
              </a:lnSpc>
              <a:spcBef>
                <a:spcPts val="0"/>
              </a:spcBef>
              <a:spcAft>
                <a:spcPts val="0"/>
              </a:spcAft>
              <a:buClr>
                <a:srgbClr val="82B6A0"/>
              </a:buClr>
              <a:buSzPts val="1200"/>
              <a:buNone/>
              <a:defRPr sz="1600">
                <a:solidFill>
                  <a:srgbClr val="82B6A0"/>
                </a:solidFill>
              </a:defRPr>
            </a:lvl5pPr>
            <a:lvl6pPr lvl="5" algn="ctr" rtl="0">
              <a:lnSpc>
                <a:spcPct val="100000"/>
              </a:lnSpc>
              <a:spcBef>
                <a:spcPts val="0"/>
              </a:spcBef>
              <a:spcAft>
                <a:spcPts val="0"/>
              </a:spcAft>
              <a:buClr>
                <a:srgbClr val="82B6A0"/>
              </a:buClr>
              <a:buSzPts val="1200"/>
              <a:buNone/>
              <a:defRPr sz="1600">
                <a:solidFill>
                  <a:srgbClr val="82B6A0"/>
                </a:solidFill>
              </a:defRPr>
            </a:lvl6pPr>
            <a:lvl7pPr lvl="6" algn="ctr" rtl="0">
              <a:lnSpc>
                <a:spcPct val="100000"/>
              </a:lnSpc>
              <a:spcBef>
                <a:spcPts val="0"/>
              </a:spcBef>
              <a:spcAft>
                <a:spcPts val="0"/>
              </a:spcAft>
              <a:buClr>
                <a:srgbClr val="82B6A0"/>
              </a:buClr>
              <a:buSzPts val="1200"/>
              <a:buNone/>
              <a:defRPr sz="1600">
                <a:solidFill>
                  <a:srgbClr val="82B6A0"/>
                </a:solidFill>
              </a:defRPr>
            </a:lvl7pPr>
            <a:lvl8pPr lvl="7" algn="ctr" rtl="0">
              <a:lnSpc>
                <a:spcPct val="100000"/>
              </a:lnSpc>
              <a:spcBef>
                <a:spcPts val="0"/>
              </a:spcBef>
              <a:spcAft>
                <a:spcPts val="0"/>
              </a:spcAft>
              <a:buClr>
                <a:srgbClr val="82B6A0"/>
              </a:buClr>
              <a:buSzPts val="1200"/>
              <a:buNone/>
              <a:defRPr sz="1600">
                <a:solidFill>
                  <a:srgbClr val="82B6A0"/>
                </a:solidFill>
              </a:defRPr>
            </a:lvl8pPr>
            <a:lvl9pPr lvl="8" algn="ctr" rtl="0">
              <a:lnSpc>
                <a:spcPct val="100000"/>
              </a:lnSpc>
              <a:spcBef>
                <a:spcPts val="0"/>
              </a:spcBef>
              <a:spcAft>
                <a:spcPts val="0"/>
              </a:spcAft>
              <a:buClr>
                <a:srgbClr val="82B6A0"/>
              </a:buClr>
              <a:buSzPts val="1200"/>
              <a:buNone/>
              <a:defRPr sz="1600">
                <a:solidFill>
                  <a:srgbClr val="82B6A0"/>
                </a:solidFill>
              </a:defRPr>
            </a:lvl9pPr>
          </a:lstStyle>
          <a:p>
            <a:endParaRPr/>
          </a:p>
        </p:txBody>
      </p:sp>
      <p:sp>
        <p:nvSpPr>
          <p:cNvPr id="96" name="Google Shape;96;p19"/>
          <p:cNvSpPr txBox="1">
            <a:spLocks noGrp="1"/>
          </p:cNvSpPr>
          <p:nvPr>
            <p:ph type="title" idx="8"/>
          </p:nvPr>
        </p:nvSpPr>
        <p:spPr>
          <a:xfrm>
            <a:off x="2114032" y="3028167"/>
            <a:ext cx="2178400" cy="763600"/>
          </a:xfrm>
          <a:prstGeom prst="rect">
            <a:avLst/>
          </a:prstGeom>
        </p:spPr>
        <p:txBody>
          <a:bodyPr spcFirstLastPara="1" wrap="square" lIns="91425" tIns="91425" rIns="91425" bIns="91425" anchor="t" anchorCtr="0">
            <a:noAutofit/>
          </a:bodyPr>
          <a:lstStyle>
            <a:lvl1pPr lvl="0" algn="ctr" rtl="0">
              <a:spcBef>
                <a:spcPts val="0"/>
              </a:spcBef>
              <a:spcAft>
                <a:spcPts val="0"/>
              </a:spcAft>
              <a:buClr>
                <a:srgbClr val="82B6A0"/>
              </a:buClr>
              <a:buSzPts val="1500"/>
              <a:buFont typeface="Raleway Thin"/>
              <a:buNone/>
              <a:defRPr sz="2000">
                <a:solidFill>
                  <a:srgbClr val="82B6A0"/>
                </a:solidFill>
                <a:latin typeface="Raleway Thin"/>
                <a:ea typeface="Raleway Thin"/>
                <a:cs typeface="Raleway Thin"/>
                <a:sym typeface="Raleway Thin"/>
              </a:defRPr>
            </a:lvl1pPr>
            <a:lvl2pPr lvl="1" algn="ctr" rtl="0">
              <a:spcBef>
                <a:spcPts val="0"/>
              </a:spcBef>
              <a:spcAft>
                <a:spcPts val="0"/>
              </a:spcAft>
              <a:buClr>
                <a:srgbClr val="82B6A0"/>
              </a:buClr>
              <a:buSzPts val="1500"/>
              <a:buFont typeface="Raleway Thin"/>
              <a:buNone/>
              <a:defRPr sz="2000">
                <a:solidFill>
                  <a:srgbClr val="82B6A0"/>
                </a:solidFill>
                <a:latin typeface="Raleway Thin"/>
                <a:ea typeface="Raleway Thin"/>
                <a:cs typeface="Raleway Thin"/>
                <a:sym typeface="Raleway Thin"/>
              </a:defRPr>
            </a:lvl2pPr>
            <a:lvl3pPr lvl="2" algn="ctr" rtl="0">
              <a:spcBef>
                <a:spcPts val="0"/>
              </a:spcBef>
              <a:spcAft>
                <a:spcPts val="0"/>
              </a:spcAft>
              <a:buClr>
                <a:srgbClr val="82B6A0"/>
              </a:buClr>
              <a:buSzPts val="1500"/>
              <a:buFont typeface="Raleway Thin"/>
              <a:buNone/>
              <a:defRPr sz="2000">
                <a:solidFill>
                  <a:srgbClr val="82B6A0"/>
                </a:solidFill>
                <a:latin typeface="Raleway Thin"/>
                <a:ea typeface="Raleway Thin"/>
                <a:cs typeface="Raleway Thin"/>
                <a:sym typeface="Raleway Thin"/>
              </a:defRPr>
            </a:lvl3pPr>
            <a:lvl4pPr lvl="3" algn="ctr" rtl="0">
              <a:spcBef>
                <a:spcPts val="0"/>
              </a:spcBef>
              <a:spcAft>
                <a:spcPts val="0"/>
              </a:spcAft>
              <a:buClr>
                <a:srgbClr val="82B6A0"/>
              </a:buClr>
              <a:buSzPts val="1500"/>
              <a:buFont typeface="Raleway Thin"/>
              <a:buNone/>
              <a:defRPr sz="2000">
                <a:solidFill>
                  <a:srgbClr val="82B6A0"/>
                </a:solidFill>
                <a:latin typeface="Raleway Thin"/>
                <a:ea typeface="Raleway Thin"/>
                <a:cs typeface="Raleway Thin"/>
                <a:sym typeface="Raleway Thin"/>
              </a:defRPr>
            </a:lvl4pPr>
            <a:lvl5pPr lvl="4" algn="ctr" rtl="0">
              <a:spcBef>
                <a:spcPts val="0"/>
              </a:spcBef>
              <a:spcAft>
                <a:spcPts val="0"/>
              </a:spcAft>
              <a:buClr>
                <a:srgbClr val="82B6A0"/>
              </a:buClr>
              <a:buSzPts val="1500"/>
              <a:buFont typeface="Raleway Thin"/>
              <a:buNone/>
              <a:defRPr sz="2000">
                <a:solidFill>
                  <a:srgbClr val="82B6A0"/>
                </a:solidFill>
                <a:latin typeface="Raleway Thin"/>
                <a:ea typeface="Raleway Thin"/>
                <a:cs typeface="Raleway Thin"/>
                <a:sym typeface="Raleway Thin"/>
              </a:defRPr>
            </a:lvl5pPr>
            <a:lvl6pPr lvl="5" algn="ctr" rtl="0">
              <a:spcBef>
                <a:spcPts val="0"/>
              </a:spcBef>
              <a:spcAft>
                <a:spcPts val="0"/>
              </a:spcAft>
              <a:buClr>
                <a:srgbClr val="82B6A0"/>
              </a:buClr>
              <a:buSzPts val="1500"/>
              <a:buFont typeface="Raleway Thin"/>
              <a:buNone/>
              <a:defRPr sz="2000">
                <a:solidFill>
                  <a:srgbClr val="82B6A0"/>
                </a:solidFill>
                <a:latin typeface="Raleway Thin"/>
                <a:ea typeface="Raleway Thin"/>
                <a:cs typeface="Raleway Thin"/>
                <a:sym typeface="Raleway Thin"/>
              </a:defRPr>
            </a:lvl6pPr>
            <a:lvl7pPr lvl="6" algn="ctr" rtl="0">
              <a:spcBef>
                <a:spcPts val="0"/>
              </a:spcBef>
              <a:spcAft>
                <a:spcPts val="0"/>
              </a:spcAft>
              <a:buClr>
                <a:srgbClr val="82B6A0"/>
              </a:buClr>
              <a:buSzPts val="1500"/>
              <a:buFont typeface="Raleway Thin"/>
              <a:buNone/>
              <a:defRPr sz="2000">
                <a:solidFill>
                  <a:srgbClr val="82B6A0"/>
                </a:solidFill>
                <a:latin typeface="Raleway Thin"/>
                <a:ea typeface="Raleway Thin"/>
                <a:cs typeface="Raleway Thin"/>
                <a:sym typeface="Raleway Thin"/>
              </a:defRPr>
            </a:lvl7pPr>
            <a:lvl8pPr lvl="7" algn="ctr" rtl="0">
              <a:spcBef>
                <a:spcPts val="0"/>
              </a:spcBef>
              <a:spcAft>
                <a:spcPts val="0"/>
              </a:spcAft>
              <a:buClr>
                <a:srgbClr val="82B6A0"/>
              </a:buClr>
              <a:buSzPts val="1500"/>
              <a:buFont typeface="Raleway Thin"/>
              <a:buNone/>
              <a:defRPr sz="2000">
                <a:solidFill>
                  <a:srgbClr val="82B6A0"/>
                </a:solidFill>
                <a:latin typeface="Raleway Thin"/>
                <a:ea typeface="Raleway Thin"/>
                <a:cs typeface="Raleway Thin"/>
                <a:sym typeface="Raleway Thin"/>
              </a:defRPr>
            </a:lvl8pPr>
            <a:lvl9pPr lvl="8" algn="ctr" rtl="0">
              <a:spcBef>
                <a:spcPts val="0"/>
              </a:spcBef>
              <a:spcAft>
                <a:spcPts val="0"/>
              </a:spcAft>
              <a:buClr>
                <a:srgbClr val="82B6A0"/>
              </a:buClr>
              <a:buSzPts val="1500"/>
              <a:buFont typeface="Raleway Thin"/>
              <a:buNone/>
              <a:defRPr sz="2000">
                <a:solidFill>
                  <a:srgbClr val="82B6A0"/>
                </a:solidFill>
                <a:latin typeface="Raleway Thin"/>
                <a:ea typeface="Raleway Thin"/>
                <a:cs typeface="Raleway Thin"/>
                <a:sym typeface="Raleway Thin"/>
              </a:defRPr>
            </a:lvl9pPr>
          </a:lstStyle>
          <a:p>
            <a:endParaRPr/>
          </a:p>
        </p:txBody>
      </p:sp>
      <p:sp>
        <p:nvSpPr>
          <p:cNvPr id="97" name="Google Shape;97;p19"/>
          <p:cNvSpPr txBox="1">
            <a:spLocks noGrp="1"/>
          </p:cNvSpPr>
          <p:nvPr>
            <p:ph type="subTitle" idx="9"/>
          </p:nvPr>
        </p:nvSpPr>
        <p:spPr>
          <a:xfrm>
            <a:off x="4726403" y="3555009"/>
            <a:ext cx="2739200" cy="1056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rgbClr val="82B6A0"/>
              </a:buClr>
              <a:buSzPts val="1200"/>
              <a:buNone/>
              <a:defRPr sz="1600">
                <a:solidFill>
                  <a:srgbClr val="82B6A0"/>
                </a:solidFill>
              </a:defRPr>
            </a:lvl1pPr>
            <a:lvl2pPr lvl="1" algn="ctr" rtl="0">
              <a:lnSpc>
                <a:spcPct val="100000"/>
              </a:lnSpc>
              <a:spcBef>
                <a:spcPts val="0"/>
              </a:spcBef>
              <a:spcAft>
                <a:spcPts val="0"/>
              </a:spcAft>
              <a:buClr>
                <a:srgbClr val="82B6A0"/>
              </a:buClr>
              <a:buSzPts val="1200"/>
              <a:buNone/>
              <a:defRPr sz="1600">
                <a:solidFill>
                  <a:srgbClr val="82B6A0"/>
                </a:solidFill>
              </a:defRPr>
            </a:lvl2pPr>
            <a:lvl3pPr lvl="2" algn="ctr" rtl="0">
              <a:lnSpc>
                <a:spcPct val="100000"/>
              </a:lnSpc>
              <a:spcBef>
                <a:spcPts val="0"/>
              </a:spcBef>
              <a:spcAft>
                <a:spcPts val="0"/>
              </a:spcAft>
              <a:buClr>
                <a:srgbClr val="82B6A0"/>
              </a:buClr>
              <a:buSzPts val="1200"/>
              <a:buNone/>
              <a:defRPr sz="1600">
                <a:solidFill>
                  <a:srgbClr val="82B6A0"/>
                </a:solidFill>
              </a:defRPr>
            </a:lvl3pPr>
            <a:lvl4pPr lvl="3" algn="ctr" rtl="0">
              <a:lnSpc>
                <a:spcPct val="100000"/>
              </a:lnSpc>
              <a:spcBef>
                <a:spcPts val="0"/>
              </a:spcBef>
              <a:spcAft>
                <a:spcPts val="0"/>
              </a:spcAft>
              <a:buClr>
                <a:srgbClr val="82B6A0"/>
              </a:buClr>
              <a:buSzPts val="1200"/>
              <a:buNone/>
              <a:defRPr sz="1600">
                <a:solidFill>
                  <a:srgbClr val="82B6A0"/>
                </a:solidFill>
              </a:defRPr>
            </a:lvl4pPr>
            <a:lvl5pPr lvl="4" algn="ctr" rtl="0">
              <a:lnSpc>
                <a:spcPct val="100000"/>
              </a:lnSpc>
              <a:spcBef>
                <a:spcPts val="0"/>
              </a:spcBef>
              <a:spcAft>
                <a:spcPts val="0"/>
              </a:spcAft>
              <a:buClr>
                <a:srgbClr val="82B6A0"/>
              </a:buClr>
              <a:buSzPts val="1200"/>
              <a:buNone/>
              <a:defRPr sz="1600">
                <a:solidFill>
                  <a:srgbClr val="82B6A0"/>
                </a:solidFill>
              </a:defRPr>
            </a:lvl5pPr>
            <a:lvl6pPr lvl="5" algn="ctr" rtl="0">
              <a:lnSpc>
                <a:spcPct val="100000"/>
              </a:lnSpc>
              <a:spcBef>
                <a:spcPts val="0"/>
              </a:spcBef>
              <a:spcAft>
                <a:spcPts val="0"/>
              </a:spcAft>
              <a:buClr>
                <a:srgbClr val="82B6A0"/>
              </a:buClr>
              <a:buSzPts val="1200"/>
              <a:buNone/>
              <a:defRPr sz="1600">
                <a:solidFill>
                  <a:srgbClr val="82B6A0"/>
                </a:solidFill>
              </a:defRPr>
            </a:lvl6pPr>
            <a:lvl7pPr lvl="6" algn="ctr" rtl="0">
              <a:lnSpc>
                <a:spcPct val="100000"/>
              </a:lnSpc>
              <a:spcBef>
                <a:spcPts val="0"/>
              </a:spcBef>
              <a:spcAft>
                <a:spcPts val="0"/>
              </a:spcAft>
              <a:buClr>
                <a:srgbClr val="82B6A0"/>
              </a:buClr>
              <a:buSzPts val="1200"/>
              <a:buNone/>
              <a:defRPr sz="1600">
                <a:solidFill>
                  <a:srgbClr val="82B6A0"/>
                </a:solidFill>
              </a:defRPr>
            </a:lvl7pPr>
            <a:lvl8pPr lvl="7" algn="ctr" rtl="0">
              <a:lnSpc>
                <a:spcPct val="100000"/>
              </a:lnSpc>
              <a:spcBef>
                <a:spcPts val="0"/>
              </a:spcBef>
              <a:spcAft>
                <a:spcPts val="0"/>
              </a:spcAft>
              <a:buClr>
                <a:srgbClr val="82B6A0"/>
              </a:buClr>
              <a:buSzPts val="1200"/>
              <a:buNone/>
              <a:defRPr sz="1600">
                <a:solidFill>
                  <a:srgbClr val="82B6A0"/>
                </a:solidFill>
              </a:defRPr>
            </a:lvl8pPr>
            <a:lvl9pPr lvl="8" algn="ctr" rtl="0">
              <a:lnSpc>
                <a:spcPct val="100000"/>
              </a:lnSpc>
              <a:spcBef>
                <a:spcPts val="0"/>
              </a:spcBef>
              <a:spcAft>
                <a:spcPts val="0"/>
              </a:spcAft>
              <a:buClr>
                <a:srgbClr val="82B6A0"/>
              </a:buClr>
              <a:buSzPts val="1200"/>
              <a:buNone/>
              <a:defRPr sz="1600">
                <a:solidFill>
                  <a:srgbClr val="82B6A0"/>
                </a:solidFill>
              </a:defRPr>
            </a:lvl9pPr>
          </a:lstStyle>
          <a:p>
            <a:endParaRPr/>
          </a:p>
        </p:txBody>
      </p:sp>
      <p:sp>
        <p:nvSpPr>
          <p:cNvPr id="98" name="Google Shape;98;p19"/>
          <p:cNvSpPr txBox="1">
            <a:spLocks noGrp="1"/>
          </p:cNvSpPr>
          <p:nvPr>
            <p:ph type="title" idx="13"/>
          </p:nvPr>
        </p:nvSpPr>
        <p:spPr>
          <a:xfrm>
            <a:off x="5007051" y="3028167"/>
            <a:ext cx="2178400" cy="763600"/>
          </a:xfrm>
          <a:prstGeom prst="rect">
            <a:avLst/>
          </a:prstGeom>
        </p:spPr>
        <p:txBody>
          <a:bodyPr spcFirstLastPara="1" wrap="square" lIns="91425" tIns="91425" rIns="91425" bIns="91425" anchor="t" anchorCtr="0">
            <a:noAutofit/>
          </a:bodyPr>
          <a:lstStyle>
            <a:lvl1pPr lvl="0" algn="ctr" rtl="0">
              <a:spcBef>
                <a:spcPts val="0"/>
              </a:spcBef>
              <a:spcAft>
                <a:spcPts val="0"/>
              </a:spcAft>
              <a:buClr>
                <a:srgbClr val="82B6A0"/>
              </a:buClr>
              <a:buSzPts val="1500"/>
              <a:buFont typeface="Raleway Thin"/>
              <a:buNone/>
              <a:defRPr sz="2000">
                <a:solidFill>
                  <a:srgbClr val="82B6A0"/>
                </a:solidFill>
                <a:latin typeface="Raleway Thin"/>
                <a:ea typeface="Raleway Thin"/>
                <a:cs typeface="Raleway Thin"/>
                <a:sym typeface="Raleway Thin"/>
              </a:defRPr>
            </a:lvl1pPr>
            <a:lvl2pPr lvl="1" algn="ctr" rtl="0">
              <a:spcBef>
                <a:spcPts val="0"/>
              </a:spcBef>
              <a:spcAft>
                <a:spcPts val="0"/>
              </a:spcAft>
              <a:buClr>
                <a:srgbClr val="82B6A0"/>
              </a:buClr>
              <a:buSzPts val="1500"/>
              <a:buFont typeface="Raleway Thin"/>
              <a:buNone/>
              <a:defRPr sz="2000">
                <a:solidFill>
                  <a:srgbClr val="82B6A0"/>
                </a:solidFill>
                <a:latin typeface="Raleway Thin"/>
                <a:ea typeface="Raleway Thin"/>
                <a:cs typeface="Raleway Thin"/>
                <a:sym typeface="Raleway Thin"/>
              </a:defRPr>
            </a:lvl2pPr>
            <a:lvl3pPr lvl="2" algn="ctr" rtl="0">
              <a:spcBef>
                <a:spcPts val="0"/>
              </a:spcBef>
              <a:spcAft>
                <a:spcPts val="0"/>
              </a:spcAft>
              <a:buClr>
                <a:srgbClr val="82B6A0"/>
              </a:buClr>
              <a:buSzPts val="1500"/>
              <a:buFont typeface="Raleway Thin"/>
              <a:buNone/>
              <a:defRPr sz="2000">
                <a:solidFill>
                  <a:srgbClr val="82B6A0"/>
                </a:solidFill>
                <a:latin typeface="Raleway Thin"/>
                <a:ea typeface="Raleway Thin"/>
                <a:cs typeface="Raleway Thin"/>
                <a:sym typeface="Raleway Thin"/>
              </a:defRPr>
            </a:lvl3pPr>
            <a:lvl4pPr lvl="3" algn="ctr" rtl="0">
              <a:spcBef>
                <a:spcPts val="0"/>
              </a:spcBef>
              <a:spcAft>
                <a:spcPts val="0"/>
              </a:spcAft>
              <a:buClr>
                <a:srgbClr val="82B6A0"/>
              </a:buClr>
              <a:buSzPts val="1500"/>
              <a:buFont typeface="Raleway Thin"/>
              <a:buNone/>
              <a:defRPr sz="2000">
                <a:solidFill>
                  <a:srgbClr val="82B6A0"/>
                </a:solidFill>
                <a:latin typeface="Raleway Thin"/>
                <a:ea typeface="Raleway Thin"/>
                <a:cs typeface="Raleway Thin"/>
                <a:sym typeface="Raleway Thin"/>
              </a:defRPr>
            </a:lvl4pPr>
            <a:lvl5pPr lvl="4" algn="ctr" rtl="0">
              <a:spcBef>
                <a:spcPts val="0"/>
              </a:spcBef>
              <a:spcAft>
                <a:spcPts val="0"/>
              </a:spcAft>
              <a:buClr>
                <a:srgbClr val="82B6A0"/>
              </a:buClr>
              <a:buSzPts val="1500"/>
              <a:buFont typeface="Raleway Thin"/>
              <a:buNone/>
              <a:defRPr sz="2000">
                <a:solidFill>
                  <a:srgbClr val="82B6A0"/>
                </a:solidFill>
                <a:latin typeface="Raleway Thin"/>
                <a:ea typeface="Raleway Thin"/>
                <a:cs typeface="Raleway Thin"/>
                <a:sym typeface="Raleway Thin"/>
              </a:defRPr>
            </a:lvl5pPr>
            <a:lvl6pPr lvl="5" algn="ctr" rtl="0">
              <a:spcBef>
                <a:spcPts val="0"/>
              </a:spcBef>
              <a:spcAft>
                <a:spcPts val="0"/>
              </a:spcAft>
              <a:buClr>
                <a:srgbClr val="82B6A0"/>
              </a:buClr>
              <a:buSzPts val="1500"/>
              <a:buFont typeface="Raleway Thin"/>
              <a:buNone/>
              <a:defRPr sz="2000">
                <a:solidFill>
                  <a:srgbClr val="82B6A0"/>
                </a:solidFill>
                <a:latin typeface="Raleway Thin"/>
                <a:ea typeface="Raleway Thin"/>
                <a:cs typeface="Raleway Thin"/>
                <a:sym typeface="Raleway Thin"/>
              </a:defRPr>
            </a:lvl6pPr>
            <a:lvl7pPr lvl="6" algn="ctr" rtl="0">
              <a:spcBef>
                <a:spcPts val="0"/>
              </a:spcBef>
              <a:spcAft>
                <a:spcPts val="0"/>
              </a:spcAft>
              <a:buClr>
                <a:srgbClr val="82B6A0"/>
              </a:buClr>
              <a:buSzPts val="1500"/>
              <a:buFont typeface="Raleway Thin"/>
              <a:buNone/>
              <a:defRPr sz="2000">
                <a:solidFill>
                  <a:srgbClr val="82B6A0"/>
                </a:solidFill>
                <a:latin typeface="Raleway Thin"/>
                <a:ea typeface="Raleway Thin"/>
                <a:cs typeface="Raleway Thin"/>
                <a:sym typeface="Raleway Thin"/>
              </a:defRPr>
            </a:lvl7pPr>
            <a:lvl8pPr lvl="7" algn="ctr" rtl="0">
              <a:spcBef>
                <a:spcPts val="0"/>
              </a:spcBef>
              <a:spcAft>
                <a:spcPts val="0"/>
              </a:spcAft>
              <a:buClr>
                <a:srgbClr val="82B6A0"/>
              </a:buClr>
              <a:buSzPts val="1500"/>
              <a:buFont typeface="Raleway Thin"/>
              <a:buNone/>
              <a:defRPr sz="2000">
                <a:solidFill>
                  <a:srgbClr val="82B6A0"/>
                </a:solidFill>
                <a:latin typeface="Raleway Thin"/>
                <a:ea typeface="Raleway Thin"/>
                <a:cs typeface="Raleway Thin"/>
                <a:sym typeface="Raleway Thin"/>
              </a:defRPr>
            </a:lvl8pPr>
            <a:lvl9pPr lvl="8" algn="ctr" rtl="0">
              <a:spcBef>
                <a:spcPts val="0"/>
              </a:spcBef>
              <a:spcAft>
                <a:spcPts val="0"/>
              </a:spcAft>
              <a:buClr>
                <a:srgbClr val="82B6A0"/>
              </a:buClr>
              <a:buSzPts val="1500"/>
              <a:buFont typeface="Raleway Thin"/>
              <a:buNone/>
              <a:defRPr sz="2000">
                <a:solidFill>
                  <a:srgbClr val="82B6A0"/>
                </a:solidFill>
                <a:latin typeface="Raleway Thin"/>
                <a:ea typeface="Raleway Thin"/>
                <a:cs typeface="Raleway Thin"/>
                <a:sym typeface="Raleway Thin"/>
              </a:defRPr>
            </a:lvl9pPr>
          </a:lstStyle>
          <a:p>
            <a:endParaRPr/>
          </a:p>
        </p:txBody>
      </p:sp>
      <p:sp>
        <p:nvSpPr>
          <p:cNvPr id="99" name="Google Shape;99;p19"/>
          <p:cNvSpPr txBox="1">
            <a:spLocks noGrp="1"/>
          </p:cNvSpPr>
          <p:nvPr>
            <p:ph type="subTitle" idx="14"/>
          </p:nvPr>
        </p:nvSpPr>
        <p:spPr>
          <a:xfrm>
            <a:off x="7619421" y="3555009"/>
            <a:ext cx="2739200" cy="1056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rgbClr val="82B6A0"/>
              </a:buClr>
              <a:buSzPts val="1200"/>
              <a:buNone/>
              <a:defRPr sz="1600">
                <a:solidFill>
                  <a:srgbClr val="82B6A0"/>
                </a:solidFill>
              </a:defRPr>
            </a:lvl1pPr>
            <a:lvl2pPr lvl="1" algn="ctr" rtl="0">
              <a:lnSpc>
                <a:spcPct val="100000"/>
              </a:lnSpc>
              <a:spcBef>
                <a:spcPts val="0"/>
              </a:spcBef>
              <a:spcAft>
                <a:spcPts val="0"/>
              </a:spcAft>
              <a:buClr>
                <a:srgbClr val="82B6A0"/>
              </a:buClr>
              <a:buSzPts val="1200"/>
              <a:buNone/>
              <a:defRPr sz="1600">
                <a:solidFill>
                  <a:srgbClr val="82B6A0"/>
                </a:solidFill>
              </a:defRPr>
            </a:lvl2pPr>
            <a:lvl3pPr lvl="2" algn="ctr" rtl="0">
              <a:lnSpc>
                <a:spcPct val="100000"/>
              </a:lnSpc>
              <a:spcBef>
                <a:spcPts val="0"/>
              </a:spcBef>
              <a:spcAft>
                <a:spcPts val="0"/>
              </a:spcAft>
              <a:buClr>
                <a:srgbClr val="82B6A0"/>
              </a:buClr>
              <a:buSzPts val="1200"/>
              <a:buNone/>
              <a:defRPr sz="1600">
                <a:solidFill>
                  <a:srgbClr val="82B6A0"/>
                </a:solidFill>
              </a:defRPr>
            </a:lvl3pPr>
            <a:lvl4pPr lvl="3" algn="ctr" rtl="0">
              <a:lnSpc>
                <a:spcPct val="100000"/>
              </a:lnSpc>
              <a:spcBef>
                <a:spcPts val="0"/>
              </a:spcBef>
              <a:spcAft>
                <a:spcPts val="0"/>
              </a:spcAft>
              <a:buClr>
                <a:srgbClr val="82B6A0"/>
              </a:buClr>
              <a:buSzPts val="1200"/>
              <a:buNone/>
              <a:defRPr sz="1600">
                <a:solidFill>
                  <a:srgbClr val="82B6A0"/>
                </a:solidFill>
              </a:defRPr>
            </a:lvl4pPr>
            <a:lvl5pPr lvl="4" algn="ctr" rtl="0">
              <a:lnSpc>
                <a:spcPct val="100000"/>
              </a:lnSpc>
              <a:spcBef>
                <a:spcPts val="0"/>
              </a:spcBef>
              <a:spcAft>
                <a:spcPts val="0"/>
              </a:spcAft>
              <a:buClr>
                <a:srgbClr val="82B6A0"/>
              </a:buClr>
              <a:buSzPts val="1200"/>
              <a:buNone/>
              <a:defRPr sz="1600">
                <a:solidFill>
                  <a:srgbClr val="82B6A0"/>
                </a:solidFill>
              </a:defRPr>
            </a:lvl5pPr>
            <a:lvl6pPr lvl="5" algn="ctr" rtl="0">
              <a:lnSpc>
                <a:spcPct val="100000"/>
              </a:lnSpc>
              <a:spcBef>
                <a:spcPts val="0"/>
              </a:spcBef>
              <a:spcAft>
                <a:spcPts val="0"/>
              </a:spcAft>
              <a:buClr>
                <a:srgbClr val="82B6A0"/>
              </a:buClr>
              <a:buSzPts val="1200"/>
              <a:buNone/>
              <a:defRPr sz="1600">
                <a:solidFill>
                  <a:srgbClr val="82B6A0"/>
                </a:solidFill>
              </a:defRPr>
            </a:lvl6pPr>
            <a:lvl7pPr lvl="6" algn="ctr" rtl="0">
              <a:lnSpc>
                <a:spcPct val="100000"/>
              </a:lnSpc>
              <a:spcBef>
                <a:spcPts val="0"/>
              </a:spcBef>
              <a:spcAft>
                <a:spcPts val="0"/>
              </a:spcAft>
              <a:buClr>
                <a:srgbClr val="82B6A0"/>
              </a:buClr>
              <a:buSzPts val="1200"/>
              <a:buNone/>
              <a:defRPr sz="1600">
                <a:solidFill>
                  <a:srgbClr val="82B6A0"/>
                </a:solidFill>
              </a:defRPr>
            </a:lvl7pPr>
            <a:lvl8pPr lvl="7" algn="ctr" rtl="0">
              <a:lnSpc>
                <a:spcPct val="100000"/>
              </a:lnSpc>
              <a:spcBef>
                <a:spcPts val="0"/>
              </a:spcBef>
              <a:spcAft>
                <a:spcPts val="0"/>
              </a:spcAft>
              <a:buClr>
                <a:srgbClr val="82B6A0"/>
              </a:buClr>
              <a:buSzPts val="1200"/>
              <a:buNone/>
              <a:defRPr sz="1600">
                <a:solidFill>
                  <a:srgbClr val="82B6A0"/>
                </a:solidFill>
              </a:defRPr>
            </a:lvl8pPr>
            <a:lvl9pPr lvl="8" algn="ctr" rtl="0">
              <a:lnSpc>
                <a:spcPct val="100000"/>
              </a:lnSpc>
              <a:spcBef>
                <a:spcPts val="0"/>
              </a:spcBef>
              <a:spcAft>
                <a:spcPts val="0"/>
              </a:spcAft>
              <a:buClr>
                <a:srgbClr val="82B6A0"/>
              </a:buClr>
              <a:buSzPts val="1200"/>
              <a:buNone/>
              <a:defRPr sz="1600">
                <a:solidFill>
                  <a:srgbClr val="82B6A0"/>
                </a:solidFill>
              </a:defRPr>
            </a:lvl9pPr>
          </a:lstStyle>
          <a:p>
            <a:endParaRPr/>
          </a:p>
        </p:txBody>
      </p:sp>
      <p:sp>
        <p:nvSpPr>
          <p:cNvPr id="100" name="Google Shape;100;p19"/>
          <p:cNvSpPr txBox="1">
            <a:spLocks noGrp="1"/>
          </p:cNvSpPr>
          <p:nvPr>
            <p:ph type="title" idx="15"/>
          </p:nvPr>
        </p:nvSpPr>
        <p:spPr>
          <a:xfrm>
            <a:off x="7900069" y="3028167"/>
            <a:ext cx="2178400" cy="763600"/>
          </a:xfrm>
          <a:prstGeom prst="rect">
            <a:avLst/>
          </a:prstGeom>
        </p:spPr>
        <p:txBody>
          <a:bodyPr spcFirstLastPara="1" wrap="square" lIns="91425" tIns="91425" rIns="91425" bIns="91425" anchor="t" anchorCtr="0">
            <a:noAutofit/>
          </a:bodyPr>
          <a:lstStyle>
            <a:lvl1pPr lvl="0" algn="ctr" rtl="0">
              <a:spcBef>
                <a:spcPts val="0"/>
              </a:spcBef>
              <a:spcAft>
                <a:spcPts val="0"/>
              </a:spcAft>
              <a:buClr>
                <a:srgbClr val="82B6A0"/>
              </a:buClr>
              <a:buSzPts val="1500"/>
              <a:buFont typeface="Raleway Thin"/>
              <a:buNone/>
              <a:defRPr sz="2000">
                <a:solidFill>
                  <a:srgbClr val="82B6A0"/>
                </a:solidFill>
                <a:latin typeface="Raleway Thin"/>
                <a:ea typeface="Raleway Thin"/>
                <a:cs typeface="Raleway Thin"/>
                <a:sym typeface="Raleway Thin"/>
              </a:defRPr>
            </a:lvl1pPr>
            <a:lvl2pPr lvl="1" algn="ctr" rtl="0">
              <a:spcBef>
                <a:spcPts val="0"/>
              </a:spcBef>
              <a:spcAft>
                <a:spcPts val="0"/>
              </a:spcAft>
              <a:buClr>
                <a:srgbClr val="82B6A0"/>
              </a:buClr>
              <a:buSzPts val="1500"/>
              <a:buFont typeface="Raleway Thin"/>
              <a:buNone/>
              <a:defRPr sz="2000">
                <a:solidFill>
                  <a:srgbClr val="82B6A0"/>
                </a:solidFill>
                <a:latin typeface="Raleway Thin"/>
                <a:ea typeface="Raleway Thin"/>
                <a:cs typeface="Raleway Thin"/>
                <a:sym typeface="Raleway Thin"/>
              </a:defRPr>
            </a:lvl2pPr>
            <a:lvl3pPr lvl="2" algn="ctr" rtl="0">
              <a:spcBef>
                <a:spcPts val="0"/>
              </a:spcBef>
              <a:spcAft>
                <a:spcPts val="0"/>
              </a:spcAft>
              <a:buClr>
                <a:srgbClr val="82B6A0"/>
              </a:buClr>
              <a:buSzPts val="1500"/>
              <a:buFont typeface="Raleway Thin"/>
              <a:buNone/>
              <a:defRPr sz="2000">
                <a:solidFill>
                  <a:srgbClr val="82B6A0"/>
                </a:solidFill>
                <a:latin typeface="Raleway Thin"/>
                <a:ea typeface="Raleway Thin"/>
                <a:cs typeface="Raleway Thin"/>
                <a:sym typeface="Raleway Thin"/>
              </a:defRPr>
            </a:lvl3pPr>
            <a:lvl4pPr lvl="3" algn="ctr" rtl="0">
              <a:spcBef>
                <a:spcPts val="0"/>
              </a:spcBef>
              <a:spcAft>
                <a:spcPts val="0"/>
              </a:spcAft>
              <a:buClr>
                <a:srgbClr val="82B6A0"/>
              </a:buClr>
              <a:buSzPts val="1500"/>
              <a:buFont typeface="Raleway Thin"/>
              <a:buNone/>
              <a:defRPr sz="2000">
                <a:solidFill>
                  <a:srgbClr val="82B6A0"/>
                </a:solidFill>
                <a:latin typeface="Raleway Thin"/>
                <a:ea typeface="Raleway Thin"/>
                <a:cs typeface="Raleway Thin"/>
                <a:sym typeface="Raleway Thin"/>
              </a:defRPr>
            </a:lvl4pPr>
            <a:lvl5pPr lvl="4" algn="ctr" rtl="0">
              <a:spcBef>
                <a:spcPts val="0"/>
              </a:spcBef>
              <a:spcAft>
                <a:spcPts val="0"/>
              </a:spcAft>
              <a:buClr>
                <a:srgbClr val="82B6A0"/>
              </a:buClr>
              <a:buSzPts val="1500"/>
              <a:buFont typeface="Raleway Thin"/>
              <a:buNone/>
              <a:defRPr sz="2000">
                <a:solidFill>
                  <a:srgbClr val="82B6A0"/>
                </a:solidFill>
                <a:latin typeface="Raleway Thin"/>
                <a:ea typeface="Raleway Thin"/>
                <a:cs typeface="Raleway Thin"/>
                <a:sym typeface="Raleway Thin"/>
              </a:defRPr>
            </a:lvl5pPr>
            <a:lvl6pPr lvl="5" algn="ctr" rtl="0">
              <a:spcBef>
                <a:spcPts val="0"/>
              </a:spcBef>
              <a:spcAft>
                <a:spcPts val="0"/>
              </a:spcAft>
              <a:buClr>
                <a:srgbClr val="82B6A0"/>
              </a:buClr>
              <a:buSzPts val="1500"/>
              <a:buFont typeface="Raleway Thin"/>
              <a:buNone/>
              <a:defRPr sz="2000">
                <a:solidFill>
                  <a:srgbClr val="82B6A0"/>
                </a:solidFill>
                <a:latin typeface="Raleway Thin"/>
                <a:ea typeface="Raleway Thin"/>
                <a:cs typeface="Raleway Thin"/>
                <a:sym typeface="Raleway Thin"/>
              </a:defRPr>
            </a:lvl6pPr>
            <a:lvl7pPr lvl="6" algn="ctr" rtl="0">
              <a:spcBef>
                <a:spcPts val="0"/>
              </a:spcBef>
              <a:spcAft>
                <a:spcPts val="0"/>
              </a:spcAft>
              <a:buClr>
                <a:srgbClr val="82B6A0"/>
              </a:buClr>
              <a:buSzPts val="1500"/>
              <a:buFont typeface="Raleway Thin"/>
              <a:buNone/>
              <a:defRPr sz="2000">
                <a:solidFill>
                  <a:srgbClr val="82B6A0"/>
                </a:solidFill>
                <a:latin typeface="Raleway Thin"/>
                <a:ea typeface="Raleway Thin"/>
                <a:cs typeface="Raleway Thin"/>
                <a:sym typeface="Raleway Thin"/>
              </a:defRPr>
            </a:lvl7pPr>
            <a:lvl8pPr lvl="7" algn="ctr" rtl="0">
              <a:spcBef>
                <a:spcPts val="0"/>
              </a:spcBef>
              <a:spcAft>
                <a:spcPts val="0"/>
              </a:spcAft>
              <a:buClr>
                <a:srgbClr val="82B6A0"/>
              </a:buClr>
              <a:buSzPts val="1500"/>
              <a:buFont typeface="Raleway Thin"/>
              <a:buNone/>
              <a:defRPr sz="2000">
                <a:solidFill>
                  <a:srgbClr val="82B6A0"/>
                </a:solidFill>
                <a:latin typeface="Raleway Thin"/>
                <a:ea typeface="Raleway Thin"/>
                <a:cs typeface="Raleway Thin"/>
                <a:sym typeface="Raleway Thin"/>
              </a:defRPr>
            </a:lvl8pPr>
            <a:lvl9pPr lvl="8" algn="ctr" rtl="0">
              <a:spcBef>
                <a:spcPts val="0"/>
              </a:spcBef>
              <a:spcAft>
                <a:spcPts val="0"/>
              </a:spcAft>
              <a:buClr>
                <a:srgbClr val="82B6A0"/>
              </a:buClr>
              <a:buSzPts val="1500"/>
              <a:buFont typeface="Raleway Thin"/>
              <a:buNone/>
              <a:defRPr sz="2000">
                <a:solidFill>
                  <a:srgbClr val="82B6A0"/>
                </a:solidFill>
                <a:latin typeface="Raleway Thin"/>
                <a:ea typeface="Raleway Thin"/>
                <a:cs typeface="Raleway Thin"/>
                <a:sym typeface="Raleway Thin"/>
              </a:defRPr>
            </a:lvl9pPr>
          </a:lstStyle>
          <a:p>
            <a:endParaRPr/>
          </a:p>
        </p:txBody>
      </p:sp>
    </p:spTree>
    <p:extLst>
      <p:ext uri="{BB962C8B-B14F-4D97-AF65-F5344CB8AC3E}">
        <p14:creationId xmlns:p14="http://schemas.microsoft.com/office/powerpoint/2010/main" val="2852296909"/>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matchingName="TECHNOLOGIC DESIGN">
  <p:cSld name="TECHNOLOGIC DESIGN">
    <p:spTree>
      <p:nvGrpSpPr>
        <p:cNvPr id="1" name="Shape 101"/>
        <p:cNvGrpSpPr/>
        <p:nvPr/>
      </p:nvGrpSpPr>
      <p:grpSpPr>
        <a:xfrm>
          <a:off x="0" y="0"/>
          <a:ext cx="0" cy="0"/>
          <a:chOff x="0" y="0"/>
          <a:chExt cx="0" cy="0"/>
        </a:xfrm>
      </p:grpSpPr>
      <p:sp>
        <p:nvSpPr>
          <p:cNvPr id="102" name="Google Shape;102;p20"/>
          <p:cNvSpPr txBox="1">
            <a:spLocks noGrp="1"/>
          </p:cNvSpPr>
          <p:nvPr>
            <p:ph type="subTitle" idx="1"/>
          </p:nvPr>
        </p:nvSpPr>
        <p:spPr>
          <a:xfrm>
            <a:off x="1623600" y="3743767"/>
            <a:ext cx="3479600" cy="10568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Clr>
                <a:srgbClr val="82B6A0"/>
              </a:buClr>
              <a:buSzPts val="1200"/>
              <a:buNone/>
              <a:defRPr sz="1600">
                <a:solidFill>
                  <a:srgbClr val="82B6A0"/>
                </a:solidFill>
              </a:defRPr>
            </a:lvl1pPr>
            <a:lvl2pPr lvl="1" rtl="0">
              <a:lnSpc>
                <a:spcPct val="100000"/>
              </a:lnSpc>
              <a:spcBef>
                <a:spcPts val="0"/>
              </a:spcBef>
              <a:spcAft>
                <a:spcPts val="0"/>
              </a:spcAft>
              <a:buClr>
                <a:srgbClr val="82B6A0"/>
              </a:buClr>
              <a:buSzPts val="1200"/>
              <a:buNone/>
              <a:defRPr sz="1600">
                <a:solidFill>
                  <a:srgbClr val="82B6A0"/>
                </a:solidFill>
              </a:defRPr>
            </a:lvl2pPr>
            <a:lvl3pPr lvl="2" rtl="0">
              <a:lnSpc>
                <a:spcPct val="100000"/>
              </a:lnSpc>
              <a:spcBef>
                <a:spcPts val="0"/>
              </a:spcBef>
              <a:spcAft>
                <a:spcPts val="0"/>
              </a:spcAft>
              <a:buClr>
                <a:srgbClr val="82B6A0"/>
              </a:buClr>
              <a:buSzPts val="1200"/>
              <a:buNone/>
              <a:defRPr sz="1600">
                <a:solidFill>
                  <a:srgbClr val="82B6A0"/>
                </a:solidFill>
              </a:defRPr>
            </a:lvl3pPr>
            <a:lvl4pPr lvl="3" rtl="0">
              <a:lnSpc>
                <a:spcPct val="100000"/>
              </a:lnSpc>
              <a:spcBef>
                <a:spcPts val="0"/>
              </a:spcBef>
              <a:spcAft>
                <a:spcPts val="0"/>
              </a:spcAft>
              <a:buClr>
                <a:srgbClr val="82B6A0"/>
              </a:buClr>
              <a:buSzPts val="1200"/>
              <a:buNone/>
              <a:defRPr sz="1600">
                <a:solidFill>
                  <a:srgbClr val="82B6A0"/>
                </a:solidFill>
              </a:defRPr>
            </a:lvl4pPr>
            <a:lvl5pPr lvl="4" rtl="0">
              <a:lnSpc>
                <a:spcPct val="100000"/>
              </a:lnSpc>
              <a:spcBef>
                <a:spcPts val="0"/>
              </a:spcBef>
              <a:spcAft>
                <a:spcPts val="0"/>
              </a:spcAft>
              <a:buClr>
                <a:srgbClr val="82B6A0"/>
              </a:buClr>
              <a:buSzPts val="1200"/>
              <a:buNone/>
              <a:defRPr sz="1600">
                <a:solidFill>
                  <a:srgbClr val="82B6A0"/>
                </a:solidFill>
              </a:defRPr>
            </a:lvl5pPr>
            <a:lvl6pPr lvl="5" rtl="0">
              <a:lnSpc>
                <a:spcPct val="100000"/>
              </a:lnSpc>
              <a:spcBef>
                <a:spcPts val="0"/>
              </a:spcBef>
              <a:spcAft>
                <a:spcPts val="0"/>
              </a:spcAft>
              <a:buClr>
                <a:srgbClr val="82B6A0"/>
              </a:buClr>
              <a:buSzPts val="1200"/>
              <a:buNone/>
              <a:defRPr sz="1600">
                <a:solidFill>
                  <a:srgbClr val="82B6A0"/>
                </a:solidFill>
              </a:defRPr>
            </a:lvl6pPr>
            <a:lvl7pPr lvl="6" rtl="0">
              <a:lnSpc>
                <a:spcPct val="100000"/>
              </a:lnSpc>
              <a:spcBef>
                <a:spcPts val="0"/>
              </a:spcBef>
              <a:spcAft>
                <a:spcPts val="0"/>
              </a:spcAft>
              <a:buClr>
                <a:srgbClr val="82B6A0"/>
              </a:buClr>
              <a:buSzPts val="1200"/>
              <a:buNone/>
              <a:defRPr sz="1600">
                <a:solidFill>
                  <a:srgbClr val="82B6A0"/>
                </a:solidFill>
              </a:defRPr>
            </a:lvl7pPr>
            <a:lvl8pPr lvl="7" rtl="0">
              <a:lnSpc>
                <a:spcPct val="100000"/>
              </a:lnSpc>
              <a:spcBef>
                <a:spcPts val="0"/>
              </a:spcBef>
              <a:spcAft>
                <a:spcPts val="0"/>
              </a:spcAft>
              <a:buClr>
                <a:srgbClr val="82B6A0"/>
              </a:buClr>
              <a:buSzPts val="1200"/>
              <a:buNone/>
              <a:defRPr sz="1600">
                <a:solidFill>
                  <a:srgbClr val="82B6A0"/>
                </a:solidFill>
              </a:defRPr>
            </a:lvl8pPr>
            <a:lvl9pPr lvl="8" rtl="0">
              <a:lnSpc>
                <a:spcPct val="100000"/>
              </a:lnSpc>
              <a:spcBef>
                <a:spcPts val="0"/>
              </a:spcBef>
              <a:spcAft>
                <a:spcPts val="0"/>
              </a:spcAft>
              <a:buClr>
                <a:srgbClr val="82B6A0"/>
              </a:buClr>
              <a:buSzPts val="1200"/>
              <a:buNone/>
              <a:defRPr sz="1600">
                <a:solidFill>
                  <a:srgbClr val="82B6A0"/>
                </a:solidFill>
              </a:defRPr>
            </a:lvl9pPr>
          </a:lstStyle>
          <a:p>
            <a:endParaRPr/>
          </a:p>
        </p:txBody>
      </p:sp>
      <p:sp>
        <p:nvSpPr>
          <p:cNvPr id="103" name="Google Shape;103;p20"/>
          <p:cNvSpPr txBox="1">
            <a:spLocks noGrp="1"/>
          </p:cNvSpPr>
          <p:nvPr>
            <p:ph type="title"/>
          </p:nvPr>
        </p:nvSpPr>
        <p:spPr>
          <a:xfrm>
            <a:off x="1623600" y="2409467"/>
            <a:ext cx="3710400" cy="763600"/>
          </a:xfrm>
          <a:prstGeom prst="rect">
            <a:avLst/>
          </a:prstGeom>
        </p:spPr>
        <p:txBody>
          <a:bodyPr spcFirstLastPara="1" wrap="square" lIns="91425" tIns="91425" rIns="91425" bIns="91425" anchor="t" anchorCtr="0">
            <a:noAutofit/>
          </a:bodyPr>
          <a:lstStyle>
            <a:lvl1pPr lvl="0" rtl="0">
              <a:spcBef>
                <a:spcPts val="0"/>
              </a:spcBef>
              <a:spcAft>
                <a:spcPts val="0"/>
              </a:spcAft>
              <a:buClr>
                <a:srgbClr val="DB6362"/>
              </a:buClr>
              <a:buSzPts val="2800"/>
              <a:buNone/>
              <a:defRPr>
                <a:solidFill>
                  <a:srgbClr val="DB6362"/>
                </a:solidFill>
              </a:defRPr>
            </a:lvl1pPr>
            <a:lvl2pPr lvl="1" rtl="0">
              <a:spcBef>
                <a:spcPts val="0"/>
              </a:spcBef>
              <a:spcAft>
                <a:spcPts val="0"/>
              </a:spcAft>
              <a:buClr>
                <a:srgbClr val="DB6362"/>
              </a:buClr>
              <a:buSzPts val="2800"/>
              <a:buNone/>
              <a:defRPr>
                <a:solidFill>
                  <a:srgbClr val="DB6362"/>
                </a:solidFill>
              </a:defRPr>
            </a:lvl2pPr>
            <a:lvl3pPr lvl="2" rtl="0">
              <a:spcBef>
                <a:spcPts val="0"/>
              </a:spcBef>
              <a:spcAft>
                <a:spcPts val="0"/>
              </a:spcAft>
              <a:buClr>
                <a:srgbClr val="DB6362"/>
              </a:buClr>
              <a:buSzPts val="2800"/>
              <a:buNone/>
              <a:defRPr>
                <a:solidFill>
                  <a:srgbClr val="DB6362"/>
                </a:solidFill>
              </a:defRPr>
            </a:lvl3pPr>
            <a:lvl4pPr lvl="3" rtl="0">
              <a:spcBef>
                <a:spcPts val="0"/>
              </a:spcBef>
              <a:spcAft>
                <a:spcPts val="0"/>
              </a:spcAft>
              <a:buClr>
                <a:srgbClr val="DB6362"/>
              </a:buClr>
              <a:buSzPts val="2800"/>
              <a:buNone/>
              <a:defRPr>
                <a:solidFill>
                  <a:srgbClr val="DB6362"/>
                </a:solidFill>
              </a:defRPr>
            </a:lvl4pPr>
            <a:lvl5pPr lvl="4" rtl="0">
              <a:spcBef>
                <a:spcPts val="0"/>
              </a:spcBef>
              <a:spcAft>
                <a:spcPts val="0"/>
              </a:spcAft>
              <a:buClr>
                <a:srgbClr val="DB6362"/>
              </a:buClr>
              <a:buSzPts val="2800"/>
              <a:buNone/>
              <a:defRPr>
                <a:solidFill>
                  <a:srgbClr val="DB6362"/>
                </a:solidFill>
              </a:defRPr>
            </a:lvl5pPr>
            <a:lvl6pPr lvl="5" rtl="0">
              <a:spcBef>
                <a:spcPts val="0"/>
              </a:spcBef>
              <a:spcAft>
                <a:spcPts val="0"/>
              </a:spcAft>
              <a:buClr>
                <a:srgbClr val="DB6362"/>
              </a:buClr>
              <a:buSzPts val="2800"/>
              <a:buNone/>
              <a:defRPr>
                <a:solidFill>
                  <a:srgbClr val="DB6362"/>
                </a:solidFill>
              </a:defRPr>
            </a:lvl6pPr>
            <a:lvl7pPr lvl="6" rtl="0">
              <a:spcBef>
                <a:spcPts val="0"/>
              </a:spcBef>
              <a:spcAft>
                <a:spcPts val="0"/>
              </a:spcAft>
              <a:buClr>
                <a:srgbClr val="DB6362"/>
              </a:buClr>
              <a:buSzPts val="2800"/>
              <a:buNone/>
              <a:defRPr>
                <a:solidFill>
                  <a:srgbClr val="DB6362"/>
                </a:solidFill>
              </a:defRPr>
            </a:lvl7pPr>
            <a:lvl8pPr lvl="7" rtl="0">
              <a:spcBef>
                <a:spcPts val="0"/>
              </a:spcBef>
              <a:spcAft>
                <a:spcPts val="0"/>
              </a:spcAft>
              <a:buClr>
                <a:srgbClr val="DB6362"/>
              </a:buClr>
              <a:buSzPts val="2800"/>
              <a:buNone/>
              <a:defRPr>
                <a:solidFill>
                  <a:srgbClr val="DB6362"/>
                </a:solidFill>
              </a:defRPr>
            </a:lvl8pPr>
            <a:lvl9pPr lvl="8" rtl="0">
              <a:spcBef>
                <a:spcPts val="0"/>
              </a:spcBef>
              <a:spcAft>
                <a:spcPts val="0"/>
              </a:spcAft>
              <a:buClr>
                <a:srgbClr val="DB6362"/>
              </a:buClr>
              <a:buSzPts val="2800"/>
              <a:buNone/>
              <a:defRPr>
                <a:solidFill>
                  <a:srgbClr val="DB6362"/>
                </a:solidFill>
              </a:defRPr>
            </a:lvl9pPr>
          </a:lstStyle>
          <a:p>
            <a:endParaRPr/>
          </a:p>
        </p:txBody>
      </p:sp>
    </p:spTree>
    <p:extLst>
      <p:ext uri="{BB962C8B-B14F-4D97-AF65-F5344CB8AC3E}">
        <p14:creationId xmlns:p14="http://schemas.microsoft.com/office/powerpoint/2010/main" val="26154570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a:extLst>
              <a:ext uri="{FF2B5EF4-FFF2-40B4-BE49-F238E27FC236}">
                <a16:creationId xmlns:a16="http://schemas.microsoft.com/office/drawing/2014/main" id="{0B1022BB-8399-4EBC-9079-B507DF441262}"/>
              </a:ext>
            </a:extLst>
          </p:cNvPr>
          <p:cNvSpPr>
            <a:spLocks noGrp="1" noChangeArrowheads="1"/>
          </p:cNvSpPr>
          <p:nvPr>
            <p:ph type="dt" sz="half" idx="10"/>
          </p:nvPr>
        </p:nvSpPr>
        <p:spPr>
          <a:ln/>
        </p:spPr>
        <p:txBody>
          <a:bodyPr/>
          <a:lstStyle>
            <a:lvl1pPr>
              <a:defRPr/>
            </a:lvl1pPr>
          </a:lstStyle>
          <a:p>
            <a:pPr>
              <a:defRPr/>
            </a:pPr>
            <a:endParaRPr lang="en-US"/>
          </a:p>
        </p:txBody>
      </p:sp>
      <p:sp>
        <p:nvSpPr>
          <p:cNvPr id="8" name="Rectangle 5">
            <a:extLst>
              <a:ext uri="{FF2B5EF4-FFF2-40B4-BE49-F238E27FC236}">
                <a16:creationId xmlns:a16="http://schemas.microsoft.com/office/drawing/2014/main" id="{59A07FB6-54E2-41C3-82BD-833196356A0D}"/>
              </a:ext>
            </a:extLst>
          </p:cNvPr>
          <p:cNvSpPr>
            <a:spLocks noGrp="1" noChangeArrowheads="1"/>
          </p:cNvSpPr>
          <p:nvPr>
            <p:ph type="ftr" sz="quarter" idx="11"/>
          </p:nvPr>
        </p:nvSpPr>
        <p:spPr>
          <a:ln/>
        </p:spPr>
        <p:txBody>
          <a:bodyPr/>
          <a:lstStyle>
            <a:lvl1pPr>
              <a:defRPr/>
            </a:lvl1pPr>
          </a:lstStyle>
          <a:p>
            <a:pPr>
              <a:defRPr/>
            </a:pPr>
            <a:endParaRPr lang="en-US"/>
          </a:p>
        </p:txBody>
      </p:sp>
      <p:sp>
        <p:nvSpPr>
          <p:cNvPr id="9" name="Rectangle 6">
            <a:extLst>
              <a:ext uri="{FF2B5EF4-FFF2-40B4-BE49-F238E27FC236}">
                <a16:creationId xmlns:a16="http://schemas.microsoft.com/office/drawing/2014/main" id="{42A825F9-A0B2-419C-A98E-FBD71D1903E2}"/>
              </a:ext>
            </a:extLst>
          </p:cNvPr>
          <p:cNvSpPr>
            <a:spLocks noGrp="1" noChangeArrowheads="1"/>
          </p:cNvSpPr>
          <p:nvPr>
            <p:ph type="sldNum" sz="quarter" idx="12"/>
          </p:nvPr>
        </p:nvSpPr>
        <p:spPr>
          <a:ln/>
        </p:spPr>
        <p:txBody>
          <a:bodyPr/>
          <a:lstStyle>
            <a:lvl1pPr>
              <a:defRPr/>
            </a:lvl1pPr>
          </a:lstStyle>
          <a:p>
            <a:pPr>
              <a:defRPr/>
            </a:pPr>
            <a:fld id="{5CEC6375-3238-4ADB-A798-8D5382614F5C}" type="slidenum">
              <a:rPr lang="en-US" altLang="en-US"/>
              <a:pPr>
                <a:defRPr/>
              </a:pPr>
              <a:t>‹#›</a:t>
            </a:fld>
            <a:endParaRPr lang="en-US" altLang="en-US"/>
          </a:p>
        </p:txBody>
      </p:sp>
    </p:spTree>
    <p:extLst>
      <p:ext uri="{BB962C8B-B14F-4D97-AF65-F5344CB8AC3E}">
        <p14:creationId xmlns:p14="http://schemas.microsoft.com/office/powerpoint/2010/main" val="37757087"/>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matchingName="TITLE+2 BULLET POINTS ">
  <p:cSld name="TITLE+2 BULLET POINTS ">
    <p:spTree>
      <p:nvGrpSpPr>
        <p:cNvPr id="1" name="Shape 104"/>
        <p:cNvGrpSpPr/>
        <p:nvPr/>
      </p:nvGrpSpPr>
      <p:grpSpPr>
        <a:xfrm>
          <a:off x="0" y="0"/>
          <a:ext cx="0" cy="0"/>
          <a:chOff x="0" y="0"/>
          <a:chExt cx="0" cy="0"/>
        </a:xfrm>
      </p:grpSpPr>
      <p:sp>
        <p:nvSpPr>
          <p:cNvPr id="105" name="Google Shape;105;p21"/>
          <p:cNvSpPr txBox="1">
            <a:spLocks noGrp="1"/>
          </p:cNvSpPr>
          <p:nvPr>
            <p:ph type="title"/>
          </p:nvPr>
        </p:nvSpPr>
        <p:spPr>
          <a:xfrm>
            <a:off x="1623600" y="987067"/>
            <a:ext cx="8944800" cy="763600"/>
          </a:xfrm>
          <a:prstGeom prst="rect">
            <a:avLst/>
          </a:prstGeom>
        </p:spPr>
        <p:txBody>
          <a:bodyPr spcFirstLastPara="1" wrap="square" lIns="91425" tIns="91425" rIns="91425" bIns="91425" anchor="t" anchorCtr="0">
            <a:noAutofit/>
          </a:bodyPr>
          <a:lstStyle>
            <a:lvl1pPr lvl="0" rtl="0">
              <a:spcBef>
                <a:spcPts val="0"/>
              </a:spcBef>
              <a:spcAft>
                <a:spcPts val="0"/>
              </a:spcAft>
              <a:buClr>
                <a:srgbClr val="DB6362"/>
              </a:buClr>
              <a:buSzPts val="2800"/>
              <a:buNone/>
              <a:defRPr>
                <a:solidFill>
                  <a:srgbClr val="DB6362"/>
                </a:solidFill>
              </a:defRPr>
            </a:lvl1pPr>
            <a:lvl2pPr lvl="1" rtl="0">
              <a:spcBef>
                <a:spcPts val="0"/>
              </a:spcBef>
              <a:spcAft>
                <a:spcPts val="0"/>
              </a:spcAft>
              <a:buClr>
                <a:srgbClr val="DB6362"/>
              </a:buClr>
              <a:buSzPts val="2800"/>
              <a:buNone/>
              <a:defRPr>
                <a:solidFill>
                  <a:srgbClr val="DB6362"/>
                </a:solidFill>
              </a:defRPr>
            </a:lvl2pPr>
            <a:lvl3pPr lvl="2" rtl="0">
              <a:spcBef>
                <a:spcPts val="0"/>
              </a:spcBef>
              <a:spcAft>
                <a:spcPts val="0"/>
              </a:spcAft>
              <a:buClr>
                <a:srgbClr val="DB6362"/>
              </a:buClr>
              <a:buSzPts val="2800"/>
              <a:buNone/>
              <a:defRPr>
                <a:solidFill>
                  <a:srgbClr val="DB6362"/>
                </a:solidFill>
              </a:defRPr>
            </a:lvl3pPr>
            <a:lvl4pPr lvl="3" rtl="0">
              <a:spcBef>
                <a:spcPts val="0"/>
              </a:spcBef>
              <a:spcAft>
                <a:spcPts val="0"/>
              </a:spcAft>
              <a:buClr>
                <a:srgbClr val="DB6362"/>
              </a:buClr>
              <a:buSzPts val="2800"/>
              <a:buNone/>
              <a:defRPr>
                <a:solidFill>
                  <a:srgbClr val="DB6362"/>
                </a:solidFill>
              </a:defRPr>
            </a:lvl4pPr>
            <a:lvl5pPr lvl="4" rtl="0">
              <a:spcBef>
                <a:spcPts val="0"/>
              </a:spcBef>
              <a:spcAft>
                <a:spcPts val="0"/>
              </a:spcAft>
              <a:buClr>
                <a:srgbClr val="DB6362"/>
              </a:buClr>
              <a:buSzPts val="2800"/>
              <a:buNone/>
              <a:defRPr>
                <a:solidFill>
                  <a:srgbClr val="DB6362"/>
                </a:solidFill>
              </a:defRPr>
            </a:lvl5pPr>
            <a:lvl6pPr lvl="5" rtl="0">
              <a:spcBef>
                <a:spcPts val="0"/>
              </a:spcBef>
              <a:spcAft>
                <a:spcPts val="0"/>
              </a:spcAft>
              <a:buClr>
                <a:srgbClr val="DB6362"/>
              </a:buClr>
              <a:buSzPts val="2800"/>
              <a:buNone/>
              <a:defRPr>
                <a:solidFill>
                  <a:srgbClr val="DB6362"/>
                </a:solidFill>
              </a:defRPr>
            </a:lvl6pPr>
            <a:lvl7pPr lvl="6" rtl="0">
              <a:spcBef>
                <a:spcPts val="0"/>
              </a:spcBef>
              <a:spcAft>
                <a:spcPts val="0"/>
              </a:spcAft>
              <a:buClr>
                <a:srgbClr val="DB6362"/>
              </a:buClr>
              <a:buSzPts val="2800"/>
              <a:buNone/>
              <a:defRPr>
                <a:solidFill>
                  <a:srgbClr val="DB6362"/>
                </a:solidFill>
              </a:defRPr>
            </a:lvl7pPr>
            <a:lvl8pPr lvl="7" rtl="0">
              <a:spcBef>
                <a:spcPts val="0"/>
              </a:spcBef>
              <a:spcAft>
                <a:spcPts val="0"/>
              </a:spcAft>
              <a:buClr>
                <a:srgbClr val="DB6362"/>
              </a:buClr>
              <a:buSzPts val="2800"/>
              <a:buNone/>
              <a:defRPr>
                <a:solidFill>
                  <a:srgbClr val="DB6362"/>
                </a:solidFill>
              </a:defRPr>
            </a:lvl8pPr>
            <a:lvl9pPr lvl="8" rtl="0">
              <a:spcBef>
                <a:spcPts val="0"/>
              </a:spcBef>
              <a:spcAft>
                <a:spcPts val="0"/>
              </a:spcAft>
              <a:buClr>
                <a:srgbClr val="DB6362"/>
              </a:buClr>
              <a:buSzPts val="2800"/>
              <a:buNone/>
              <a:defRPr>
                <a:solidFill>
                  <a:srgbClr val="DB6362"/>
                </a:solidFill>
              </a:defRPr>
            </a:lvl9pPr>
          </a:lstStyle>
          <a:p>
            <a:endParaRPr/>
          </a:p>
        </p:txBody>
      </p:sp>
      <p:sp>
        <p:nvSpPr>
          <p:cNvPr id="106" name="Google Shape;106;p21"/>
          <p:cNvSpPr txBox="1">
            <a:spLocks noGrp="1"/>
          </p:cNvSpPr>
          <p:nvPr>
            <p:ph type="body" idx="1"/>
          </p:nvPr>
        </p:nvSpPr>
        <p:spPr>
          <a:xfrm>
            <a:off x="2236933" y="3340033"/>
            <a:ext cx="2973600" cy="2775600"/>
          </a:xfrm>
          <a:prstGeom prst="rect">
            <a:avLst/>
          </a:prstGeom>
        </p:spPr>
        <p:txBody>
          <a:bodyPr spcFirstLastPara="1" wrap="square" lIns="91425" tIns="91425" rIns="91425" bIns="91425" anchor="t" anchorCtr="0">
            <a:noAutofit/>
          </a:bodyPr>
          <a:lstStyle>
            <a:lvl1pPr marL="609585" lvl="0" indent="-406390" rtl="0">
              <a:spcBef>
                <a:spcPts val="0"/>
              </a:spcBef>
              <a:spcAft>
                <a:spcPts val="0"/>
              </a:spcAft>
              <a:buClr>
                <a:srgbClr val="82B6A0"/>
              </a:buClr>
              <a:buSzPts val="1200"/>
              <a:buChar char="●"/>
              <a:defRPr sz="1600">
                <a:solidFill>
                  <a:srgbClr val="82B6A0"/>
                </a:solidFill>
              </a:defRPr>
            </a:lvl1pPr>
            <a:lvl2pPr marL="1219170" lvl="1" indent="-406390" rtl="0">
              <a:spcBef>
                <a:spcPts val="2133"/>
              </a:spcBef>
              <a:spcAft>
                <a:spcPts val="0"/>
              </a:spcAft>
              <a:buClr>
                <a:srgbClr val="82B6A0"/>
              </a:buClr>
              <a:buSzPts val="1200"/>
              <a:buChar char="○"/>
              <a:defRPr sz="1600">
                <a:solidFill>
                  <a:srgbClr val="82B6A0"/>
                </a:solidFill>
              </a:defRPr>
            </a:lvl2pPr>
            <a:lvl3pPr marL="1828754" lvl="2" indent="-406390" rtl="0">
              <a:spcBef>
                <a:spcPts val="2133"/>
              </a:spcBef>
              <a:spcAft>
                <a:spcPts val="0"/>
              </a:spcAft>
              <a:buClr>
                <a:srgbClr val="82B6A0"/>
              </a:buClr>
              <a:buSzPts val="1200"/>
              <a:buChar char="■"/>
              <a:defRPr sz="1600">
                <a:solidFill>
                  <a:srgbClr val="82B6A0"/>
                </a:solidFill>
              </a:defRPr>
            </a:lvl3pPr>
            <a:lvl4pPr marL="2438339" lvl="3" indent="-406390" rtl="0">
              <a:spcBef>
                <a:spcPts val="2133"/>
              </a:spcBef>
              <a:spcAft>
                <a:spcPts val="0"/>
              </a:spcAft>
              <a:buClr>
                <a:srgbClr val="82B6A0"/>
              </a:buClr>
              <a:buSzPts val="1200"/>
              <a:buChar char="●"/>
              <a:defRPr sz="1600">
                <a:solidFill>
                  <a:srgbClr val="82B6A0"/>
                </a:solidFill>
              </a:defRPr>
            </a:lvl4pPr>
            <a:lvl5pPr marL="3047924" lvl="4" indent="-406390" rtl="0">
              <a:spcBef>
                <a:spcPts val="2133"/>
              </a:spcBef>
              <a:spcAft>
                <a:spcPts val="0"/>
              </a:spcAft>
              <a:buClr>
                <a:srgbClr val="82B6A0"/>
              </a:buClr>
              <a:buSzPts val="1200"/>
              <a:buChar char="○"/>
              <a:defRPr sz="1600">
                <a:solidFill>
                  <a:srgbClr val="82B6A0"/>
                </a:solidFill>
              </a:defRPr>
            </a:lvl5pPr>
            <a:lvl6pPr marL="3657509" lvl="5" indent="-406390" rtl="0">
              <a:spcBef>
                <a:spcPts val="2133"/>
              </a:spcBef>
              <a:spcAft>
                <a:spcPts val="0"/>
              </a:spcAft>
              <a:buClr>
                <a:srgbClr val="82B6A0"/>
              </a:buClr>
              <a:buSzPts val="1200"/>
              <a:buChar char="■"/>
              <a:defRPr sz="1600">
                <a:solidFill>
                  <a:srgbClr val="82B6A0"/>
                </a:solidFill>
              </a:defRPr>
            </a:lvl6pPr>
            <a:lvl7pPr marL="4267093" lvl="6" indent="-406390" rtl="0">
              <a:spcBef>
                <a:spcPts val="2133"/>
              </a:spcBef>
              <a:spcAft>
                <a:spcPts val="0"/>
              </a:spcAft>
              <a:buClr>
                <a:srgbClr val="82B6A0"/>
              </a:buClr>
              <a:buSzPts val="1200"/>
              <a:buChar char="●"/>
              <a:defRPr sz="1600">
                <a:solidFill>
                  <a:srgbClr val="82B6A0"/>
                </a:solidFill>
              </a:defRPr>
            </a:lvl7pPr>
            <a:lvl8pPr marL="4876678" lvl="7" indent="-406390" rtl="0">
              <a:spcBef>
                <a:spcPts val="2133"/>
              </a:spcBef>
              <a:spcAft>
                <a:spcPts val="0"/>
              </a:spcAft>
              <a:buClr>
                <a:srgbClr val="82B6A0"/>
              </a:buClr>
              <a:buSzPts val="1200"/>
              <a:buChar char="○"/>
              <a:defRPr sz="1600">
                <a:solidFill>
                  <a:srgbClr val="82B6A0"/>
                </a:solidFill>
              </a:defRPr>
            </a:lvl8pPr>
            <a:lvl9pPr marL="5486263" lvl="8" indent="-406390" rtl="0">
              <a:spcBef>
                <a:spcPts val="2133"/>
              </a:spcBef>
              <a:spcAft>
                <a:spcPts val="2133"/>
              </a:spcAft>
              <a:buClr>
                <a:srgbClr val="82B6A0"/>
              </a:buClr>
              <a:buSzPts val="1200"/>
              <a:buChar char="■"/>
              <a:defRPr sz="1600">
                <a:solidFill>
                  <a:srgbClr val="82B6A0"/>
                </a:solidFill>
              </a:defRPr>
            </a:lvl9pPr>
          </a:lstStyle>
          <a:p>
            <a:endParaRPr/>
          </a:p>
        </p:txBody>
      </p:sp>
      <p:sp>
        <p:nvSpPr>
          <p:cNvPr id="107" name="Google Shape;107;p21"/>
          <p:cNvSpPr txBox="1">
            <a:spLocks noGrp="1"/>
          </p:cNvSpPr>
          <p:nvPr>
            <p:ph type="body" idx="2"/>
          </p:nvPr>
        </p:nvSpPr>
        <p:spPr>
          <a:xfrm>
            <a:off x="6981467" y="3340033"/>
            <a:ext cx="2973600" cy="2775600"/>
          </a:xfrm>
          <a:prstGeom prst="rect">
            <a:avLst/>
          </a:prstGeom>
        </p:spPr>
        <p:txBody>
          <a:bodyPr spcFirstLastPara="1" wrap="square" lIns="91425" tIns="91425" rIns="91425" bIns="91425" anchor="t" anchorCtr="0">
            <a:noAutofit/>
          </a:bodyPr>
          <a:lstStyle>
            <a:lvl1pPr marL="609585" lvl="0" indent="-406390" rtl="0">
              <a:spcBef>
                <a:spcPts val="0"/>
              </a:spcBef>
              <a:spcAft>
                <a:spcPts val="0"/>
              </a:spcAft>
              <a:buClr>
                <a:srgbClr val="82B6A0"/>
              </a:buClr>
              <a:buSzPts val="1200"/>
              <a:buChar char="●"/>
              <a:defRPr sz="1600">
                <a:solidFill>
                  <a:srgbClr val="82B6A0"/>
                </a:solidFill>
              </a:defRPr>
            </a:lvl1pPr>
            <a:lvl2pPr marL="1219170" lvl="1" indent="-406390" rtl="0">
              <a:spcBef>
                <a:spcPts val="2133"/>
              </a:spcBef>
              <a:spcAft>
                <a:spcPts val="0"/>
              </a:spcAft>
              <a:buClr>
                <a:srgbClr val="82B6A0"/>
              </a:buClr>
              <a:buSzPts val="1200"/>
              <a:buChar char="○"/>
              <a:defRPr sz="1600">
                <a:solidFill>
                  <a:srgbClr val="82B6A0"/>
                </a:solidFill>
              </a:defRPr>
            </a:lvl2pPr>
            <a:lvl3pPr marL="1828754" lvl="2" indent="-406390" rtl="0">
              <a:spcBef>
                <a:spcPts val="2133"/>
              </a:spcBef>
              <a:spcAft>
                <a:spcPts val="0"/>
              </a:spcAft>
              <a:buClr>
                <a:srgbClr val="82B6A0"/>
              </a:buClr>
              <a:buSzPts val="1200"/>
              <a:buChar char="■"/>
              <a:defRPr sz="1600">
                <a:solidFill>
                  <a:srgbClr val="82B6A0"/>
                </a:solidFill>
              </a:defRPr>
            </a:lvl3pPr>
            <a:lvl4pPr marL="2438339" lvl="3" indent="-406390" rtl="0">
              <a:spcBef>
                <a:spcPts val="2133"/>
              </a:spcBef>
              <a:spcAft>
                <a:spcPts val="0"/>
              </a:spcAft>
              <a:buClr>
                <a:srgbClr val="82B6A0"/>
              </a:buClr>
              <a:buSzPts val="1200"/>
              <a:buChar char="●"/>
              <a:defRPr sz="1600">
                <a:solidFill>
                  <a:srgbClr val="82B6A0"/>
                </a:solidFill>
              </a:defRPr>
            </a:lvl4pPr>
            <a:lvl5pPr marL="3047924" lvl="4" indent="-406390" rtl="0">
              <a:spcBef>
                <a:spcPts val="2133"/>
              </a:spcBef>
              <a:spcAft>
                <a:spcPts val="0"/>
              </a:spcAft>
              <a:buClr>
                <a:srgbClr val="82B6A0"/>
              </a:buClr>
              <a:buSzPts val="1200"/>
              <a:buChar char="○"/>
              <a:defRPr sz="1600">
                <a:solidFill>
                  <a:srgbClr val="82B6A0"/>
                </a:solidFill>
              </a:defRPr>
            </a:lvl5pPr>
            <a:lvl6pPr marL="3657509" lvl="5" indent="-406390" rtl="0">
              <a:spcBef>
                <a:spcPts val="2133"/>
              </a:spcBef>
              <a:spcAft>
                <a:spcPts val="0"/>
              </a:spcAft>
              <a:buClr>
                <a:srgbClr val="82B6A0"/>
              </a:buClr>
              <a:buSzPts val="1200"/>
              <a:buChar char="■"/>
              <a:defRPr sz="1600">
                <a:solidFill>
                  <a:srgbClr val="82B6A0"/>
                </a:solidFill>
              </a:defRPr>
            </a:lvl6pPr>
            <a:lvl7pPr marL="4267093" lvl="6" indent="-406390" rtl="0">
              <a:spcBef>
                <a:spcPts val="2133"/>
              </a:spcBef>
              <a:spcAft>
                <a:spcPts val="0"/>
              </a:spcAft>
              <a:buClr>
                <a:srgbClr val="82B6A0"/>
              </a:buClr>
              <a:buSzPts val="1200"/>
              <a:buChar char="●"/>
              <a:defRPr sz="1600">
                <a:solidFill>
                  <a:srgbClr val="82B6A0"/>
                </a:solidFill>
              </a:defRPr>
            </a:lvl7pPr>
            <a:lvl8pPr marL="4876678" lvl="7" indent="-406390" rtl="0">
              <a:spcBef>
                <a:spcPts val="2133"/>
              </a:spcBef>
              <a:spcAft>
                <a:spcPts val="0"/>
              </a:spcAft>
              <a:buClr>
                <a:srgbClr val="82B6A0"/>
              </a:buClr>
              <a:buSzPts val="1200"/>
              <a:buChar char="○"/>
              <a:defRPr sz="1600">
                <a:solidFill>
                  <a:srgbClr val="82B6A0"/>
                </a:solidFill>
              </a:defRPr>
            </a:lvl8pPr>
            <a:lvl9pPr marL="5486263" lvl="8" indent="-406390" rtl="0">
              <a:spcBef>
                <a:spcPts val="2133"/>
              </a:spcBef>
              <a:spcAft>
                <a:spcPts val="2133"/>
              </a:spcAft>
              <a:buClr>
                <a:srgbClr val="82B6A0"/>
              </a:buClr>
              <a:buSzPts val="1200"/>
              <a:buChar char="■"/>
              <a:defRPr sz="1600">
                <a:solidFill>
                  <a:srgbClr val="82B6A0"/>
                </a:solidFill>
              </a:defRPr>
            </a:lvl9pPr>
          </a:lstStyle>
          <a:p>
            <a:endParaRPr/>
          </a:p>
        </p:txBody>
      </p:sp>
    </p:spTree>
    <p:extLst>
      <p:ext uri="{BB962C8B-B14F-4D97-AF65-F5344CB8AC3E}">
        <p14:creationId xmlns:p14="http://schemas.microsoft.com/office/powerpoint/2010/main" val="1020627370"/>
      </p:ext>
    </p:extLst>
  </p:cSld>
  <p:clrMapOvr>
    <a:masterClrMapping/>
  </p:clrMapOvr>
  <p:extLst>
    <p:ext uri="{DCECCB84-F9BA-43D5-87BE-67443E8EF086}">
      <p15:sldGuideLst xmlns:p15="http://schemas.microsoft.com/office/powerpoint/2012/main">
        <p15:guide id="1" pos="5669">
          <p15:clr>
            <a:srgbClr val="FA7B17"/>
          </p15:clr>
        </p15:guide>
      </p15:sldGuideLst>
    </p:ext>
  </p:extLst>
</p:sldLayout>
</file>

<file path=ppt/slideLayouts/slideLayout51.xml><?xml version="1.0" encoding="utf-8"?>
<p:sldLayout xmlns:a="http://schemas.openxmlformats.org/drawingml/2006/main" xmlns:r="http://schemas.openxmlformats.org/officeDocument/2006/relationships" xmlns:p="http://schemas.openxmlformats.org/presentationml/2006/main" matchingName="TECHNOLOGIC DESIGN 2">
  <p:cSld name="TECHNOLOGIC DESIGN 2">
    <p:spTree>
      <p:nvGrpSpPr>
        <p:cNvPr id="1" name="Shape 108"/>
        <p:cNvGrpSpPr/>
        <p:nvPr/>
      </p:nvGrpSpPr>
      <p:grpSpPr>
        <a:xfrm>
          <a:off x="0" y="0"/>
          <a:ext cx="0" cy="0"/>
          <a:chOff x="0" y="0"/>
          <a:chExt cx="0" cy="0"/>
        </a:xfrm>
      </p:grpSpPr>
      <p:sp>
        <p:nvSpPr>
          <p:cNvPr id="109" name="Google Shape;109;p22"/>
          <p:cNvSpPr txBox="1">
            <a:spLocks noGrp="1"/>
          </p:cNvSpPr>
          <p:nvPr>
            <p:ph type="subTitle" idx="1"/>
          </p:nvPr>
        </p:nvSpPr>
        <p:spPr>
          <a:xfrm>
            <a:off x="7287800" y="3356511"/>
            <a:ext cx="3479600" cy="10568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Clr>
                <a:srgbClr val="82B6A0"/>
              </a:buClr>
              <a:buSzPts val="1200"/>
              <a:buNone/>
              <a:defRPr sz="1600">
                <a:solidFill>
                  <a:srgbClr val="82B6A0"/>
                </a:solidFill>
              </a:defRPr>
            </a:lvl1pPr>
            <a:lvl2pPr lvl="1" rtl="0">
              <a:lnSpc>
                <a:spcPct val="100000"/>
              </a:lnSpc>
              <a:spcBef>
                <a:spcPts val="0"/>
              </a:spcBef>
              <a:spcAft>
                <a:spcPts val="0"/>
              </a:spcAft>
              <a:buClr>
                <a:srgbClr val="FFFFFF"/>
              </a:buClr>
              <a:buSzPts val="1200"/>
              <a:buNone/>
              <a:defRPr sz="1600">
                <a:solidFill>
                  <a:srgbClr val="FFFFFF"/>
                </a:solidFill>
              </a:defRPr>
            </a:lvl2pPr>
            <a:lvl3pPr lvl="2" rtl="0">
              <a:lnSpc>
                <a:spcPct val="100000"/>
              </a:lnSpc>
              <a:spcBef>
                <a:spcPts val="0"/>
              </a:spcBef>
              <a:spcAft>
                <a:spcPts val="0"/>
              </a:spcAft>
              <a:buClr>
                <a:srgbClr val="FFFFFF"/>
              </a:buClr>
              <a:buSzPts val="1200"/>
              <a:buNone/>
              <a:defRPr sz="1600">
                <a:solidFill>
                  <a:srgbClr val="FFFFFF"/>
                </a:solidFill>
              </a:defRPr>
            </a:lvl3pPr>
            <a:lvl4pPr lvl="3" rtl="0">
              <a:lnSpc>
                <a:spcPct val="100000"/>
              </a:lnSpc>
              <a:spcBef>
                <a:spcPts val="0"/>
              </a:spcBef>
              <a:spcAft>
                <a:spcPts val="0"/>
              </a:spcAft>
              <a:buClr>
                <a:srgbClr val="FFFFFF"/>
              </a:buClr>
              <a:buSzPts val="1200"/>
              <a:buNone/>
              <a:defRPr sz="1600">
                <a:solidFill>
                  <a:srgbClr val="FFFFFF"/>
                </a:solidFill>
              </a:defRPr>
            </a:lvl4pPr>
            <a:lvl5pPr lvl="4" rtl="0">
              <a:lnSpc>
                <a:spcPct val="100000"/>
              </a:lnSpc>
              <a:spcBef>
                <a:spcPts val="0"/>
              </a:spcBef>
              <a:spcAft>
                <a:spcPts val="0"/>
              </a:spcAft>
              <a:buClr>
                <a:srgbClr val="FFFFFF"/>
              </a:buClr>
              <a:buSzPts val="1200"/>
              <a:buNone/>
              <a:defRPr sz="1600">
                <a:solidFill>
                  <a:srgbClr val="FFFFFF"/>
                </a:solidFill>
              </a:defRPr>
            </a:lvl5pPr>
            <a:lvl6pPr lvl="5" rtl="0">
              <a:lnSpc>
                <a:spcPct val="100000"/>
              </a:lnSpc>
              <a:spcBef>
                <a:spcPts val="0"/>
              </a:spcBef>
              <a:spcAft>
                <a:spcPts val="0"/>
              </a:spcAft>
              <a:buClr>
                <a:srgbClr val="FFFFFF"/>
              </a:buClr>
              <a:buSzPts val="1200"/>
              <a:buNone/>
              <a:defRPr sz="1600">
                <a:solidFill>
                  <a:srgbClr val="FFFFFF"/>
                </a:solidFill>
              </a:defRPr>
            </a:lvl6pPr>
            <a:lvl7pPr lvl="6" rtl="0">
              <a:lnSpc>
                <a:spcPct val="100000"/>
              </a:lnSpc>
              <a:spcBef>
                <a:spcPts val="0"/>
              </a:spcBef>
              <a:spcAft>
                <a:spcPts val="0"/>
              </a:spcAft>
              <a:buClr>
                <a:srgbClr val="FFFFFF"/>
              </a:buClr>
              <a:buSzPts val="1200"/>
              <a:buNone/>
              <a:defRPr sz="1600">
                <a:solidFill>
                  <a:srgbClr val="FFFFFF"/>
                </a:solidFill>
              </a:defRPr>
            </a:lvl7pPr>
            <a:lvl8pPr lvl="7" rtl="0">
              <a:lnSpc>
                <a:spcPct val="100000"/>
              </a:lnSpc>
              <a:spcBef>
                <a:spcPts val="0"/>
              </a:spcBef>
              <a:spcAft>
                <a:spcPts val="0"/>
              </a:spcAft>
              <a:buClr>
                <a:srgbClr val="FFFFFF"/>
              </a:buClr>
              <a:buSzPts val="1200"/>
              <a:buNone/>
              <a:defRPr sz="1600">
                <a:solidFill>
                  <a:srgbClr val="FFFFFF"/>
                </a:solidFill>
              </a:defRPr>
            </a:lvl8pPr>
            <a:lvl9pPr lvl="8" rtl="0">
              <a:lnSpc>
                <a:spcPct val="100000"/>
              </a:lnSpc>
              <a:spcBef>
                <a:spcPts val="0"/>
              </a:spcBef>
              <a:spcAft>
                <a:spcPts val="0"/>
              </a:spcAft>
              <a:buClr>
                <a:srgbClr val="FFFFFF"/>
              </a:buClr>
              <a:buSzPts val="1200"/>
              <a:buNone/>
              <a:defRPr sz="1600">
                <a:solidFill>
                  <a:srgbClr val="FFFFFF"/>
                </a:solidFill>
              </a:defRPr>
            </a:lvl9pPr>
          </a:lstStyle>
          <a:p>
            <a:endParaRPr/>
          </a:p>
        </p:txBody>
      </p:sp>
      <p:sp>
        <p:nvSpPr>
          <p:cNvPr id="110" name="Google Shape;110;p22"/>
          <p:cNvSpPr txBox="1">
            <a:spLocks noGrp="1"/>
          </p:cNvSpPr>
          <p:nvPr>
            <p:ph type="title"/>
          </p:nvPr>
        </p:nvSpPr>
        <p:spPr>
          <a:xfrm>
            <a:off x="7287800" y="2420877"/>
            <a:ext cx="3479600" cy="763600"/>
          </a:xfrm>
          <a:prstGeom prst="rect">
            <a:avLst/>
          </a:prstGeom>
        </p:spPr>
        <p:txBody>
          <a:bodyPr spcFirstLastPara="1" wrap="square" lIns="91425" tIns="91425" rIns="91425" bIns="91425" anchor="t" anchorCtr="0">
            <a:noAutofit/>
          </a:bodyPr>
          <a:lstStyle>
            <a:lvl1pPr lvl="0" rtl="0">
              <a:spcBef>
                <a:spcPts val="0"/>
              </a:spcBef>
              <a:spcAft>
                <a:spcPts val="0"/>
              </a:spcAft>
              <a:buClr>
                <a:srgbClr val="DB6362"/>
              </a:buClr>
              <a:buSzPts val="2800"/>
              <a:buNone/>
              <a:defRPr>
                <a:solidFill>
                  <a:srgbClr val="DB6362"/>
                </a:solidFill>
              </a:defRPr>
            </a:lvl1pPr>
            <a:lvl2pPr lvl="1" rtl="0">
              <a:spcBef>
                <a:spcPts val="0"/>
              </a:spcBef>
              <a:spcAft>
                <a:spcPts val="0"/>
              </a:spcAft>
              <a:buClr>
                <a:srgbClr val="DB6362"/>
              </a:buClr>
              <a:buSzPts val="2800"/>
              <a:buNone/>
              <a:defRPr>
                <a:solidFill>
                  <a:srgbClr val="DB6362"/>
                </a:solidFill>
              </a:defRPr>
            </a:lvl2pPr>
            <a:lvl3pPr lvl="2" rtl="0">
              <a:spcBef>
                <a:spcPts val="0"/>
              </a:spcBef>
              <a:spcAft>
                <a:spcPts val="0"/>
              </a:spcAft>
              <a:buClr>
                <a:srgbClr val="DB6362"/>
              </a:buClr>
              <a:buSzPts val="2800"/>
              <a:buNone/>
              <a:defRPr>
                <a:solidFill>
                  <a:srgbClr val="DB6362"/>
                </a:solidFill>
              </a:defRPr>
            </a:lvl3pPr>
            <a:lvl4pPr lvl="3" rtl="0">
              <a:spcBef>
                <a:spcPts val="0"/>
              </a:spcBef>
              <a:spcAft>
                <a:spcPts val="0"/>
              </a:spcAft>
              <a:buClr>
                <a:srgbClr val="DB6362"/>
              </a:buClr>
              <a:buSzPts val="2800"/>
              <a:buNone/>
              <a:defRPr>
                <a:solidFill>
                  <a:srgbClr val="DB6362"/>
                </a:solidFill>
              </a:defRPr>
            </a:lvl4pPr>
            <a:lvl5pPr lvl="4" rtl="0">
              <a:spcBef>
                <a:spcPts val="0"/>
              </a:spcBef>
              <a:spcAft>
                <a:spcPts val="0"/>
              </a:spcAft>
              <a:buClr>
                <a:srgbClr val="DB6362"/>
              </a:buClr>
              <a:buSzPts val="2800"/>
              <a:buNone/>
              <a:defRPr>
                <a:solidFill>
                  <a:srgbClr val="DB6362"/>
                </a:solidFill>
              </a:defRPr>
            </a:lvl5pPr>
            <a:lvl6pPr lvl="5" rtl="0">
              <a:spcBef>
                <a:spcPts val="0"/>
              </a:spcBef>
              <a:spcAft>
                <a:spcPts val="0"/>
              </a:spcAft>
              <a:buClr>
                <a:srgbClr val="DB6362"/>
              </a:buClr>
              <a:buSzPts val="2800"/>
              <a:buNone/>
              <a:defRPr>
                <a:solidFill>
                  <a:srgbClr val="DB6362"/>
                </a:solidFill>
              </a:defRPr>
            </a:lvl6pPr>
            <a:lvl7pPr lvl="6" rtl="0">
              <a:spcBef>
                <a:spcPts val="0"/>
              </a:spcBef>
              <a:spcAft>
                <a:spcPts val="0"/>
              </a:spcAft>
              <a:buClr>
                <a:srgbClr val="DB6362"/>
              </a:buClr>
              <a:buSzPts val="2800"/>
              <a:buNone/>
              <a:defRPr>
                <a:solidFill>
                  <a:srgbClr val="DB6362"/>
                </a:solidFill>
              </a:defRPr>
            </a:lvl7pPr>
            <a:lvl8pPr lvl="7" rtl="0">
              <a:spcBef>
                <a:spcPts val="0"/>
              </a:spcBef>
              <a:spcAft>
                <a:spcPts val="0"/>
              </a:spcAft>
              <a:buClr>
                <a:srgbClr val="DB6362"/>
              </a:buClr>
              <a:buSzPts val="2800"/>
              <a:buNone/>
              <a:defRPr>
                <a:solidFill>
                  <a:srgbClr val="DB6362"/>
                </a:solidFill>
              </a:defRPr>
            </a:lvl8pPr>
            <a:lvl9pPr lvl="8" rtl="0">
              <a:spcBef>
                <a:spcPts val="0"/>
              </a:spcBef>
              <a:spcAft>
                <a:spcPts val="0"/>
              </a:spcAft>
              <a:buClr>
                <a:srgbClr val="DB6362"/>
              </a:buClr>
              <a:buSzPts val="2800"/>
              <a:buNone/>
              <a:defRPr>
                <a:solidFill>
                  <a:srgbClr val="DB6362"/>
                </a:solidFill>
              </a:defRPr>
            </a:lvl9pPr>
          </a:lstStyle>
          <a:p>
            <a:endParaRPr/>
          </a:p>
        </p:txBody>
      </p:sp>
    </p:spTree>
    <p:extLst>
      <p:ext uri="{BB962C8B-B14F-4D97-AF65-F5344CB8AC3E}">
        <p14:creationId xmlns:p14="http://schemas.microsoft.com/office/powerpoint/2010/main" val="2920398339"/>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matchingName="TITLE+2 COLUMNS  2">
  <p:cSld name="TITLE+2 COLUMNS  2">
    <p:spTree>
      <p:nvGrpSpPr>
        <p:cNvPr id="1" name="Shape 111"/>
        <p:cNvGrpSpPr/>
        <p:nvPr/>
      </p:nvGrpSpPr>
      <p:grpSpPr>
        <a:xfrm>
          <a:off x="0" y="0"/>
          <a:ext cx="0" cy="0"/>
          <a:chOff x="0" y="0"/>
          <a:chExt cx="0" cy="0"/>
        </a:xfrm>
      </p:grpSpPr>
      <p:sp>
        <p:nvSpPr>
          <p:cNvPr id="112" name="Google Shape;112;p23"/>
          <p:cNvSpPr txBox="1">
            <a:spLocks noGrp="1"/>
          </p:cNvSpPr>
          <p:nvPr>
            <p:ph type="subTitle" idx="1"/>
          </p:nvPr>
        </p:nvSpPr>
        <p:spPr>
          <a:xfrm>
            <a:off x="2327133" y="4988367"/>
            <a:ext cx="3221200" cy="1056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rgbClr val="82B6A0"/>
              </a:buClr>
              <a:buSzPts val="1200"/>
              <a:buNone/>
              <a:defRPr sz="1600">
                <a:solidFill>
                  <a:srgbClr val="82B6A0"/>
                </a:solidFill>
              </a:defRPr>
            </a:lvl1pPr>
            <a:lvl2pPr lvl="1" algn="ctr" rtl="0">
              <a:lnSpc>
                <a:spcPct val="100000"/>
              </a:lnSpc>
              <a:spcBef>
                <a:spcPts val="0"/>
              </a:spcBef>
              <a:spcAft>
                <a:spcPts val="0"/>
              </a:spcAft>
              <a:buClr>
                <a:srgbClr val="82B6A0"/>
              </a:buClr>
              <a:buSzPts val="1200"/>
              <a:buNone/>
              <a:defRPr sz="1600">
                <a:solidFill>
                  <a:srgbClr val="82B6A0"/>
                </a:solidFill>
              </a:defRPr>
            </a:lvl2pPr>
            <a:lvl3pPr lvl="2" algn="ctr" rtl="0">
              <a:lnSpc>
                <a:spcPct val="100000"/>
              </a:lnSpc>
              <a:spcBef>
                <a:spcPts val="0"/>
              </a:spcBef>
              <a:spcAft>
                <a:spcPts val="0"/>
              </a:spcAft>
              <a:buClr>
                <a:srgbClr val="82B6A0"/>
              </a:buClr>
              <a:buSzPts val="1200"/>
              <a:buNone/>
              <a:defRPr sz="1600">
                <a:solidFill>
                  <a:srgbClr val="82B6A0"/>
                </a:solidFill>
              </a:defRPr>
            </a:lvl3pPr>
            <a:lvl4pPr lvl="3" algn="ctr" rtl="0">
              <a:lnSpc>
                <a:spcPct val="100000"/>
              </a:lnSpc>
              <a:spcBef>
                <a:spcPts val="0"/>
              </a:spcBef>
              <a:spcAft>
                <a:spcPts val="0"/>
              </a:spcAft>
              <a:buClr>
                <a:srgbClr val="82B6A0"/>
              </a:buClr>
              <a:buSzPts val="1200"/>
              <a:buNone/>
              <a:defRPr sz="1600">
                <a:solidFill>
                  <a:srgbClr val="82B6A0"/>
                </a:solidFill>
              </a:defRPr>
            </a:lvl4pPr>
            <a:lvl5pPr lvl="4" algn="ctr" rtl="0">
              <a:lnSpc>
                <a:spcPct val="100000"/>
              </a:lnSpc>
              <a:spcBef>
                <a:spcPts val="0"/>
              </a:spcBef>
              <a:spcAft>
                <a:spcPts val="0"/>
              </a:spcAft>
              <a:buClr>
                <a:srgbClr val="82B6A0"/>
              </a:buClr>
              <a:buSzPts val="1200"/>
              <a:buNone/>
              <a:defRPr sz="1600">
                <a:solidFill>
                  <a:srgbClr val="82B6A0"/>
                </a:solidFill>
              </a:defRPr>
            </a:lvl5pPr>
            <a:lvl6pPr lvl="5" algn="ctr" rtl="0">
              <a:lnSpc>
                <a:spcPct val="100000"/>
              </a:lnSpc>
              <a:spcBef>
                <a:spcPts val="0"/>
              </a:spcBef>
              <a:spcAft>
                <a:spcPts val="0"/>
              </a:spcAft>
              <a:buClr>
                <a:srgbClr val="82B6A0"/>
              </a:buClr>
              <a:buSzPts val="1200"/>
              <a:buNone/>
              <a:defRPr sz="1600">
                <a:solidFill>
                  <a:srgbClr val="82B6A0"/>
                </a:solidFill>
              </a:defRPr>
            </a:lvl6pPr>
            <a:lvl7pPr lvl="6" algn="ctr" rtl="0">
              <a:lnSpc>
                <a:spcPct val="100000"/>
              </a:lnSpc>
              <a:spcBef>
                <a:spcPts val="0"/>
              </a:spcBef>
              <a:spcAft>
                <a:spcPts val="0"/>
              </a:spcAft>
              <a:buClr>
                <a:srgbClr val="82B6A0"/>
              </a:buClr>
              <a:buSzPts val="1200"/>
              <a:buNone/>
              <a:defRPr sz="1600">
                <a:solidFill>
                  <a:srgbClr val="82B6A0"/>
                </a:solidFill>
              </a:defRPr>
            </a:lvl7pPr>
            <a:lvl8pPr lvl="7" algn="ctr" rtl="0">
              <a:lnSpc>
                <a:spcPct val="100000"/>
              </a:lnSpc>
              <a:spcBef>
                <a:spcPts val="0"/>
              </a:spcBef>
              <a:spcAft>
                <a:spcPts val="0"/>
              </a:spcAft>
              <a:buClr>
                <a:srgbClr val="82B6A0"/>
              </a:buClr>
              <a:buSzPts val="1200"/>
              <a:buNone/>
              <a:defRPr sz="1600">
                <a:solidFill>
                  <a:srgbClr val="82B6A0"/>
                </a:solidFill>
              </a:defRPr>
            </a:lvl8pPr>
            <a:lvl9pPr lvl="8" algn="ctr" rtl="0">
              <a:lnSpc>
                <a:spcPct val="100000"/>
              </a:lnSpc>
              <a:spcBef>
                <a:spcPts val="0"/>
              </a:spcBef>
              <a:spcAft>
                <a:spcPts val="0"/>
              </a:spcAft>
              <a:buClr>
                <a:srgbClr val="82B6A0"/>
              </a:buClr>
              <a:buSzPts val="1200"/>
              <a:buNone/>
              <a:defRPr sz="1600">
                <a:solidFill>
                  <a:srgbClr val="82B6A0"/>
                </a:solidFill>
              </a:defRPr>
            </a:lvl9pPr>
          </a:lstStyle>
          <a:p>
            <a:endParaRPr/>
          </a:p>
        </p:txBody>
      </p:sp>
      <p:sp>
        <p:nvSpPr>
          <p:cNvPr id="113" name="Google Shape;113;p23"/>
          <p:cNvSpPr txBox="1">
            <a:spLocks noGrp="1"/>
          </p:cNvSpPr>
          <p:nvPr>
            <p:ph type="title"/>
          </p:nvPr>
        </p:nvSpPr>
        <p:spPr>
          <a:xfrm>
            <a:off x="1623600" y="987067"/>
            <a:ext cx="8944800" cy="763600"/>
          </a:xfrm>
          <a:prstGeom prst="rect">
            <a:avLst/>
          </a:prstGeom>
        </p:spPr>
        <p:txBody>
          <a:bodyPr spcFirstLastPara="1" wrap="square" lIns="91425" tIns="91425" rIns="91425" bIns="91425" anchor="t" anchorCtr="0">
            <a:noAutofit/>
          </a:bodyPr>
          <a:lstStyle>
            <a:lvl1pPr lvl="0" rtl="0">
              <a:spcBef>
                <a:spcPts val="0"/>
              </a:spcBef>
              <a:spcAft>
                <a:spcPts val="0"/>
              </a:spcAft>
              <a:buClr>
                <a:srgbClr val="DB6362"/>
              </a:buClr>
              <a:buSzPts val="2800"/>
              <a:buNone/>
              <a:defRPr>
                <a:solidFill>
                  <a:srgbClr val="DB6362"/>
                </a:solidFill>
              </a:defRPr>
            </a:lvl1pPr>
            <a:lvl2pPr lvl="1" rtl="0">
              <a:spcBef>
                <a:spcPts val="0"/>
              </a:spcBef>
              <a:spcAft>
                <a:spcPts val="0"/>
              </a:spcAft>
              <a:buClr>
                <a:srgbClr val="DB6362"/>
              </a:buClr>
              <a:buSzPts val="2800"/>
              <a:buNone/>
              <a:defRPr>
                <a:solidFill>
                  <a:srgbClr val="DB6362"/>
                </a:solidFill>
              </a:defRPr>
            </a:lvl2pPr>
            <a:lvl3pPr lvl="2" rtl="0">
              <a:spcBef>
                <a:spcPts val="0"/>
              </a:spcBef>
              <a:spcAft>
                <a:spcPts val="0"/>
              </a:spcAft>
              <a:buClr>
                <a:srgbClr val="DB6362"/>
              </a:buClr>
              <a:buSzPts val="2800"/>
              <a:buNone/>
              <a:defRPr>
                <a:solidFill>
                  <a:srgbClr val="DB6362"/>
                </a:solidFill>
              </a:defRPr>
            </a:lvl3pPr>
            <a:lvl4pPr lvl="3" rtl="0">
              <a:spcBef>
                <a:spcPts val="0"/>
              </a:spcBef>
              <a:spcAft>
                <a:spcPts val="0"/>
              </a:spcAft>
              <a:buClr>
                <a:srgbClr val="DB6362"/>
              </a:buClr>
              <a:buSzPts val="2800"/>
              <a:buNone/>
              <a:defRPr>
                <a:solidFill>
                  <a:srgbClr val="DB6362"/>
                </a:solidFill>
              </a:defRPr>
            </a:lvl4pPr>
            <a:lvl5pPr lvl="4" rtl="0">
              <a:spcBef>
                <a:spcPts val="0"/>
              </a:spcBef>
              <a:spcAft>
                <a:spcPts val="0"/>
              </a:spcAft>
              <a:buClr>
                <a:srgbClr val="DB6362"/>
              </a:buClr>
              <a:buSzPts val="2800"/>
              <a:buNone/>
              <a:defRPr>
                <a:solidFill>
                  <a:srgbClr val="DB6362"/>
                </a:solidFill>
              </a:defRPr>
            </a:lvl5pPr>
            <a:lvl6pPr lvl="5" rtl="0">
              <a:spcBef>
                <a:spcPts val="0"/>
              </a:spcBef>
              <a:spcAft>
                <a:spcPts val="0"/>
              </a:spcAft>
              <a:buClr>
                <a:srgbClr val="DB6362"/>
              </a:buClr>
              <a:buSzPts val="2800"/>
              <a:buNone/>
              <a:defRPr>
                <a:solidFill>
                  <a:srgbClr val="DB6362"/>
                </a:solidFill>
              </a:defRPr>
            </a:lvl6pPr>
            <a:lvl7pPr lvl="6" rtl="0">
              <a:spcBef>
                <a:spcPts val="0"/>
              </a:spcBef>
              <a:spcAft>
                <a:spcPts val="0"/>
              </a:spcAft>
              <a:buClr>
                <a:srgbClr val="DB6362"/>
              </a:buClr>
              <a:buSzPts val="2800"/>
              <a:buNone/>
              <a:defRPr>
                <a:solidFill>
                  <a:srgbClr val="DB6362"/>
                </a:solidFill>
              </a:defRPr>
            </a:lvl7pPr>
            <a:lvl8pPr lvl="7" rtl="0">
              <a:spcBef>
                <a:spcPts val="0"/>
              </a:spcBef>
              <a:spcAft>
                <a:spcPts val="0"/>
              </a:spcAft>
              <a:buClr>
                <a:srgbClr val="DB6362"/>
              </a:buClr>
              <a:buSzPts val="2800"/>
              <a:buNone/>
              <a:defRPr>
                <a:solidFill>
                  <a:srgbClr val="DB6362"/>
                </a:solidFill>
              </a:defRPr>
            </a:lvl8pPr>
            <a:lvl9pPr lvl="8" rtl="0">
              <a:spcBef>
                <a:spcPts val="0"/>
              </a:spcBef>
              <a:spcAft>
                <a:spcPts val="0"/>
              </a:spcAft>
              <a:buClr>
                <a:srgbClr val="DB6362"/>
              </a:buClr>
              <a:buSzPts val="2800"/>
              <a:buNone/>
              <a:defRPr>
                <a:solidFill>
                  <a:srgbClr val="DB6362"/>
                </a:solidFill>
              </a:defRPr>
            </a:lvl9pPr>
          </a:lstStyle>
          <a:p>
            <a:endParaRPr/>
          </a:p>
        </p:txBody>
      </p:sp>
      <p:sp>
        <p:nvSpPr>
          <p:cNvPr id="114" name="Google Shape;114;p23"/>
          <p:cNvSpPr txBox="1">
            <a:spLocks noGrp="1"/>
          </p:cNvSpPr>
          <p:nvPr>
            <p:ph type="title" idx="2"/>
          </p:nvPr>
        </p:nvSpPr>
        <p:spPr>
          <a:xfrm>
            <a:off x="2657169" y="4450567"/>
            <a:ext cx="2561600" cy="763600"/>
          </a:xfrm>
          <a:prstGeom prst="rect">
            <a:avLst/>
          </a:prstGeom>
        </p:spPr>
        <p:txBody>
          <a:bodyPr spcFirstLastPara="1" wrap="square" lIns="91425" tIns="91425" rIns="91425" bIns="91425" anchor="t" anchorCtr="0">
            <a:noAutofit/>
          </a:bodyPr>
          <a:lstStyle>
            <a:lvl1pPr lvl="0" algn="ctr" rtl="0">
              <a:spcBef>
                <a:spcPts val="0"/>
              </a:spcBef>
              <a:spcAft>
                <a:spcPts val="0"/>
              </a:spcAft>
              <a:buClr>
                <a:srgbClr val="82B6A0"/>
              </a:buClr>
              <a:buSzPts val="1500"/>
              <a:buFont typeface="Raleway Thin"/>
              <a:buNone/>
              <a:defRPr sz="1867">
                <a:solidFill>
                  <a:srgbClr val="82B6A0"/>
                </a:solidFill>
                <a:latin typeface="Raleway Thin"/>
                <a:ea typeface="Raleway Thin"/>
                <a:cs typeface="Raleway Thin"/>
                <a:sym typeface="Raleway Thin"/>
              </a:defRPr>
            </a:lvl1pPr>
            <a:lvl2pPr lvl="1" algn="ctr" rtl="0">
              <a:spcBef>
                <a:spcPts val="0"/>
              </a:spcBef>
              <a:spcAft>
                <a:spcPts val="0"/>
              </a:spcAft>
              <a:buClr>
                <a:srgbClr val="82B6A0"/>
              </a:buClr>
              <a:buSzPts val="1500"/>
              <a:buFont typeface="Raleway Thin"/>
              <a:buNone/>
              <a:defRPr sz="2000">
                <a:solidFill>
                  <a:srgbClr val="82B6A0"/>
                </a:solidFill>
                <a:latin typeface="Raleway Thin"/>
                <a:ea typeface="Raleway Thin"/>
                <a:cs typeface="Raleway Thin"/>
                <a:sym typeface="Raleway Thin"/>
              </a:defRPr>
            </a:lvl2pPr>
            <a:lvl3pPr lvl="2" algn="ctr" rtl="0">
              <a:spcBef>
                <a:spcPts val="0"/>
              </a:spcBef>
              <a:spcAft>
                <a:spcPts val="0"/>
              </a:spcAft>
              <a:buClr>
                <a:srgbClr val="82B6A0"/>
              </a:buClr>
              <a:buSzPts val="1500"/>
              <a:buFont typeface="Raleway Thin"/>
              <a:buNone/>
              <a:defRPr sz="2000">
                <a:solidFill>
                  <a:srgbClr val="82B6A0"/>
                </a:solidFill>
                <a:latin typeface="Raleway Thin"/>
                <a:ea typeface="Raleway Thin"/>
                <a:cs typeface="Raleway Thin"/>
                <a:sym typeface="Raleway Thin"/>
              </a:defRPr>
            </a:lvl3pPr>
            <a:lvl4pPr lvl="3" algn="ctr" rtl="0">
              <a:spcBef>
                <a:spcPts val="0"/>
              </a:spcBef>
              <a:spcAft>
                <a:spcPts val="0"/>
              </a:spcAft>
              <a:buClr>
                <a:srgbClr val="82B6A0"/>
              </a:buClr>
              <a:buSzPts val="1500"/>
              <a:buFont typeface="Raleway Thin"/>
              <a:buNone/>
              <a:defRPr sz="2000">
                <a:solidFill>
                  <a:srgbClr val="82B6A0"/>
                </a:solidFill>
                <a:latin typeface="Raleway Thin"/>
                <a:ea typeface="Raleway Thin"/>
                <a:cs typeface="Raleway Thin"/>
                <a:sym typeface="Raleway Thin"/>
              </a:defRPr>
            </a:lvl4pPr>
            <a:lvl5pPr lvl="4" algn="ctr" rtl="0">
              <a:spcBef>
                <a:spcPts val="0"/>
              </a:spcBef>
              <a:spcAft>
                <a:spcPts val="0"/>
              </a:spcAft>
              <a:buClr>
                <a:srgbClr val="82B6A0"/>
              </a:buClr>
              <a:buSzPts val="1500"/>
              <a:buFont typeface="Raleway Thin"/>
              <a:buNone/>
              <a:defRPr sz="2000">
                <a:solidFill>
                  <a:srgbClr val="82B6A0"/>
                </a:solidFill>
                <a:latin typeface="Raleway Thin"/>
                <a:ea typeface="Raleway Thin"/>
                <a:cs typeface="Raleway Thin"/>
                <a:sym typeface="Raleway Thin"/>
              </a:defRPr>
            </a:lvl5pPr>
            <a:lvl6pPr lvl="5" algn="ctr" rtl="0">
              <a:spcBef>
                <a:spcPts val="0"/>
              </a:spcBef>
              <a:spcAft>
                <a:spcPts val="0"/>
              </a:spcAft>
              <a:buClr>
                <a:srgbClr val="82B6A0"/>
              </a:buClr>
              <a:buSzPts val="1500"/>
              <a:buFont typeface="Raleway Thin"/>
              <a:buNone/>
              <a:defRPr sz="2000">
                <a:solidFill>
                  <a:srgbClr val="82B6A0"/>
                </a:solidFill>
                <a:latin typeface="Raleway Thin"/>
                <a:ea typeface="Raleway Thin"/>
                <a:cs typeface="Raleway Thin"/>
                <a:sym typeface="Raleway Thin"/>
              </a:defRPr>
            </a:lvl6pPr>
            <a:lvl7pPr lvl="6" algn="ctr" rtl="0">
              <a:spcBef>
                <a:spcPts val="0"/>
              </a:spcBef>
              <a:spcAft>
                <a:spcPts val="0"/>
              </a:spcAft>
              <a:buClr>
                <a:srgbClr val="82B6A0"/>
              </a:buClr>
              <a:buSzPts val="1500"/>
              <a:buFont typeface="Raleway Thin"/>
              <a:buNone/>
              <a:defRPr sz="2000">
                <a:solidFill>
                  <a:srgbClr val="82B6A0"/>
                </a:solidFill>
                <a:latin typeface="Raleway Thin"/>
                <a:ea typeface="Raleway Thin"/>
                <a:cs typeface="Raleway Thin"/>
                <a:sym typeface="Raleway Thin"/>
              </a:defRPr>
            </a:lvl7pPr>
            <a:lvl8pPr lvl="7" algn="ctr" rtl="0">
              <a:spcBef>
                <a:spcPts val="0"/>
              </a:spcBef>
              <a:spcAft>
                <a:spcPts val="0"/>
              </a:spcAft>
              <a:buClr>
                <a:srgbClr val="82B6A0"/>
              </a:buClr>
              <a:buSzPts val="1500"/>
              <a:buFont typeface="Raleway Thin"/>
              <a:buNone/>
              <a:defRPr sz="2000">
                <a:solidFill>
                  <a:srgbClr val="82B6A0"/>
                </a:solidFill>
                <a:latin typeface="Raleway Thin"/>
                <a:ea typeface="Raleway Thin"/>
                <a:cs typeface="Raleway Thin"/>
                <a:sym typeface="Raleway Thin"/>
              </a:defRPr>
            </a:lvl8pPr>
            <a:lvl9pPr lvl="8" algn="ctr" rtl="0">
              <a:spcBef>
                <a:spcPts val="0"/>
              </a:spcBef>
              <a:spcAft>
                <a:spcPts val="0"/>
              </a:spcAft>
              <a:buClr>
                <a:srgbClr val="82B6A0"/>
              </a:buClr>
              <a:buSzPts val="1500"/>
              <a:buFont typeface="Raleway Thin"/>
              <a:buNone/>
              <a:defRPr sz="2000">
                <a:solidFill>
                  <a:srgbClr val="82B6A0"/>
                </a:solidFill>
                <a:latin typeface="Raleway Thin"/>
                <a:ea typeface="Raleway Thin"/>
                <a:cs typeface="Raleway Thin"/>
                <a:sym typeface="Raleway Thin"/>
              </a:defRPr>
            </a:lvl9pPr>
          </a:lstStyle>
          <a:p>
            <a:endParaRPr/>
          </a:p>
        </p:txBody>
      </p:sp>
      <p:sp>
        <p:nvSpPr>
          <p:cNvPr id="115" name="Google Shape;115;p23"/>
          <p:cNvSpPr txBox="1">
            <a:spLocks noGrp="1"/>
          </p:cNvSpPr>
          <p:nvPr>
            <p:ph type="subTitle" idx="3"/>
          </p:nvPr>
        </p:nvSpPr>
        <p:spPr>
          <a:xfrm>
            <a:off x="6643651" y="4988367"/>
            <a:ext cx="3221200" cy="1056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rgbClr val="82B6A0"/>
              </a:buClr>
              <a:buSzPts val="1200"/>
              <a:buNone/>
              <a:defRPr sz="1600">
                <a:solidFill>
                  <a:srgbClr val="82B6A0"/>
                </a:solidFill>
              </a:defRPr>
            </a:lvl1pPr>
            <a:lvl2pPr lvl="1" algn="ctr" rtl="0">
              <a:lnSpc>
                <a:spcPct val="100000"/>
              </a:lnSpc>
              <a:spcBef>
                <a:spcPts val="0"/>
              </a:spcBef>
              <a:spcAft>
                <a:spcPts val="0"/>
              </a:spcAft>
              <a:buClr>
                <a:srgbClr val="82B6A0"/>
              </a:buClr>
              <a:buSzPts val="1200"/>
              <a:buNone/>
              <a:defRPr sz="1600">
                <a:solidFill>
                  <a:srgbClr val="82B6A0"/>
                </a:solidFill>
              </a:defRPr>
            </a:lvl2pPr>
            <a:lvl3pPr lvl="2" algn="ctr" rtl="0">
              <a:lnSpc>
                <a:spcPct val="100000"/>
              </a:lnSpc>
              <a:spcBef>
                <a:spcPts val="0"/>
              </a:spcBef>
              <a:spcAft>
                <a:spcPts val="0"/>
              </a:spcAft>
              <a:buClr>
                <a:srgbClr val="82B6A0"/>
              </a:buClr>
              <a:buSzPts val="1200"/>
              <a:buNone/>
              <a:defRPr sz="1600">
                <a:solidFill>
                  <a:srgbClr val="82B6A0"/>
                </a:solidFill>
              </a:defRPr>
            </a:lvl3pPr>
            <a:lvl4pPr lvl="3" algn="ctr" rtl="0">
              <a:lnSpc>
                <a:spcPct val="100000"/>
              </a:lnSpc>
              <a:spcBef>
                <a:spcPts val="0"/>
              </a:spcBef>
              <a:spcAft>
                <a:spcPts val="0"/>
              </a:spcAft>
              <a:buClr>
                <a:srgbClr val="82B6A0"/>
              </a:buClr>
              <a:buSzPts val="1200"/>
              <a:buNone/>
              <a:defRPr sz="1600">
                <a:solidFill>
                  <a:srgbClr val="82B6A0"/>
                </a:solidFill>
              </a:defRPr>
            </a:lvl4pPr>
            <a:lvl5pPr lvl="4" algn="ctr" rtl="0">
              <a:lnSpc>
                <a:spcPct val="100000"/>
              </a:lnSpc>
              <a:spcBef>
                <a:spcPts val="0"/>
              </a:spcBef>
              <a:spcAft>
                <a:spcPts val="0"/>
              </a:spcAft>
              <a:buClr>
                <a:srgbClr val="82B6A0"/>
              </a:buClr>
              <a:buSzPts val="1200"/>
              <a:buNone/>
              <a:defRPr sz="1600">
                <a:solidFill>
                  <a:srgbClr val="82B6A0"/>
                </a:solidFill>
              </a:defRPr>
            </a:lvl5pPr>
            <a:lvl6pPr lvl="5" algn="ctr" rtl="0">
              <a:lnSpc>
                <a:spcPct val="100000"/>
              </a:lnSpc>
              <a:spcBef>
                <a:spcPts val="0"/>
              </a:spcBef>
              <a:spcAft>
                <a:spcPts val="0"/>
              </a:spcAft>
              <a:buClr>
                <a:srgbClr val="82B6A0"/>
              </a:buClr>
              <a:buSzPts val="1200"/>
              <a:buNone/>
              <a:defRPr sz="1600">
                <a:solidFill>
                  <a:srgbClr val="82B6A0"/>
                </a:solidFill>
              </a:defRPr>
            </a:lvl6pPr>
            <a:lvl7pPr lvl="6" algn="ctr" rtl="0">
              <a:lnSpc>
                <a:spcPct val="100000"/>
              </a:lnSpc>
              <a:spcBef>
                <a:spcPts val="0"/>
              </a:spcBef>
              <a:spcAft>
                <a:spcPts val="0"/>
              </a:spcAft>
              <a:buClr>
                <a:srgbClr val="82B6A0"/>
              </a:buClr>
              <a:buSzPts val="1200"/>
              <a:buNone/>
              <a:defRPr sz="1600">
                <a:solidFill>
                  <a:srgbClr val="82B6A0"/>
                </a:solidFill>
              </a:defRPr>
            </a:lvl7pPr>
            <a:lvl8pPr lvl="7" algn="ctr" rtl="0">
              <a:lnSpc>
                <a:spcPct val="100000"/>
              </a:lnSpc>
              <a:spcBef>
                <a:spcPts val="0"/>
              </a:spcBef>
              <a:spcAft>
                <a:spcPts val="0"/>
              </a:spcAft>
              <a:buClr>
                <a:srgbClr val="82B6A0"/>
              </a:buClr>
              <a:buSzPts val="1200"/>
              <a:buNone/>
              <a:defRPr sz="1600">
                <a:solidFill>
                  <a:srgbClr val="82B6A0"/>
                </a:solidFill>
              </a:defRPr>
            </a:lvl8pPr>
            <a:lvl9pPr lvl="8" algn="ctr" rtl="0">
              <a:lnSpc>
                <a:spcPct val="100000"/>
              </a:lnSpc>
              <a:spcBef>
                <a:spcPts val="0"/>
              </a:spcBef>
              <a:spcAft>
                <a:spcPts val="0"/>
              </a:spcAft>
              <a:buClr>
                <a:srgbClr val="82B6A0"/>
              </a:buClr>
              <a:buSzPts val="1200"/>
              <a:buNone/>
              <a:defRPr sz="1600">
                <a:solidFill>
                  <a:srgbClr val="82B6A0"/>
                </a:solidFill>
              </a:defRPr>
            </a:lvl9pPr>
          </a:lstStyle>
          <a:p>
            <a:endParaRPr/>
          </a:p>
        </p:txBody>
      </p:sp>
      <p:sp>
        <p:nvSpPr>
          <p:cNvPr id="116" name="Google Shape;116;p23"/>
          <p:cNvSpPr txBox="1">
            <a:spLocks noGrp="1"/>
          </p:cNvSpPr>
          <p:nvPr>
            <p:ph type="title" idx="4"/>
          </p:nvPr>
        </p:nvSpPr>
        <p:spPr>
          <a:xfrm>
            <a:off x="6973687" y="4450567"/>
            <a:ext cx="2561600" cy="763600"/>
          </a:xfrm>
          <a:prstGeom prst="rect">
            <a:avLst/>
          </a:prstGeom>
        </p:spPr>
        <p:txBody>
          <a:bodyPr spcFirstLastPara="1" wrap="square" lIns="91425" tIns="91425" rIns="91425" bIns="91425" anchor="t" anchorCtr="0">
            <a:noAutofit/>
          </a:bodyPr>
          <a:lstStyle>
            <a:lvl1pPr lvl="0" algn="ctr" rtl="0">
              <a:spcBef>
                <a:spcPts val="0"/>
              </a:spcBef>
              <a:spcAft>
                <a:spcPts val="0"/>
              </a:spcAft>
              <a:buClr>
                <a:srgbClr val="82B6A0"/>
              </a:buClr>
              <a:buSzPts val="1500"/>
              <a:buFont typeface="Raleway Thin"/>
              <a:buNone/>
              <a:defRPr sz="1867">
                <a:solidFill>
                  <a:srgbClr val="82B6A0"/>
                </a:solidFill>
                <a:latin typeface="Raleway Thin"/>
                <a:ea typeface="Raleway Thin"/>
                <a:cs typeface="Raleway Thin"/>
                <a:sym typeface="Raleway Thin"/>
              </a:defRPr>
            </a:lvl1pPr>
            <a:lvl2pPr lvl="1" algn="ctr" rtl="0">
              <a:spcBef>
                <a:spcPts val="0"/>
              </a:spcBef>
              <a:spcAft>
                <a:spcPts val="0"/>
              </a:spcAft>
              <a:buClr>
                <a:srgbClr val="82B6A0"/>
              </a:buClr>
              <a:buSzPts val="1500"/>
              <a:buFont typeface="Raleway Thin"/>
              <a:buNone/>
              <a:defRPr sz="2000">
                <a:solidFill>
                  <a:srgbClr val="82B6A0"/>
                </a:solidFill>
                <a:latin typeface="Raleway Thin"/>
                <a:ea typeface="Raleway Thin"/>
                <a:cs typeface="Raleway Thin"/>
                <a:sym typeface="Raleway Thin"/>
              </a:defRPr>
            </a:lvl2pPr>
            <a:lvl3pPr lvl="2" algn="ctr" rtl="0">
              <a:spcBef>
                <a:spcPts val="0"/>
              </a:spcBef>
              <a:spcAft>
                <a:spcPts val="0"/>
              </a:spcAft>
              <a:buClr>
                <a:srgbClr val="82B6A0"/>
              </a:buClr>
              <a:buSzPts val="1500"/>
              <a:buFont typeface="Raleway Thin"/>
              <a:buNone/>
              <a:defRPr sz="2000">
                <a:solidFill>
                  <a:srgbClr val="82B6A0"/>
                </a:solidFill>
                <a:latin typeface="Raleway Thin"/>
                <a:ea typeface="Raleway Thin"/>
                <a:cs typeface="Raleway Thin"/>
                <a:sym typeface="Raleway Thin"/>
              </a:defRPr>
            </a:lvl3pPr>
            <a:lvl4pPr lvl="3" algn="ctr" rtl="0">
              <a:spcBef>
                <a:spcPts val="0"/>
              </a:spcBef>
              <a:spcAft>
                <a:spcPts val="0"/>
              </a:spcAft>
              <a:buClr>
                <a:srgbClr val="82B6A0"/>
              </a:buClr>
              <a:buSzPts val="1500"/>
              <a:buFont typeface="Raleway Thin"/>
              <a:buNone/>
              <a:defRPr sz="2000">
                <a:solidFill>
                  <a:srgbClr val="82B6A0"/>
                </a:solidFill>
                <a:latin typeface="Raleway Thin"/>
                <a:ea typeface="Raleway Thin"/>
                <a:cs typeface="Raleway Thin"/>
                <a:sym typeface="Raleway Thin"/>
              </a:defRPr>
            </a:lvl4pPr>
            <a:lvl5pPr lvl="4" algn="ctr" rtl="0">
              <a:spcBef>
                <a:spcPts val="0"/>
              </a:spcBef>
              <a:spcAft>
                <a:spcPts val="0"/>
              </a:spcAft>
              <a:buClr>
                <a:srgbClr val="82B6A0"/>
              </a:buClr>
              <a:buSzPts val="1500"/>
              <a:buFont typeface="Raleway Thin"/>
              <a:buNone/>
              <a:defRPr sz="2000">
                <a:solidFill>
                  <a:srgbClr val="82B6A0"/>
                </a:solidFill>
                <a:latin typeface="Raleway Thin"/>
                <a:ea typeface="Raleway Thin"/>
                <a:cs typeface="Raleway Thin"/>
                <a:sym typeface="Raleway Thin"/>
              </a:defRPr>
            </a:lvl5pPr>
            <a:lvl6pPr lvl="5" algn="ctr" rtl="0">
              <a:spcBef>
                <a:spcPts val="0"/>
              </a:spcBef>
              <a:spcAft>
                <a:spcPts val="0"/>
              </a:spcAft>
              <a:buClr>
                <a:srgbClr val="82B6A0"/>
              </a:buClr>
              <a:buSzPts val="1500"/>
              <a:buFont typeface="Raleway Thin"/>
              <a:buNone/>
              <a:defRPr sz="2000">
                <a:solidFill>
                  <a:srgbClr val="82B6A0"/>
                </a:solidFill>
                <a:latin typeface="Raleway Thin"/>
                <a:ea typeface="Raleway Thin"/>
                <a:cs typeface="Raleway Thin"/>
                <a:sym typeface="Raleway Thin"/>
              </a:defRPr>
            </a:lvl6pPr>
            <a:lvl7pPr lvl="6" algn="ctr" rtl="0">
              <a:spcBef>
                <a:spcPts val="0"/>
              </a:spcBef>
              <a:spcAft>
                <a:spcPts val="0"/>
              </a:spcAft>
              <a:buClr>
                <a:srgbClr val="82B6A0"/>
              </a:buClr>
              <a:buSzPts val="1500"/>
              <a:buFont typeface="Raleway Thin"/>
              <a:buNone/>
              <a:defRPr sz="2000">
                <a:solidFill>
                  <a:srgbClr val="82B6A0"/>
                </a:solidFill>
                <a:latin typeface="Raleway Thin"/>
                <a:ea typeface="Raleway Thin"/>
                <a:cs typeface="Raleway Thin"/>
                <a:sym typeface="Raleway Thin"/>
              </a:defRPr>
            </a:lvl7pPr>
            <a:lvl8pPr lvl="7" algn="ctr" rtl="0">
              <a:spcBef>
                <a:spcPts val="0"/>
              </a:spcBef>
              <a:spcAft>
                <a:spcPts val="0"/>
              </a:spcAft>
              <a:buClr>
                <a:srgbClr val="82B6A0"/>
              </a:buClr>
              <a:buSzPts val="1500"/>
              <a:buFont typeface="Raleway Thin"/>
              <a:buNone/>
              <a:defRPr sz="2000">
                <a:solidFill>
                  <a:srgbClr val="82B6A0"/>
                </a:solidFill>
                <a:latin typeface="Raleway Thin"/>
                <a:ea typeface="Raleway Thin"/>
                <a:cs typeface="Raleway Thin"/>
                <a:sym typeface="Raleway Thin"/>
              </a:defRPr>
            </a:lvl8pPr>
            <a:lvl9pPr lvl="8" algn="ctr" rtl="0">
              <a:spcBef>
                <a:spcPts val="0"/>
              </a:spcBef>
              <a:spcAft>
                <a:spcPts val="0"/>
              </a:spcAft>
              <a:buClr>
                <a:srgbClr val="82B6A0"/>
              </a:buClr>
              <a:buSzPts val="1500"/>
              <a:buFont typeface="Raleway Thin"/>
              <a:buNone/>
              <a:defRPr sz="2000">
                <a:solidFill>
                  <a:srgbClr val="82B6A0"/>
                </a:solidFill>
                <a:latin typeface="Raleway Thin"/>
                <a:ea typeface="Raleway Thin"/>
                <a:cs typeface="Raleway Thin"/>
                <a:sym typeface="Raleway Thin"/>
              </a:defRPr>
            </a:lvl9pPr>
          </a:lstStyle>
          <a:p>
            <a:endParaRPr/>
          </a:p>
        </p:txBody>
      </p:sp>
    </p:spTree>
    <p:extLst>
      <p:ext uri="{BB962C8B-B14F-4D97-AF65-F5344CB8AC3E}">
        <p14:creationId xmlns:p14="http://schemas.microsoft.com/office/powerpoint/2010/main" val="3864142053"/>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matchingName="THANKS">
  <p:cSld name="THANKS">
    <p:spTree>
      <p:nvGrpSpPr>
        <p:cNvPr id="1" name="Shape 117"/>
        <p:cNvGrpSpPr/>
        <p:nvPr/>
      </p:nvGrpSpPr>
      <p:grpSpPr>
        <a:xfrm>
          <a:off x="0" y="0"/>
          <a:ext cx="0" cy="0"/>
          <a:chOff x="0" y="0"/>
          <a:chExt cx="0" cy="0"/>
        </a:xfrm>
      </p:grpSpPr>
      <p:sp>
        <p:nvSpPr>
          <p:cNvPr id="118" name="Google Shape;118;p24"/>
          <p:cNvSpPr txBox="1">
            <a:spLocks noGrp="1"/>
          </p:cNvSpPr>
          <p:nvPr>
            <p:ph type="subTitle" idx="1"/>
          </p:nvPr>
        </p:nvSpPr>
        <p:spPr>
          <a:xfrm>
            <a:off x="1623600" y="2483633"/>
            <a:ext cx="5602800" cy="20576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Clr>
                <a:srgbClr val="82B6A0"/>
              </a:buClr>
              <a:buSzPts val="1200"/>
              <a:buNone/>
              <a:defRPr sz="1600">
                <a:solidFill>
                  <a:srgbClr val="82B6A0"/>
                </a:solidFill>
              </a:defRPr>
            </a:lvl1pPr>
            <a:lvl2pPr lvl="1" rtl="0">
              <a:lnSpc>
                <a:spcPct val="100000"/>
              </a:lnSpc>
              <a:spcBef>
                <a:spcPts val="0"/>
              </a:spcBef>
              <a:spcAft>
                <a:spcPts val="0"/>
              </a:spcAft>
              <a:buClr>
                <a:srgbClr val="FFFFFF"/>
              </a:buClr>
              <a:buSzPts val="1200"/>
              <a:buNone/>
              <a:defRPr sz="1600">
                <a:solidFill>
                  <a:srgbClr val="FFFFFF"/>
                </a:solidFill>
              </a:defRPr>
            </a:lvl2pPr>
            <a:lvl3pPr lvl="2" rtl="0">
              <a:lnSpc>
                <a:spcPct val="100000"/>
              </a:lnSpc>
              <a:spcBef>
                <a:spcPts val="0"/>
              </a:spcBef>
              <a:spcAft>
                <a:spcPts val="0"/>
              </a:spcAft>
              <a:buClr>
                <a:srgbClr val="FFFFFF"/>
              </a:buClr>
              <a:buSzPts val="1200"/>
              <a:buNone/>
              <a:defRPr sz="1600">
                <a:solidFill>
                  <a:srgbClr val="FFFFFF"/>
                </a:solidFill>
              </a:defRPr>
            </a:lvl3pPr>
            <a:lvl4pPr lvl="3" rtl="0">
              <a:lnSpc>
                <a:spcPct val="100000"/>
              </a:lnSpc>
              <a:spcBef>
                <a:spcPts val="0"/>
              </a:spcBef>
              <a:spcAft>
                <a:spcPts val="0"/>
              </a:spcAft>
              <a:buClr>
                <a:srgbClr val="FFFFFF"/>
              </a:buClr>
              <a:buSzPts val="1200"/>
              <a:buNone/>
              <a:defRPr sz="1600">
                <a:solidFill>
                  <a:srgbClr val="FFFFFF"/>
                </a:solidFill>
              </a:defRPr>
            </a:lvl4pPr>
            <a:lvl5pPr lvl="4" rtl="0">
              <a:lnSpc>
                <a:spcPct val="100000"/>
              </a:lnSpc>
              <a:spcBef>
                <a:spcPts val="0"/>
              </a:spcBef>
              <a:spcAft>
                <a:spcPts val="0"/>
              </a:spcAft>
              <a:buClr>
                <a:srgbClr val="FFFFFF"/>
              </a:buClr>
              <a:buSzPts val="1200"/>
              <a:buNone/>
              <a:defRPr sz="1600">
                <a:solidFill>
                  <a:srgbClr val="FFFFFF"/>
                </a:solidFill>
              </a:defRPr>
            </a:lvl5pPr>
            <a:lvl6pPr lvl="5" rtl="0">
              <a:lnSpc>
                <a:spcPct val="100000"/>
              </a:lnSpc>
              <a:spcBef>
                <a:spcPts val="0"/>
              </a:spcBef>
              <a:spcAft>
                <a:spcPts val="0"/>
              </a:spcAft>
              <a:buClr>
                <a:srgbClr val="FFFFFF"/>
              </a:buClr>
              <a:buSzPts val="1200"/>
              <a:buNone/>
              <a:defRPr sz="1600">
                <a:solidFill>
                  <a:srgbClr val="FFFFFF"/>
                </a:solidFill>
              </a:defRPr>
            </a:lvl6pPr>
            <a:lvl7pPr lvl="6" rtl="0">
              <a:lnSpc>
                <a:spcPct val="100000"/>
              </a:lnSpc>
              <a:spcBef>
                <a:spcPts val="0"/>
              </a:spcBef>
              <a:spcAft>
                <a:spcPts val="0"/>
              </a:spcAft>
              <a:buClr>
                <a:srgbClr val="FFFFFF"/>
              </a:buClr>
              <a:buSzPts val="1200"/>
              <a:buNone/>
              <a:defRPr sz="1600">
                <a:solidFill>
                  <a:srgbClr val="FFFFFF"/>
                </a:solidFill>
              </a:defRPr>
            </a:lvl7pPr>
            <a:lvl8pPr lvl="7" rtl="0">
              <a:lnSpc>
                <a:spcPct val="100000"/>
              </a:lnSpc>
              <a:spcBef>
                <a:spcPts val="0"/>
              </a:spcBef>
              <a:spcAft>
                <a:spcPts val="0"/>
              </a:spcAft>
              <a:buClr>
                <a:srgbClr val="FFFFFF"/>
              </a:buClr>
              <a:buSzPts val="1200"/>
              <a:buNone/>
              <a:defRPr sz="1600">
                <a:solidFill>
                  <a:srgbClr val="FFFFFF"/>
                </a:solidFill>
              </a:defRPr>
            </a:lvl8pPr>
            <a:lvl9pPr lvl="8" rtl="0">
              <a:lnSpc>
                <a:spcPct val="100000"/>
              </a:lnSpc>
              <a:spcBef>
                <a:spcPts val="0"/>
              </a:spcBef>
              <a:spcAft>
                <a:spcPts val="0"/>
              </a:spcAft>
              <a:buClr>
                <a:srgbClr val="FFFFFF"/>
              </a:buClr>
              <a:buSzPts val="1200"/>
              <a:buNone/>
              <a:defRPr sz="1600">
                <a:solidFill>
                  <a:srgbClr val="FFFFFF"/>
                </a:solidFill>
              </a:defRPr>
            </a:lvl9pPr>
          </a:lstStyle>
          <a:p>
            <a:endParaRPr/>
          </a:p>
        </p:txBody>
      </p:sp>
      <p:sp>
        <p:nvSpPr>
          <p:cNvPr id="119" name="Google Shape;119;p24"/>
          <p:cNvSpPr txBox="1">
            <a:spLocks noGrp="1"/>
          </p:cNvSpPr>
          <p:nvPr>
            <p:ph type="title"/>
          </p:nvPr>
        </p:nvSpPr>
        <p:spPr>
          <a:xfrm>
            <a:off x="1623600" y="987067"/>
            <a:ext cx="8944800" cy="763600"/>
          </a:xfrm>
          <a:prstGeom prst="rect">
            <a:avLst/>
          </a:prstGeom>
        </p:spPr>
        <p:txBody>
          <a:bodyPr spcFirstLastPara="1" wrap="square" lIns="91425" tIns="91425" rIns="91425" bIns="91425" anchor="t" anchorCtr="0">
            <a:noAutofit/>
          </a:bodyPr>
          <a:lstStyle>
            <a:lvl1pPr lvl="0" rtl="0">
              <a:spcBef>
                <a:spcPts val="0"/>
              </a:spcBef>
              <a:spcAft>
                <a:spcPts val="0"/>
              </a:spcAft>
              <a:buClr>
                <a:srgbClr val="DB6362"/>
              </a:buClr>
              <a:buSzPts val="4800"/>
              <a:buNone/>
              <a:defRPr sz="6400">
                <a:solidFill>
                  <a:srgbClr val="DB6362"/>
                </a:solidFill>
              </a:defRPr>
            </a:lvl1pPr>
            <a:lvl2pPr lvl="1" rtl="0">
              <a:spcBef>
                <a:spcPts val="0"/>
              </a:spcBef>
              <a:spcAft>
                <a:spcPts val="0"/>
              </a:spcAft>
              <a:buClr>
                <a:srgbClr val="DB6362"/>
              </a:buClr>
              <a:buSzPts val="2800"/>
              <a:buNone/>
              <a:defRPr>
                <a:solidFill>
                  <a:srgbClr val="DB6362"/>
                </a:solidFill>
              </a:defRPr>
            </a:lvl2pPr>
            <a:lvl3pPr lvl="2" rtl="0">
              <a:spcBef>
                <a:spcPts val="0"/>
              </a:spcBef>
              <a:spcAft>
                <a:spcPts val="0"/>
              </a:spcAft>
              <a:buClr>
                <a:srgbClr val="DB6362"/>
              </a:buClr>
              <a:buSzPts val="2800"/>
              <a:buNone/>
              <a:defRPr>
                <a:solidFill>
                  <a:srgbClr val="DB6362"/>
                </a:solidFill>
              </a:defRPr>
            </a:lvl3pPr>
            <a:lvl4pPr lvl="3" rtl="0">
              <a:spcBef>
                <a:spcPts val="0"/>
              </a:spcBef>
              <a:spcAft>
                <a:spcPts val="0"/>
              </a:spcAft>
              <a:buClr>
                <a:srgbClr val="DB6362"/>
              </a:buClr>
              <a:buSzPts val="2800"/>
              <a:buNone/>
              <a:defRPr>
                <a:solidFill>
                  <a:srgbClr val="DB6362"/>
                </a:solidFill>
              </a:defRPr>
            </a:lvl4pPr>
            <a:lvl5pPr lvl="4" rtl="0">
              <a:spcBef>
                <a:spcPts val="0"/>
              </a:spcBef>
              <a:spcAft>
                <a:spcPts val="0"/>
              </a:spcAft>
              <a:buClr>
                <a:srgbClr val="DB6362"/>
              </a:buClr>
              <a:buSzPts val="2800"/>
              <a:buNone/>
              <a:defRPr>
                <a:solidFill>
                  <a:srgbClr val="DB6362"/>
                </a:solidFill>
              </a:defRPr>
            </a:lvl5pPr>
            <a:lvl6pPr lvl="5" rtl="0">
              <a:spcBef>
                <a:spcPts val="0"/>
              </a:spcBef>
              <a:spcAft>
                <a:spcPts val="0"/>
              </a:spcAft>
              <a:buClr>
                <a:srgbClr val="DB6362"/>
              </a:buClr>
              <a:buSzPts val="2800"/>
              <a:buNone/>
              <a:defRPr>
                <a:solidFill>
                  <a:srgbClr val="DB6362"/>
                </a:solidFill>
              </a:defRPr>
            </a:lvl6pPr>
            <a:lvl7pPr lvl="6" rtl="0">
              <a:spcBef>
                <a:spcPts val="0"/>
              </a:spcBef>
              <a:spcAft>
                <a:spcPts val="0"/>
              </a:spcAft>
              <a:buClr>
                <a:srgbClr val="DB6362"/>
              </a:buClr>
              <a:buSzPts val="2800"/>
              <a:buNone/>
              <a:defRPr>
                <a:solidFill>
                  <a:srgbClr val="DB6362"/>
                </a:solidFill>
              </a:defRPr>
            </a:lvl7pPr>
            <a:lvl8pPr lvl="7" rtl="0">
              <a:spcBef>
                <a:spcPts val="0"/>
              </a:spcBef>
              <a:spcAft>
                <a:spcPts val="0"/>
              </a:spcAft>
              <a:buClr>
                <a:srgbClr val="DB6362"/>
              </a:buClr>
              <a:buSzPts val="2800"/>
              <a:buNone/>
              <a:defRPr>
                <a:solidFill>
                  <a:srgbClr val="DB6362"/>
                </a:solidFill>
              </a:defRPr>
            </a:lvl8pPr>
            <a:lvl9pPr lvl="8" rtl="0">
              <a:spcBef>
                <a:spcPts val="0"/>
              </a:spcBef>
              <a:spcAft>
                <a:spcPts val="0"/>
              </a:spcAft>
              <a:buClr>
                <a:srgbClr val="DB6362"/>
              </a:buClr>
              <a:buSzPts val="2800"/>
              <a:buNone/>
              <a:defRPr>
                <a:solidFill>
                  <a:srgbClr val="DB6362"/>
                </a:solidFill>
              </a:defRPr>
            </a:lvl9pPr>
          </a:lstStyle>
          <a:p>
            <a:endParaRPr/>
          </a:p>
        </p:txBody>
      </p:sp>
      <p:sp>
        <p:nvSpPr>
          <p:cNvPr id="120" name="Google Shape;120;p24"/>
          <p:cNvSpPr txBox="1"/>
          <p:nvPr/>
        </p:nvSpPr>
        <p:spPr>
          <a:xfrm>
            <a:off x="1623600" y="4488000"/>
            <a:ext cx="4850000" cy="2379200"/>
          </a:xfrm>
          <a:prstGeom prst="rect">
            <a:avLst/>
          </a:prstGeom>
          <a:noFill/>
          <a:ln>
            <a:noFill/>
          </a:ln>
        </p:spPr>
        <p:txBody>
          <a:bodyPr spcFirstLastPara="1" wrap="square" lIns="121900" tIns="121900" rIns="121900" bIns="121900" anchor="ctr" anchorCtr="0">
            <a:noAutofit/>
          </a:bodyPr>
          <a:lstStyle/>
          <a:p>
            <a:pPr marL="0" lvl="0" indent="0" algn="l" rtl="0">
              <a:lnSpc>
                <a:spcPct val="100000"/>
              </a:lnSpc>
              <a:spcBef>
                <a:spcPts val="400"/>
              </a:spcBef>
              <a:spcAft>
                <a:spcPts val="0"/>
              </a:spcAft>
              <a:buNone/>
            </a:pPr>
            <a:r>
              <a:rPr lang="en" sz="1067">
                <a:solidFill>
                  <a:srgbClr val="82B6A0"/>
                </a:solidFill>
                <a:latin typeface="Raleway"/>
                <a:ea typeface="Raleway"/>
                <a:cs typeface="Raleway"/>
                <a:sym typeface="Raleway"/>
              </a:rPr>
              <a:t>CREDITS: This presentation template was created by </a:t>
            </a:r>
            <a:r>
              <a:rPr lang="en" sz="1067" b="1">
                <a:solidFill>
                  <a:srgbClr val="82B6A0"/>
                </a:solidFill>
                <a:uFill>
                  <a:noFill/>
                </a:uFill>
                <a:latin typeface="Raleway"/>
                <a:ea typeface="Raleway"/>
                <a:cs typeface="Raleway"/>
                <a:sym typeface="Raleway"/>
                <a:hlinkClick r:id="rId2">
                  <a:extLst>
                    <a:ext uri="{A12FA001-AC4F-418D-AE19-62706E023703}">
                      <ahyp:hlinkClr xmlns:ahyp="http://schemas.microsoft.com/office/drawing/2018/hyperlinkcolor" val="tx"/>
                    </a:ext>
                  </a:extLst>
                </a:hlinkClick>
              </a:rPr>
              <a:t>Slidesgo</a:t>
            </a:r>
            <a:r>
              <a:rPr lang="en" sz="1067">
                <a:solidFill>
                  <a:srgbClr val="82B6A0"/>
                </a:solidFill>
                <a:latin typeface="Raleway"/>
                <a:ea typeface="Raleway"/>
                <a:cs typeface="Raleway"/>
                <a:sym typeface="Raleway"/>
              </a:rPr>
              <a:t>, including icons by </a:t>
            </a:r>
            <a:r>
              <a:rPr lang="en" sz="1067" b="1">
                <a:solidFill>
                  <a:srgbClr val="82B6A0"/>
                </a:solidFill>
                <a:uFill>
                  <a:noFill/>
                </a:uFill>
                <a:latin typeface="Raleway"/>
                <a:ea typeface="Raleway"/>
                <a:cs typeface="Raleway"/>
                <a:sym typeface="Raleway"/>
                <a:hlinkClick r:id="rId3">
                  <a:extLst>
                    <a:ext uri="{A12FA001-AC4F-418D-AE19-62706E023703}">
                      <ahyp:hlinkClr xmlns:ahyp="http://schemas.microsoft.com/office/drawing/2018/hyperlinkcolor" val="tx"/>
                    </a:ext>
                  </a:extLst>
                </a:hlinkClick>
              </a:rPr>
              <a:t>Flaticon</a:t>
            </a:r>
            <a:r>
              <a:rPr lang="en" sz="1067">
                <a:solidFill>
                  <a:srgbClr val="82B6A0"/>
                </a:solidFill>
                <a:latin typeface="Raleway"/>
                <a:ea typeface="Raleway"/>
                <a:cs typeface="Raleway"/>
                <a:sym typeface="Raleway"/>
              </a:rPr>
              <a:t>, and infographics &amp; images by </a:t>
            </a:r>
            <a:r>
              <a:rPr lang="en" sz="1067" b="1">
                <a:solidFill>
                  <a:srgbClr val="82B6A0"/>
                </a:solidFill>
                <a:uFill>
                  <a:noFill/>
                </a:uFill>
                <a:latin typeface="Raleway"/>
                <a:ea typeface="Raleway"/>
                <a:cs typeface="Raleway"/>
                <a:sym typeface="Raleway"/>
                <a:hlinkClick r:id="rId4">
                  <a:extLst>
                    <a:ext uri="{A12FA001-AC4F-418D-AE19-62706E023703}">
                      <ahyp:hlinkClr xmlns:ahyp="http://schemas.microsoft.com/office/drawing/2018/hyperlinkcolor" val="tx"/>
                    </a:ext>
                  </a:extLst>
                </a:hlinkClick>
              </a:rPr>
              <a:t>Freepik</a:t>
            </a:r>
            <a:r>
              <a:rPr lang="en" sz="1067" b="1">
                <a:solidFill>
                  <a:srgbClr val="82B6A0"/>
                </a:solidFill>
                <a:latin typeface="Raleway"/>
                <a:ea typeface="Raleway"/>
                <a:cs typeface="Raleway"/>
                <a:sym typeface="Raleway"/>
              </a:rPr>
              <a:t>.</a:t>
            </a:r>
            <a:r>
              <a:rPr lang="en" sz="1067">
                <a:solidFill>
                  <a:srgbClr val="82B6A0"/>
                </a:solidFill>
                <a:latin typeface="Raleway"/>
                <a:ea typeface="Raleway"/>
                <a:cs typeface="Raleway"/>
                <a:sym typeface="Raleway"/>
              </a:rPr>
              <a:t> </a:t>
            </a:r>
            <a:endParaRPr sz="1067">
              <a:solidFill>
                <a:srgbClr val="82B6A0"/>
              </a:solidFill>
              <a:latin typeface="Raleway"/>
              <a:ea typeface="Raleway"/>
              <a:cs typeface="Raleway"/>
              <a:sym typeface="Raleway"/>
            </a:endParaRPr>
          </a:p>
          <a:p>
            <a:pPr marL="0" lvl="0" indent="0" algn="l" rtl="0">
              <a:lnSpc>
                <a:spcPct val="100000"/>
              </a:lnSpc>
              <a:spcBef>
                <a:spcPts val="400"/>
              </a:spcBef>
              <a:spcAft>
                <a:spcPts val="0"/>
              </a:spcAft>
              <a:buNone/>
            </a:pPr>
            <a:r>
              <a:rPr lang="en" sz="1067" b="1">
                <a:solidFill>
                  <a:srgbClr val="82B6A0"/>
                </a:solidFill>
                <a:latin typeface="Raleway"/>
                <a:ea typeface="Raleway"/>
                <a:cs typeface="Raleway"/>
                <a:sym typeface="Raleway"/>
              </a:rPr>
              <a:t>Please keep this slide for attribution.</a:t>
            </a:r>
            <a:endParaRPr sz="1067" b="1">
              <a:solidFill>
                <a:srgbClr val="82B6A0"/>
              </a:solidFill>
              <a:latin typeface="Raleway"/>
              <a:ea typeface="Raleway"/>
              <a:cs typeface="Raleway"/>
              <a:sym typeface="Raleway"/>
            </a:endParaRPr>
          </a:p>
          <a:p>
            <a:pPr marL="0" lvl="0" indent="0" algn="l" rtl="0">
              <a:lnSpc>
                <a:spcPct val="115000"/>
              </a:lnSpc>
              <a:spcBef>
                <a:spcPts val="400"/>
              </a:spcBef>
              <a:spcAft>
                <a:spcPts val="0"/>
              </a:spcAft>
              <a:buNone/>
            </a:pPr>
            <a:endParaRPr sz="1067" b="1">
              <a:solidFill>
                <a:srgbClr val="82B6A0"/>
              </a:solidFill>
              <a:latin typeface="Raleway"/>
              <a:ea typeface="Raleway"/>
              <a:cs typeface="Raleway"/>
              <a:sym typeface="Raleway"/>
            </a:endParaRPr>
          </a:p>
          <a:p>
            <a:pPr marL="0" lvl="0" indent="0" algn="l" rtl="0">
              <a:spcBef>
                <a:spcPts val="0"/>
              </a:spcBef>
              <a:spcAft>
                <a:spcPts val="0"/>
              </a:spcAft>
              <a:buNone/>
            </a:pPr>
            <a:endParaRPr sz="1067">
              <a:latin typeface="Raleway"/>
              <a:ea typeface="Raleway"/>
              <a:cs typeface="Raleway"/>
              <a:sym typeface="Raleway"/>
            </a:endParaRPr>
          </a:p>
        </p:txBody>
      </p:sp>
    </p:spTree>
    <p:extLst>
      <p:ext uri="{BB962C8B-B14F-4D97-AF65-F5344CB8AC3E}">
        <p14:creationId xmlns:p14="http://schemas.microsoft.com/office/powerpoint/2010/main" val="263573233"/>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matchingName="TITLE+ BULLET POINTS">
  <p:cSld name="TITLE+ BULLET POINTS">
    <p:spTree>
      <p:nvGrpSpPr>
        <p:cNvPr id="1" name="Shape 121"/>
        <p:cNvGrpSpPr/>
        <p:nvPr/>
      </p:nvGrpSpPr>
      <p:grpSpPr>
        <a:xfrm>
          <a:off x="0" y="0"/>
          <a:ext cx="0" cy="0"/>
          <a:chOff x="0" y="0"/>
          <a:chExt cx="0" cy="0"/>
        </a:xfrm>
      </p:grpSpPr>
      <p:sp>
        <p:nvSpPr>
          <p:cNvPr id="122" name="Google Shape;122;p25"/>
          <p:cNvSpPr txBox="1">
            <a:spLocks noGrp="1"/>
          </p:cNvSpPr>
          <p:nvPr>
            <p:ph type="title"/>
          </p:nvPr>
        </p:nvSpPr>
        <p:spPr>
          <a:xfrm>
            <a:off x="1623600" y="987067"/>
            <a:ext cx="8944800" cy="763600"/>
          </a:xfrm>
          <a:prstGeom prst="rect">
            <a:avLst/>
          </a:prstGeom>
        </p:spPr>
        <p:txBody>
          <a:bodyPr spcFirstLastPara="1" wrap="square" lIns="91425" tIns="91425" rIns="91425" bIns="91425" anchor="t" anchorCtr="0">
            <a:noAutofit/>
          </a:bodyPr>
          <a:lstStyle>
            <a:lvl1pPr lvl="0" rtl="0">
              <a:spcBef>
                <a:spcPts val="0"/>
              </a:spcBef>
              <a:spcAft>
                <a:spcPts val="0"/>
              </a:spcAft>
              <a:buClr>
                <a:srgbClr val="DB6362"/>
              </a:buClr>
              <a:buSzPts val="2800"/>
              <a:buNone/>
              <a:defRPr>
                <a:solidFill>
                  <a:srgbClr val="DB6362"/>
                </a:solidFill>
              </a:defRPr>
            </a:lvl1pPr>
            <a:lvl2pPr lvl="1" rtl="0">
              <a:spcBef>
                <a:spcPts val="0"/>
              </a:spcBef>
              <a:spcAft>
                <a:spcPts val="0"/>
              </a:spcAft>
              <a:buClr>
                <a:srgbClr val="DB6362"/>
              </a:buClr>
              <a:buSzPts val="2800"/>
              <a:buNone/>
              <a:defRPr>
                <a:solidFill>
                  <a:srgbClr val="DB6362"/>
                </a:solidFill>
              </a:defRPr>
            </a:lvl2pPr>
            <a:lvl3pPr lvl="2" rtl="0">
              <a:spcBef>
                <a:spcPts val="0"/>
              </a:spcBef>
              <a:spcAft>
                <a:spcPts val="0"/>
              </a:spcAft>
              <a:buClr>
                <a:srgbClr val="DB6362"/>
              </a:buClr>
              <a:buSzPts val="2800"/>
              <a:buNone/>
              <a:defRPr>
                <a:solidFill>
                  <a:srgbClr val="DB6362"/>
                </a:solidFill>
              </a:defRPr>
            </a:lvl3pPr>
            <a:lvl4pPr lvl="3" rtl="0">
              <a:spcBef>
                <a:spcPts val="0"/>
              </a:spcBef>
              <a:spcAft>
                <a:spcPts val="0"/>
              </a:spcAft>
              <a:buClr>
                <a:srgbClr val="DB6362"/>
              </a:buClr>
              <a:buSzPts val="2800"/>
              <a:buNone/>
              <a:defRPr>
                <a:solidFill>
                  <a:srgbClr val="DB6362"/>
                </a:solidFill>
              </a:defRPr>
            </a:lvl4pPr>
            <a:lvl5pPr lvl="4" rtl="0">
              <a:spcBef>
                <a:spcPts val="0"/>
              </a:spcBef>
              <a:spcAft>
                <a:spcPts val="0"/>
              </a:spcAft>
              <a:buClr>
                <a:srgbClr val="DB6362"/>
              </a:buClr>
              <a:buSzPts val="2800"/>
              <a:buNone/>
              <a:defRPr>
                <a:solidFill>
                  <a:srgbClr val="DB6362"/>
                </a:solidFill>
              </a:defRPr>
            </a:lvl5pPr>
            <a:lvl6pPr lvl="5" rtl="0">
              <a:spcBef>
                <a:spcPts val="0"/>
              </a:spcBef>
              <a:spcAft>
                <a:spcPts val="0"/>
              </a:spcAft>
              <a:buClr>
                <a:srgbClr val="DB6362"/>
              </a:buClr>
              <a:buSzPts val="2800"/>
              <a:buNone/>
              <a:defRPr>
                <a:solidFill>
                  <a:srgbClr val="DB6362"/>
                </a:solidFill>
              </a:defRPr>
            </a:lvl6pPr>
            <a:lvl7pPr lvl="6" rtl="0">
              <a:spcBef>
                <a:spcPts val="0"/>
              </a:spcBef>
              <a:spcAft>
                <a:spcPts val="0"/>
              </a:spcAft>
              <a:buClr>
                <a:srgbClr val="DB6362"/>
              </a:buClr>
              <a:buSzPts val="2800"/>
              <a:buNone/>
              <a:defRPr>
                <a:solidFill>
                  <a:srgbClr val="DB6362"/>
                </a:solidFill>
              </a:defRPr>
            </a:lvl7pPr>
            <a:lvl8pPr lvl="7" rtl="0">
              <a:spcBef>
                <a:spcPts val="0"/>
              </a:spcBef>
              <a:spcAft>
                <a:spcPts val="0"/>
              </a:spcAft>
              <a:buClr>
                <a:srgbClr val="DB6362"/>
              </a:buClr>
              <a:buSzPts val="2800"/>
              <a:buNone/>
              <a:defRPr>
                <a:solidFill>
                  <a:srgbClr val="DB6362"/>
                </a:solidFill>
              </a:defRPr>
            </a:lvl8pPr>
            <a:lvl9pPr lvl="8" rtl="0">
              <a:spcBef>
                <a:spcPts val="0"/>
              </a:spcBef>
              <a:spcAft>
                <a:spcPts val="0"/>
              </a:spcAft>
              <a:buClr>
                <a:srgbClr val="DB6362"/>
              </a:buClr>
              <a:buSzPts val="2800"/>
              <a:buNone/>
              <a:defRPr>
                <a:solidFill>
                  <a:srgbClr val="DB6362"/>
                </a:solidFill>
              </a:defRPr>
            </a:lvl9pPr>
          </a:lstStyle>
          <a:p>
            <a:endParaRPr/>
          </a:p>
        </p:txBody>
      </p:sp>
      <p:sp>
        <p:nvSpPr>
          <p:cNvPr id="123" name="Google Shape;123;p25"/>
          <p:cNvSpPr txBox="1">
            <a:spLocks noGrp="1"/>
          </p:cNvSpPr>
          <p:nvPr>
            <p:ph type="body" idx="1"/>
          </p:nvPr>
        </p:nvSpPr>
        <p:spPr>
          <a:xfrm>
            <a:off x="1623600" y="1813567"/>
            <a:ext cx="6964000" cy="3830000"/>
          </a:xfrm>
          <a:prstGeom prst="rect">
            <a:avLst/>
          </a:prstGeom>
        </p:spPr>
        <p:txBody>
          <a:bodyPr spcFirstLastPara="1" wrap="square" lIns="91425" tIns="91425" rIns="91425" bIns="91425" anchor="t" anchorCtr="0">
            <a:noAutofit/>
          </a:bodyPr>
          <a:lstStyle>
            <a:lvl1pPr marL="609585" lvl="0" indent="-406390" rtl="0">
              <a:spcBef>
                <a:spcPts val="0"/>
              </a:spcBef>
              <a:spcAft>
                <a:spcPts val="0"/>
              </a:spcAft>
              <a:buClr>
                <a:srgbClr val="82B6A0"/>
              </a:buClr>
              <a:buSzPts val="1200"/>
              <a:buChar char="●"/>
              <a:defRPr sz="1600">
                <a:solidFill>
                  <a:srgbClr val="82B6A0"/>
                </a:solidFill>
              </a:defRPr>
            </a:lvl1pPr>
            <a:lvl2pPr marL="1219170" lvl="1" indent="-406390" rtl="0">
              <a:spcBef>
                <a:spcPts val="2133"/>
              </a:spcBef>
              <a:spcAft>
                <a:spcPts val="0"/>
              </a:spcAft>
              <a:buClr>
                <a:srgbClr val="82B6A0"/>
              </a:buClr>
              <a:buSzPts val="1200"/>
              <a:buChar char="○"/>
              <a:defRPr sz="1600">
                <a:solidFill>
                  <a:srgbClr val="82B6A0"/>
                </a:solidFill>
              </a:defRPr>
            </a:lvl2pPr>
            <a:lvl3pPr marL="1828754" lvl="2" indent="-406390" rtl="0">
              <a:spcBef>
                <a:spcPts val="2133"/>
              </a:spcBef>
              <a:spcAft>
                <a:spcPts val="0"/>
              </a:spcAft>
              <a:buClr>
                <a:srgbClr val="82B6A0"/>
              </a:buClr>
              <a:buSzPts val="1200"/>
              <a:buChar char="■"/>
              <a:defRPr sz="1600">
                <a:solidFill>
                  <a:srgbClr val="82B6A0"/>
                </a:solidFill>
              </a:defRPr>
            </a:lvl3pPr>
            <a:lvl4pPr marL="2438339" lvl="3" indent="-406390" rtl="0">
              <a:spcBef>
                <a:spcPts val="2133"/>
              </a:spcBef>
              <a:spcAft>
                <a:spcPts val="0"/>
              </a:spcAft>
              <a:buClr>
                <a:srgbClr val="82B6A0"/>
              </a:buClr>
              <a:buSzPts val="1200"/>
              <a:buChar char="●"/>
              <a:defRPr sz="1600">
                <a:solidFill>
                  <a:srgbClr val="82B6A0"/>
                </a:solidFill>
              </a:defRPr>
            </a:lvl4pPr>
            <a:lvl5pPr marL="3047924" lvl="4" indent="-406390" rtl="0">
              <a:spcBef>
                <a:spcPts val="2133"/>
              </a:spcBef>
              <a:spcAft>
                <a:spcPts val="0"/>
              </a:spcAft>
              <a:buClr>
                <a:srgbClr val="82B6A0"/>
              </a:buClr>
              <a:buSzPts val="1200"/>
              <a:buChar char="○"/>
              <a:defRPr sz="1600">
                <a:solidFill>
                  <a:srgbClr val="82B6A0"/>
                </a:solidFill>
              </a:defRPr>
            </a:lvl5pPr>
            <a:lvl6pPr marL="3657509" lvl="5" indent="-406390" rtl="0">
              <a:spcBef>
                <a:spcPts val="2133"/>
              </a:spcBef>
              <a:spcAft>
                <a:spcPts val="0"/>
              </a:spcAft>
              <a:buClr>
                <a:srgbClr val="82B6A0"/>
              </a:buClr>
              <a:buSzPts val="1200"/>
              <a:buChar char="■"/>
              <a:defRPr sz="1600">
                <a:solidFill>
                  <a:srgbClr val="82B6A0"/>
                </a:solidFill>
              </a:defRPr>
            </a:lvl6pPr>
            <a:lvl7pPr marL="4267093" lvl="6" indent="-406390" rtl="0">
              <a:spcBef>
                <a:spcPts val="2133"/>
              </a:spcBef>
              <a:spcAft>
                <a:spcPts val="0"/>
              </a:spcAft>
              <a:buClr>
                <a:srgbClr val="82B6A0"/>
              </a:buClr>
              <a:buSzPts val="1200"/>
              <a:buChar char="●"/>
              <a:defRPr sz="1600">
                <a:solidFill>
                  <a:srgbClr val="82B6A0"/>
                </a:solidFill>
              </a:defRPr>
            </a:lvl7pPr>
            <a:lvl8pPr marL="4876678" lvl="7" indent="-406390" rtl="0">
              <a:spcBef>
                <a:spcPts val="2133"/>
              </a:spcBef>
              <a:spcAft>
                <a:spcPts val="0"/>
              </a:spcAft>
              <a:buClr>
                <a:srgbClr val="82B6A0"/>
              </a:buClr>
              <a:buSzPts val="1200"/>
              <a:buChar char="○"/>
              <a:defRPr sz="1600">
                <a:solidFill>
                  <a:srgbClr val="82B6A0"/>
                </a:solidFill>
              </a:defRPr>
            </a:lvl8pPr>
            <a:lvl9pPr marL="5486263" lvl="8" indent="-406390" rtl="0">
              <a:spcBef>
                <a:spcPts val="2133"/>
              </a:spcBef>
              <a:spcAft>
                <a:spcPts val="2133"/>
              </a:spcAft>
              <a:buClr>
                <a:srgbClr val="82B6A0"/>
              </a:buClr>
              <a:buSzPts val="1200"/>
              <a:buChar char="■"/>
              <a:defRPr sz="1600">
                <a:solidFill>
                  <a:srgbClr val="82B6A0"/>
                </a:solidFill>
              </a:defRPr>
            </a:lvl9pPr>
          </a:lstStyle>
          <a:p>
            <a:endParaRPr/>
          </a:p>
        </p:txBody>
      </p:sp>
    </p:spTree>
    <p:extLst>
      <p:ext uri="{BB962C8B-B14F-4D97-AF65-F5344CB8AC3E}">
        <p14:creationId xmlns:p14="http://schemas.microsoft.com/office/powerpoint/2010/main" val="3117859192"/>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matchingName="BLANK SLIDE" type="blank">
  <p:cSld name="BLANK SLIDE">
    <p:spTree>
      <p:nvGrpSpPr>
        <p:cNvPr id="1" name="Shape 124"/>
        <p:cNvGrpSpPr/>
        <p:nvPr/>
      </p:nvGrpSpPr>
      <p:grpSpPr>
        <a:xfrm>
          <a:off x="0" y="0"/>
          <a:ext cx="0" cy="0"/>
          <a:chOff x="0" y="0"/>
          <a:chExt cx="0" cy="0"/>
        </a:xfrm>
      </p:grpSpPr>
    </p:spTree>
    <p:extLst>
      <p:ext uri="{BB962C8B-B14F-4D97-AF65-F5344CB8AC3E}">
        <p14:creationId xmlns:p14="http://schemas.microsoft.com/office/powerpoint/2010/main" val="358940100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a:extLst>
              <a:ext uri="{FF2B5EF4-FFF2-40B4-BE49-F238E27FC236}">
                <a16:creationId xmlns:a16="http://schemas.microsoft.com/office/drawing/2014/main" id="{556A6DE9-7898-499A-97E6-84B5656D216F}"/>
              </a:ext>
            </a:extLst>
          </p:cNvPr>
          <p:cNvSpPr>
            <a:spLocks noGrp="1" noChangeArrowheads="1"/>
          </p:cNvSpPr>
          <p:nvPr>
            <p:ph type="dt" sz="half" idx="10"/>
          </p:nvPr>
        </p:nvSpPr>
        <p:spPr>
          <a:ln/>
        </p:spPr>
        <p:txBody>
          <a:bodyPr/>
          <a:lstStyle>
            <a:lvl1pPr>
              <a:defRPr/>
            </a:lvl1pPr>
          </a:lstStyle>
          <a:p>
            <a:pPr>
              <a:defRPr/>
            </a:pPr>
            <a:endParaRPr lang="en-US"/>
          </a:p>
        </p:txBody>
      </p:sp>
      <p:sp>
        <p:nvSpPr>
          <p:cNvPr id="4" name="Rectangle 5">
            <a:extLst>
              <a:ext uri="{FF2B5EF4-FFF2-40B4-BE49-F238E27FC236}">
                <a16:creationId xmlns:a16="http://schemas.microsoft.com/office/drawing/2014/main" id="{E94B6C4E-446B-4137-B741-442D29676A2E}"/>
              </a:ext>
            </a:extLst>
          </p:cNvPr>
          <p:cNvSpPr>
            <a:spLocks noGrp="1" noChangeArrowheads="1"/>
          </p:cNvSpPr>
          <p:nvPr>
            <p:ph type="ftr" sz="quarter" idx="11"/>
          </p:nvPr>
        </p:nvSpPr>
        <p:spPr>
          <a:ln/>
        </p:spPr>
        <p:txBody>
          <a:bodyPr/>
          <a:lstStyle>
            <a:lvl1pPr>
              <a:defRPr/>
            </a:lvl1pPr>
          </a:lstStyle>
          <a:p>
            <a:pPr>
              <a:defRPr/>
            </a:pPr>
            <a:endParaRPr lang="en-US"/>
          </a:p>
        </p:txBody>
      </p:sp>
      <p:sp>
        <p:nvSpPr>
          <p:cNvPr id="5" name="Rectangle 6">
            <a:extLst>
              <a:ext uri="{FF2B5EF4-FFF2-40B4-BE49-F238E27FC236}">
                <a16:creationId xmlns:a16="http://schemas.microsoft.com/office/drawing/2014/main" id="{030F7FFF-7741-40DD-8FFE-6C363C57D325}"/>
              </a:ext>
            </a:extLst>
          </p:cNvPr>
          <p:cNvSpPr>
            <a:spLocks noGrp="1" noChangeArrowheads="1"/>
          </p:cNvSpPr>
          <p:nvPr>
            <p:ph type="sldNum" sz="quarter" idx="12"/>
          </p:nvPr>
        </p:nvSpPr>
        <p:spPr>
          <a:ln/>
        </p:spPr>
        <p:txBody>
          <a:bodyPr/>
          <a:lstStyle>
            <a:lvl1pPr>
              <a:defRPr/>
            </a:lvl1pPr>
          </a:lstStyle>
          <a:p>
            <a:pPr>
              <a:defRPr/>
            </a:pPr>
            <a:fld id="{16932A64-0EB1-498D-8250-163F52186413}" type="slidenum">
              <a:rPr lang="en-US" altLang="en-US"/>
              <a:pPr>
                <a:defRPr/>
              </a:pPr>
              <a:t>‹#›</a:t>
            </a:fld>
            <a:endParaRPr lang="en-US" altLang="en-US"/>
          </a:p>
        </p:txBody>
      </p:sp>
    </p:spTree>
    <p:extLst>
      <p:ext uri="{BB962C8B-B14F-4D97-AF65-F5344CB8AC3E}">
        <p14:creationId xmlns:p14="http://schemas.microsoft.com/office/powerpoint/2010/main" val="20097353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id="{2408E9E5-7661-4D24-BB50-BDBDBE7188BB}"/>
              </a:ext>
            </a:extLst>
          </p:cNvPr>
          <p:cNvSpPr>
            <a:spLocks noGrp="1" noChangeArrowheads="1"/>
          </p:cNvSpPr>
          <p:nvPr>
            <p:ph type="dt" sz="half" idx="10"/>
          </p:nvPr>
        </p:nvSpPr>
        <p:spPr>
          <a:ln/>
        </p:spPr>
        <p:txBody>
          <a:bodyPr/>
          <a:lstStyle>
            <a:lvl1pPr>
              <a:defRPr/>
            </a:lvl1pPr>
          </a:lstStyle>
          <a:p>
            <a:pPr>
              <a:defRPr/>
            </a:pPr>
            <a:endParaRPr lang="en-US"/>
          </a:p>
        </p:txBody>
      </p:sp>
      <p:sp>
        <p:nvSpPr>
          <p:cNvPr id="3" name="Rectangle 5">
            <a:extLst>
              <a:ext uri="{FF2B5EF4-FFF2-40B4-BE49-F238E27FC236}">
                <a16:creationId xmlns:a16="http://schemas.microsoft.com/office/drawing/2014/main" id="{F97E6784-A2D8-4724-A5AB-D48210B16DA2}"/>
              </a:ext>
            </a:extLst>
          </p:cNvPr>
          <p:cNvSpPr>
            <a:spLocks noGrp="1" noChangeArrowheads="1"/>
          </p:cNvSpPr>
          <p:nvPr>
            <p:ph type="ftr" sz="quarter" idx="11"/>
          </p:nvPr>
        </p:nvSpPr>
        <p:spPr>
          <a:ln/>
        </p:spPr>
        <p:txBody>
          <a:bodyPr/>
          <a:lstStyle>
            <a:lvl1pPr>
              <a:defRPr/>
            </a:lvl1pPr>
          </a:lstStyle>
          <a:p>
            <a:pPr>
              <a:defRPr/>
            </a:pPr>
            <a:endParaRPr lang="en-US"/>
          </a:p>
        </p:txBody>
      </p:sp>
      <p:sp>
        <p:nvSpPr>
          <p:cNvPr id="4" name="Rectangle 6">
            <a:extLst>
              <a:ext uri="{FF2B5EF4-FFF2-40B4-BE49-F238E27FC236}">
                <a16:creationId xmlns:a16="http://schemas.microsoft.com/office/drawing/2014/main" id="{FA8E2652-28E8-45C8-9178-C92A604853C8}"/>
              </a:ext>
            </a:extLst>
          </p:cNvPr>
          <p:cNvSpPr>
            <a:spLocks noGrp="1" noChangeArrowheads="1"/>
          </p:cNvSpPr>
          <p:nvPr>
            <p:ph type="sldNum" sz="quarter" idx="12"/>
          </p:nvPr>
        </p:nvSpPr>
        <p:spPr>
          <a:ln/>
        </p:spPr>
        <p:txBody>
          <a:bodyPr/>
          <a:lstStyle>
            <a:lvl1pPr>
              <a:defRPr/>
            </a:lvl1pPr>
          </a:lstStyle>
          <a:p>
            <a:pPr>
              <a:defRPr/>
            </a:pPr>
            <a:fld id="{46FA2E0F-C85A-4AC3-B80C-19A5476DDD34}" type="slidenum">
              <a:rPr lang="en-US" altLang="en-US"/>
              <a:pPr>
                <a:defRPr/>
              </a:pPr>
              <a:t>‹#›</a:t>
            </a:fld>
            <a:endParaRPr lang="en-US" altLang="en-US"/>
          </a:p>
        </p:txBody>
      </p:sp>
    </p:spTree>
    <p:extLst>
      <p:ext uri="{BB962C8B-B14F-4D97-AF65-F5344CB8AC3E}">
        <p14:creationId xmlns:p14="http://schemas.microsoft.com/office/powerpoint/2010/main" val="228105347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a:extLst>
              <a:ext uri="{FF2B5EF4-FFF2-40B4-BE49-F238E27FC236}">
                <a16:creationId xmlns:a16="http://schemas.microsoft.com/office/drawing/2014/main" id="{728D1D08-918F-418E-B399-3CB164726B9E}"/>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B87922A6-8098-4735-9DD1-F1AF1EDA1C21}"/>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
            <a:extLst>
              <a:ext uri="{FF2B5EF4-FFF2-40B4-BE49-F238E27FC236}">
                <a16:creationId xmlns:a16="http://schemas.microsoft.com/office/drawing/2014/main" id="{3A6C9F37-02EA-4B01-A7A7-3199B8DD8897}"/>
              </a:ext>
            </a:extLst>
          </p:cNvPr>
          <p:cNvSpPr>
            <a:spLocks noGrp="1" noChangeArrowheads="1"/>
          </p:cNvSpPr>
          <p:nvPr>
            <p:ph type="sldNum" sz="quarter" idx="12"/>
          </p:nvPr>
        </p:nvSpPr>
        <p:spPr>
          <a:ln/>
        </p:spPr>
        <p:txBody>
          <a:bodyPr/>
          <a:lstStyle>
            <a:lvl1pPr>
              <a:defRPr/>
            </a:lvl1pPr>
          </a:lstStyle>
          <a:p>
            <a:pPr>
              <a:defRPr/>
            </a:pPr>
            <a:fld id="{887AC095-8ED8-4D27-925D-FEE12E62E9D4}" type="slidenum">
              <a:rPr lang="en-US" altLang="en-US"/>
              <a:pPr>
                <a:defRPr/>
              </a:pPr>
              <a:t>‹#›</a:t>
            </a:fld>
            <a:endParaRPr lang="en-US" altLang="en-US"/>
          </a:p>
        </p:txBody>
      </p:sp>
    </p:spTree>
    <p:extLst>
      <p:ext uri="{BB962C8B-B14F-4D97-AF65-F5344CB8AC3E}">
        <p14:creationId xmlns:p14="http://schemas.microsoft.com/office/powerpoint/2010/main" val="421686288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a:extLst>
              <a:ext uri="{FF2B5EF4-FFF2-40B4-BE49-F238E27FC236}">
                <a16:creationId xmlns:a16="http://schemas.microsoft.com/office/drawing/2014/main" id="{3324E084-7971-4413-971A-AF6BE2DA00D6}"/>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D02AD02F-7B0F-4A30-A695-A96D4637D30C}"/>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
            <a:extLst>
              <a:ext uri="{FF2B5EF4-FFF2-40B4-BE49-F238E27FC236}">
                <a16:creationId xmlns:a16="http://schemas.microsoft.com/office/drawing/2014/main" id="{51512C09-0BF1-4EA6-895C-98E7FDEEE3DF}"/>
              </a:ext>
            </a:extLst>
          </p:cNvPr>
          <p:cNvSpPr>
            <a:spLocks noGrp="1" noChangeArrowheads="1"/>
          </p:cNvSpPr>
          <p:nvPr>
            <p:ph type="sldNum" sz="quarter" idx="12"/>
          </p:nvPr>
        </p:nvSpPr>
        <p:spPr>
          <a:ln/>
        </p:spPr>
        <p:txBody>
          <a:bodyPr/>
          <a:lstStyle>
            <a:lvl1pPr>
              <a:defRPr/>
            </a:lvl1pPr>
          </a:lstStyle>
          <a:p>
            <a:pPr>
              <a:defRPr/>
            </a:pPr>
            <a:fld id="{8D7EDA6D-8207-4785-9793-F96BE2F0667D}" type="slidenum">
              <a:rPr lang="en-US" altLang="en-US"/>
              <a:pPr>
                <a:defRPr/>
              </a:pPr>
              <a:t>‹#›</a:t>
            </a:fld>
            <a:endParaRPr lang="en-US" altLang="en-US"/>
          </a:p>
        </p:txBody>
      </p:sp>
    </p:spTree>
    <p:extLst>
      <p:ext uri="{BB962C8B-B14F-4D97-AF65-F5344CB8AC3E}">
        <p14:creationId xmlns:p14="http://schemas.microsoft.com/office/powerpoint/2010/main" val="150836267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18" Type="http://schemas.openxmlformats.org/officeDocument/2006/relationships/slideLayout" Target="../slideLayouts/slideLayout29.xml"/><Relationship Id="rId26" Type="http://schemas.openxmlformats.org/officeDocument/2006/relationships/slideLayout" Target="../slideLayouts/slideLayout37.xml"/><Relationship Id="rId3" Type="http://schemas.openxmlformats.org/officeDocument/2006/relationships/slideLayout" Target="../slideLayouts/slideLayout14.xml"/><Relationship Id="rId21" Type="http://schemas.openxmlformats.org/officeDocument/2006/relationships/slideLayout" Target="../slideLayouts/slideLayout32.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17" Type="http://schemas.openxmlformats.org/officeDocument/2006/relationships/slideLayout" Target="../slideLayouts/slideLayout28.xml"/><Relationship Id="rId25" Type="http://schemas.openxmlformats.org/officeDocument/2006/relationships/slideLayout" Target="../slideLayouts/slideLayout36.xml"/><Relationship Id="rId2" Type="http://schemas.openxmlformats.org/officeDocument/2006/relationships/slideLayout" Target="../slideLayouts/slideLayout13.xml"/><Relationship Id="rId16" Type="http://schemas.openxmlformats.org/officeDocument/2006/relationships/slideLayout" Target="../slideLayouts/slideLayout27.xml"/><Relationship Id="rId20" Type="http://schemas.openxmlformats.org/officeDocument/2006/relationships/slideLayout" Target="../slideLayouts/slideLayout31.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24" Type="http://schemas.openxmlformats.org/officeDocument/2006/relationships/slideLayout" Target="../slideLayouts/slideLayout35.xml"/><Relationship Id="rId5" Type="http://schemas.openxmlformats.org/officeDocument/2006/relationships/slideLayout" Target="../slideLayouts/slideLayout16.xml"/><Relationship Id="rId15" Type="http://schemas.openxmlformats.org/officeDocument/2006/relationships/slideLayout" Target="../slideLayouts/slideLayout26.xml"/><Relationship Id="rId23" Type="http://schemas.openxmlformats.org/officeDocument/2006/relationships/slideLayout" Target="../slideLayouts/slideLayout34.xml"/><Relationship Id="rId10" Type="http://schemas.openxmlformats.org/officeDocument/2006/relationships/slideLayout" Target="../slideLayouts/slideLayout21.xml"/><Relationship Id="rId19" Type="http://schemas.openxmlformats.org/officeDocument/2006/relationships/slideLayout" Target="../slideLayouts/slideLayout30.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 Id="rId22" Type="http://schemas.openxmlformats.org/officeDocument/2006/relationships/slideLayout" Target="../slideLayouts/slideLayout33.xml"/><Relationship Id="rId27"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45.xml"/><Relationship Id="rId13" Type="http://schemas.openxmlformats.org/officeDocument/2006/relationships/slideLayout" Target="../slideLayouts/slideLayout50.xml"/><Relationship Id="rId18" Type="http://schemas.openxmlformats.org/officeDocument/2006/relationships/slideLayout" Target="../slideLayouts/slideLayout55.xml"/><Relationship Id="rId3" Type="http://schemas.openxmlformats.org/officeDocument/2006/relationships/slideLayout" Target="../slideLayouts/slideLayout40.xml"/><Relationship Id="rId7" Type="http://schemas.openxmlformats.org/officeDocument/2006/relationships/slideLayout" Target="../slideLayouts/slideLayout44.xml"/><Relationship Id="rId12" Type="http://schemas.openxmlformats.org/officeDocument/2006/relationships/slideLayout" Target="../slideLayouts/slideLayout49.xml"/><Relationship Id="rId17" Type="http://schemas.openxmlformats.org/officeDocument/2006/relationships/slideLayout" Target="../slideLayouts/slideLayout54.xml"/><Relationship Id="rId2" Type="http://schemas.openxmlformats.org/officeDocument/2006/relationships/slideLayout" Target="../slideLayouts/slideLayout39.xml"/><Relationship Id="rId16" Type="http://schemas.openxmlformats.org/officeDocument/2006/relationships/slideLayout" Target="../slideLayouts/slideLayout53.xml"/><Relationship Id="rId1" Type="http://schemas.openxmlformats.org/officeDocument/2006/relationships/slideLayout" Target="../slideLayouts/slideLayout38.xml"/><Relationship Id="rId6" Type="http://schemas.openxmlformats.org/officeDocument/2006/relationships/slideLayout" Target="../slideLayouts/slideLayout43.xml"/><Relationship Id="rId11" Type="http://schemas.openxmlformats.org/officeDocument/2006/relationships/slideLayout" Target="../slideLayouts/slideLayout48.xml"/><Relationship Id="rId5" Type="http://schemas.openxmlformats.org/officeDocument/2006/relationships/slideLayout" Target="../slideLayouts/slideLayout42.xml"/><Relationship Id="rId15" Type="http://schemas.openxmlformats.org/officeDocument/2006/relationships/slideLayout" Target="../slideLayouts/slideLayout52.xml"/><Relationship Id="rId10" Type="http://schemas.openxmlformats.org/officeDocument/2006/relationships/slideLayout" Target="../slideLayouts/slideLayout47.xml"/><Relationship Id="rId19" Type="http://schemas.openxmlformats.org/officeDocument/2006/relationships/theme" Target="../theme/theme3.xml"/><Relationship Id="rId4" Type="http://schemas.openxmlformats.org/officeDocument/2006/relationships/slideLayout" Target="../slideLayouts/slideLayout41.xml"/><Relationship Id="rId9" Type="http://schemas.openxmlformats.org/officeDocument/2006/relationships/slideLayout" Target="../slideLayouts/slideLayout46.xml"/><Relationship Id="rId14" Type="http://schemas.openxmlformats.org/officeDocument/2006/relationships/slideLayout" Target="../slideLayouts/slideLayout5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4" name="9Slide.vn - 2019">
            <a:extLst>
              <a:ext uri="{FF2B5EF4-FFF2-40B4-BE49-F238E27FC236}">
                <a16:creationId xmlns:a16="http://schemas.microsoft.com/office/drawing/2014/main" id="{EBE97D34-E361-459A-8C67-53602D71506C}"/>
              </a:ext>
            </a:extLst>
          </p:cNvPr>
          <p:cNvSpPr txBox="1"/>
          <p:nvPr userDrawn="1"/>
        </p:nvSpPr>
        <p:spPr>
          <a:xfrm>
            <a:off x="0" y="-1604665"/>
            <a:ext cx="12192000" cy="461665"/>
          </a:xfrm>
          <a:prstGeom prst="rect">
            <a:avLst/>
          </a:prstGeom>
          <a:noFill/>
        </p:spPr>
        <p:txBody>
          <a:bodyPr vert="horz" rtlCol="0">
            <a:spAutoFit/>
          </a:bodyPr>
          <a:lstStyle/>
          <a:p>
            <a:pPr algn="ctr"/>
            <a:r>
              <a:rPr lang="en-US" sz="2400">
                <a:solidFill>
                  <a:srgbClr val="CFCFCF"/>
                </a:solidFill>
              </a:rPr>
              <a:t>www.9slide.vn</a:t>
            </a:r>
          </a:p>
        </p:txBody>
      </p:sp>
      <p:sp>
        <p:nvSpPr>
          <p:cNvPr id="1027" name="Rectangle 2">
            <a:extLst>
              <a:ext uri="{FF2B5EF4-FFF2-40B4-BE49-F238E27FC236}">
                <a16:creationId xmlns:a16="http://schemas.microsoft.com/office/drawing/2014/main" id="{C4C96A51-B9ED-4849-8319-A440AE79B99E}"/>
              </a:ext>
            </a:extLst>
          </p:cNvPr>
          <p:cNvSpPr>
            <a:spLocks noGrp="1" noChangeArrowheads="1"/>
          </p:cNvSpPr>
          <p:nvPr>
            <p:ph type="title"/>
          </p:nvPr>
        </p:nvSpPr>
        <p:spPr bwMode="auto">
          <a:xfrm>
            <a:off x="609600" y="274638"/>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8" name="Rectangle 3">
            <a:extLst>
              <a:ext uri="{FF2B5EF4-FFF2-40B4-BE49-F238E27FC236}">
                <a16:creationId xmlns:a16="http://schemas.microsoft.com/office/drawing/2014/main" id="{970002D2-1D0B-4B5C-B882-F4AC76018FC2}"/>
              </a:ext>
            </a:extLst>
          </p:cNvPr>
          <p:cNvSpPr>
            <a:spLocks noGrp="1" noChangeArrowheads="1"/>
          </p:cNvSpPr>
          <p:nvPr>
            <p:ph type="body" idx="1"/>
          </p:nvPr>
        </p:nvSpPr>
        <p:spPr bwMode="auto">
          <a:xfrm>
            <a:off x="609600" y="1600201"/>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2" name="Rectangle 4">
            <a:extLst>
              <a:ext uri="{FF2B5EF4-FFF2-40B4-BE49-F238E27FC236}">
                <a16:creationId xmlns:a16="http://schemas.microsoft.com/office/drawing/2014/main" id="{CB2DD00F-33D2-47C4-B5A9-61AB6F5E1659}"/>
              </a:ext>
            </a:extLst>
          </p:cNvPr>
          <p:cNvSpPr>
            <a:spLocks noGrp="1" noChangeArrowheads="1"/>
          </p:cNvSpPr>
          <p:nvPr>
            <p:ph type="dt" sz="half" idx="2"/>
          </p:nvPr>
        </p:nvSpPr>
        <p:spPr bwMode="auto">
          <a:xfrm>
            <a:off x="609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eaLnBrk="1" hangingPunct="1">
              <a:defRPr sz="1400">
                <a:latin typeface="Arial" charset="0"/>
              </a:defRPr>
            </a:lvl1pPr>
          </a:lstStyle>
          <a:p>
            <a:pPr>
              <a:defRPr/>
            </a:pPr>
            <a:endParaRPr lang="en-US"/>
          </a:p>
        </p:txBody>
      </p:sp>
      <p:sp>
        <p:nvSpPr>
          <p:cNvPr id="1029" name="Rectangle 5">
            <a:extLst>
              <a:ext uri="{FF2B5EF4-FFF2-40B4-BE49-F238E27FC236}">
                <a16:creationId xmlns:a16="http://schemas.microsoft.com/office/drawing/2014/main" id="{7C7B4F9C-09EE-45A3-9D8B-9371707931BD}"/>
              </a:ext>
            </a:extLst>
          </p:cNvPr>
          <p:cNvSpPr>
            <a:spLocks noGrp="1" noChangeArrowheads="1"/>
          </p:cNvSpPr>
          <p:nvPr>
            <p:ph type="ftr" sz="quarter" idx="3"/>
          </p:nvPr>
        </p:nvSpPr>
        <p:spPr bwMode="auto">
          <a:xfrm>
            <a:off x="4165600" y="6245225"/>
            <a:ext cx="3860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a:latin typeface="Arial" charset="0"/>
              </a:defRPr>
            </a:lvl1pPr>
          </a:lstStyle>
          <a:p>
            <a:pPr>
              <a:defRPr/>
            </a:pPr>
            <a:endParaRPr lang="en-US"/>
          </a:p>
        </p:txBody>
      </p:sp>
      <p:sp>
        <p:nvSpPr>
          <p:cNvPr id="1030" name="Rectangle 6">
            <a:extLst>
              <a:ext uri="{FF2B5EF4-FFF2-40B4-BE49-F238E27FC236}">
                <a16:creationId xmlns:a16="http://schemas.microsoft.com/office/drawing/2014/main" id="{F62DE4D9-DE26-42F0-B5E7-649E8163650A}"/>
              </a:ext>
            </a:extLst>
          </p:cNvPr>
          <p:cNvSpPr>
            <a:spLocks noGrp="1" noChangeArrowheads="1"/>
          </p:cNvSpPr>
          <p:nvPr>
            <p:ph type="sldNum" sz="quarter" idx="4"/>
          </p:nvPr>
        </p:nvSpPr>
        <p:spPr bwMode="auto">
          <a:xfrm>
            <a:off x="8737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smtClean="0"/>
            </a:lvl1pPr>
          </a:lstStyle>
          <a:p>
            <a:pPr>
              <a:defRPr/>
            </a:pPr>
            <a:fld id="{A9878278-2D3C-4D84-B60C-342CB8F6E863}" type="slidenum">
              <a:rPr lang="en-US" altLang="en-US"/>
              <a:pPr>
                <a:defRPr/>
              </a:pPr>
              <a:t>‹#›</a:t>
            </a:fld>
            <a:endParaRPr lang="en-US" altLang="en-US"/>
          </a:p>
        </p:txBody>
      </p:sp>
    </p:spTree>
    <p:extLst>
      <p:ext uri="{BB962C8B-B14F-4D97-AF65-F5344CB8AC3E}">
        <p14:creationId xmlns:p14="http://schemas.microsoft.com/office/powerpoint/2010/main" val="1597564550"/>
      </p:ext>
    </p:extLst>
  </p:cSld>
  <p:clrMap bg1="lt1" tx1="dk1" bg2="lt2" tx2="dk2" accent1="accent1" accent2="accent2" accent3="accent3" accent4="accent4" accent5="accent5" accent6="accent6" hlink="hlink" folHlink="folHlink"/>
  <p:sldLayoutIdLst>
    <p:sldLayoutId id="2147483659" r:id="rId1"/>
    <p:sldLayoutId id="2147483660" r:id="rId2"/>
    <p:sldLayoutId id="2147483661" r:id="rId3"/>
    <p:sldLayoutId id="2147483662" r:id="rId4"/>
    <p:sldLayoutId id="2147483663" r:id="rId5"/>
    <p:sldLayoutId id="2147483664" r:id="rId6"/>
    <p:sldLayoutId id="2147483665" r:id="rId7"/>
    <p:sldLayoutId id="2147483666" r:id="rId8"/>
    <p:sldLayoutId id="2147483667" r:id="rId9"/>
    <p:sldLayoutId id="2147483668" r:id="rId10"/>
    <p:sldLayoutId id="2147483669"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3" name="9Slide.vn - 2019">
            <a:extLst>
              <a:ext uri="{FF2B5EF4-FFF2-40B4-BE49-F238E27FC236}">
                <a16:creationId xmlns:a16="http://schemas.microsoft.com/office/drawing/2014/main" id="{E12EEEE1-6D6A-4540-9286-103362D73661}"/>
              </a:ext>
            </a:extLst>
          </p:cNvPr>
          <p:cNvSpPr txBox="1"/>
          <p:nvPr userDrawn="1"/>
        </p:nvSpPr>
        <p:spPr>
          <a:xfrm>
            <a:off x="0" y="-1604665"/>
            <a:ext cx="12192000" cy="461665"/>
          </a:xfrm>
          <a:prstGeom prst="rect">
            <a:avLst/>
          </a:prstGeom>
          <a:noFill/>
        </p:spPr>
        <p:txBody>
          <a:bodyPr vert="horz" rtlCol="0">
            <a:spAutoFit/>
          </a:bodyPr>
          <a:lstStyle/>
          <a:p>
            <a:pPr algn="ctr"/>
            <a:r>
              <a:rPr lang="en-US" sz="2400">
                <a:solidFill>
                  <a:srgbClr val="CFCFCF"/>
                </a:solidFill>
              </a:rPr>
              <a:t>www.9slide.vn</a:t>
            </a:r>
          </a:p>
        </p:txBody>
      </p:sp>
      <p:sp>
        <p:nvSpPr>
          <p:cNvPr id="6" name="Google Shape;6;p1"/>
          <p:cNvSpPr txBox="1">
            <a:spLocks noGrp="1"/>
          </p:cNvSpPr>
          <p:nvPr>
            <p:ph type="title"/>
          </p:nvPr>
        </p:nvSpPr>
        <p:spPr>
          <a:xfrm>
            <a:off x="950800" y="719200"/>
            <a:ext cx="10290400" cy="746000"/>
          </a:xfrm>
          <a:prstGeom prst="rect">
            <a:avLst/>
          </a:prstGeom>
          <a:noFill/>
          <a:ln>
            <a:noFill/>
          </a:ln>
        </p:spPr>
        <p:txBody>
          <a:bodyPr spcFirstLastPara="1" wrap="square" lIns="91425" tIns="91425" rIns="91425" bIns="91425" anchor="t" anchorCtr="0">
            <a:noAutofit/>
          </a:bodyPr>
          <a:lstStyle>
            <a:lvl1pPr lvl="0" rtl="0">
              <a:spcBef>
                <a:spcPts val="0"/>
              </a:spcBef>
              <a:spcAft>
                <a:spcPts val="0"/>
              </a:spcAft>
              <a:buClr>
                <a:schemeClr val="dk2"/>
              </a:buClr>
              <a:buSzPts val="3500"/>
              <a:buFont typeface="Itim"/>
              <a:buNone/>
              <a:defRPr sz="3500" b="1">
                <a:solidFill>
                  <a:schemeClr val="dk2"/>
                </a:solidFill>
                <a:latin typeface="Itim"/>
                <a:ea typeface="Itim"/>
                <a:cs typeface="Itim"/>
                <a:sym typeface="Itim"/>
              </a:defRPr>
            </a:lvl1pPr>
            <a:lvl2pPr lvl="1" rtl="0">
              <a:spcBef>
                <a:spcPts val="0"/>
              </a:spcBef>
              <a:spcAft>
                <a:spcPts val="0"/>
              </a:spcAft>
              <a:buClr>
                <a:schemeClr val="dk2"/>
              </a:buClr>
              <a:buSzPts val="3500"/>
              <a:buFont typeface="Itim"/>
              <a:buNone/>
              <a:defRPr sz="3500" b="1">
                <a:solidFill>
                  <a:schemeClr val="dk2"/>
                </a:solidFill>
                <a:latin typeface="Itim"/>
                <a:ea typeface="Itim"/>
                <a:cs typeface="Itim"/>
                <a:sym typeface="Itim"/>
              </a:defRPr>
            </a:lvl2pPr>
            <a:lvl3pPr lvl="2" rtl="0">
              <a:spcBef>
                <a:spcPts val="0"/>
              </a:spcBef>
              <a:spcAft>
                <a:spcPts val="0"/>
              </a:spcAft>
              <a:buClr>
                <a:schemeClr val="dk2"/>
              </a:buClr>
              <a:buSzPts val="3500"/>
              <a:buFont typeface="Itim"/>
              <a:buNone/>
              <a:defRPr sz="3500" b="1">
                <a:solidFill>
                  <a:schemeClr val="dk2"/>
                </a:solidFill>
                <a:latin typeface="Itim"/>
                <a:ea typeface="Itim"/>
                <a:cs typeface="Itim"/>
                <a:sym typeface="Itim"/>
              </a:defRPr>
            </a:lvl3pPr>
            <a:lvl4pPr lvl="3" rtl="0">
              <a:spcBef>
                <a:spcPts val="0"/>
              </a:spcBef>
              <a:spcAft>
                <a:spcPts val="0"/>
              </a:spcAft>
              <a:buClr>
                <a:schemeClr val="dk2"/>
              </a:buClr>
              <a:buSzPts val="3500"/>
              <a:buFont typeface="Itim"/>
              <a:buNone/>
              <a:defRPr sz="3500" b="1">
                <a:solidFill>
                  <a:schemeClr val="dk2"/>
                </a:solidFill>
                <a:latin typeface="Itim"/>
                <a:ea typeface="Itim"/>
                <a:cs typeface="Itim"/>
                <a:sym typeface="Itim"/>
              </a:defRPr>
            </a:lvl4pPr>
            <a:lvl5pPr lvl="4" rtl="0">
              <a:spcBef>
                <a:spcPts val="0"/>
              </a:spcBef>
              <a:spcAft>
                <a:spcPts val="0"/>
              </a:spcAft>
              <a:buClr>
                <a:schemeClr val="dk2"/>
              </a:buClr>
              <a:buSzPts val="3500"/>
              <a:buFont typeface="Itim"/>
              <a:buNone/>
              <a:defRPr sz="3500" b="1">
                <a:solidFill>
                  <a:schemeClr val="dk2"/>
                </a:solidFill>
                <a:latin typeface="Itim"/>
                <a:ea typeface="Itim"/>
                <a:cs typeface="Itim"/>
                <a:sym typeface="Itim"/>
              </a:defRPr>
            </a:lvl5pPr>
            <a:lvl6pPr lvl="5" rtl="0">
              <a:spcBef>
                <a:spcPts val="0"/>
              </a:spcBef>
              <a:spcAft>
                <a:spcPts val="0"/>
              </a:spcAft>
              <a:buClr>
                <a:schemeClr val="dk2"/>
              </a:buClr>
              <a:buSzPts val="3500"/>
              <a:buFont typeface="Itim"/>
              <a:buNone/>
              <a:defRPr sz="3500" b="1">
                <a:solidFill>
                  <a:schemeClr val="dk2"/>
                </a:solidFill>
                <a:latin typeface="Itim"/>
                <a:ea typeface="Itim"/>
                <a:cs typeface="Itim"/>
                <a:sym typeface="Itim"/>
              </a:defRPr>
            </a:lvl6pPr>
            <a:lvl7pPr lvl="6" rtl="0">
              <a:spcBef>
                <a:spcPts val="0"/>
              </a:spcBef>
              <a:spcAft>
                <a:spcPts val="0"/>
              </a:spcAft>
              <a:buClr>
                <a:schemeClr val="dk2"/>
              </a:buClr>
              <a:buSzPts val="3500"/>
              <a:buFont typeface="Itim"/>
              <a:buNone/>
              <a:defRPr sz="3500" b="1">
                <a:solidFill>
                  <a:schemeClr val="dk2"/>
                </a:solidFill>
                <a:latin typeface="Itim"/>
                <a:ea typeface="Itim"/>
                <a:cs typeface="Itim"/>
                <a:sym typeface="Itim"/>
              </a:defRPr>
            </a:lvl7pPr>
            <a:lvl8pPr lvl="7" rtl="0">
              <a:spcBef>
                <a:spcPts val="0"/>
              </a:spcBef>
              <a:spcAft>
                <a:spcPts val="0"/>
              </a:spcAft>
              <a:buClr>
                <a:schemeClr val="dk2"/>
              </a:buClr>
              <a:buSzPts val="3500"/>
              <a:buFont typeface="Itim"/>
              <a:buNone/>
              <a:defRPr sz="3500" b="1">
                <a:solidFill>
                  <a:schemeClr val="dk2"/>
                </a:solidFill>
                <a:latin typeface="Itim"/>
                <a:ea typeface="Itim"/>
                <a:cs typeface="Itim"/>
                <a:sym typeface="Itim"/>
              </a:defRPr>
            </a:lvl8pPr>
            <a:lvl9pPr lvl="8" rtl="0">
              <a:spcBef>
                <a:spcPts val="0"/>
              </a:spcBef>
              <a:spcAft>
                <a:spcPts val="0"/>
              </a:spcAft>
              <a:buClr>
                <a:schemeClr val="dk2"/>
              </a:buClr>
              <a:buSzPts val="3500"/>
              <a:buFont typeface="Itim"/>
              <a:buNone/>
              <a:defRPr sz="3500" b="1">
                <a:solidFill>
                  <a:schemeClr val="dk2"/>
                </a:solidFill>
                <a:latin typeface="Itim"/>
                <a:ea typeface="Itim"/>
                <a:cs typeface="Itim"/>
                <a:sym typeface="Itim"/>
              </a:defRPr>
            </a:lvl9pPr>
          </a:lstStyle>
          <a:p>
            <a:endParaRPr/>
          </a:p>
        </p:txBody>
      </p:sp>
      <p:sp>
        <p:nvSpPr>
          <p:cNvPr id="7" name="Google Shape;7;p1"/>
          <p:cNvSpPr txBox="1">
            <a:spLocks noGrp="1"/>
          </p:cNvSpPr>
          <p:nvPr>
            <p:ph type="body" idx="1"/>
          </p:nvPr>
        </p:nvSpPr>
        <p:spPr>
          <a:xfrm>
            <a:off x="950800" y="1640867"/>
            <a:ext cx="10290400" cy="4498000"/>
          </a:xfrm>
          <a:prstGeom prst="rect">
            <a:avLst/>
          </a:prstGeom>
          <a:noFill/>
          <a:ln>
            <a:noFill/>
          </a:ln>
        </p:spPr>
        <p:txBody>
          <a:bodyPr spcFirstLastPara="1" wrap="square" lIns="91425" tIns="91425" rIns="91425" bIns="91425" anchor="t" anchorCtr="0">
            <a:noAutofit/>
          </a:bodyPr>
          <a:lstStyle>
            <a:lvl1pPr marL="457200" lvl="0" indent="-317500">
              <a:lnSpc>
                <a:spcPct val="100000"/>
              </a:lnSpc>
              <a:spcBef>
                <a:spcPts val="0"/>
              </a:spcBef>
              <a:spcAft>
                <a:spcPts val="0"/>
              </a:spcAft>
              <a:buClr>
                <a:schemeClr val="dk1"/>
              </a:buClr>
              <a:buSzPts val="1400"/>
              <a:buFont typeface="Oxygen"/>
              <a:buChar char="●"/>
              <a:defRPr>
                <a:solidFill>
                  <a:schemeClr val="dk1"/>
                </a:solidFill>
                <a:latin typeface="Oxygen"/>
                <a:ea typeface="Oxygen"/>
                <a:cs typeface="Oxygen"/>
                <a:sym typeface="Oxygen"/>
              </a:defRPr>
            </a:lvl1pPr>
            <a:lvl2pPr marL="914400" lvl="1" indent="-317500">
              <a:lnSpc>
                <a:spcPct val="100000"/>
              </a:lnSpc>
              <a:spcBef>
                <a:spcPts val="0"/>
              </a:spcBef>
              <a:spcAft>
                <a:spcPts val="0"/>
              </a:spcAft>
              <a:buClr>
                <a:schemeClr val="dk1"/>
              </a:buClr>
              <a:buSzPts val="1400"/>
              <a:buFont typeface="Oxygen"/>
              <a:buChar char="○"/>
              <a:defRPr>
                <a:solidFill>
                  <a:schemeClr val="dk1"/>
                </a:solidFill>
                <a:latin typeface="Oxygen"/>
                <a:ea typeface="Oxygen"/>
                <a:cs typeface="Oxygen"/>
                <a:sym typeface="Oxygen"/>
              </a:defRPr>
            </a:lvl2pPr>
            <a:lvl3pPr marL="1371600" lvl="2" indent="-317500">
              <a:lnSpc>
                <a:spcPct val="100000"/>
              </a:lnSpc>
              <a:spcBef>
                <a:spcPts val="0"/>
              </a:spcBef>
              <a:spcAft>
                <a:spcPts val="0"/>
              </a:spcAft>
              <a:buClr>
                <a:schemeClr val="dk1"/>
              </a:buClr>
              <a:buSzPts val="1400"/>
              <a:buFont typeface="Oxygen"/>
              <a:buChar char="■"/>
              <a:defRPr>
                <a:solidFill>
                  <a:schemeClr val="dk1"/>
                </a:solidFill>
                <a:latin typeface="Oxygen"/>
                <a:ea typeface="Oxygen"/>
                <a:cs typeface="Oxygen"/>
                <a:sym typeface="Oxygen"/>
              </a:defRPr>
            </a:lvl3pPr>
            <a:lvl4pPr marL="1828800" lvl="3" indent="-317500">
              <a:lnSpc>
                <a:spcPct val="100000"/>
              </a:lnSpc>
              <a:spcBef>
                <a:spcPts val="0"/>
              </a:spcBef>
              <a:spcAft>
                <a:spcPts val="0"/>
              </a:spcAft>
              <a:buClr>
                <a:schemeClr val="dk1"/>
              </a:buClr>
              <a:buSzPts val="1400"/>
              <a:buFont typeface="Oxygen"/>
              <a:buChar char="●"/>
              <a:defRPr>
                <a:solidFill>
                  <a:schemeClr val="dk1"/>
                </a:solidFill>
                <a:latin typeface="Oxygen"/>
                <a:ea typeface="Oxygen"/>
                <a:cs typeface="Oxygen"/>
                <a:sym typeface="Oxygen"/>
              </a:defRPr>
            </a:lvl4pPr>
            <a:lvl5pPr marL="2286000" lvl="4" indent="-317500">
              <a:lnSpc>
                <a:spcPct val="100000"/>
              </a:lnSpc>
              <a:spcBef>
                <a:spcPts val="0"/>
              </a:spcBef>
              <a:spcAft>
                <a:spcPts val="0"/>
              </a:spcAft>
              <a:buClr>
                <a:schemeClr val="dk1"/>
              </a:buClr>
              <a:buSzPts val="1400"/>
              <a:buFont typeface="Oxygen"/>
              <a:buChar char="○"/>
              <a:defRPr>
                <a:solidFill>
                  <a:schemeClr val="dk1"/>
                </a:solidFill>
                <a:latin typeface="Oxygen"/>
                <a:ea typeface="Oxygen"/>
                <a:cs typeface="Oxygen"/>
                <a:sym typeface="Oxygen"/>
              </a:defRPr>
            </a:lvl5pPr>
            <a:lvl6pPr marL="2743200" lvl="5" indent="-317500">
              <a:lnSpc>
                <a:spcPct val="100000"/>
              </a:lnSpc>
              <a:spcBef>
                <a:spcPts val="0"/>
              </a:spcBef>
              <a:spcAft>
                <a:spcPts val="0"/>
              </a:spcAft>
              <a:buClr>
                <a:schemeClr val="dk1"/>
              </a:buClr>
              <a:buSzPts val="1400"/>
              <a:buFont typeface="Oxygen"/>
              <a:buChar char="■"/>
              <a:defRPr>
                <a:solidFill>
                  <a:schemeClr val="dk1"/>
                </a:solidFill>
                <a:latin typeface="Oxygen"/>
                <a:ea typeface="Oxygen"/>
                <a:cs typeface="Oxygen"/>
                <a:sym typeface="Oxygen"/>
              </a:defRPr>
            </a:lvl6pPr>
            <a:lvl7pPr marL="3200400" lvl="6" indent="-317500">
              <a:lnSpc>
                <a:spcPct val="100000"/>
              </a:lnSpc>
              <a:spcBef>
                <a:spcPts val="0"/>
              </a:spcBef>
              <a:spcAft>
                <a:spcPts val="0"/>
              </a:spcAft>
              <a:buClr>
                <a:schemeClr val="dk1"/>
              </a:buClr>
              <a:buSzPts val="1400"/>
              <a:buFont typeface="Oxygen"/>
              <a:buChar char="●"/>
              <a:defRPr>
                <a:solidFill>
                  <a:schemeClr val="dk1"/>
                </a:solidFill>
                <a:latin typeface="Oxygen"/>
                <a:ea typeface="Oxygen"/>
                <a:cs typeface="Oxygen"/>
                <a:sym typeface="Oxygen"/>
              </a:defRPr>
            </a:lvl7pPr>
            <a:lvl8pPr marL="3657600" lvl="7" indent="-317500">
              <a:lnSpc>
                <a:spcPct val="100000"/>
              </a:lnSpc>
              <a:spcBef>
                <a:spcPts val="0"/>
              </a:spcBef>
              <a:spcAft>
                <a:spcPts val="0"/>
              </a:spcAft>
              <a:buClr>
                <a:schemeClr val="dk1"/>
              </a:buClr>
              <a:buSzPts val="1400"/>
              <a:buFont typeface="Oxygen"/>
              <a:buChar char="○"/>
              <a:defRPr>
                <a:solidFill>
                  <a:schemeClr val="dk1"/>
                </a:solidFill>
                <a:latin typeface="Oxygen"/>
                <a:ea typeface="Oxygen"/>
                <a:cs typeface="Oxygen"/>
                <a:sym typeface="Oxygen"/>
              </a:defRPr>
            </a:lvl8pPr>
            <a:lvl9pPr marL="4114800" lvl="8" indent="-317500">
              <a:lnSpc>
                <a:spcPct val="100000"/>
              </a:lnSpc>
              <a:spcBef>
                <a:spcPts val="0"/>
              </a:spcBef>
              <a:spcAft>
                <a:spcPts val="0"/>
              </a:spcAft>
              <a:buClr>
                <a:schemeClr val="dk1"/>
              </a:buClr>
              <a:buSzPts val="1400"/>
              <a:buFont typeface="Oxygen"/>
              <a:buChar char="■"/>
              <a:defRPr>
                <a:solidFill>
                  <a:schemeClr val="dk1"/>
                </a:solidFill>
                <a:latin typeface="Oxygen"/>
                <a:ea typeface="Oxygen"/>
                <a:cs typeface="Oxygen"/>
                <a:sym typeface="Oxygen"/>
              </a:defRPr>
            </a:lvl9pPr>
          </a:lstStyle>
          <a:p>
            <a:endParaRPr/>
          </a:p>
        </p:txBody>
      </p:sp>
    </p:spTree>
    <p:extLst>
      <p:ext uri="{BB962C8B-B14F-4D97-AF65-F5344CB8AC3E}">
        <p14:creationId xmlns:p14="http://schemas.microsoft.com/office/powerpoint/2010/main" val="693352204"/>
      </p:ext>
    </p:extLst>
  </p:cSld>
  <p:clrMap bg1="lt1" tx1="dk1" bg2="dk2" tx2="lt2" accent1="accent1" accent2="accent2" accent3="accent3" accent4="accent4" accent5="accent5" accent6="accent6" hlink="hlink" folHlink="folHlink"/>
  <p:sldLayoutIdLst>
    <p:sldLayoutId id="2147483671" r:id="rId1"/>
    <p:sldLayoutId id="2147483672" r:id="rId2"/>
    <p:sldLayoutId id="2147483673" r:id="rId3"/>
    <p:sldLayoutId id="2147483674" r:id="rId4"/>
    <p:sldLayoutId id="2147483675" r:id="rId5"/>
    <p:sldLayoutId id="2147483676" r:id="rId6"/>
    <p:sldLayoutId id="2147483677" r:id="rId7"/>
    <p:sldLayoutId id="2147483678" r:id="rId8"/>
    <p:sldLayoutId id="2147483679" r:id="rId9"/>
    <p:sldLayoutId id="2147483680" r:id="rId10"/>
    <p:sldLayoutId id="2147483681" r:id="rId11"/>
    <p:sldLayoutId id="2147483682" r:id="rId12"/>
    <p:sldLayoutId id="2147483683" r:id="rId13"/>
    <p:sldLayoutId id="2147483684" r:id="rId14"/>
    <p:sldLayoutId id="2147483685" r:id="rId15"/>
    <p:sldLayoutId id="2147483686" r:id="rId16"/>
    <p:sldLayoutId id="2147483687" r:id="rId17"/>
    <p:sldLayoutId id="2147483688" r:id="rId18"/>
    <p:sldLayoutId id="2147483689" r:id="rId19"/>
    <p:sldLayoutId id="2147483690" r:id="rId20"/>
    <p:sldLayoutId id="2147483691" r:id="rId21"/>
    <p:sldLayoutId id="2147483692" r:id="rId22"/>
    <p:sldLayoutId id="2147483693" r:id="rId23"/>
    <p:sldLayoutId id="2147483694" r:id="rId24"/>
    <p:sldLayoutId id="2147483695" r:id="rId25"/>
    <p:sldLayoutId id="2147483696" r:id="rId26"/>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rgbClr val="F3F3F3"/>
        </a:solidFill>
        <a:effectLst/>
      </p:bgPr>
    </p:bg>
    <p:spTree>
      <p:nvGrpSpPr>
        <p:cNvPr id="1" name="Shape 5"/>
        <p:cNvGrpSpPr/>
        <p:nvPr/>
      </p:nvGrpSpPr>
      <p:grpSpPr>
        <a:xfrm>
          <a:off x="0" y="0"/>
          <a:ext cx="0" cy="0"/>
          <a:chOff x="0" y="0"/>
          <a:chExt cx="0" cy="0"/>
        </a:xfrm>
      </p:grpSpPr>
      <p:sp>
        <p:nvSpPr>
          <p:cNvPr id="3" name="9Slide.vn - 2019">
            <a:extLst>
              <a:ext uri="{FF2B5EF4-FFF2-40B4-BE49-F238E27FC236}">
                <a16:creationId xmlns:a16="http://schemas.microsoft.com/office/drawing/2014/main" id="{85E82EA7-C75C-48D3-AF36-3F05C2FF88B6}"/>
              </a:ext>
            </a:extLst>
          </p:cNvPr>
          <p:cNvSpPr txBox="1"/>
          <p:nvPr userDrawn="1"/>
        </p:nvSpPr>
        <p:spPr>
          <a:xfrm>
            <a:off x="0" y="-1604665"/>
            <a:ext cx="12192000" cy="461665"/>
          </a:xfrm>
          <a:prstGeom prst="rect">
            <a:avLst/>
          </a:prstGeom>
          <a:noFill/>
        </p:spPr>
        <p:txBody>
          <a:bodyPr vert="horz" rtlCol="0">
            <a:spAutoFit/>
          </a:bodyPr>
          <a:lstStyle/>
          <a:p>
            <a:pPr algn="ctr"/>
            <a:r>
              <a:rPr lang="en-US" sz="2400">
                <a:solidFill>
                  <a:srgbClr val="CFCFCF"/>
                </a:solidFill>
              </a:rPr>
              <a:t>www.9slide.vn</a:t>
            </a:r>
          </a:p>
        </p:txBody>
      </p:sp>
      <p:sp>
        <p:nvSpPr>
          <p:cNvPr id="6" name="Google Shape;6;p1"/>
          <p:cNvSpPr txBox="1">
            <a:spLocks noGrp="1"/>
          </p:cNvSpPr>
          <p:nvPr>
            <p:ph type="title"/>
          </p:nvPr>
        </p:nvSpPr>
        <p:spPr>
          <a:xfrm>
            <a:off x="415600" y="593367"/>
            <a:ext cx="11360800" cy="7636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rgbClr val="DB6362"/>
              </a:buClr>
              <a:buSzPts val="2800"/>
              <a:buFont typeface="Pacifico"/>
              <a:buNone/>
              <a:defRPr sz="2800">
                <a:solidFill>
                  <a:srgbClr val="DB6362"/>
                </a:solidFill>
                <a:latin typeface="Pacifico"/>
                <a:ea typeface="Pacifico"/>
                <a:cs typeface="Pacifico"/>
                <a:sym typeface="Pacifico"/>
              </a:defRPr>
            </a:lvl1pPr>
            <a:lvl2pPr lvl="1">
              <a:spcBef>
                <a:spcPts val="0"/>
              </a:spcBef>
              <a:spcAft>
                <a:spcPts val="0"/>
              </a:spcAft>
              <a:buClr>
                <a:srgbClr val="DB6362"/>
              </a:buClr>
              <a:buSzPts val="2800"/>
              <a:buNone/>
              <a:defRPr sz="2800">
                <a:solidFill>
                  <a:srgbClr val="DB6362"/>
                </a:solidFill>
              </a:defRPr>
            </a:lvl2pPr>
            <a:lvl3pPr lvl="2">
              <a:spcBef>
                <a:spcPts val="0"/>
              </a:spcBef>
              <a:spcAft>
                <a:spcPts val="0"/>
              </a:spcAft>
              <a:buClr>
                <a:srgbClr val="DB6362"/>
              </a:buClr>
              <a:buSzPts val="2800"/>
              <a:buNone/>
              <a:defRPr sz="2800">
                <a:solidFill>
                  <a:srgbClr val="DB6362"/>
                </a:solidFill>
              </a:defRPr>
            </a:lvl3pPr>
            <a:lvl4pPr lvl="3">
              <a:spcBef>
                <a:spcPts val="0"/>
              </a:spcBef>
              <a:spcAft>
                <a:spcPts val="0"/>
              </a:spcAft>
              <a:buClr>
                <a:srgbClr val="DB6362"/>
              </a:buClr>
              <a:buSzPts val="2800"/>
              <a:buNone/>
              <a:defRPr sz="2800">
                <a:solidFill>
                  <a:srgbClr val="DB6362"/>
                </a:solidFill>
              </a:defRPr>
            </a:lvl4pPr>
            <a:lvl5pPr lvl="4">
              <a:spcBef>
                <a:spcPts val="0"/>
              </a:spcBef>
              <a:spcAft>
                <a:spcPts val="0"/>
              </a:spcAft>
              <a:buClr>
                <a:srgbClr val="DB6362"/>
              </a:buClr>
              <a:buSzPts val="2800"/>
              <a:buNone/>
              <a:defRPr sz="2800">
                <a:solidFill>
                  <a:srgbClr val="DB6362"/>
                </a:solidFill>
              </a:defRPr>
            </a:lvl5pPr>
            <a:lvl6pPr lvl="5">
              <a:spcBef>
                <a:spcPts val="0"/>
              </a:spcBef>
              <a:spcAft>
                <a:spcPts val="0"/>
              </a:spcAft>
              <a:buClr>
                <a:srgbClr val="DB6362"/>
              </a:buClr>
              <a:buSzPts val="2800"/>
              <a:buNone/>
              <a:defRPr sz="2800">
                <a:solidFill>
                  <a:srgbClr val="DB6362"/>
                </a:solidFill>
              </a:defRPr>
            </a:lvl6pPr>
            <a:lvl7pPr lvl="6">
              <a:spcBef>
                <a:spcPts val="0"/>
              </a:spcBef>
              <a:spcAft>
                <a:spcPts val="0"/>
              </a:spcAft>
              <a:buClr>
                <a:srgbClr val="DB6362"/>
              </a:buClr>
              <a:buSzPts val="2800"/>
              <a:buNone/>
              <a:defRPr sz="2800">
                <a:solidFill>
                  <a:srgbClr val="DB6362"/>
                </a:solidFill>
              </a:defRPr>
            </a:lvl7pPr>
            <a:lvl8pPr lvl="7">
              <a:spcBef>
                <a:spcPts val="0"/>
              </a:spcBef>
              <a:spcAft>
                <a:spcPts val="0"/>
              </a:spcAft>
              <a:buClr>
                <a:srgbClr val="DB6362"/>
              </a:buClr>
              <a:buSzPts val="2800"/>
              <a:buNone/>
              <a:defRPr sz="2800">
                <a:solidFill>
                  <a:srgbClr val="DB6362"/>
                </a:solidFill>
              </a:defRPr>
            </a:lvl8pPr>
            <a:lvl9pPr lvl="8">
              <a:spcBef>
                <a:spcPts val="0"/>
              </a:spcBef>
              <a:spcAft>
                <a:spcPts val="0"/>
              </a:spcAft>
              <a:buClr>
                <a:srgbClr val="DB6362"/>
              </a:buClr>
              <a:buSzPts val="2800"/>
              <a:buNone/>
              <a:defRPr sz="2800">
                <a:solidFill>
                  <a:srgbClr val="DB6362"/>
                </a:solidFill>
              </a:defRPr>
            </a:lvl9pPr>
          </a:lstStyle>
          <a:p>
            <a:endParaRPr/>
          </a:p>
        </p:txBody>
      </p:sp>
      <p:sp>
        <p:nvSpPr>
          <p:cNvPr id="7" name="Google Shape;7;p1"/>
          <p:cNvSpPr txBox="1">
            <a:spLocks noGrp="1"/>
          </p:cNvSpPr>
          <p:nvPr>
            <p:ph type="body" idx="1"/>
          </p:nvPr>
        </p:nvSpPr>
        <p:spPr>
          <a:xfrm>
            <a:off x="415600" y="1536633"/>
            <a:ext cx="11360800" cy="4555200"/>
          </a:xfrm>
          <a:prstGeom prst="rect">
            <a:avLst/>
          </a:prstGeom>
          <a:noFill/>
          <a:ln>
            <a:noFill/>
          </a:ln>
        </p:spPr>
        <p:txBody>
          <a:bodyPr spcFirstLastPara="1" wrap="square" lIns="91425" tIns="91425" rIns="91425" bIns="91425" anchor="t" anchorCtr="0">
            <a:noAutofit/>
          </a:bodyPr>
          <a:lstStyle>
            <a:lvl1pPr marL="457200" lvl="0" indent="-342900">
              <a:lnSpc>
                <a:spcPct val="115000"/>
              </a:lnSpc>
              <a:spcBef>
                <a:spcPts val="0"/>
              </a:spcBef>
              <a:spcAft>
                <a:spcPts val="0"/>
              </a:spcAft>
              <a:buClr>
                <a:srgbClr val="82B6A0"/>
              </a:buClr>
              <a:buSzPts val="1800"/>
              <a:buFont typeface="Raleway"/>
              <a:buChar char="●"/>
              <a:defRPr sz="1800">
                <a:solidFill>
                  <a:srgbClr val="82B6A0"/>
                </a:solidFill>
                <a:latin typeface="Raleway"/>
                <a:ea typeface="Raleway"/>
                <a:cs typeface="Raleway"/>
                <a:sym typeface="Raleway"/>
              </a:defRPr>
            </a:lvl1pPr>
            <a:lvl2pPr marL="914400" lvl="1" indent="-317500">
              <a:lnSpc>
                <a:spcPct val="115000"/>
              </a:lnSpc>
              <a:spcBef>
                <a:spcPts val="1600"/>
              </a:spcBef>
              <a:spcAft>
                <a:spcPts val="0"/>
              </a:spcAft>
              <a:buClr>
                <a:srgbClr val="82B6A0"/>
              </a:buClr>
              <a:buSzPts val="1400"/>
              <a:buFont typeface="Raleway"/>
              <a:buChar char="○"/>
              <a:defRPr>
                <a:solidFill>
                  <a:srgbClr val="82B6A0"/>
                </a:solidFill>
                <a:latin typeface="Raleway"/>
                <a:ea typeface="Raleway"/>
                <a:cs typeface="Raleway"/>
                <a:sym typeface="Raleway"/>
              </a:defRPr>
            </a:lvl2pPr>
            <a:lvl3pPr marL="1371600" lvl="2" indent="-317500">
              <a:lnSpc>
                <a:spcPct val="115000"/>
              </a:lnSpc>
              <a:spcBef>
                <a:spcPts val="1600"/>
              </a:spcBef>
              <a:spcAft>
                <a:spcPts val="0"/>
              </a:spcAft>
              <a:buClr>
                <a:srgbClr val="82B6A0"/>
              </a:buClr>
              <a:buSzPts val="1400"/>
              <a:buFont typeface="Raleway"/>
              <a:buChar char="■"/>
              <a:defRPr>
                <a:solidFill>
                  <a:srgbClr val="82B6A0"/>
                </a:solidFill>
                <a:latin typeface="Raleway"/>
                <a:ea typeface="Raleway"/>
                <a:cs typeface="Raleway"/>
                <a:sym typeface="Raleway"/>
              </a:defRPr>
            </a:lvl3pPr>
            <a:lvl4pPr marL="1828800" lvl="3" indent="-317500">
              <a:lnSpc>
                <a:spcPct val="115000"/>
              </a:lnSpc>
              <a:spcBef>
                <a:spcPts val="1600"/>
              </a:spcBef>
              <a:spcAft>
                <a:spcPts val="0"/>
              </a:spcAft>
              <a:buClr>
                <a:srgbClr val="82B6A0"/>
              </a:buClr>
              <a:buSzPts val="1400"/>
              <a:buFont typeface="Raleway"/>
              <a:buChar char="●"/>
              <a:defRPr>
                <a:solidFill>
                  <a:srgbClr val="82B6A0"/>
                </a:solidFill>
                <a:latin typeface="Raleway"/>
                <a:ea typeface="Raleway"/>
                <a:cs typeface="Raleway"/>
                <a:sym typeface="Raleway"/>
              </a:defRPr>
            </a:lvl4pPr>
            <a:lvl5pPr marL="2286000" lvl="4" indent="-317500">
              <a:lnSpc>
                <a:spcPct val="115000"/>
              </a:lnSpc>
              <a:spcBef>
                <a:spcPts val="1600"/>
              </a:spcBef>
              <a:spcAft>
                <a:spcPts val="0"/>
              </a:spcAft>
              <a:buClr>
                <a:srgbClr val="82B6A0"/>
              </a:buClr>
              <a:buSzPts val="1400"/>
              <a:buFont typeface="Raleway"/>
              <a:buChar char="○"/>
              <a:defRPr>
                <a:solidFill>
                  <a:srgbClr val="82B6A0"/>
                </a:solidFill>
                <a:latin typeface="Raleway"/>
                <a:ea typeface="Raleway"/>
                <a:cs typeface="Raleway"/>
                <a:sym typeface="Raleway"/>
              </a:defRPr>
            </a:lvl5pPr>
            <a:lvl6pPr marL="2743200" lvl="5" indent="-317500">
              <a:lnSpc>
                <a:spcPct val="115000"/>
              </a:lnSpc>
              <a:spcBef>
                <a:spcPts val="1600"/>
              </a:spcBef>
              <a:spcAft>
                <a:spcPts val="0"/>
              </a:spcAft>
              <a:buClr>
                <a:srgbClr val="82B6A0"/>
              </a:buClr>
              <a:buSzPts val="1400"/>
              <a:buFont typeface="Raleway"/>
              <a:buChar char="■"/>
              <a:defRPr>
                <a:solidFill>
                  <a:srgbClr val="82B6A0"/>
                </a:solidFill>
                <a:latin typeface="Raleway"/>
                <a:ea typeface="Raleway"/>
                <a:cs typeface="Raleway"/>
                <a:sym typeface="Raleway"/>
              </a:defRPr>
            </a:lvl6pPr>
            <a:lvl7pPr marL="3200400" lvl="6" indent="-317500">
              <a:lnSpc>
                <a:spcPct val="115000"/>
              </a:lnSpc>
              <a:spcBef>
                <a:spcPts val="1600"/>
              </a:spcBef>
              <a:spcAft>
                <a:spcPts val="0"/>
              </a:spcAft>
              <a:buClr>
                <a:srgbClr val="82B6A0"/>
              </a:buClr>
              <a:buSzPts val="1400"/>
              <a:buFont typeface="Raleway"/>
              <a:buChar char="●"/>
              <a:defRPr>
                <a:solidFill>
                  <a:srgbClr val="82B6A0"/>
                </a:solidFill>
                <a:latin typeface="Raleway"/>
                <a:ea typeface="Raleway"/>
                <a:cs typeface="Raleway"/>
                <a:sym typeface="Raleway"/>
              </a:defRPr>
            </a:lvl7pPr>
            <a:lvl8pPr marL="3657600" lvl="7" indent="-317500">
              <a:lnSpc>
                <a:spcPct val="115000"/>
              </a:lnSpc>
              <a:spcBef>
                <a:spcPts val="1600"/>
              </a:spcBef>
              <a:spcAft>
                <a:spcPts val="0"/>
              </a:spcAft>
              <a:buClr>
                <a:srgbClr val="82B6A0"/>
              </a:buClr>
              <a:buSzPts val="1400"/>
              <a:buFont typeface="Raleway"/>
              <a:buChar char="○"/>
              <a:defRPr>
                <a:solidFill>
                  <a:srgbClr val="82B6A0"/>
                </a:solidFill>
                <a:latin typeface="Raleway"/>
                <a:ea typeface="Raleway"/>
                <a:cs typeface="Raleway"/>
                <a:sym typeface="Raleway"/>
              </a:defRPr>
            </a:lvl8pPr>
            <a:lvl9pPr marL="4114800" lvl="8" indent="-317500">
              <a:lnSpc>
                <a:spcPct val="115000"/>
              </a:lnSpc>
              <a:spcBef>
                <a:spcPts val="1600"/>
              </a:spcBef>
              <a:spcAft>
                <a:spcPts val="1600"/>
              </a:spcAft>
              <a:buClr>
                <a:srgbClr val="82B6A0"/>
              </a:buClr>
              <a:buSzPts val="1400"/>
              <a:buFont typeface="Raleway"/>
              <a:buChar char="■"/>
              <a:defRPr>
                <a:solidFill>
                  <a:srgbClr val="82B6A0"/>
                </a:solidFill>
                <a:latin typeface="Raleway"/>
                <a:ea typeface="Raleway"/>
                <a:cs typeface="Raleway"/>
                <a:sym typeface="Raleway"/>
              </a:defRPr>
            </a:lvl9pPr>
          </a:lstStyle>
          <a:p>
            <a:endParaRPr/>
          </a:p>
        </p:txBody>
      </p:sp>
    </p:spTree>
    <p:extLst>
      <p:ext uri="{BB962C8B-B14F-4D97-AF65-F5344CB8AC3E}">
        <p14:creationId xmlns:p14="http://schemas.microsoft.com/office/powerpoint/2010/main" val="4065687504"/>
      </p:ext>
    </p:extLst>
  </p:cSld>
  <p:clrMap bg1="lt1" tx1="dk1" bg2="dk2" tx2="lt2" accent1="accent1" accent2="accent2" accent3="accent3" accent4="accent4" accent5="accent5" accent6="accent6" hlink="hlink" folHlink="folHlink"/>
  <p:sldLayoutIdLst>
    <p:sldLayoutId id="2147483698" r:id="rId1"/>
    <p:sldLayoutId id="2147483699" r:id="rId2"/>
    <p:sldLayoutId id="2147483700" r:id="rId3"/>
    <p:sldLayoutId id="2147483701" r:id="rId4"/>
    <p:sldLayoutId id="2147483702" r:id="rId5"/>
    <p:sldLayoutId id="2147483703" r:id="rId6"/>
    <p:sldLayoutId id="2147483704" r:id="rId7"/>
    <p:sldLayoutId id="2147483705" r:id="rId8"/>
    <p:sldLayoutId id="2147483706" r:id="rId9"/>
    <p:sldLayoutId id="2147483707" r:id="rId10"/>
    <p:sldLayoutId id="2147483708" r:id="rId11"/>
    <p:sldLayoutId id="2147483709" r:id="rId12"/>
    <p:sldLayoutId id="2147483710" r:id="rId13"/>
    <p:sldLayoutId id="2147483711" r:id="rId14"/>
    <p:sldLayoutId id="2147483712" r:id="rId15"/>
    <p:sldLayoutId id="2147483713" r:id="rId16"/>
    <p:sldLayoutId id="2147483714" r:id="rId17"/>
    <p:sldLayoutId id="2147483715" r:id="rId18"/>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0.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55.xml"/></Relationships>
</file>

<file path=ppt/slides/_rels/slide16.xml.rels><?xml version="1.0" encoding="UTF-8" standalone="yes"?>
<Relationships xmlns="http://schemas.openxmlformats.org/package/2006/relationships"><Relationship Id="rId3" Type="http://schemas.openxmlformats.org/officeDocument/2006/relationships/image" Target="../media/image11.gif"/><Relationship Id="rId2" Type="http://schemas.openxmlformats.org/officeDocument/2006/relationships/slideLayout" Target="../slideLayouts/slideLayout55.xml"/><Relationship Id="rId1" Type="http://schemas.openxmlformats.org/officeDocument/2006/relationships/audio" Target="file:///D:\ca%20nhac\Nhac%20Do\Mua%20xuan%20tren%20thanh%20pho%20Ho%20Chi%20Minh.wma" TargetMode="External"/><Relationship Id="rId6" Type="http://schemas.openxmlformats.org/officeDocument/2006/relationships/image" Target="../media/image14.jpeg"/><Relationship Id="rId5" Type="http://schemas.openxmlformats.org/officeDocument/2006/relationships/image" Target="../media/image13.png"/><Relationship Id="rId4" Type="http://schemas.openxmlformats.org/officeDocument/2006/relationships/image" Target="../media/image12.gif"/></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0.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0.xml"/></Relationships>
</file>

<file path=ppt/slides/_rels/slide4.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3.xml"/><Relationship Id="rId1" Type="http://schemas.openxmlformats.org/officeDocument/2006/relationships/slideLayout" Target="../slideLayouts/slideLayout55.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2.xm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2.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32.xml"/><Relationship Id="rId5" Type="http://schemas.openxmlformats.org/officeDocument/2006/relationships/image" Target="../media/image10.png"/><Relationship Id="rId4" Type="http://schemas.openxmlformats.org/officeDocument/2006/relationships/image" Target="../media/image9.pn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6" name="Picture 2">
            <a:extLst>
              <a:ext uri="{FF2B5EF4-FFF2-40B4-BE49-F238E27FC236}">
                <a16:creationId xmlns:a16="http://schemas.microsoft.com/office/drawing/2014/main" id="{704EA641-1237-4412-AD2E-109F4C54E837}"/>
              </a:ext>
            </a:extLst>
          </p:cNvPr>
          <p:cNvPicPr>
            <a:picLocks noChangeAspect="1" noChangeArrowheads="1"/>
          </p:cNvPicPr>
          <p:nvPr/>
        </p:nvPicPr>
        <p:blipFill>
          <a:blip r:embed="rId2"/>
          <a:srcRect/>
          <a:stretch>
            <a:fillRect/>
          </a:stretch>
        </p:blipFill>
        <p:spPr bwMode="auto">
          <a:xfrm>
            <a:off x="1547814" y="-19050"/>
            <a:ext cx="9308525" cy="6858000"/>
          </a:xfrm>
          <a:prstGeom prst="rect">
            <a:avLst/>
          </a:prstGeom>
          <a:noFill/>
          <a:ln w="9525">
            <a:gradFill>
              <a:gsLst>
                <a:gs pos="0">
                  <a:srgbClr val="8488C4"/>
                </a:gs>
                <a:gs pos="53000">
                  <a:srgbClr val="D4DEFF"/>
                </a:gs>
                <a:gs pos="83000">
                  <a:srgbClr val="D4DEFF"/>
                </a:gs>
                <a:gs pos="100000">
                  <a:srgbClr val="96AB94"/>
                </a:gs>
              </a:gsLst>
              <a:lin ang="5400000" scaled="0"/>
            </a:gradFill>
            <a:miter lim="800000"/>
            <a:headEnd/>
            <a:tailEnd/>
          </a:ln>
          <a:effectLst/>
          <a:scene3d>
            <a:camera prst="orthographicFront"/>
            <a:lightRig rig="threePt" dir="t"/>
          </a:scene3d>
          <a:sp3d>
            <a:bevelB prst="convex"/>
          </a:sp3d>
        </p:spPr>
      </p:pic>
      <p:pic>
        <p:nvPicPr>
          <p:cNvPr id="3075" name="Picture 2" descr="C:\Users\U2811\Desktop\NỘI  DUNG HỌP PHHS CUỐI NĂM\Ảnh trường-1923 (3).JPG">
            <a:extLst>
              <a:ext uri="{FF2B5EF4-FFF2-40B4-BE49-F238E27FC236}">
                <a16:creationId xmlns:a16="http://schemas.microsoft.com/office/drawing/2014/main" id="{32224FA5-6731-4E5A-AFB8-1436FF5E9A4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9050"/>
            <a:ext cx="12192000" cy="6838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5">
            <a:extLst>
              <a:ext uri="{FF2B5EF4-FFF2-40B4-BE49-F238E27FC236}">
                <a16:creationId xmlns:a16="http://schemas.microsoft.com/office/drawing/2014/main" id="{3CB88F61-92A1-4138-913F-5ACB2C917D87}"/>
              </a:ext>
            </a:extLst>
          </p:cNvPr>
          <p:cNvSpPr/>
          <p:nvPr/>
        </p:nvSpPr>
        <p:spPr>
          <a:xfrm>
            <a:off x="2362200" y="914400"/>
            <a:ext cx="8305800" cy="2308324"/>
          </a:xfrm>
          <a:prstGeom prst="rect">
            <a:avLst/>
          </a:prstGeom>
          <a:noFill/>
        </p:spPr>
        <p:txBody>
          <a:bodyPr>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7200" b="1" i="0" u="none" strike="noStrike" kern="1200" cap="all" spc="0" normalizeH="0" baseline="0" noProof="0" dirty="0">
                <a:ln w="9000" cmpd="sng">
                  <a:solidFill>
                    <a:srgbClr val="000000">
                      <a:shade val="50000"/>
                      <a:satMod val="120000"/>
                    </a:srgbClr>
                  </a:solidFill>
                  <a:prstDash val="solid"/>
                </a:ln>
                <a:solidFill>
                  <a:srgbClr val="FFFF00"/>
                </a:solidFill>
                <a:effectLst>
                  <a:reflection blurRad="12700" stA="28000" endPos="45000" dist="1000" dir="5400000" sy="-100000" algn="bl" rotWithShape="0"/>
                </a:effectLst>
                <a:uLnTx/>
                <a:uFillTx/>
                <a:latin typeface="Times New Roman" pitchFamily="18" charset="0"/>
                <a:ea typeface="+mn-ea"/>
                <a:cs typeface="Times New Roman" pitchFamily="18" charset="0"/>
              </a:rPr>
              <a:t>HƯỚNG DẪN HỌC </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7200" b="1" i="0" u="none" strike="noStrike" kern="1200" cap="all" spc="0" normalizeH="0" baseline="0" noProof="0" dirty="0">
                <a:ln w="9000" cmpd="sng">
                  <a:solidFill>
                    <a:srgbClr val="000000">
                      <a:shade val="50000"/>
                      <a:satMod val="120000"/>
                    </a:srgbClr>
                  </a:solidFill>
                  <a:prstDash val="solid"/>
                </a:ln>
                <a:solidFill>
                  <a:srgbClr val="FFFF00"/>
                </a:solidFill>
                <a:effectLst>
                  <a:reflection blurRad="12700" stA="28000" endPos="45000" dist="1000" dir="5400000" sy="-100000" algn="bl" rotWithShape="0"/>
                </a:effectLst>
                <a:uLnTx/>
                <a:uFillTx/>
                <a:latin typeface="Times New Roman" pitchFamily="18" charset="0"/>
                <a:ea typeface="+mn-ea"/>
                <a:cs typeface="Times New Roman" pitchFamily="18" charset="0"/>
              </a:rPr>
              <a:t> LỚP 4</a:t>
            </a:r>
          </a:p>
        </p:txBody>
      </p:sp>
      <p:sp>
        <p:nvSpPr>
          <p:cNvPr id="3077" name="WordArt 7">
            <a:extLst>
              <a:ext uri="{FF2B5EF4-FFF2-40B4-BE49-F238E27FC236}">
                <a16:creationId xmlns:a16="http://schemas.microsoft.com/office/drawing/2014/main" id="{B2D5D684-A6A0-4380-BD89-A5B817BCB76A}"/>
              </a:ext>
            </a:extLst>
          </p:cNvPr>
          <p:cNvSpPr>
            <a:spLocks noChangeArrowheads="1" noChangeShapeType="1" noTextEdit="1"/>
          </p:cNvSpPr>
          <p:nvPr/>
        </p:nvSpPr>
        <p:spPr bwMode="auto">
          <a:xfrm>
            <a:off x="3384551" y="5373688"/>
            <a:ext cx="5768975" cy="920750"/>
          </a:xfrm>
          <a:prstGeom prst="rect">
            <a:avLst/>
          </a:prstGeom>
        </p:spPr>
        <p:txBody>
          <a:bodyPr wrap="none" fromWordArt="1">
            <a:prstTxWarp prst="textPlain">
              <a:avLst>
                <a:gd name="adj" fmla="val 49829"/>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vi-VN" sz="5400" b="1" i="1" u="none" strike="noStrike" kern="10" cap="none" spc="0" normalizeH="0" baseline="0" noProof="0">
                <a:ln w="9525">
                  <a:solidFill>
                    <a:srgbClr val="FFFF00"/>
                  </a:solidFill>
                  <a:round/>
                  <a:headEnd/>
                  <a:tailEnd/>
                </a:ln>
                <a:solidFill>
                  <a:srgbClr val="FF0000"/>
                </a:solidFill>
                <a:effectLst>
                  <a:outerShdw dist="35921" dir="2700000" algn="ctr" rotWithShape="0">
                    <a:srgbClr val="C0C0C0">
                      <a:alpha val="79999"/>
                    </a:srgbClr>
                  </a:outerShdw>
                </a:effectLst>
                <a:uLnTx/>
                <a:uFillTx/>
                <a:latin typeface="Arial" panose="020B0604020202020204" pitchFamily="34" charset="0"/>
                <a:ea typeface="+mn-ea"/>
                <a:cs typeface="Arial" panose="020B0604020202020204" pitchFamily="34" charset="0"/>
              </a:rPr>
              <a:t> Trường Tiểu học Long Biên</a:t>
            </a:r>
            <a:endParaRPr kumimoji="0" lang="en-US" sz="5400" b="1" i="1" u="none" strike="noStrike" kern="10" cap="none" spc="0" normalizeH="0" baseline="0" noProof="0">
              <a:ln w="9525">
                <a:solidFill>
                  <a:srgbClr val="FFFF00"/>
                </a:solidFill>
                <a:round/>
                <a:headEnd/>
                <a:tailEnd/>
              </a:ln>
              <a:solidFill>
                <a:srgbClr val="FF0000"/>
              </a:solidFill>
              <a:effectLst>
                <a:outerShdw dist="35921" dir="2700000" algn="ctr" rotWithShape="0">
                  <a:srgbClr val="C0C0C0">
                    <a:alpha val="79999"/>
                  </a:srgbClr>
                </a:outerShdw>
              </a:effectLst>
              <a:uLnTx/>
              <a:uFillTx/>
              <a:latin typeface="Arial" panose="020B0604020202020204" pitchFamily="34" charset="0"/>
              <a:ea typeface="+mn-ea"/>
              <a:cs typeface="Arial" panose="020B0604020202020204" pitchFamily="34" charset="0"/>
            </a:endParaRPr>
          </a:p>
        </p:txBody>
      </p:sp>
    </p:spTree>
  </p:cSld>
  <p:clrMapOvr>
    <a:masterClrMapping/>
  </p:clrMapOvr>
  <p:transition>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29"/>
        <p:cNvGrpSpPr/>
        <p:nvPr/>
      </p:nvGrpSpPr>
      <p:grpSpPr>
        <a:xfrm>
          <a:off x="0" y="0"/>
          <a:ext cx="0" cy="0"/>
          <a:chOff x="0" y="0"/>
          <a:chExt cx="0" cy="0"/>
        </a:xfrm>
      </p:grpSpPr>
      <p:sp>
        <p:nvSpPr>
          <p:cNvPr id="59" name="Rectangle 58">
            <a:extLst>
              <a:ext uri="{FF2B5EF4-FFF2-40B4-BE49-F238E27FC236}">
                <a16:creationId xmlns:a16="http://schemas.microsoft.com/office/drawing/2014/main" id="{38CE1DEA-79E3-4319-85BC-69BB646081CF}"/>
              </a:ext>
            </a:extLst>
          </p:cNvPr>
          <p:cNvSpPr>
            <a:spLocks noChangeArrowheads="1"/>
          </p:cNvSpPr>
          <p:nvPr/>
        </p:nvSpPr>
        <p:spPr bwMode="auto">
          <a:xfrm>
            <a:off x="3249766" y="428746"/>
            <a:ext cx="5692468" cy="587594"/>
          </a:xfrm>
          <a:prstGeom prst="rect">
            <a:avLst/>
          </a:prstGeom>
          <a:solidFill>
            <a:srgbClr val="FFC000"/>
          </a:solidFill>
          <a:ln w="57150" algn="ctr">
            <a:solidFill>
              <a:schemeClr val="tx1">
                <a:lumMod val="95000"/>
                <a:lumOff val="5000"/>
              </a:schemeClr>
            </a:solidFill>
            <a:round/>
            <a:headEnd/>
            <a:tailEnd/>
          </a:ln>
        </p:spPr>
        <p:txBody>
          <a:bodyP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err="1">
                <a:ln>
                  <a:noFill/>
                </a:ln>
                <a:solidFill>
                  <a:srgbClr val="000000">
                    <a:lumMod val="95000"/>
                    <a:lumOff val="5000"/>
                  </a:srgbClr>
                </a:solidFill>
                <a:effectLst/>
                <a:uLnTx/>
                <a:uFillTx/>
                <a:latin typeface="Times New Roman" panose="02020603050405020304" pitchFamily="18" charset="0"/>
                <a:cs typeface="Times New Roman" pitchFamily="18" charset="0"/>
              </a:rPr>
              <a:t>Bài</a:t>
            </a:r>
            <a:r>
              <a:rPr kumimoji="0" lang="en-US" sz="3200" b="1" i="0" u="none" strike="noStrike" kern="1200" cap="none" spc="0" normalizeH="0" baseline="0" noProof="0" dirty="0">
                <a:ln>
                  <a:noFill/>
                </a:ln>
                <a:solidFill>
                  <a:srgbClr val="000000">
                    <a:lumMod val="95000"/>
                    <a:lumOff val="5000"/>
                  </a:srgbClr>
                </a:solidFill>
                <a:effectLst/>
                <a:uLnTx/>
                <a:uFillTx/>
                <a:latin typeface="Times New Roman" panose="02020603050405020304" pitchFamily="18" charset="0"/>
                <a:cs typeface="Times New Roman" pitchFamily="18" charset="0"/>
              </a:rPr>
              <a:t> 2 -</a:t>
            </a:r>
            <a:r>
              <a:rPr kumimoji="0" lang="en-US" sz="3200" b="1" i="0" u="none" strike="noStrike" kern="1200" cap="none" spc="0" normalizeH="0" baseline="0" noProof="0" err="1">
                <a:ln>
                  <a:noFill/>
                </a:ln>
                <a:solidFill>
                  <a:srgbClr val="000000">
                    <a:lumMod val="95000"/>
                    <a:lumOff val="5000"/>
                  </a:srgbClr>
                </a:solidFill>
                <a:effectLst/>
                <a:uLnTx/>
                <a:uFillTx/>
                <a:latin typeface="Times New Roman" panose="02020603050405020304" pitchFamily="18" charset="0"/>
                <a:cs typeface="Times New Roman" pitchFamily="18" charset="0"/>
              </a:rPr>
              <a:t>Trang</a:t>
            </a:r>
            <a:r>
              <a:rPr kumimoji="0" lang="en-US" sz="3200" b="1" i="0" u="none" strike="noStrike" kern="1200" cap="none" spc="0" normalizeH="0" baseline="0" noProof="0">
                <a:ln>
                  <a:noFill/>
                </a:ln>
                <a:solidFill>
                  <a:srgbClr val="000000">
                    <a:lumMod val="95000"/>
                    <a:lumOff val="5000"/>
                  </a:srgbClr>
                </a:solidFill>
                <a:effectLst/>
                <a:uLnTx/>
                <a:uFillTx/>
                <a:latin typeface="Times New Roman" panose="02020603050405020304" pitchFamily="18" charset="0"/>
                <a:cs typeface="Times New Roman" pitchFamily="18" charset="0"/>
              </a:rPr>
              <a:t> 50</a:t>
            </a:r>
            <a:endParaRPr kumimoji="0" lang="en-US" sz="3200" b="1" i="0" u="none" strike="noStrike" kern="1200" cap="none" spc="0" normalizeH="0" baseline="0" noProof="0" dirty="0">
              <a:ln>
                <a:noFill/>
              </a:ln>
              <a:solidFill>
                <a:srgbClr val="000000">
                  <a:lumMod val="95000"/>
                  <a:lumOff val="5000"/>
                </a:srgbClr>
              </a:solidFill>
              <a:effectLst/>
              <a:uLnTx/>
              <a:uFillTx/>
              <a:latin typeface="Times New Roman" panose="02020603050405020304" pitchFamily="18" charset="0"/>
              <a:cs typeface="Times New Roman" pitchFamily="18"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altLang="en-US" sz="3200" b="1" i="0" u="none" strike="noStrike" kern="1200" cap="none" spc="0" normalizeH="0" baseline="0" noProof="0" dirty="0">
              <a:ln>
                <a:noFill/>
              </a:ln>
              <a:solidFill>
                <a:srgbClr val="000000"/>
              </a:solidFill>
              <a:effectLst/>
              <a:uLnTx/>
              <a:uFillTx/>
              <a:latin typeface="Times New Roman" panose="02020603050405020304" pitchFamily="18" charset="0"/>
              <a:cs typeface="Times New Roman" panose="02020603050405020304" pitchFamily="18" charset="0"/>
            </a:endParaRPr>
          </a:p>
        </p:txBody>
      </p:sp>
      <p:cxnSp>
        <p:nvCxnSpPr>
          <p:cNvPr id="11" name="Straight Connector 10"/>
          <p:cNvCxnSpPr/>
          <p:nvPr/>
        </p:nvCxnSpPr>
        <p:spPr>
          <a:xfrm>
            <a:off x="12542520" y="2895600"/>
            <a:ext cx="1416593" cy="0"/>
          </a:xfrm>
          <a:prstGeom prst="line">
            <a:avLst/>
          </a:prstGeom>
        </p:spPr>
        <p:style>
          <a:lnRef idx="2">
            <a:schemeClr val="accent6"/>
          </a:lnRef>
          <a:fillRef idx="0">
            <a:schemeClr val="accent6"/>
          </a:fillRef>
          <a:effectRef idx="1">
            <a:schemeClr val="accent6"/>
          </a:effectRef>
          <a:fontRef idx="minor">
            <a:schemeClr val="tx1"/>
          </a:fontRef>
        </p:style>
      </p:cxnSp>
      <p:grpSp>
        <p:nvGrpSpPr>
          <p:cNvPr id="21" name="Group 20"/>
          <p:cNvGrpSpPr/>
          <p:nvPr/>
        </p:nvGrpSpPr>
        <p:grpSpPr>
          <a:xfrm>
            <a:off x="12420599" y="2438400"/>
            <a:ext cx="1869903" cy="87615"/>
            <a:chOff x="7162800" y="531302"/>
            <a:chExt cx="304800" cy="78298"/>
          </a:xfrm>
        </p:grpSpPr>
        <p:cxnSp>
          <p:nvCxnSpPr>
            <p:cNvPr id="22" name="Straight Connector 21"/>
            <p:cNvCxnSpPr/>
            <p:nvPr/>
          </p:nvCxnSpPr>
          <p:spPr>
            <a:xfrm>
              <a:off x="7162800" y="531302"/>
              <a:ext cx="304800" cy="0"/>
            </a:xfrm>
            <a:prstGeom prst="line">
              <a:avLst/>
            </a:prstGeom>
          </p:spPr>
          <p:style>
            <a:lnRef idx="2">
              <a:schemeClr val="accent1"/>
            </a:lnRef>
            <a:fillRef idx="0">
              <a:schemeClr val="accent1"/>
            </a:fillRef>
            <a:effectRef idx="1">
              <a:schemeClr val="accent1"/>
            </a:effectRef>
            <a:fontRef idx="minor">
              <a:schemeClr val="tx1"/>
            </a:fontRef>
          </p:style>
        </p:cxnSp>
        <p:cxnSp>
          <p:nvCxnSpPr>
            <p:cNvPr id="23" name="Straight Connector 22"/>
            <p:cNvCxnSpPr/>
            <p:nvPr/>
          </p:nvCxnSpPr>
          <p:spPr>
            <a:xfrm>
              <a:off x="7162800" y="609600"/>
              <a:ext cx="304800" cy="0"/>
            </a:xfrm>
            <a:prstGeom prst="line">
              <a:avLst/>
            </a:prstGeom>
          </p:spPr>
          <p:style>
            <a:lnRef idx="2">
              <a:schemeClr val="accent1"/>
            </a:lnRef>
            <a:fillRef idx="0">
              <a:schemeClr val="accent1"/>
            </a:fillRef>
            <a:effectRef idx="1">
              <a:schemeClr val="accent1"/>
            </a:effectRef>
            <a:fontRef idx="minor">
              <a:schemeClr val="tx1"/>
            </a:fontRef>
          </p:style>
        </p:cxnSp>
      </p:grpSp>
      <p:sp>
        <p:nvSpPr>
          <p:cNvPr id="3" name="Rectangle 2">
            <a:extLst>
              <a:ext uri="{FF2B5EF4-FFF2-40B4-BE49-F238E27FC236}">
                <a16:creationId xmlns:a16="http://schemas.microsoft.com/office/drawing/2014/main" id="{7CA7EF93-6F06-47C4-8860-DDEF180F770A}"/>
              </a:ext>
            </a:extLst>
          </p:cNvPr>
          <p:cNvSpPr>
            <a:spLocks noChangeArrowheads="1"/>
          </p:cNvSpPr>
          <p:nvPr/>
        </p:nvSpPr>
        <p:spPr bwMode="auto">
          <a:xfrm>
            <a:off x="886600" y="2016512"/>
            <a:ext cx="11332745" cy="44358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50000"/>
              </a:lnSpc>
              <a:spcBef>
                <a:spcPct val="0"/>
              </a:spcBef>
              <a:spcAft>
                <a:spcPct val="0"/>
              </a:spcAft>
              <a:buClrTx/>
              <a:buSzTx/>
              <a:buFontTx/>
              <a:buNone/>
              <a:tabLst/>
            </a:pPr>
            <a:r>
              <a:rPr kumimoji="0" lang="en-US" altLang="en-US" sz="3200" b="0" i="0" u="none" strike="noStrike" cap="none" normalizeH="0" baseline="0">
                <a:ln>
                  <a:noFill/>
                </a:ln>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a,............ là người em yêu quý nhất.</a:t>
            </a:r>
            <a:endParaRPr kumimoji="0" lang="en-US" altLang="en-US" sz="32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endParaRPr>
          </a:p>
          <a:p>
            <a:pPr marL="0" marR="0" lvl="0" indent="0" algn="l" defTabSz="914400" rtl="0" eaLnBrk="0" fontAlgn="base" latinLnBrk="0" hangingPunct="0">
              <a:lnSpc>
                <a:spcPct val="150000"/>
              </a:lnSpc>
              <a:spcBef>
                <a:spcPct val="0"/>
              </a:spcBef>
              <a:spcAft>
                <a:spcPct val="0"/>
              </a:spcAft>
              <a:buClrTx/>
              <a:buSzTx/>
              <a:tabLst/>
            </a:pPr>
            <a:r>
              <a:rPr kumimoji="0" lang="en-US" altLang="en-US" sz="3200" b="0" i="0" u="none" strike="noStrike" cap="none" normalizeH="0" baseline="0">
                <a:ln>
                  <a:noFill/>
                </a:ln>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kumimoji="0" lang="en-US" altLang="en-US" sz="3200" b="1" i="1" u="none" strike="noStrike" cap="none" normalizeH="0" baseline="0">
                <a:ln>
                  <a:noFill/>
                </a:ln>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=&gt; Ai là người em yêu quý nhất ?</a:t>
            </a:r>
            <a:endParaRPr kumimoji="0" lang="en-US" altLang="en-US" sz="3200" b="1" i="1" u="none" strike="noStrike" cap="none" normalizeH="0" baseline="0">
              <a:ln>
                <a:noFill/>
              </a:ln>
              <a:solidFill>
                <a:schemeClr val="tx1"/>
              </a:solidFill>
              <a:effectLst/>
              <a:latin typeface="Times New Roman" panose="02020603050405020304" pitchFamily="18" charset="0"/>
              <a:cs typeface="Times New Roman" panose="02020603050405020304" pitchFamily="18" charset="0"/>
            </a:endParaRPr>
          </a:p>
          <a:p>
            <a:pPr marL="0" marR="0" lvl="0" indent="0" algn="l" defTabSz="914400" rtl="0" eaLnBrk="0" fontAlgn="base" latinLnBrk="0" hangingPunct="0">
              <a:lnSpc>
                <a:spcPct val="150000"/>
              </a:lnSpc>
              <a:spcBef>
                <a:spcPct val="0"/>
              </a:spcBef>
              <a:spcAft>
                <a:spcPct val="0"/>
              </a:spcAft>
              <a:buClrTx/>
              <a:buSzTx/>
              <a:buFontTx/>
              <a:buNone/>
              <a:tabLst/>
            </a:pPr>
            <a:r>
              <a:rPr kumimoji="0" lang="en-US" altLang="en-US" sz="3200" b="0" i="0" u="none" strike="noStrike" cap="none" normalizeH="0" baseline="0">
                <a:ln>
                  <a:noFill/>
                </a:ln>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b, Chiếc bút bi...............................</a:t>
            </a:r>
            <a:endParaRPr kumimoji="0" lang="en-US" altLang="en-US" sz="32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endParaRPr>
          </a:p>
          <a:p>
            <a:pPr marL="0" marR="0" lvl="0" indent="0" algn="l" defTabSz="914400" rtl="0" eaLnBrk="0" fontAlgn="base" latinLnBrk="0" hangingPunct="0">
              <a:lnSpc>
                <a:spcPct val="150000"/>
              </a:lnSpc>
              <a:spcBef>
                <a:spcPct val="0"/>
              </a:spcBef>
              <a:spcAft>
                <a:spcPct val="0"/>
              </a:spcAft>
              <a:buClrTx/>
              <a:buSzTx/>
              <a:tabLst/>
            </a:pPr>
            <a:r>
              <a:rPr kumimoji="0" lang="en-US" altLang="en-US" sz="3200" b="0" i="0" u="none" strike="noStrike" cap="none" normalizeH="0" baseline="0">
                <a:ln>
                  <a:noFill/>
                </a:ln>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kumimoji="0" lang="en-US" altLang="en-US" sz="3200" b="1" i="1" u="none" strike="noStrike" cap="none" normalizeH="0" baseline="0">
                <a:ln>
                  <a:noFill/>
                </a:ln>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=&gt; Chiếc bút bi thế nào?</a:t>
            </a:r>
            <a:endParaRPr kumimoji="0" lang="en-US" altLang="en-US" sz="3200" b="1" i="1" u="none" strike="noStrike" cap="none" normalizeH="0" baseline="0">
              <a:ln>
                <a:noFill/>
              </a:ln>
              <a:solidFill>
                <a:schemeClr val="tx1"/>
              </a:solidFill>
              <a:effectLst/>
              <a:latin typeface="Times New Roman" panose="02020603050405020304" pitchFamily="18" charset="0"/>
              <a:cs typeface="Times New Roman" panose="02020603050405020304" pitchFamily="18" charset="0"/>
            </a:endParaRPr>
          </a:p>
          <a:p>
            <a:pPr marL="0" marR="0" lvl="0" indent="0" algn="l" defTabSz="914400" rtl="0" eaLnBrk="0" fontAlgn="base" latinLnBrk="0" hangingPunct="0">
              <a:lnSpc>
                <a:spcPct val="150000"/>
              </a:lnSpc>
              <a:spcBef>
                <a:spcPct val="0"/>
              </a:spcBef>
              <a:spcAft>
                <a:spcPct val="0"/>
              </a:spcAft>
              <a:buClrTx/>
              <a:buSzTx/>
              <a:buFontTx/>
              <a:buNone/>
              <a:tabLst/>
            </a:pPr>
            <a:r>
              <a:rPr kumimoji="0" lang="en-US" altLang="en-US" sz="3200" b="0" i="0" u="none" strike="noStrike" cap="none" normalizeH="0" baseline="0">
                <a:ln>
                  <a:noFill/>
                </a:ln>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 ...................................</a:t>
            </a:r>
            <a:r>
              <a:rPr kumimoji="0" lang="en-US" altLang="en-US" sz="3200" b="0" i="0" u="none" strike="noStrike" cap="none" normalizeH="0" baseline="0">
                <a:ln>
                  <a:noFill/>
                </a:ln>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kumimoji="0" lang="en-US" altLang="en-US" sz="3200" b="0" i="0" u="none" strike="noStrike" cap="none" normalizeH="0" baseline="0">
                <a:ln>
                  <a:noFill/>
                </a:ln>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vừa xinh đẹp lại dịu hiền, nết na.</a:t>
            </a:r>
            <a:endParaRPr kumimoji="0" lang="en-US" altLang="en-US" sz="32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endParaRPr>
          </a:p>
          <a:p>
            <a:pPr marL="0" marR="0" lvl="0" indent="0" algn="l" defTabSz="914400" rtl="0" eaLnBrk="0" fontAlgn="base" latinLnBrk="0" hangingPunct="0">
              <a:lnSpc>
                <a:spcPct val="150000"/>
              </a:lnSpc>
              <a:spcBef>
                <a:spcPct val="0"/>
              </a:spcBef>
              <a:spcAft>
                <a:spcPct val="0"/>
              </a:spcAft>
              <a:buClrTx/>
              <a:buSzTx/>
              <a:buFontTx/>
              <a:buNone/>
              <a:tabLst/>
            </a:pPr>
            <a:endParaRPr kumimoji="0" lang="en-US" altLang="en-US" sz="32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endParaRPr>
          </a:p>
        </p:txBody>
      </p:sp>
      <p:sp>
        <p:nvSpPr>
          <p:cNvPr id="5" name="Rectangle 4">
            <a:extLst>
              <a:ext uri="{FF2B5EF4-FFF2-40B4-BE49-F238E27FC236}">
                <a16:creationId xmlns:a16="http://schemas.microsoft.com/office/drawing/2014/main" id="{2FE11A4E-D144-413C-9B16-01AF40D9D698}"/>
              </a:ext>
            </a:extLst>
          </p:cNvPr>
          <p:cNvSpPr>
            <a:spLocks noChangeArrowheads="1"/>
          </p:cNvSpPr>
          <p:nvPr/>
        </p:nvSpPr>
        <p:spPr bwMode="auto">
          <a:xfrm>
            <a:off x="1846665" y="5705175"/>
            <a:ext cx="7162800"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3200" b="1" i="1" u="none" strike="noStrike" cap="none" normalizeH="0" baseline="0">
                <a:ln>
                  <a:noFill/>
                </a:ln>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=&gt; Ai vừa xinh đẹp lại dịu hiền, nết na ?</a:t>
            </a:r>
            <a:endParaRPr kumimoji="0" lang="en-US" altLang="en-US" sz="3200" b="1" i="1" u="none" strike="noStrike" cap="none" normalizeH="0" baseline="0">
              <a:ln>
                <a:noFill/>
              </a:ln>
              <a:solidFill>
                <a:schemeClr val="tx1"/>
              </a:solidFill>
              <a:effectLst/>
              <a:latin typeface="Times New Roman" panose="02020603050405020304" pitchFamily="18" charset="0"/>
              <a:cs typeface="Times New Roman" panose="02020603050405020304" pitchFamily="18" charset="0"/>
            </a:endParaRPr>
          </a:p>
        </p:txBody>
      </p:sp>
      <p:sp>
        <p:nvSpPr>
          <p:cNvPr id="13" name="TextBox 12">
            <a:extLst>
              <a:ext uri="{FF2B5EF4-FFF2-40B4-BE49-F238E27FC236}">
                <a16:creationId xmlns:a16="http://schemas.microsoft.com/office/drawing/2014/main" id="{281C37F2-BBE8-4AAA-8A01-88828F1E05B7}"/>
              </a:ext>
            </a:extLst>
          </p:cNvPr>
          <p:cNvSpPr txBox="1"/>
          <p:nvPr/>
        </p:nvSpPr>
        <p:spPr>
          <a:xfrm>
            <a:off x="1295832" y="1049964"/>
            <a:ext cx="9171800" cy="1077218"/>
          </a:xfrm>
          <a:prstGeom prst="rect">
            <a:avLst/>
          </a:prstGeom>
          <a:noFill/>
        </p:spPr>
        <p:txBody>
          <a:bodyPr wrap="square">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3200" b="1" i="0" u="none" strike="noStrike" cap="none" normalizeH="0" baseline="0">
                <a:ln>
                  <a:noFill/>
                </a:ln>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Thêm thành phần để hoàn thiện các câu sau và đặt câu hỏi cho thành phần đó</a:t>
            </a:r>
            <a:r>
              <a:rPr kumimoji="0" lang="en-US" altLang="en-US" sz="3200" b="1" i="0" u="none" strike="noStrike" cap="none" normalizeH="0" baseline="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kumimoji="0" lang="en-US" altLang="en-US" sz="3200" b="1" i="0" u="none" strike="noStrike" cap="none" normalizeH="0" baseline="0">
                <a:ln>
                  <a:noFill/>
                </a:ln>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endParaRPr kumimoji="0" lang="en-US" altLang="en-US" sz="32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endParaRPr>
          </a:p>
        </p:txBody>
      </p:sp>
      <p:sp>
        <p:nvSpPr>
          <p:cNvPr id="15" name="TextBox 14">
            <a:extLst>
              <a:ext uri="{FF2B5EF4-FFF2-40B4-BE49-F238E27FC236}">
                <a16:creationId xmlns:a16="http://schemas.microsoft.com/office/drawing/2014/main" id="{ADC7E91E-3317-4507-AD8D-529A08D668AC}"/>
              </a:ext>
            </a:extLst>
          </p:cNvPr>
          <p:cNvSpPr txBox="1"/>
          <p:nvPr/>
        </p:nvSpPr>
        <p:spPr>
          <a:xfrm>
            <a:off x="1379863" y="2127182"/>
            <a:ext cx="1869903" cy="584775"/>
          </a:xfrm>
          <a:prstGeom prst="rect">
            <a:avLst/>
          </a:prstGeom>
          <a:noFill/>
        </p:spPr>
        <p:txBody>
          <a:bodyPr wrap="square">
            <a:spAutoFit/>
          </a:bodyPr>
          <a:lstStyle/>
          <a:p>
            <a:r>
              <a:rPr kumimoji="0" lang="en-US" altLang="en-US" sz="3200" b="0" i="0" u="none" strike="noStrike" cap="none" normalizeH="0" baseline="0">
                <a:ln>
                  <a:noFill/>
                </a:ln>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kumimoji="0" lang="en-US" altLang="en-US" sz="3200" b="1" i="0" u="none" strike="noStrike" cap="none" normalizeH="0" baseline="0">
                <a:ln>
                  <a:noFill/>
                </a:ln>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Mẹ</a:t>
            </a:r>
            <a:endParaRPr lang="en-US" sz="3200">
              <a:latin typeface="Times New Roman" panose="02020603050405020304" pitchFamily="18" charset="0"/>
              <a:cs typeface="Times New Roman" panose="02020603050405020304" pitchFamily="18" charset="0"/>
            </a:endParaRPr>
          </a:p>
        </p:txBody>
      </p:sp>
      <p:sp>
        <p:nvSpPr>
          <p:cNvPr id="17" name="TextBox 16">
            <a:extLst>
              <a:ext uri="{FF2B5EF4-FFF2-40B4-BE49-F238E27FC236}">
                <a16:creationId xmlns:a16="http://schemas.microsoft.com/office/drawing/2014/main" id="{303AFC80-5EF0-4A55-BF07-EFD03EF8ED98}"/>
              </a:ext>
            </a:extLst>
          </p:cNvPr>
          <p:cNvSpPr txBox="1"/>
          <p:nvPr/>
        </p:nvSpPr>
        <p:spPr>
          <a:xfrm>
            <a:off x="3606065" y="3570468"/>
            <a:ext cx="3644000" cy="584775"/>
          </a:xfrm>
          <a:prstGeom prst="rect">
            <a:avLst/>
          </a:prstGeom>
          <a:noFill/>
        </p:spPr>
        <p:txBody>
          <a:bodyPr wrap="square">
            <a:spAutoFit/>
          </a:bodyPr>
          <a:lstStyle/>
          <a:p>
            <a:r>
              <a:rPr kumimoji="0" lang="en-US" altLang="en-US" sz="3200" b="1" i="0" u="none" strike="noStrike" cap="none" normalizeH="0" baseline="0">
                <a:ln>
                  <a:noFill/>
                </a:ln>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thật là tiện lợi</a:t>
            </a:r>
            <a:r>
              <a:rPr kumimoji="0" lang="en-US" altLang="en-US" sz="3200" b="0" i="0" u="none" strike="noStrike" cap="none" normalizeH="0" baseline="0">
                <a:ln>
                  <a:noFill/>
                </a:ln>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a:t>
            </a:r>
            <a:endParaRPr lang="en-US" sz="3200">
              <a:latin typeface="Times New Roman" panose="02020603050405020304" pitchFamily="18" charset="0"/>
              <a:cs typeface="Times New Roman" panose="02020603050405020304" pitchFamily="18" charset="0"/>
            </a:endParaRPr>
          </a:p>
        </p:txBody>
      </p:sp>
      <p:sp>
        <p:nvSpPr>
          <p:cNvPr id="19" name="TextBox 18">
            <a:extLst>
              <a:ext uri="{FF2B5EF4-FFF2-40B4-BE49-F238E27FC236}">
                <a16:creationId xmlns:a16="http://schemas.microsoft.com/office/drawing/2014/main" id="{A4C6A0AD-A66A-4F35-8815-C860ABF16BB7}"/>
              </a:ext>
            </a:extLst>
          </p:cNvPr>
          <p:cNvSpPr txBox="1"/>
          <p:nvPr/>
        </p:nvSpPr>
        <p:spPr>
          <a:xfrm>
            <a:off x="1210346" y="5029200"/>
            <a:ext cx="4038600" cy="584775"/>
          </a:xfrm>
          <a:prstGeom prst="rect">
            <a:avLst/>
          </a:prstGeom>
          <a:noFill/>
        </p:spPr>
        <p:txBody>
          <a:bodyPr wrap="square">
            <a:spAutoFit/>
          </a:bodyPr>
          <a:lstStyle/>
          <a:p>
            <a:r>
              <a:rPr kumimoji="0" lang="en-US" altLang="en-US" sz="3200" b="1" i="0" u="none" strike="noStrike" cap="none" normalizeH="0" baseline="0">
                <a:ln>
                  <a:noFill/>
                </a:ln>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Bạn Thùy An lớp em</a:t>
            </a:r>
            <a:endParaRPr lang="en-US" sz="320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897233800"/>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3">
                                            <p:txEl>
                                              <p:pRg st="2" end="2"/>
                                            </p:txEl>
                                          </p:spTgt>
                                        </p:tgtEl>
                                        <p:attrNameLst>
                                          <p:attrName>style.visibility</p:attrName>
                                        </p:attrNameLst>
                                      </p:cBhvr>
                                      <p:to>
                                        <p:strVal val="visible"/>
                                      </p:to>
                                    </p:set>
                                    <p:animEffect transition="in" filter="barn(inVertical)">
                                      <p:cBhvr>
                                        <p:cTn id="10" dur="500"/>
                                        <p:tgtEl>
                                          <p:spTgt spid="3">
                                            <p:txEl>
                                              <p:pRg st="2" end="2"/>
                                            </p:txEl>
                                          </p:spTgt>
                                        </p:tgtEl>
                                      </p:cBhvr>
                                    </p:animEffect>
                                  </p:childTnLst>
                                </p:cTn>
                              </p:par>
                              <p:par>
                                <p:cTn id="11" presetID="16" presetClass="entr" presetSubtype="21" fill="hold" grpId="0" nodeType="with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animEffect transition="in" filter="barn(inVertical)">
                                      <p:cBhvr>
                                        <p:cTn id="13" dur="500"/>
                                        <p:tgtEl>
                                          <p:spTgt spid="3">
                                            <p:txEl>
                                              <p:pRg st="4" end="4"/>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6" presetClass="entr" presetSubtype="21" fill="hold" grpId="0" nodeType="clickEffect">
                                  <p:stCondLst>
                                    <p:cond delay="0"/>
                                  </p:stCondLst>
                                  <p:childTnLst>
                                    <p:set>
                                      <p:cBhvr>
                                        <p:cTn id="17" dur="1" fill="hold">
                                          <p:stCondLst>
                                            <p:cond delay="0"/>
                                          </p:stCondLst>
                                        </p:cTn>
                                        <p:tgtEl>
                                          <p:spTgt spid="15"/>
                                        </p:tgtEl>
                                        <p:attrNameLst>
                                          <p:attrName>style.visibility</p:attrName>
                                        </p:attrNameLst>
                                      </p:cBhvr>
                                      <p:to>
                                        <p:strVal val="visible"/>
                                      </p:to>
                                    </p:set>
                                    <p:animEffect transition="in" filter="barn(inVertical)">
                                      <p:cBhvr>
                                        <p:cTn id="18" dur="500"/>
                                        <p:tgtEl>
                                          <p:spTgt spid="15"/>
                                        </p:tgtEl>
                                      </p:cBhvr>
                                    </p:animEffect>
                                  </p:childTnLst>
                                </p:cTn>
                              </p:par>
                            </p:childTnLst>
                          </p:cTn>
                        </p:par>
                      </p:childTnLst>
                    </p:cTn>
                  </p:par>
                  <p:par>
                    <p:cTn id="19" fill="hold">
                      <p:stCondLst>
                        <p:cond delay="indefinite"/>
                      </p:stCondLst>
                      <p:childTnLst>
                        <p:par>
                          <p:cTn id="20" fill="hold">
                            <p:stCondLst>
                              <p:cond delay="0"/>
                            </p:stCondLst>
                            <p:childTnLst>
                              <p:par>
                                <p:cTn id="21" presetID="16" presetClass="entr" presetSubtype="21" fill="hold" grpId="0" nodeType="clickEffect">
                                  <p:stCondLst>
                                    <p:cond delay="0"/>
                                  </p:stCondLst>
                                  <p:childTnLst>
                                    <p:set>
                                      <p:cBhvr>
                                        <p:cTn id="22" dur="1" fill="hold">
                                          <p:stCondLst>
                                            <p:cond delay="0"/>
                                          </p:stCondLst>
                                        </p:cTn>
                                        <p:tgtEl>
                                          <p:spTgt spid="3">
                                            <p:txEl>
                                              <p:pRg st="1" end="1"/>
                                            </p:txEl>
                                          </p:spTgt>
                                        </p:tgtEl>
                                        <p:attrNameLst>
                                          <p:attrName>style.visibility</p:attrName>
                                        </p:attrNameLst>
                                      </p:cBhvr>
                                      <p:to>
                                        <p:strVal val="visible"/>
                                      </p:to>
                                    </p:set>
                                    <p:animEffect transition="in" filter="barn(inVertical)">
                                      <p:cBhvr>
                                        <p:cTn id="23" dur="500"/>
                                        <p:tgtEl>
                                          <p:spTgt spid="3">
                                            <p:txEl>
                                              <p:pRg st="1" end="1"/>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16" presetClass="entr" presetSubtype="21" fill="hold" grpId="0" nodeType="clickEffect">
                                  <p:stCondLst>
                                    <p:cond delay="0"/>
                                  </p:stCondLst>
                                  <p:childTnLst>
                                    <p:set>
                                      <p:cBhvr>
                                        <p:cTn id="27" dur="1" fill="hold">
                                          <p:stCondLst>
                                            <p:cond delay="0"/>
                                          </p:stCondLst>
                                        </p:cTn>
                                        <p:tgtEl>
                                          <p:spTgt spid="17"/>
                                        </p:tgtEl>
                                        <p:attrNameLst>
                                          <p:attrName>style.visibility</p:attrName>
                                        </p:attrNameLst>
                                      </p:cBhvr>
                                      <p:to>
                                        <p:strVal val="visible"/>
                                      </p:to>
                                    </p:set>
                                    <p:animEffect transition="in" filter="barn(inVertical)">
                                      <p:cBhvr>
                                        <p:cTn id="28" dur="500"/>
                                        <p:tgtEl>
                                          <p:spTgt spid="17"/>
                                        </p:tgtEl>
                                      </p:cBhvr>
                                    </p:animEffect>
                                  </p:childTnLst>
                                </p:cTn>
                              </p:par>
                            </p:childTnLst>
                          </p:cTn>
                        </p:par>
                      </p:childTnLst>
                    </p:cTn>
                  </p:par>
                  <p:par>
                    <p:cTn id="29" fill="hold">
                      <p:stCondLst>
                        <p:cond delay="indefinite"/>
                      </p:stCondLst>
                      <p:childTnLst>
                        <p:par>
                          <p:cTn id="30" fill="hold">
                            <p:stCondLst>
                              <p:cond delay="0"/>
                            </p:stCondLst>
                            <p:childTnLst>
                              <p:par>
                                <p:cTn id="31" presetID="16" presetClass="entr" presetSubtype="21" fill="hold" grpId="0" nodeType="clickEffect">
                                  <p:stCondLst>
                                    <p:cond delay="0"/>
                                  </p:stCondLst>
                                  <p:childTnLst>
                                    <p:set>
                                      <p:cBhvr>
                                        <p:cTn id="32" dur="1" fill="hold">
                                          <p:stCondLst>
                                            <p:cond delay="0"/>
                                          </p:stCondLst>
                                        </p:cTn>
                                        <p:tgtEl>
                                          <p:spTgt spid="3">
                                            <p:txEl>
                                              <p:pRg st="3" end="3"/>
                                            </p:txEl>
                                          </p:spTgt>
                                        </p:tgtEl>
                                        <p:attrNameLst>
                                          <p:attrName>style.visibility</p:attrName>
                                        </p:attrNameLst>
                                      </p:cBhvr>
                                      <p:to>
                                        <p:strVal val="visible"/>
                                      </p:to>
                                    </p:set>
                                    <p:animEffect transition="in" filter="barn(inVertical)">
                                      <p:cBhvr>
                                        <p:cTn id="33" dur="500"/>
                                        <p:tgtEl>
                                          <p:spTgt spid="3">
                                            <p:txEl>
                                              <p:pRg st="3" end="3"/>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16" presetClass="entr" presetSubtype="21" fill="hold" grpId="0" nodeType="clickEffect">
                                  <p:stCondLst>
                                    <p:cond delay="0"/>
                                  </p:stCondLst>
                                  <p:childTnLst>
                                    <p:set>
                                      <p:cBhvr>
                                        <p:cTn id="37" dur="1" fill="hold">
                                          <p:stCondLst>
                                            <p:cond delay="0"/>
                                          </p:stCondLst>
                                        </p:cTn>
                                        <p:tgtEl>
                                          <p:spTgt spid="19"/>
                                        </p:tgtEl>
                                        <p:attrNameLst>
                                          <p:attrName>style.visibility</p:attrName>
                                        </p:attrNameLst>
                                      </p:cBhvr>
                                      <p:to>
                                        <p:strVal val="visible"/>
                                      </p:to>
                                    </p:set>
                                    <p:animEffect transition="in" filter="barn(inVertical)">
                                      <p:cBhvr>
                                        <p:cTn id="38" dur="500"/>
                                        <p:tgtEl>
                                          <p:spTgt spid="19"/>
                                        </p:tgtEl>
                                      </p:cBhvr>
                                    </p:animEffect>
                                  </p:childTnLst>
                                </p:cTn>
                              </p:par>
                            </p:childTnLst>
                          </p:cTn>
                        </p:par>
                      </p:childTnLst>
                    </p:cTn>
                  </p:par>
                  <p:par>
                    <p:cTn id="39" fill="hold">
                      <p:stCondLst>
                        <p:cond delay="indefinite"/>
                      </p:stCondLst>
                      <p:childTnLst>
                        <p:par>
                          <p:cTn id="40" fill="hold">
                            <p:stCondLst>
                              <p:cond delay="0"/>
                            </p:stCondLst>
                            <p:childTnLst>
                              <p:par>
                                <p:cTn id="41" presetID="16" presetClass="entr" presetSubtype="21" fill="hold" grpId="0" nodeType="clickEffect">
                                  <p:stCondLst>
                                    <p:cond delay="0"/>
                                  </p:stCondLst>
                                  <p:childTnLst>
                                    <p:set>
                                      <p:cBhvr>
                                        <p:cTn id="42" dur="1" fill="hold">
                                          <p:stCondLst>
                                            <p:cond delay="0"/>
                                          </p:stCondLst>
                                        </p:cTn>
                                        <p:tgtEl>
                                          <p:spTgt spid="5"/>
                                        </p:tgtEl>
                                        <p:attrNameLst>
                                          <p:attrName>style.visibility</p:attrName>
                                        </p:attrNameLst>
                                      </p:cBhvr>
                                      <p:to>
                                        <p:strVal val="visible"/>
                                      </p:to>
                                    </p:set>
                                    <p:animEffect transition="in" filter="barn(inVertical)">
                                      <p:cBhvr>
                                        <p:cTn id="43"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5" grpId="0"/>
      <p:bldP spid="15" grpId="0"/>
      <p:bldP spid="17" grpId="0"/>
      <p:bldP spid="19"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29"/>
        <p:cNvGrpSpPr/>
        <p:nvPr/>
      </p:nvGrpSpPr>
      <p:grpSpPr>
        <a:xfrm>
          <a:off x="0" y="0"/>
          <a:ext cx="0" cy="0"/>
          <a:chOff x="0" y="0"/>
          <a:chExt cx="0" cy="0"/>
        </a:xfrm>
      </p:grpSpPr>
      <p:sp>
        <p:nvSpPr>
          <p:cNvPr id="59" name="Rectangle 58">
            <a:extLst>
              <a:ext uri="{FF2B5EF4-FFF2-40B4-BE49-F238E27FC236}">
                <a16:creationId xmlns:a16="http://schemas.microsoft.com/office/drawing/2014/main" id="{38CE1DEA-79E3-4319-85BC-69BB646081CF}"/>
              </a:ext>
            </a:extLst>
          </p:cNvPr>
          <p:cNvSpPr>
            <a:spLocks noChangeArrowheads="1"/>
          </p:cNvSpPr>
          <p:nvPr/>
        </p:nvSpPr>
        <p:spPr bwMode="auto">
          <a:xfrm>
            <a:off x="4114800" y="547837"/>
            <a:ext cx="3124200" cy="560404"/>
          </a:xfrm>
          <a:prstGeom prst="rect">
            <a:avLst/>
          </a:prstGeom>
          <a:solidFill>
            <a:srgbClr val="FFC000"/>
          </a:solidFill>
          <a:ln w="57150" algn="ctr">
            <a:solidFill>
              <a:schemeClr val="tx1">
                <a:lumMod val="95000"/>
                <a:lumOff val="5000"/>
              </a:schemeClr>
            </a:solidFill>
            <a:round/>
            <a:headEnd/>
            <a:tailEnd/>
          </a:ln>
        </p:spPr>
        <p:txBody>
          <a:bodyP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err="1">
                <a:ln>
                  <a:noFill/>
                </a:ln>
                <a:solidFill>
                  <a:srgbClr val="000000">
                    <a:lumMod val="95000"/>
                    <a:lumOff val="5000"/>
                  </a:srgbClr>
                </a:solidFill>
                <a:effectLst/>
                <a:uLnTx/>
                <a:uFillTx/>
                <a:latin typeface="Times New Roman" panose="02020603050405020304" pitchFamily="18" charset="0"/>
                <a:ea typeface="+mn-ea"/>
                <a:cs typeface="Times New Roman" pitchFamily="18" charset="0"/>
              </a:rPr>
              <a:t>Bài</a:t>
            </a:r>
            <a:r>
              <a:rPr kumimoji="0" lang="en-US" sz="3200" b="1" i="0" u="none" strike="noStrike" kern="1200" cap="none" spc="0" normalizeH="0" baseline="0" noProof="0" dirty="0">
                <a:ln>
                  <a:noFill/>
                </a:ln>
                <a:solidFill>
                  <a:srgbClr val="000000">
                    <a:lumMod val="95000"/>
                    <a:lumOff val="5000"/>
                  </a:srgbClr>
                </a:solidFill>
                <a:effectLst/>
                <a:uLnTx/>
                <a:uFillTx/>
                <a:latin typeface="Times New Roman" panose="02020603050405020304" pitchFamily="18" charset="0"/>
                <a:ea typeface="+mn-ea"/>
                <a:cs typeface="Times New Roman" pitchFamily="18" charset="0"/>
              </a:rPr>
              <a:t> 3 -</a:t>
            </a:r>
            <a:r>
              <a:rPr kumimoji="0" lang="en-US" sz="3200" b="1" i="0" u="none" strike="noStrike" kern="1200" cap="none" spc="0" normalizeH="0" baseline="0" noProof="0" err="1">
                <a:ln>
                  <a:noFill/>
                </a:ln>
                <a:solidFill>
                  <a:srgbClr val="000000">
                    <a:lumMod val="95000"/>
                    <a:lumOff val="5000"/>
                  </a:srgbClr>
                </a:solidFill>
                <a:effectLst/>
                <a:uLnTx/>
                <a:uFillTx/>
                <a:latin typeface="Times New Roman" panose="02020603050405020304" pitchFamily="18" charset="0"/>
                <a:ea typeface="+mn-ea"/>
                <a:cs typeface="Times New Roman" pitchFamily="18" charset="0"/>
              </a:rPr>
              <a:t>Trang</a:t>
            </a:r>
            <a:r>
              <a:rPr kumimoji="0" lang="en-US" sz="3200" b="1" i="0" u="none" strike="noStrike" kern="1200" cap="none" spc="0" normalizeH="0" baseline="0" noProof="0">
                <a:ln>
                  <a:noFill/>
                </a:ln>
                <a:solidFill>
                  <a:srgbClr val="000000">
                    <a:lumMod val="95000"/>
                    <a:lumOff val="5000"/>
                  </a:srgbClr>
                </a:solidFill>
                <a:effectLst/>
                <a:uLnTx/>
                <a:uFillTx/>
                <a:latin typeface="Times New Roman" panose="02020603050405020304" pitchFamily="18" charset="0"/>
                <a:ea typeface="+mn-ea"/>
                <a:cs typeface="Times New Roman" pitchFamily="18" charset="0"/>
              </a:rPr>
              <a:t> 51 </a:t>
            </a:r>
            <a:endParaRPr kumimoji="0" lang="en-US" sz="3200" b="1" i="0" u="none" strike="noStrike" kern="1200" cap="none" spc="0" normalizeH="0" baseline="0" noProof="0" dirty="0">
              <a:ln>
                <a:noFill/>
              </a:ln>
              <a:solidFill>
                <a:srgbClr val="000000">
                  <a:lumMod val="95000"/>
                  <a:lumOff val="5000"/>
                </a:srgbClr>
              </a:solidFill>
              <a:effectLst/>
              <a:uLnTx/>
              <a:uFillTx/>
              <a:latin typeface="Times New Roman" panose="02020603050405020304" pitchFamily="18" charset="0"/>
              <a:ea typeface="+mn-ea"/>
              <a:cs typeface="Times New Roman" pitchFamily="18"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altLang="en-US" sz="32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endParaRPr>
          </a:p>
        </p:txBody>
      </p:sp>
      <p:sp>
        <p:nvSpPr>
          <p:cNvPr id="2" name="Title 1">
            <a:extLst>
              <a:ext uri="{FF2B5EF4-FFF2-40B4-BE49-F238E27FC236}">
                <a16:creationId xmlns:a16="http://schemas.microsoft.com/office/drawing/2014/main" id="{C7A2E493-42AD-4467-A4B7-4610A93FE68C}"/>
              </a:ext>
            </a:extLst>
          </p:cNvPr>
          <p:cNvSpPr>
            <a:spLocks noGrp="1"/>
          </p:cNvSpPr>
          <p:nvPr>
            <p:ph type="ctrTitle" idx="4294967295"/>
          </p:nvPr>
        </p:nvSpPr>
        <p:spPr>
          <a:xfrm>
            <a:off x="1528534" y="1496611"/>
            <a:ext cx="9134932" cy="686855"/>
          </a:xfrm>
        </p:spPr>
        <p:txBody>
          <a:bodyPr/>
          <a:lstStyle/>
          <a:p>
            <a:pPr>
              <a:lnSpc>
                <a:spcPct val="115000"/>
              </a:lnSpc>
              <a:spcAft>
                <a:spcPts val="1000"/>
              </a:spcAft>
            </a:pPr>
            <a:r>
              <a:rPr lang="en-US" sz="2800" b="1">
                <a:effectLst/>
                <a:latin typeface="Times New Roman" panose="02020603050405020304" pitchFamily="18" charset="0"/>
                <a:ea typeface="Calibri" panose="020F0502020204030204" pitchFamily="34" charset="0"/>
                <a:cs typeface="Times New Roman" panose="02020603050405020304" pitchFamily="18" charset="0"/>
              </a:rPr>
              <a:t>Gạch dưới các từ ngữ nghi vấn trong mỗi câu hỏi dưới đây  </a:t>
            </a:r>
            <a:endParaRPr lang="en-US" sz="240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6" name="TextBox 5">
            <a:extLst>
              <a:ext uri="{FF2B5EF4-FFF2-40B4-BE49-F238E27FC236}">
                <a16:creationId xmlns:a16="http://schemas.microsoft.com/office/drawing/2014/main" id="{4A46FD2A-8363-4557-A32C-3FCC9CFD7EA0}"/>
              </a:ext>
            </a:extLst>
          </p:cNvPr>
          <p:cNvSpPr txBox="1"/>
          <p:nvPr/>
        </p:nvSpPr>
        <p:spPr>
          <a:xfrm>
            <a:off x="914400" y="2286000"/>
            <a:ext cx="10852030" cy="3263201"/>
          </a:xfrm>
          <a:prstGeom prst="rect">
            <a:avLst/>
          </a:prstGeom>
          <a:noFill/>
        </p:spPr>
        <p:txBody>
          <a:bodyPr wrap="square">
            <a:spAutoFit/>
          </a:bodyPr>
          <a:lstStyle/>
          <a:p>
            <a:pPr>
              <a:lnSpc>
                <a:spcPct val="115000"/>
              </a:lnSpc>
              <a:spcAft>
                <a:spcPts val="1000"/>
              </a:spcAft>
            </a:pPr>
            <a:r>
              <a:rPr lang="en-US" sz="3200">
                <a:effectLst/>
                <a:latin typeface="Times New Roman" panose="02020603050405020304" pitchFamily="18" charset="0"/>
                <a:ea typeface="Calibri" panose="020F0502020204030204" pitchFamily="34" charset="0"/>
                <a:cs typeface="Times New Roman" panose="02020603050405020304" pitchFamily="18" charset="0"/>
              </a:rPr>
              <a:t>a, Bạn có cuốn </a:t>
            </a:r>
            <a:r>
              <a:rPr lang="en-US" sz="3200" i="1">
                <a:effectLst/>
                <a:latin typeface="Times New Roman" panose="02020603050405020304" pitchFamily="18" charset="0"/>
                <a:ea typeface="Calibri" panose="020F0502020204030204" pitchFamily="34" charset="0"/>
                <a:cs typeface="Times New Roman" panose="02020603050405020304" pitchFamily="18" charset="0"/>
              </a:rPr>
              <a:t>Dế Mèn phiêu lưu kí</a:t>
            </a:r>
            <a:r>
              <a:rPr lang="en-US" sz="3200">
                <a:effectLst/>
                <a:latin typeface="Times New Roman" panose="02020603050405020304" pitchFamily="18" charset="0"/>
                <a:ea typeface="Calibri" panose="020F0502020204030204" pitchFamily="34" charset="0"/>
                <a:cs typeface="Times New Roman" panose="02020603050405020304" pitchFamily="18" charset="0"/>
              </a:rPr>
              <a:t> chưa ?</a:t>
            </a:r>
          </a:p>
          <a:p>
            <a:pPr algn="just">
              <a:lnSpc>
                <a:spcPct val="115000"/>
              </a:lnSpc>
              <a:spcAft>
                <a:spcPts val="1000"/>
              </a:spcAft>
            </a:pPr>
            <a:r>
              <a:rPr lang="en-US" sz="3200">
                <a:effectLst/>
                <a:latin typeface="Times New Roman" panose="02020603050405020304" pitchFamily="18" charset="0"/>
                <a:ea typeface="Calibri" panose="020F0502020204030204" pitchFamily="34" charset="0"/>
                <a:cs typeface="Times New Roman" panose="02020603050405020304" pitchFamily="18" charset="0"/>
              </a:rPr>
              <a:t>b, Sao có thể làm được như vậy ?</a:t>
            </a:r>
          </a:p>
          <a:p>
            <a:pPr algn="just">
              <a:lnSpc>
                <a:spcPct val="115000"/>
              </a:lnSpc>
              <a:spcAft>
                <a:spcPts val="1000"/>
              </a:spcAft>
            </a:pPr>
            <a:r>
              <a:rPr lang="en-US" sz="3200">
                <a:effectLst/>
                <a:latin typeface="Times New Roman" panose="02020603050405020304" pitchFamily="18" charset="0"/>
                <a:ea typeface="Calibri" panose="020F0502020204030204" pitchFamily="34" charset="0"/>
                <a:cs typeface="Times New Roman" panose="02020603050405020304" pitchFamily="18" charset="0"/>
              </a:rPr>
              <a:t>c, Anh đang ngắm bầu trời đấy à? – Chị Vịt thấy thế liền hỏi.</a:t>
            </a:r>
          </a:p>
          <a:p>
            <a:pPr algn="just">
              <a:lnSpc>
                <a:spcPct val="115000"/>
              </a:lnSpc>
              <a:spcAft>
                <a:spcPts val="1000"/>
              </a:spcAft>
            </a:pPr>
            <a:r>
              <a:rPr lang="en-US" sz="3200">
                <a:effectLst/>
                <a:latin typeface="Times New Roman" panose="02020603050405020304" pitchFamily="18" charset="0"/>
                <a:ea typeface="Calibri" panose="020F0502020204030204" pitchFamily="34" charset="0"/>
                <a:cs typeface="Times New Roman" panose="02020603050405020304" pitchFamily="18" charset="0"/>
              </a:rPr>
              <a:t>d, Con có biết tại sao cây bông hồng kia lại to và đẹp rực rỡ hơn các cây khác không?</a:t>
            </a:r>
          </a:p>
        </p:txBody>
      </p:sp>
      <p:cxnSp>
        <p:nvCxnSpPr>
          <p:cNvPr id="7" name="Straight Connector 6">
            <a:extLst>
              <a:ext uri="{FF2B5EF4-FFF2-40B4-BE49-F238E27FC236}">
                <a16:creationId xmlns:a16="http://schemas.microsoft.com/office/drawing/2014/main" id="{FD1479EA-B0F3-4C42-ACA2-91BAEE4901E5}"/>
              </a:ext>
            </a:extLst>
          </p:cNvPr>
          <p:cNvCxnSpPr>
            <a:cxnSpLocks/>
          </p:cNvCxnSpPr>
          <p:nvPr/>
        </p:nvCxnSpPr>
        <p:spPr>
          <a:xfrm>
            <a:off x="2133600" y="2819400"/>
            <a:ext cx="457200" cy="0"/>
          </a:xfrm>
          <a:prstGeom prst="line">
            <a:avLst/>
          </a:prstGeom>
          <a:ln w="28575"/>
        </p:spPr>
        <p:style>
          <a:lnRef idx="2">
            <a:schemeClr val="accent6"/>
          </a:lnRef>
          <a:fillRef idx="0">
            <a:schemeClr val="accent6"/>
          </a:fillRef>
          <a:effectRef idx="1">
            <a:schemeClr val="accent6"/>
          </a:effectRef>
          <a:fontRef idx="minor">
            <a:schemeClr val="tx1"/>
          </a:fontRef>
        </p:style>
      </p:cxnSp>
      <p:cxnSp>
        <p:nvCxnSpPr>
          <p:cNvPr id="9" name="Straight Connector 8">
            <a:extLst>
              <a:ext uri="{FF2B5EF4-FFF2-40B4-BE49-F238E27FC236}">
                <a16:creationId xmlns:a16="http://schemas.microsoft.com/office/drawing/2014/main" id="{B252DCAB-5AD4-4E63-B6F0-C331A726C37D}"/>
              </a:ext>
            </a:extLst>
          </p:cNvPr>
          <p:cNvCxnSpPr>
            <a:cxnSpLocks/>
          </p:cNvCxnSpPr>
          <p:nvPr/>
        </p:nvCxnSpPr>
        <p:spPr>
          <a:xfrm flipV="1">
            <a:off x="6934200" y="2819400"/>
            <a:ext cx="1066800" cy="14377"/>
          </a:xfrm>
          <a:prstGeom prst="line">
            <a:avLst/>
          </a:prstGeom>
          <a:ln w="28575"/>
        </p:spPr>
        <p:style>
          <a:lnRef idx="2">
            <a:schemeClr val="accent6"/>
          </a:lnRef>
          <a:fillRef idx="0">
            <a:schemeClr val="accent6"/>
          </a:fillRef>
          <a:effectRef idx="1">
            <a:schemeClr val="accent6"/>
          </a:effectRef>
          <a:fontRef idx="minor">
            <a:schemeClr val="tx1"/>
          </a:fontRef>
        </p:style>
      </p:cxnSp>
      <p:cxnSp>
        <p:nvCxnSpPr>
          <p:cNvPr id="11" name="Straight Connector 10">
            <a:extLst>
              <a:ext uri="{FF2B5EF4-FFF2-40B4-BE49-F238E27FC236}">
                <a16:creationId xmlns:a16="http://schemas.microsoft.com/office/drawing/2014/main" id="{15A0AA49-DAED-42EB-9307-60A38EC0CF56}"/>
              </a:ext>
            </a:extLst>
          </p:cNvPr>
          <p:cNvCxnSpPr>
            <a:cxnSpLocks/>
          </p:cNvCxnSpPr>
          <p:nvPr/>
        </p:nvCxnSpPr>
        <p:spPr>
          <a:xfrm>
            <a:off x="1328467" y="3519612"/>
            <a:ext cx="736121" cy="14377"/>
          </a:xfrm>
          <a:prstGeom prst="line">
            <a:avLst/>
          </a:prstGeom>
          <a:ln w="28575"/>
        </p:spPr>
        <p:style>
          <a:lnRef idx="2">
            <a:schemeClr val="accent6"/>
          </a:lnRef>
          <a:fillRef idx="0">
            <a:schemeClr val="accent6"/>
          </a:fillRef>
          <a:effectRef idx="1">
            <a:schemeClr val="accent6"/>
          </a:effectRef>
          <a:fontRef idx="minor">
            <a:schemeClr val="tx1"/>
          </a:fontRef>
        </p:style>
      </p:cxnSp>
      <p:cxnSp>
        <p:nvCxnSpPr>
          <p:cNvPr id="12" name="Straight Connector 11">
            <a:extLst>
              <a:ext uri="{FF2B5EF4-FFF2-40B4-BE49-F238E27FC236}">
                <a16:creationId xmlns:a16="http://schemas.microsoft.com/office/drawing/2014/main" id="{41B5DC4B-8B20-4C02-993B-5697FB1DCEB5}"/>
              </a:ext>
            </a:extLst>
          </p:cNvPr>
          <p:cNvCxnSpPr>
            <a:cxnSpLocks/>
          </p:cNvCxnSpPr>
          <p:nvPr/>
        </p:nvCxnSpPr>
        <p:spPr>
          <a:xfrm flipV="1">
            <a:off x="5562600" y="3533989"/>
            <a:ext cx="533400" cy="1"/>
          </a:xfrm>
          <a:prstGeom prst="line">
            <a:avLst/>
          </a:prstGeom>
          <a:ln w="28575"/>
        </p:spPr>
        <p:style>
          <a:lnRef idx="2">
            <a:schemeClr val="accent6"/>
          </a:lnRef>
          <a:fillRef idx="0">
            <a:schemeClr val="accent6"/>
          </a:fillRef>
          <a:effectRef idx="1">
            <a:schemeClr val="accent6"/>
          </a:effectRef>
          <a:fontRef idx="minor">
            <a:schemeClr val="tx1"/>
          </a:fontRef>
        </p:style>
      </p:cxnSp>
      <p:cxnSp>
        <p:nvCxnSpPr>
          <p:cNvPr id="15" name="Straight Connector 14">
            <a:extLst>
              <a:ext uri="{FF2B5EF4-FFF2-40B4-BE49-F238E27FC236}">
                <a16:creationId xmlns:a16="http://schemas.microsoft.com/office/drawing/2014/main" id="{753DD3AA-8C97-4697-B79E-EDB839395DC9}"/>
              </a:ext>
            </a:extLst>
          </p:cNvPr>
          <p:cNvCxnSpPr>
            <a:cxnSpLocks/>
          </p:cNvCxnSpPr>
          <p:nvPr/>
        </p:nvCxnSpPr>
        <p:spPr>
          <a:xfrm flipV="1">
            <a:off x="6096000" y="4191001"/>
            <a:ext cx="457200" cy="1"/>
          </a:xfrm>
          <a:prstGeom prst="line">
            <a:avLst/>
          </a:prstGeom>
          <a:ln w="28575"/>
        </p:spPr>
        <p:style>
          <a:lnRef idx="2">
            <a:schemeClr val="accent6"/>
          </a:lnRef>
          <a:fillRef idx="0">
            <a:schemeClr val="accent6"/>
          </a:fillRef>
          <a:effectRef idx="1">
            <a:schemeClr val="accent6"/>
          </a:effectRef>
          <a:fontRef idx="minor">
            <a:schemeClr val="tx1"/>
          </a:fontRef>
        </p:style>
      </p:cxnSp>
      <p:cxnSp>
        <p:nvCxnSpPr>
          <p:cNvPr id="17" name="Straight Connector 16">
            <a:extLst>
              <a:ext uri="{FF2B5EF4-FFF2-40B4-BE49-F238E27FC236}">
                <a16:creationId xmlns:a16="http://schemas.microsoft.com/office/drawing/2014/main" id="{AB14E5D9-47EF-4281-A048-8B0A22C5C39C}"/>
              </a:ext>
            </a:extLst>
          </p:cNvPr>
          <p:cNvCxnSpPr>
            <a:cxnSpLocks/>
          </p:cNvCxnSpPr>
          <p:nvPr/>
        </p:nvCxnSpPr>
        <p:spPr>
          <a:xfrm flipV="1">
            <a:off x="2133600" y="4876800"/>
            <a:ext cx="533400" cy="1"/>
          </a:xfrm>
          <a:prstGeom prst="line">
            <a:avLst/>
          </a:prstGeom>
          <a:ln w="28575"/>
        </p:spPr>
        <p:style>
          <a:lnRef idx="2">
            <a:schemeClr val="accent6"/>
          </a:lnRef>
          <a:fillRef idx="0">
            <a:schemeClr val="accent6"/>
          </a:fillRef>
          <a:effectRef idx="1">
            <a:schemeClr val="accent6"/>
          </a:effectRef>
          <a:fontRef idx="minor">
            <a:schemeClr val="tx1"/>
          </a:fontRef>
        </p:style>
      </p:cxnSp>
      <p:cxnSp>
        <p:nvCxnSpPr>
          <p:cNvPr id="18" name="Straight Connector 17">
            <a:extLst>
              <a:ext uri="{FF2B5EF4-FFF2-40B4-BE49-F238E27FC236}">
                <a16:creationId xmlns:a16="http://schemas.microsoft.com/office/drawing/2014/main" id="{603B18D7-FD2F-4CE4-90A6-10E6E07B9484}"/>
              </a:ext>
            </a:extLst>
          </p:cNvPr>
          <p:cNvCxnSpPr>
            <a:cxnSpLocks/>
          </p:cNvCxnSpPr>
          <p:nvPr/>
        </p:nvCxnSpPr>
        <p:spPr>
          <a:xfrm flipV="1">
            <a:off x="3124200" y="5493619"/>
            <a:ext cx="1143000" cy="1"/>
          </a:xfrm>
          <a:prstGeom prst="line">
            <a:avLst/>
          </a:prstGeom>
          <a:ln w="28575"/>
        </p:spPr>
        <p:style>
          <a:lnRef idx="2">
            <a:schemeClr val="accent6"/>
          </a:lnRef>
          <a:fillRef idx="0">
            <a:schemeClr val="accent6"/>
          </a:fillRef>
          <a:effectRef idx="1">
            <a:schemeClr val="accent6"/>
          </a:effectRef>
          <a:fontRef idx="minor">
            <a:schemeClr val="tx1"/>
          </a:fontRef>
        </p:style>
      </p:cxnSp>
    </p:spTree>
    <p:extLst>
      <p:ext uri="{BB962C8B-B14F-4D97-AF65-F5344CB8AC3E}">
        <p14:creationId xmlns:p14="http://schemas.microsoft.com/office/powerpoint/2010/main" val="1315033439"/>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barn(inVertical)">
                                      <p:cBhvr>
                                        <p:cTn id="12" dur="5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barn(inVertical)">
                                      <p:cBhvr>
                                        <p:cTn id="17" dur="500"/>
                                        <p:tgtEl>
                                          <p:spTgt spid="11"/>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barn(inVertical)">
                                      <p:cBhvr>
                                        <p:cTn id="22" dur="500"/>
                                        <p:tgtEl>
                                          <p:spTgt spid="12"/>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nodeType="clickEffect">
                                  <p:stCondLst>
                                    <p:cond delay="0"/>
                                  </p:stCondLst>
                                  <p:childTnLst>
                                    <p:set>
                                      <p:cBhvr>
                                        <p:cTn id="26" dur="1" fill="hold">
                                          <p:stCondLst>
                                            <p:cond delay="0"/>
                                          </p:stCondLst>
                                        </p:cTn>
                                        <p:tgtEl>
                                          <p:spTgt spid="15"/>
                                        </p:tgtEl>
                                        <p:attrNameLst>
                                          <p:attrName>style.visibility</p:attrName>
                                        </p:attrNameLst>
                                      </p:cBhvr>
                                      <p:to>
                                        <p:strVal val="visible"/>
                                      </p:to>
                                    </p:set>
                                    <p:animEffect transition="in" filter="barn(inVertical)">
                                      <p:cBhvr>
                                        <p:cTn id="27" dur="500"/>
                                        <p:tgtEl>
                                          <p:spTgt spid="15"/>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nodeType="clickEffect">
                                  <p:stCondLst>
                                    <p:cond delay="0"/>
                                  </p:stCondLst>
                                  <p:childTnLst>
                                    <p:set>
                                      <p:cBhvr>
                                        <p:cTn id="31" dur="1" fill="hold">
                                          <p:stCondLst>
                                            <p:cond delay="0"/>
                                          </p:stCondLst>
                                        </p:cTn>
                                        <p:tgtEl>
                                          <p:spTgt spid="17"/>
                                        </p:tgtEl>
                                        <p:attrNameLst>
                                          <p:attrName>style.visibility</p:attrName>
                                        </p:attrNameLst>
                                      </p:cBhvr>
                                      <p:to>
                                        <p:strVal val="visible"/>
                                      </p:to>
                                    </p:set>
                                    <p:animEffect transition="in" filter="barn(inVertical)">
                                      <p:cBhvr>
                                        <p:cTn id="32" dur="500"/>
                                        <p:tgtEl>
                                          <p:spTgt spid="17"/>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nodeType="clickEffect">
                                  <p:stCondLst>
                                    <p:cond delay="0"/>
                                  </p:stCondLst>
                                  <p:childTnLst>
                                    <p:set>
                                      <p:cBhvr>
                                        <p:cTn id="36" dur="1" fill="hold">
                                          <p:stCondLst>
                                            <p:cond delay="0"/>
                                          </p:stCondLst>
                                        </p:cTn>
                                        <p:tgtEl>
                                          <p:spTgt spid="18"/>
                                        </p:tgtEl>
                                        <p:attrNameLst>
                                          <p:attrName>style.visibility</p:attrName>
                                        </p:attrNameLst>
                                      </p:cBhvr>
                                      <p:to>
                                        <p:strVal val="visible"/>
                                      </p:to>
                                    </p:set>
                                    <p:animEffect transition="in" filter="barn(inVertical)">
                                      <p:cBhvr>
                                        <p:cTn id="37"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29"/>
        <p:cNvGrpSpPr/>
        <p:nvPr/>
      </p:nvGrpSpPr>
      <p:grpSpPr>
        <a:xfrm>
          <a:off x="0" y="0"/>
          <a:ext cx="0" cy="0"/>
          <a:chOff x="0" y="0"/>
          <a:chExt cx="0" cy="0"/>
        </a:xfrm>
      </p:grpSpPr>
      <p:sp>
        <p:nvSpPr>
          <p:cNvPr id="59" name="Rectangle 58">
            <a:extLst>
              <a:ext uri="{FF2B5EF4-FFF2-40B4-BE49-F238E27FC236}">
                <a16:creationId xmlns:a16="http://schemas.microsoft.com/office/drawing/2014/main" id="{38CE1DEA-79E3-4319-85BC-69BB646081CF}"/>
              </a:ext>
            </a:extLst>
          </p:cNvPr>
          <p:cNvSpPr>
            <a:spLocks noChangeArrowheads="1"/>
          </p:cNvSpPr>
          <p:nvPr/>
        </p:nvSpPr>
        <p:spPr bwMode="auto">
          <a:xfrm>
            <a:off x="5257800" y="647055"/>
            <a:ext cx="2209800" cy="487890"/>
          </a:xfrm>
          <a:prstGeom prst="rect">
            <a:avLst/>
          </a:prstGeom>
          <a:solidFill>
            <a:srgbClr val="FFC000"/>
          </a:solidFill>
          <a:ln w="57150" algn="ctr">
            <a:solidFill>
              <a:schemeClr val="tx1">
                <a:lumMod val="95000"/>
                <a:lumOff val="5000"/>
              </a:schemeClr>
            </a:solidFill>
            <a:round/>
            <a:headEnd/>
            <a:tailEnd/>
          </a:ln>
        </p:spPr>
        <p:txBody>
          <a:bodyPr anchor="ct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err="1">
                <a:ln>
                  <a:noFill/>
                </a:ln>
                <a:solidFill>
                  <a:srgbClr val="000000">
                    <a:lumMod val="95000"/>
                    <a:lumOff val="5000"/>
                  </a:srgbClr>
                </a:solidFill>
                <a:effectLst/>
                <a:uLnTx/>
                <a:uFillTx/>
                <a:latin typeface="Times New Roman" panose="02020603050405020304" pitchFamily="18" charset="0"/>
                <a:ea typeface="+mn-ea"/>
                <a:cs typeface="Times New Roman" pitchFamily="18" charset="0"/>
              </a:rPr>
              <a:t>Bài</a:t>
            </a:r>
            <a:r>
              <a:rPr kumimoji="0" lang="en-US" sz="3200" b="1" i="0" u="none" strike="noStrike" kern="1200" cap="none" spc="0" normalizeH="0" baseline="0" noProof="0">
                <a:ln>
                  <a:noFill/>
                </a:ln>
                <a:solidFill>
                  <a:srgbClr val="000000">
                    <a:lumMod val="95000"/>
                    <a:lumOff val="5000"/>
                  </a:srgbClr>
                </a:solidFill>
                <a:effectLst/>
                <a:uLnTx/>
                <a:uFillTx/>
                <a:latin typeface="Times New Roman" panose="02020603050405020304" pitchFamily="18" charset="0"/>
                <a:ea typeface="+mn-ea"/>
                <a:cs typeface="Times New Roman" pitchFamily="18" charset="0"/>
              </a:rPr>
              <a:t> 4</a:t>
            </a:r>
            <a:endParaRPr kumimoji="0" lang="en-US" sz="3200" b="1" i="0" u="none" strike="noStrike" kern="1200" cap="none" spc="0" normalizeH="0" baseline="0" noProof="0" dirty="0">
              <a:ln>
                <a:noFill/>
              </a:ln>
              <a:solidFill>
                <a:srgbClr val="000000">
                  <a:lumMod val="95000"/>
                  <a:lumOff val="5000"/>
                </a:srgbClr>
              </a:solidFill>
              <a:effectLst/>
              <a:uLnTx/>
              <a:uFillTx/>
              <a:latin typeface="Times New Roman" panose="02020603050405020304" pitchFamily="18" charset="0"/>
              <a:ea typeface="+mn-ea"/>
              <a:cs typeface="Times New Roman" pitchFamily="18" charset="0"/>
            </a:endParaRPr>
          </a:p>
        </p:txBody>
      </p:sp>
      <p:sp>
        <p:nvSpPr>
          <p:cNvPr id="3" name="Rectangle 2">
            <a:extLst>
              <a:ext uri="{FF2B5EF4-FFF2-40B4-BE49-F238E27FC236}">
                <a16:creationId xmlns:a16="http://schemas.microsoft.com/office/drawing/2014/main" id="{6E1F84D6-AEEE-41EB-9134-1A775107C028}"/>
              </a:ext>
            </a:extLst>
          </p:cNvPr>
          <p:cNvSpPr>
            <a:spLocks noChangeArrowheads="1"/>
          </p:cNvSpPr>
          <p:nvPr/>
        </p:nvSpPr>
        <p:spPr bwMode="auto">
          <a:xfrm>
            <a:off x="1006308" y="1228398"/>
            <a:ext cx="9982200" cy="40318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3200" b="1" i="0" u="none" strike="noStrike" cap="none" normalizeH="0" baseline="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Khi em đang học bài, em của em nghịch ngợm làm em không tập trung học  bài được. Em nói: Em có thể ra ngoài chơi cho anh học được không? Câu hỏi trên được dùng để làm gì? Khoanh vào đáp án đúng :</a:t>
            </a:r>
            <a:endParaRPr kumimoji="0" lang="en-US" altLang="en-US" sz="32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3200" b="1" i="0" u="none" strike="noStrike" cap="none" normalizeH="0" baseline="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3200" b="1" i="0" u="none" strike="noStrike" cap="none" normalizeH="0" baseline="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kumimoji="0" lang="en-US" altLang="en-US" sz="3200" i="0" u="none" strike="noStrike" cap="none" normalizeH="0" baseline="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A. Để hỏi điều chưa biết.</a:t>
            </a:r>
            <a:endParaRPr kumimoji="0" lang="en-US" altLang="en-US" sz="320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3200" i="0" u="none" strike="noStrike" cap="none" normalizeH="0" baseline="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B. Để đưa ra một  sự khẳng định.</a:t>
            </a:r>
            <a:endParaRPr kumimoji="0" lang="en-US" altLang="en-US" sz="320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32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endParaRPr>
          </a:p>
        </p:txBody>
      </p:sp>
      <p:sp>
        <p:nvSpPr>
          <p:cNvPr id="7" name="Oval 6">
            <a:extLst>
              <a:ext uri="{FF2B5EF4-FFF2-40B4-BE49-F238E27FC236}">
                <a16:creationId xmlns:a16="http://schemas.microsoft.com/office/drawing/2014/main" id="{5A1DF20A-7C37-446D-A6F3-2476EDFC9B6A}"/>
              </a:ext>
            </a:extLst>
          </p:cNvPr>
          <p:cNvSpPr/>
          <p:nvPr/>
        </p:nvSpPr>
        <p:spPr>
          <a:xfrm>
            <a:off x="-194310" y="11067415"/>
            <a:ext cx="288925" cy="257175"/>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6" name="Rectangle 3">
            <a:extLst>
              <a:ext uri="{FF2B5EF4-FFF2-40B4-BE49-F238E27FC236}">
                <a16:creationId xmlns:a16="http://schemas.microsoft.com/office/drawing/2014/main" id="{659E207C-2664-4873-819E-02CAA7A7C4BD}"/>
              </a:ext>
            </a:extLst>
          </p:cNvPr>
          <p:cNvSpPr>
            <a:spLocks noChangeArrowheads="1"/>
          </p:cNvSpPr>
          <p:nvPr/>
        </p:nvSpPr>
        <p:spPr bwMode="auto">
          <a:xfrm>
            <a:off x="1022123" y="4721662"/>
            <a:ext cx="11298111" cy="10772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3200" b="1" i="0" u="none" strike="noStrike" cap="none" normalizeH="0" baseline="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kumimoji="0" lang="en-US" altLang="en-US" sz="3200" i="0" u="none" strike="noStrike" cap="none" normalizeH="0" baseline="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C. Để tỏ thái độ khen, chê.</a:t>
            </a:r>
            <a:endParaRPr kumimoji="0" lang="en-US" altLang="en-US" sz="320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3200" i="0" u="none" strike="noStrike" cap="none" normalizeH="0" baseline="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D. Để nêu lên một yêu cầu, mong muốn.</a:t>
            </a:r>
            <a:endParaRPr kumimoji="0" lang="en-US" altLang="en-US" sz="320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endParaRPr>
          </a:p>
        </p:txBody>
      </p:sp>
      <p:sp>
        <p:nvSpPr>
          <p:cNvPr id="8" name="Oval 7">
            <a:extLst>
              <a:ext uri="{FF2B5EF4-FFF2-40B4-BE49-F238E27FC236}">
                <a16:creationId xmlns:a16="http://schemas.microsoft.com/office/drawing/2014/main" id="{F6AD7171-E24F-4C3E-A1C3-9B9B70A507F5}"/>
              </a:ext>
            </a:extLst>
          </p:cNvPr>
          <p:cNvSpPr/>
          <p:nvPr/>
        </p:nvSpPr>
        <p:spPr>
          <a:xfrm>
            <a:off x="1447800" y="5149811"/>
            <a:ext cx="838200" cy="759529"/>
          </a:xfrm>
          <a:prstGeom prst="ellipse">
            <a:avLst/>
          </a:prstGeom>
          <a:noFill/>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01871815"/>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down)">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29"/>
        <p:cNvGrpSpPr/>
        <p:nvPr/>
      </p:nvGrpSpPr>
      <p:grpSpPr>
        <a:xfrm>
          <a:off x="0" y="0"/>
          <a:ext cx="0" cy="0"/>
          <a:chOff x="0" y="0"/>
          <a:chExt cx="0" cy="0"/>
        </a:xfrm>
      </p:grpSpPr>
      <p:sp>
        <p:nvSpPr>
          <p:cNvPr id="59" name="Rectangle 58">
            <a:extLst>
              <a:ext uri="{FF2B5EF4-FFF2-40B4-BE49-F238E27FC236}">
                <a16:creationId xmlns:a16="http://schemas.microsoft.com/office/drawing/2014/main" id="{38CE1DEA-79E3-4319-85BC-69BB646081CF}"/>
              </a:ext>
            </a:extLst>
          </p:cNvPr>
          <p:cNvSpPr>
            <a:spLocks noChangeArrowheads="1"/>
          </p:cNvSpPr>
          <p:nvPr/>
        </p:nvSpPr>
        <p:spPr bwMode="auto">
          <a:xfrm>
            <a:off x="4114800" y="533244"/>
            <a:ext cx="3150269" cy="584775"/>
          </a:xfrm>
          <a:prstGeom prst="rect">
            <a:avLst/>
          </a:prstGeom>
          <a:solidFill>
            <a:srgbClr val="FFC000"/>
          </a:solidFill>
          <a:ln w="57150" algn="ctr">
            <a:solidFill>
              <a:schemeClr val="tx1">
                <a:lumMod val="95000"/>
                <a:lumOff val="5000"/>
              </a:schemeClr>
            </a:solidFill>
            <a:round/>
            <a:headEnd/>
            <a:tailEnd/>
          </a:ln>
        </p:spPr>
        <p:txBody>
          <a:bodyP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err="1">
                <a:ln>
                  <a:noFill/>
                </a:ln>
                <a:solidFill>
                  <a:srgbClr val="000000">
                    <a:lumMod val="95000"/>
                    <a:lumOff val="5000"/>
                  </a:srgbClr>
                </a:solidFill>
                <a:effectLst/>
                <a:uLnTx/>
                <a:uFillTx/>
                <a:latin typeface="Times New Roman" panose="02020603050405020304" pitchFamily="18" charset="0"/>
                <a:ea typeface="+mn-ea"/>
                <a:cs typeface="Times New Roman" pitchFamily="18" charset="0"/>
              </a:rPr>
              <a:t>Bài</a:t>
            </a:r>
            <a:r>
              <a:rPr kumimoji="0" lang="en-US" sz="3200" b="1" i="0" u="none" strike="noStrike" kern="1200" cap="none" spc="0" normalizeH="0" baseline="0" noProof="0">
                <a:ln>
                  <a:noFill/>
                </a:ln>
                <a:solidFill>
                  <a:srgbClr val="000000">
                    <a:lumMod val="95000"/>
                    <a:lumOff val="5000"/>
                  </a:srgbClr>
                </a:solidFill>
                <a:effectLst/>
                <a:uLnTx/>
                <a:uFillTx/>
                <a:latin typeface="Times New Roman" panose="02020603050405020304" pitchFamily="18" charset="0"/>
                <a:ea typeface="+mn-ea"/>
                <a:cs typeface="Times New Roman" pitchFamily="18" charset="0"/>
              </a:rPr>
              <a:t> 5</a:t>
            </a:r>
            <a:endParaRPr kumimoji="0" lang="en-US" sz="3200" b="1" i="0" u="none" strike="noStrike" kern="1200" cap="none" spc="0" normalizeH="0" baseline="0" noProof="0" dirty="0">
              <a:ln>
                <a:noFill/>
              </a:ln>
              <a:solidFill>
                <a:srgbClr val="000000">
                  <a:lumMod val="95000"/>
                  <a:lumOff val="5000"/>
                </a:srgbClr>
              </a:solidFill>
              <a:effectLst/>
              <a:uLnTx/>
              <a:uFillTx/>
              <a:latin typeface="Times New Roman" panose="02020603050405020304" pitchFamily="18" charset="0"/>
              <a:ea typeface="+mn-ea"/>
              <a:cs typeface="Times New Roman" pitchFamily="18"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altLang="en-US" sz="32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endParaRPr>
          </a:p>
        </p:txBody>
      </p:sp>
      <p:sp>
        <p:nvSpPr>
          <p:cNvPr id="7" name="TextBox 6">
            <a:extLst>
              <a:ext uri="{FF2B5EF4-FFF2-40B4-BE49-F238E27FC236}">
                <a16:creationId xmlns:a16="http://schemas.microsoft.com/office/drawing/2014/main" id="{8C5AE847-4D4D-4A6A-891C-D3FE40D6FC90}"/>
              </a:ext>
            </a:extLst>
          </p:cNvPr>
          <p:cNvSpPr txBox="1"/>
          <p:nvPr/>
        </p:nvSpPr>
        <p:spPr>
          <a:xfrm>
            <a:off x="914400" y="2057400"/>
            <a:ext cx="10896600" cy="3929281"/>
          </a:xfrm>
          <a:prstGeom prst="rect">
            <a:avLst/>
          </a:prstGeom>
          <a:noFill/>
        </p:spPr>
        <p:txBody>
          <a:bodyPr wrap="square">
            <a:spAutoFit/>
          </a:bodyPr>
          <a:lstStyle/>
          <a:p>
            <a:pPr>
              <a:lnSpc>
                <a:spcPct val="115000"/>
              </a:lnSpc>
              <a:spcAft>
                <a:spcPts val="1000"/>
              </a:spcAft>
            </a:pPr>
            <a:r>
              <a:rPr lang="en-US" sz="3200">
                <a:effectLst/>
                <a:latin typeface="Times New Roman" panose="02020603050405020304" pitchFamily="18" charset="0"/>
                <a:ea typeface="Calibri" panose="020F0502020204030204" pitchFamily="34" charset="0"/>
                <a:cs typeface="Times New Roman" panose="02020603050405020304" pitchFamily="18" charset="0"/>
              </a:rPr>
              <a:t>    a, Đề nghị bạn Nga đi học đúng giờ.</a:t>
            </a:r>
          </a:p>
          <a:p>
            <a:pPr marL="342900" lvl="0" indent="-342900">
              <a:lnSpc>
                <a:spcPct val="115000"/>
              </a:lnSpc>
              <a:spcAft>
                <a:spcPts val="1000"/>
              </a:spcAft>
              <a:buFont typeface="Wingdings" panose="05000000000000000000" pitchFamily="2" charset="2"/>
              <a:buChar char=""/>
            </a:pPr>
            <a:r>
              <a:rPr lang="en-US" sz="3200" i="1">
                <a:effectLst/>
                <a:latin typeface="Times New Roman" panose="02020603050405020304" pitchFamily="18" charset="0"/>
                <a:ea typeface="Calibri" panose="020F0502020204030204" pitchFamily="34" charset="0"/>
                <a:cs typeface="Times New Roman" panose="02020603050405020304" pitchFamily="18" charset="0"/>
              </a:rPr>
              <a:t>Bạn Nga có đi học đúng giờ được không nhỉ ?</a:t>
            </a:r>
            <a:endParaRPr lang="en-US" sz="3200">
              <a:effectLst/>
              <a:latin typeface="Times New Roman" panose="02020603050405020304" pitchFamily="18" charset="0"/>
              <a:ea typeface="Calibri" panose="020F0502020204030204" pitchFamily="34" charset="0"/>
              <a:cs typeface="Times New Roman" panose="02020603050405020304" pitchFamily="18" charset="0"/>
            </a:endParaRPr>
          </a:p>
          <a:p>
            <a:pPr marL="457200">
              <a:lnSpc>
                <a:spcPct val="115000"/>
              </a:lnSpc>
              <a:spcAft>
                <a:spcPts val="1000"/>
              </a:spcAft>
            </a:pPr>
            <a:r>
              <a:rPr lang="en-US" sz="3200">
                <a:effectLst/>
                <a:latin typeface="Times New Roman" panose="02020603050405020304" pitchFamily="18" charset="0"/>
                <a:ea typeface="Calibri" panose="020F0502020204030204" pitchFamily="34" charset="0"/>
                <a:cs typeface="Times New Roman" panose="02020603050405020304" pitchFamily="18" charset="0"/>
              </a:rPr>
              <a:t>b, Khen nhà của bạn sạch.</a:t>
            </a:r>
          </a:p>
          <a:p>
            <a:pPr marL="342900" lvl="0" indent="-342900">
              <a:lnSpc>
                <a:spcPct val="115000"/>
              </a:lnSpc>
              <a:buFont typeface="Wingdings" panose="05000000000000000000" pitchFamily="2" charset="2"/>
              <a:buChar char=""/>
            </a:pPr>
            <a:r>
              <a:rPr lang="en-US" sz="3200" i="1">
                <a:effectLst/>
                <a:latin typeface="Times New Roman" panose="02020603050405020304" pitchFamily="18" charset="0"/>
                <a:ea typeface="Calibri" panose="020F0502020204030204" pitchFamily="34" charset="0"/>
                <a:cs typeface="Times New Roman" panose="02020603050405020304" pitchFamily="18" charset="0"/>
              </a:rPr>
              <a:t>Sao nhà ban sạch sẽ mát mẻ thế nhỉ?</a:t>
            </a:r>
            <a:endParaRPr lang="en-US" sz="3200">
              <a:effectLst/>
              <a:latin typeface="Times New Roman" panose="02020603050405020304" pitchFamily="18" charset="0"/>
              <a:ea typeface="Calibri" panose="020F0502020204030204" pitchFamily="34" charset="0"/>
              <a:cs typeface="Times New Roman" panose="02020603050405020304" pitchFamily="18" charset="0"/>
            </a:endParaRPr>
          </a:p>
          <a:p>
            <a:pPr marL="457200">
              <a:lnSpc>
                <a:spcPct val="115000"/>
              </a:lnSpc>
              <a:spcAft>
                <a:spcPts val="1000"/>
              </a:spcAft>
            </a:pPr>
            <a:r>
              <a:rPr lang="en-US" sz="3200">
                <a:effectLst/>
                <a:latin typeface="Times New Roman" panose="02020603050405020304" pitchFamily="18" charset="0"/>
                <a:ea typeface="Calibri" panose="020F0502020204030204" pitchFamily="34" charset="0"/>
                <a:cs typeface="Times New Roman" panose="02020603050405020304" pitchFamily="18" charset="0"/>
              </a:rPr>
              <a:t>c, Chê bạn không giữ gìn sách vở sạch đẹp.</a:t>
            </a:r>
          </a:p>
          <a:p>
            <a:r>
              <a:rPr lang="en-US" sz="3200" i="1">
                <a:effectLst/>
                <a:latin typeface="Times New Roman" panose="02020603050405020304" pitchFamily="18" charset="0"/>
                <a:ea typeface="Calibri" panose="020F0502020204030204" pitchFamily="34" charset="0"/>
              </a:rPr>
              <a:t>=&gt; Sách vở của cậu sao lại quăn hết mép lên thế này ?</a:t>
            </a:r>
            <a:endParaRPr lang="en-US" sz="3200"/>
          </a:p>
        </p:txBody>
      </p:sp>
      <p:sp>
        <p:nvSpPr>
          <p:cNvPr id="9" name="TextBox 8">
            <a:extLst>
              <a:ext uri="{FF2B5EF4-FFF2-40B4-BE49-F238E27FC236}">
                <a16:creationId xmlns:a16="http://schemas.microsoft.com/office/drawing/2014/main" id="{49A66F95-3ED8-4F57-9194-6B9D838DDD6F}"/>
              </a:ext>
            </a:extLst>
          </p:cNvPr>
          <p:cNvSpPr txBox="1"/>
          <p:nvPr/>
        </p:nvSpPr>
        <p:spPr>
          <a:xfrm>
            <a:off x="2019300" y="1224104"/>
            <a:ext cx="8153400" cy="678327"/>
          </a:xfrm>
          <a:prstGeom prst="rect">
            <a:avLst/>
          </a:prstGeom>
          <a:noFill/>
        </p:spPr>
        <p:txBody>
          <a:bodyPr wrap="square">
            <a:spAutoFit/>
          </a:bodyPr>
          <a:lstStyle/>
          <a:p>
            <a:pPr>
              <a:lnSpc>
                <a:spcPct val="115000"/>
              </a:lnSpc>
              <a:spcAft>
                <a:spcPts val="1000"/>
              </a:spcAft>
            </a:pPr>
            <a:r>
              <a:rPr lang="en-US" sz="3600" b="1">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Đặt câu hỏi cho mỗi tình huống sau:</a:t>
            </a:r>
            <a:endParaRPr lang="en-US" sz="3200" b="1">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869158454"/>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barn(inVertical)">
                                      <p:cBhvr>
                                        <p:cTn id="7" dur="500"/>
                                        <p:tgtEl>
                                          <p:spTgt spid="7">
                                            <p:txEl>
                                              <p:pRg st="0" end="0"/>
                                            </p:txEl>
                                          </p:spTgt>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7">
                                            <p:txEl>
                                              <p:pRg st="2" end="2"/>
                                            </p:txEl>
                                          </p:spTgt>
                                        </p:tgtEl>
                                        <p:attrNameLst>
                                          <p:attrName>style.visibility</p:attrName>
                                        </p:attrNameLst>
                                      </p:cBhvr>
                                      <p:to>
                                        <p:strVal val="visible"/>
                                      </p:to>
                                    </p:set>
                                    <p:animEffect transition="in" filter="barn(inVertical)">
                                      <p:cBhvr>
                                        <p:cTn id="10" dur="500"/>
                                        <p:tgtEl>
                                          <p:spTgt spid="7">
                                            <p:txEl>
                                              <p:pRg st="2" end="2"/>
                                            </p:txEl>
                                          </p:spTgt>
                                        </p:tgtEl>
                                      </p:cBhvr>
                                    </p:animEffect>
                                  </p:childTnLst>
                                </p:cTn>
                              </p:par>
                              <p:par>
                                <p:cTn id="11" presetID="16" presetClass="entr" presetSubtype="21" fill="hold" grpId="0" nodeType="withEffect">
                                  <p:stCondLst>
                                    <p:cond delay="0"/>
                                  </p:stCondLst>
                                  <p:childTnLst>
                                    <p:set>
                                      <p:cBhvr>
                                        <p:cTn id="12" dur="1" fill="hold">
                                          <p:stCondLst>
                                            <p:cond delay="0"/>
                                          </p:stCondLst>
                                        </p:cTn>
                                        <p:tgtEl>
                                          <p:spTgt spid="7">
                                            <p:txEl>
                                              <p:pRg st="4" end="4"/>
                                            </p:txEl>
                                          </p:spTgt>
                                        </p:tgtEl>
                                        <p:attrNameLst>
                                          <p:attrName>style.visibility</p:attrName>
                                        </p:attrNameLst>
                                      </p:cBhvr>
                                      <p:to>
                                        <p:strVal val="visible"/>
                                      </p:to>
                                    </p:set>
                                    <p:animEffect transition="in" filter="barn(inVertical)">
                                      <p:cBhvr>
                                        <p:cTn id="13" dur="500"/>
                                        <p:tgtEl>
                                          <p:spTgt spid="7">
                                            <p:txEl>
                                              <p:pRg st="4" end="4"/>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6" presetClass="entr" presetSubtype="21" fill="hold" grpId="0" nodeType="clickEffect">
                                  <p:stCondLst>
                                    <p:cond delay="0"/>
                                  </p:stCondLst>
                                  <p:childTnLst>
                                    <p:set>
                                      <p:cBhvr>
                                        <p:cTn id="17" dur="1" fill="hold">
                                          <p:stCondLst>
                                            <p:cond delay="0"/>
                                          </p:stCondLst>
                                        </p:cTn>
                                        <p:tgtEl>
                                          <p:spTgt spid="7">
                                            <p:txEl>
                                              <p:pRg st="1" end="1"/>
                                            </p:txEl>
                                          </p:spTgt>
                                        </p:tgtEl>
                                        <p:attrNameLst>
                                          <p:attrName>style.visibility</p:attrName>
                                        </p:attrNameLst>
                                      </p:cBhvr>
                                      <p:to>
                                        <p:strVal val="visible"/>
                                      </p:to>
                                    </p:set>
                                    <p:animEffect transition="in" filter="barn(inVertical)">
                                      <p:cBhvr>
                                        <p:cTn id="18" dur="500"/>
                                        <p:tgtEl>
                                          <p:spTgt spid="7">
                                            <p:txEl>
                                              <p:pRg st="1" end="1"/>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6" presetClass="entr" presetSubtype="21" fill="hold" grpId="0" nodeType="clickEffect">
                                  <p:stCondLst>
                                    <p:cond delay="0"/>
                                  </p:stCondLst>
                                  <p:childTnLst>
                                    <p:set>
                                      <p:cBhvr>
                                        <p:cTn id="22" dur="1" fill="hold">
                                          <p:stCondLst>
                                            <p:cond delay="0"/>
                                          </p:stCondLst>
                                        </p:cTn>
                                        <p:tgtEl>
                                          <p:spTgt spid="7">
                                            <p:txEl>
                                              <p:pRg st="3" end="3"/>
                                            </p:txEl>
                                          </p:spTgt>
                                        </p:tgtEl>
                                        <p:attrNameLst>
                                          <p:attrName>style.visibility</p:attrName>
                                        </p:attrNameLst>
                                      </p:cBhvr>
                                      <p:to>
                                        <p:strVal val="visible"/>
                                      </p:to>
                                    </p:set>
                                    <p:animEffect transition="in" filter="barn(inVertical)">
                                      <p:cBhvr>
                                        <p:cTn id="23" dur="500"/>
                                        <p:tgtEl>
                                          <p:spTgt spid="7">
                                            <p:txEl>
                                              <p:pRg st="3" end="3"/>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16" presetClass="entr" presetSubtype="21" fill="hold" grpId="0" nodeType="clickEffect">
                                  <p:stCondLst>
                                    <p:cond delay="0"/>
                                  </p:stCondLst>
                                  <p:childTnLst>
                                    <p:set>
                                      <p:cBhvr>
                                        <p:cTn id="27" dur="1" fill="hold">
                                          <p:stCondLst>
                                            <p:cond delay="0"/>
                                          </p:stCondLst>
                                        </p:cTn>
                                        <p:tgtEl>
                                          <p:spTgt spid="7">
                                            <p:txEl>
                                              <p:pRg st="5" end="5"/>
                                            </p:txEl>
                                          </p:spTgt>
                                        </p:tgtEl>
                                        <p:attrNameLst>
                                          <p:attrName>style.visibility</p:attrName>
                                        </p:attrNameLst>
                                      </p:cBhvr>
                                      <p:to>
                                        <p:strVal val="visible"/>
                                      </p:to>
                                    </p:set>
                                    <p:animEffect transition="in" filter="barn(inVertical)">
                                      <p:cBhvr>
                                        <p:cTn id="28" dur="500"/>
                                        <p:tgtEl>
                                          <p:spTgt spid="7">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uiExpand="1"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B32F954F-7019-42CB-AAC0-D59B02D67CC6}"/>
              </a:ext>
            </a:extLst>
          </p:cNvPr>
          <p:cNvSpPr>
            <a:spLocks noChangeArrowheads="1"/>
          </p:cNvSpPr>
          <p:nvPr/>
        </p:nvSpPr>
        <p:spPr bwMode="auto">
          <a:xfrm>
            <a:off x="456567" y="681491"/>
            <a:ext cx="2058033" cy="474189"/>
          </a:xfrm>
          <a:prstGeom prst="rect">
            <a:avLst/>
          </a:prstGeom>
          <a:solidFill>
            <a:srgbClr val="FFC000"/>
          </a:solidFill>
          <a:ln w="57150" algn="ctr">
            <a:solidFill>
              <a:schemeClr val="tx1">
                <a:lumMod val="95000"/>
                <a:lumOff val="5000"/>
              </a:schemeClr>
            </a:solidFill>
            <a:round/>
            <a:headEnd/>
            <a:tailEnd/>
          </a:ln>
        </p:spPr>
        <p:txBody>
          <a:bodyP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err="1">
                <a:ln>
                  <a:noFill/>
                </a:ln>
                <a:solidFill>
                  <a:srgbClr val="000000">
                    <a:lumMod val="95000"/>
                    <a:lumOff val="5000"/>
                  </a:srgbClr>
                </a:solidFill>
                <a:effectLst/>
                <a:uLnTx/>
                <a:uFillTx/>
                <a:latin typeface="Times New Roman" panose="02020603050405020304" pitchFamily="18" charset="0"/>
                <a:ea typeface="+mn-ea"/>
                <a:cs typeface="Times New Roman" pitchFamily="18" charset="0"/>
              </a:rPr>
              <a:t>Bài</a:t>
            </a:r>
            <a:r>
              <a:rPr kumimoji="0" lang="en-US" sz="2800" b="1" i="0" u="none" strike="noStrike" kern="1200" cap="none" spc="0" normalizeH="0" baseline="0" noProof="0">
                <a:ln>
                  <a:noFill/>
                </a:ln>
                <a:solidFill>
                  <a:srgbClr val="000000">
                    <a:lumMod val="95000"/>
                    <a:lumOff val="5000"/>
                  </a:srgbClr>
                </a:solidFill>
                <a:effectLst/>
                <a:uLnTx/>
                <a:uFillTx/>
                <a:latin typeface="Times New Roman" panose="02020603050405020304" pitchFamily="18" charset="0"/>
                <a:ea typeface="+mn-ea"/>
                <a:cs typeface="Times New Roman" pitchFamily="18" charset="0"/>
              </a:rPr>
              <a:t> 6</a:t>
            </a:r>
            <a:endParaRPr kumimoji="0" lang="en-US" sz="2800" b="1" i="0" u="none" strike="noStrike" kern="1200" cap="none" spc="0" normalizeH="0" baseline="0" noProof="0" dirty="0">
              <a:ln>
                <a:noFill/>
              </a:ln>
              <a:solidFill>
                <a:srgbClr val="000000">
                  <a:lumMod val="95000"/>
                  <a:lumOff val="5000"/>
                </a:srgbClr>
              </a:solidFill>
              <a:effectLst/>
              <a:uLnTx/>
              <a:uFillTx/>
              <a:latin typeface="Times New Roman" panose="02020603050405020304" pitchFamily="18" charset="0"/>
              <a:ea typeface="+mn-ea"/>
              <a:cs typeface="Times New Roman" pitchFamily="18"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altLang="en-US" sz="28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endParaRPr>
          </a:p>
        </p:txBody>
      </p:sp>
      <p:sp>
        <p:nvSpPr>
          <p:cNvPr id="15" name="TextBox 14">
            <a:extLst>
              <a:ext uri="{FF2B5EF4-FFF2-40B4-BE49-F238E27FC236}">
                <a16:creationId xmlns:a16="http://schemas.microsoft.com/office/drawing/2014/main" id="{287E3F19-6A4D-4914-930D-F40B6779C3B0}"/>
              </a:ext>
            </a:extLst>
          </p:cNvPr>
          <p:cNvSpPr txBox="1"/>
          <p:nvPr/>
        </p:nvSpPr>
        <p:spPr>
          <a:xfrm>
            <a:off x="2307772" y="490904"/>
            <a:ext cx="9122228" cy="1043619"/>
          </a:xfrm>
          <a:prstGeom prst="rect">
            <a:avLst/>
          </a:prstGeom>
          <a:noFill/>
        </p:spPr>
        <p:txBody>
          <a:bodyPr wrap="square">
            <a:spAutoFit/>
          </a:bodyPr>
          <a:lstStyle/>
          <a:p>
            <a:pPr marL="457200">
              <a:lnSpc>
                <a:spcPct val="115000"/>
              </a:lnSpc>
              <a:spcAft>
                <a:spcPts val="1000"/>
              </a:spcAft>
            </a:pPr>
            <a:r>
              <a:rPr lang="en-US" sz="2800" b="1">
                <a:effectLst/>
                <a:latin typeface="Times New Roman" panose="02020603050405020304" pitchFamily="18" charset="0"/>
                <a:ea typeface="Calibri" panose="020F0502020204030204" pitchFamily="34" charset="0"/>
                <a:cs typeface="Times New Roman" panose="02020603050405020304" pitchFamily="18" charset="0"/>
              </a:rPr>
              <a:t>Viết một đoạn văn ( từ 5 – 8 câu) miêu tả chiếc cặp sách của em (Trong  đoạn văn có dùng hình ảnh so sánh)</a:t>
            </a:r>
            <a:endParaRPr lang="en-US" sz="280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9" name="TextBox 8">
            <a:extLst>
              <a:ext uri="{FF2B5EF4-FFF2-40B4-BE49-F238E27FC236}">
                <a16:creationId xmlns:a16="http://schemas.microsoft.com/office/drawing/2014/main" id="{40ED8897-81FE-4FB6-8D90-1CEF5133CFAF}"/>
              </a:ext>
            </a:extLst>
          </p:cNvPr>
          <p:cNvSpPr txBox="1"/>
          <p:nvPr/>
        </p:nvSpPr>
        <p:spPr>
          <a:xfrm>
            <a:off x="685800" y="2295638"/>
            <a:ext cx="10591800" cy="3880871"/>
          </a:xfrm>
          <a:prstGeom prst="rect">
            <a:avLst/>
          </a:prstGeom>
          <a:noFill/>
        </p:spPr>
        <p:txBody>
          <a:bodyPr wrap="square">
            <a:spAutoFit/>
          </a:bodyPr>
          <a:lstStyle/>
          <a:p>
            <a:pPr marL="457200" algn="just">
              <a:lnSpc>
                <a:spcPct val="115000"/>
              </a:lnSpc>
              <a:spcAft>
                <a:spcPts val="1000"/>
              </a:spcAft>
            </a:pPr>
            <a:r>
              <a:rPr lang="en-US" sz="2400">
                <a:effectLst/>
                <a:latin typeface="Times New Roman" panose="02020603050405020304" pitchFamily="18" charset="0"/>
                <a:ea typeface="Calibri" panose="020F0502020204030204" pitchFamily="34" charset="0"/>
                <a:cs typeface="Times New Roman" panose="02020603050405020304" pitchFamily="18" charset="0"/>
              </a:rPr>
              <a:t>	Chiếc cặp được làm bằng vải mềm màu xanh nước biển, có hình dáng như chiếc ba lô. Đằng sau là hai cái quai dẹp, rộng khoảng năm cm. Bên trên có một chiếc quai sách nhỏ giúp em có thể cầm thay vì đeo trên vai. Bên trong cặp có ba ngăn lớn. Ngăn ngoài cùng có khóa em dùng để đựng đồ dùng học tập. Hai ngăn còn lại khá rộng rất tiện lợi cho việc sắp xếp sách vở. Một ngăn em dành riêng để đựng sách giáo khoa, một ngăn đựng vở viết. Mỗi ngăn được ngăn cách một lớp vải không thấm nước. Nhìn cặp nhỏ vậy mà khi xếp đồ vào rất thoải mái. Hai bên cặp còn có túi lưới nhỏ màu đen để đựng đồ. Khi em đeo cặp đến lớp bạn nào nhìn thấy cũng khen đẹp, điều này khiến em vui sướng vô cùng.</a:t>
            </a:r>
            <a:endParaRPr lang="en-US" sz="200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3" name="TextBox 2">
            <a:extLst>
              <a:ext uri="{FF2B5EF4-FFF2-40B4-BE49-F238E27FC236}">
                <a16:creationId xmlns:a16="http://schemas.microsoft.com/office/drawing/2014/main" id="{3EFEAB92-A2DB-4185-9F25-59BDDD9FE32D}"/>
              </a:ext>
            </a:extLst>
          </p:cNvPr>
          <p:cNvSpPr txBox="1"/>
          <p:nvPr/>
        </p:nvSpPr>
        <p:spPr>
          <a:xfrm>
            <a:off x="5734512" y="1689413"/>
            <a:ext cx="1143000" cy="523220"/>
          </a:xfrm>
          <a:prstGeom prst="rect">
            <a:avLst/>
          </a:prstGeom>
          <a:noFill/>
        </p:spPr>
        <p:txBody>
          <a:bodyPr wrap="square" rtlCol="0">
            <a:spAutoFit/>
          </a:bodyPr>
          <a:lstStyle/>
          <a:p>
            <a:r>
              <a:rPr lang="en-US" sz="2800" b="1">
                <a:solidFill>
                  <a:srgbClr val="FF0000"/>
                </a:solidFill>
                <a:latin typeface="Times New Roman" panose="02020603050405020304" pitchFamily="18" charset="0"/>
                <a:cs typeface="Times New Roman" panose="02020603050405020304" pitchFamily="18" charset="0"/>
              </a:rPr>
              <a:t>Gợi ý</a:t>
            </a:r>
          </a:p>
        </p:txBody>
      </p:sp>
    </p:spTree>
    <p:extLst>
      <p:ext uri="{BB962C8B-B14F-4D97-AF65-F5344CB8AC3E}">
        <p14:creationId xmlns:p14="http://schemas.microsoft.com/office/powerpoint/2010/main" val="569728480"/>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barn(inVertical)">
                                      <p:cBhvr>
                                        <p:cTn id="1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3"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Google Shape;540;p41">
            <a:extLst>
              <a:ext uri="{FF2B5EF4-FFF2-40B4-BE49-F238E27FC236}">
                <a16:creationId xmlns:a16="http://schemas.microsoft.com/office/drawing/2014/main" id="{6C0F24A4-2D51-47D9-ABE4-95D39BBE8762}"/>
              </a:ext>
            </a:extLst>
          </p:cNvPr>
          <p:cNvSpPr txBox="1">
            <a:spLocks/>
          </p:cNvSpPr>
          <p:nvPr/>
        </p:nvSpPr>
        <p:spPr>
          <a:xfrm>
            <a:off x="5059000" y="1796500"/>
            <a:ext cx="2074000" cy="1229600"/>
          </a:xfrm>
          <a:prstGeom prst="rect">
            <a:avLst/>
          </a:prstGeom>
        </p:spPr>
        <p:txBody>
          <a:bodyPr spcFirstLastPara="1" wrap="square" lIns="121900" tIns="121900" rIns="121900" bIns="121900"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 sz="1867" b="0" i="0" u="none" strike="noStrike" kern="0" cap="none" spc="0" normalizeH="0" baseline="0" noProof="0">
                <a:ln>
                  <a:noFill/>
                </a:ln>
                <a:solidFill>
                  <a:srgbClr val="000000"/>
                </a:solidFill>
                <a:effectLst/>
                <a:uLnTx/>
                <a:uFillTx/>
                <a:latin typeface="Arial"/>
                <a:cs typeface="Arial"/>
                <a:sym typeface="Arial"/>
              </a:rPr>
              <a:t>·02·</a:t>
            </a:r>
          </a:p>
        </p:txBody>
      </p:sp>
      <p:sp>
        <p:nvSpPr>
          <p:cNvPr id="5" name="Google Shape;541;p41">
            <a:extLst>
              <a:ext uri="{FF2B5EF4-FFF2-40B4-BE49-F238E27FC236}">
                <a16:creationId xmlns:a16="http://schemas.microsoft.com/office/drawing/2014/main" id="{ED67329A-5C23-464D-BD8A-7F821EAE8E6A}"/>
              </a:ext>
            </a:extLst>
          </p:cNvPr>
          <p:cNvSpPr txBox="1">
            <a:spLocks/>
          </p:cNvSpPr>
          <p:nvPr/>
        </p:nvSpPr>
        <p:spPr>
          <a:xfrm>
            <a:off x="4144000" y="2722000"/>
            <a:ext cx="3904000" cy="763600"/>
          </a:xfrm>
          <a:prstGeom prst="rect">
            <a:avLst/>
          </a:prstGeom>
        </p:spPr>
        <p:txBody>
          <a:bodyPr spcFirstLastPara="1" wrap="square" lIns="121900" tIns="121900" rIns="121900" bIns="12190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867" b="0" i="0" u="none" strike="noStrike" kern="0" cap="none" spc="0" normalizeH="0" baseline="0" noProof="0">
                <a:ln>
                  <a:noFill/>
                </a:ln>
                <a:solidFill>
                  <a:srgbClr val="000000"/>
                </a:solidFill>
                <a:effectLst/>
                <a:uLnTx/>
                <a:uFillTx/>
                <a:latin typeface="Arial"/>
                <a:cs typeface="Arial"/>
                <a:sym typeface="Arial"/>
              </a:rPr>
              <a:t>Section 2</a:t>
            </a:r>
          </a:p>
        </p:txBody>
      </p:sp>
      <p:sp>
        <p:nvSpPr>
          <p:cNvPr id="6" name="Google Shape;542;p41">
            <a:extLst>
              <a:ext uri="{FF2B5EF4-FFF2-40B4-BE49-F238E27FC236}">
                <a16:creationId xmlns:a16="http://schemas.microsoft.com/office/drawing/2014/main" id="{34F2488B-C327-42AE-8443-09E4FA967FAC}"/>
              </a:ext>
            </a:extLst>
          </p:cNvPr>
          <p:cNvSpPr txBox="1">
            <a:spLocks/>
          </p:cNvSpPr>
          <p:nvPr/>
        </p:nvSpPr>
        <p:spPr>
          <a:xfrm>
            <a:off x="3718600" y="4150167"/>
            <a:ext cx="4754800" cy="1056800"/>
          </a:xfrm>
          <a:prstGeom prst="rect">
            <a:avLst/>
          </a:prstGeom>
        </p:spPr>
        <p:txBody>
          <a:bodyPr spcFirstLastPara="1" wrap="square" lIns="121900" tIns="121900" rIns="121900" bIns="12190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867" b="0" i="0" u="none" strike="noStrike" kern="0" cap="none" spc="0" normalizeH="0" baseline="0" noProof="0">
                <a:ln>
                  <a:noFill/>
                </a:ln>
                <a:solidFill>
                  <a:srgbClr val="000000"/>
                </a:solidFill>
                <a:effectLst/>
                <a:uLnTx/>
                <a:uFillTx/>
                <a:latin typeface="Arial"/>
                <a:cs typeface="Arial"/>
                <a:sym typeface="Arial"/>
              </a:rPr>
              <a:t>You could enter a subtitle here if you need it</a:t>
            </a:r>
          </a:p>
        </p:txBody>
      </p:sp>
      <p:grpSp>
        <p:nvGrpSpPr>
          <p:cNvPr id="7" name="Google Shape;543;p41">
            <a:extLst>
              <a:ext uri="{FF2B5EF4-FFF2-40B4-BE49-F238E27FC236}">
                <a16:creationId xmlns:a16="http://schemas.microsoft.com/office/drawing/2014/main" id="{D3A562D3-4433-4E7A-BA38-93E4A99BCCD7}"/>
              </a:ext>
            </a:extLst>
          </p:cNvPr>
          <p:cNvGrpSpPr/>
          <p:nvPr/>
        </p:nvGrpSpPr>
        <p:grpSpPr>
          <a:xfrm>
            <a:off x="-812572" y="-678703"/>
            <a:ext cx="6108239" cy="5882339"/>
            <a:chOff x="1787775" y="294900"/>
            <a:chExt cx="2922975" cy="2814875"/>
          </a:xfrm>
        </p:grpSpPr>
        <p:sp>
          <p:nvSpPr>
            <p:cNvPr id="8" name="Google Shape;544;p41">
              <a:extLst>
                <a:ext uri="{FF2B5EF4-FFF2-40B4-BE49-F238E27FC236}">
                  <a16:creationId xmlns:a16="http://schemas.microsoft.com/office/drawing/2014/main" id="{3B875F8F-B4D4-4689-874A-72C833140BF9}"/>
                </a:ext>
              </a:extLst>
            </p:cNvPr>
            <p:cNvSpPr/>
            <p:nvPr/>
          </p:nvSpPr>
          <p:spPr>
            <a:xfrm>
              <a:off x="2701100" y="350575"/>
              <a:ext cx="866075" cy="1338450"/>
            </a:xfrm>
            <a:custGeom>
              <a:avLst/>
              <a:gdLst/>
              <a:ahLst/>
              <a:cxnLst/>
              <a:rect l="l" t="t" r="r" b="b"/>
              <a:pathLst>
                <a:path w="34643" h="53538" extrusionOk="0">
                  <a:moveTo>
                    <a:pt x="4848" y="0"/>
                  </a:moveTo>
                  <a:cubicBezTo>
                    <a:pt x="4667" y="0"/>
                    <a:pt x="4480" y="139"/>
                    <a:pt x="4525" y="370"/>
                  </a:cubicBezTo>
                  <a:cubicBezTo>
                    <a:pt x="4833" y="1936"/>
                    <a:pt x="5184" y="3492"/>
                    <a:pt x="5579" y="5036"/>
                  </a:cubicBezTo>
                  <a:cubicBezTo>
                    <a:pt x="5499" y="5021"/>
                    <a:pt x="5419" y="5013"/>
                    <a:pt x="5339" y="5013"/>
                  </a:cubicBezTo>
                  <a:cubicBezTo>
                    <a:pt x="4763" y="5013"/>
                    <a:pt x="4216" y="5396"/>
                    <a:pt x="3789" y="5740"/>
                  </a:cubicBezTo>
                  <a:cubicBezTo>
                    <a:pt x="2466" y="6808"/>
                    <a:pt x="1374" y="8131"/>
                    <a:pt x="575" y="9630"/>
                  </a:cubicBezTo>
                  <a:cubicBezTo>
                    <a:pt x="296" y="10154"/>
                    <a:pt x="50" y="10714"/>
                    <a:pt x="25" y="11305"/>
                  </a:cubicBezTo>
                  <a:cubicBezTo>
                    <a:pt x="0" y="11898"/>
                    <a:pt x="236" y="12531"/>
                    <a:pt x="740" y="12844"/>
                  </a:cubicBezTo>
                  <a:cubicBezTo>
                    <a:pt x="996" y="13003"/>
                    <a:pt x="1300" y="13067"/>
                    <a:pt x="1603" y="13067"/>
                  </a:cubicBezTo>
                  <a:cubicBezTo>
                    <a:pt x="1685" y="13067"/>
                    <a:pt x="1767" y="13062"/>
                    <a:pt x="1849" y="13054"/>
                  </a:cubicBezTo>
                  <a:cubicBezTo>
                    <a:pt x="2563" y="12974"/>
                    <a:pt x="3221" y="12592"/>
                    <a:pt x="3730" y="12085"/>
                  </a:cubicBezTo>
                  <a:cubicBezTo>
                    <a:pt x="4238" y="11578"/>
                    <a:pt x="4612" y="10950"/>
                    <a:pt x="4926" y="10304"/>
                  </a:cubicBezTo>
                  <a:cubicBezTo>
                    <a:pt x="5439" y="9250"/>
                    <a:pt x="5778" y="8107"/>
                    <a:pt x="6096" y="6978"/>
                  </a:cubicBezTo>
                  <a:cubicBezTo>
                    <a:pt x="6937" y="10006"/>
                    <a:pt x="7931" y="12993"/>
                    <a:pt x="9051" y="15930"/>
                  </a:cubicBezTo>
                  <a:cubicBezTo>
                    <a:pt x="9041" y="15955"/>
                    <a:pt x="9035" y="15980"/>
                    <a:pt x="9030" y="16007"/>
                  </a:cubicBezTo>
                  <a:lnTo>
                    <a:pt x="9018" y="16007"/>
                  </a:lnTo>
                  <a:cubicBezTo>
                    <a:pt x="8337" y="16009"/>
                    <a:pt x="7797" y="16576"/>
                    <a:pt x="7400" y="17064"/>
                  </a:cubicBezTo>
                  <a:cubicBezTo>
                    <a:pt x="6327" y="18381"/>
                    <a:pt x="5529" y="19901"/>
                    <a:pt x="5056" y="21532"/>
                  </a:cubicBezTo>
                  <a:cubicBezTo>
                    <a:pt x="4892" y="22102"/>
                    <a:pt x="4767" y="22701"/>
                    <a:pt x="4865" y="23285"/>
                  </a:cubicBezTo>
                  <a:cubicBezTo>
                    <a:pt x="4962" y="23870"/>
                    <a:pt x="5323" y="24442"/>
                    <a:pt x="5880" y="24643"/>
                  </a:cubicBezTo>
                  <a:cubicBezTo>
                    <a:pt x="6039" y="24701"/>
                    <a:pt x="6207" y="24727"/>
                    <a:pt x="6377" y="24727"/>
                  </a:cubicBezTo>
                  <a:cubicBezTo>
                    <a:pt x="6590" y="24727"/>
                    <a:pt x="6806" y="24686"/>
                    <a:pt x="7008" y="24620"/>
                  </a:cubicBezTo>
                  <a:cubicBezTo>
                    <a:pt x="7691" y="24395"/>
                    <a:pt x="8256" y="23886"/>
                    <a:pt x="8650" y="23285"/>
                  </a:cubicBezTo>
                  <a:cubicBezTo>
                    <a:pt x="9043" y="22685"/>
                    <a:pt x="9280" y="21993"/>
                    <a:pt x="9454" y="21296"/>
                  </a:cubicBezTo>
                  <a:cubicBezTo>
                    <a:pt x="9716" y="20247"/>
                    <a:pt x="9818" y="19157"/>
                    <a:pt x="9894" y="18075"/>
                  </a:cubicBezTo>
                  <a:cubicBezTo>
                    <a:pt x="10372" y="19259"/>
                    <a:pt x="10871" y="20436"/>
                    <a:pt x="11387" y="21603"/>
                  </a:cubicBezTo>
                  <a:cubicBezTo>
                    <a:pt x="11900" y="22763"/>
                    <a:pt x="12431" y="23915"/>
                    <a:pt x="12980" y="25060"/>
                  </a:cubicBezTo>
                  <a:lnTo>
                    <a:pt x="12970" y="25060"/>
                  </a:lnTo>
                  <a:cubicBezTo>
                    <a:pt x="12295" y="25146"/>
                    <a:pt x="11829" y="25776"/>
                    <a:pt x="11493" y="26309"/>
                  </a:cubicBezTo>
                  <a:cubicBezTo>
                    <a:pt x="10590" y="27748"/>
                    <a:pt x="9985" y="29354"/>
                    <a:pt x="9718" y="31031"/>
                  </a:cubicBezTo>
                  <a:cubicBezTo>
                    <a:pt x="9624" y="31617"/>
                    <a:pt x="9574" y="32226"/>
                    <a:pt x="9741" y="32795"/>
                  </a:cubicBezTo>
                  <a:cubicBezTo>
                    <a:pt x="9910" y="33363"/>
                    <a:pt x="10339" y="33886"/>
                    <a:pt x="10917" y="34018"/>
                  </a:cubicBezTo>
                  <a:cubicBezTo>
                    <a:pt x="11018" y="34041"/>
                    <a:pt x="11121" y="34051"/>
                    <a:pt x="11224" y="34051"/>
                  </a:cubicBezTo>
                  <a:cubicBezTo>
                    <a:pt x="11502" y="34051"/>
                    <a:pt x="11781" y="33975"/>
                    <a:pt x="12033" y="33856"/>
                  </a:cubicBezTo>
                  <a:cubicBezTo>
                    <a:pt x="12684" y="33548"/>
                    <a:pt x="13181" y="32974"/>
                    <a:pt x="13498" y="32328"/>
                  </a:cubicBezTo>
                  <a:cubicBezTo>
                    <a:pt x="13814" y="31683"/>
                    <a:pt x="13964" y="30969"/>
                    <a:pt x="14052" y="30255"/>
                  </a:cubicBezTo>
                  <a:cubicBezTo>
                    <a:pt x="14168" y="29305"/>
                    <a:pt x="14155" y="28336"/>
                    <a:pt x="14111" y="27373"/>
                  </a:cubicBezTo>
                  <a:lnTo>
                    <a:pt x="14111" y="27373"/>
                  </a:lnTo>
                  <a:cubicBezTo>
                    <a:pt x="14829" y="28811"/>
                    <a:pt x="15571" y="30238"/>
                    <a:pt x="16335" y="31653"/>
                  </a:cubicBezTo>
                  <a:cubicBezTo>
                    <a:pt x="16817" y="32547"/>
                    <a:pt x="17308" y="33437"/>
                    <a:pt x="17805" y="34322"/>
                  </a:cubicBezTo>
                  <a:cubicBezTo>
                    <a:pt x="17234" y="34492"/>
                    <a:pt x="16825" y="35049"/>
                    <a:pt x="16523" y="35529"/>
                  </a:cubicBezTo>
                  <a:cubicBezTo>
                    <a:pt x="15620" y="36968"/>
                    <a:pt x="15017" y="38573"/>
                    <a:pt x="14748" y="40251"/>
                  </a:cubicBezTo>
                  <a:cubicBezTo>
                    <a:pt x="14654" y="40837"/>
                    <a:pt x="14604" y="41446"/>
                    <a:pt x="14772" y="42014"/>
                  </a:cubicBezTo>
                  <a:cubicBezTo>
                    <a:pt x="14941" y="42583"/>
                    <a:pt x="15370" y="43106"/>
                    <a:pt x="15947" y="43237"/>
                  </a:cubicBezTo>
                  <a:cubicBezTo>
                    <a:pt x="16049" y="43260"/>
                    <a:pt x="16152" y="43271"/>
                    <a:pt x="16255" y="43271"/>
                  </a:cubicBezTo>
                  <a:cubicBezTo>
                    <a:pt x="16533" y="43271"/>
                    <a:pt x="16812" y="43194"/>
                    <a:pt x="17064" y="43075"/>
                  </a:cubicBezTo>
                  <a:cubicBezTo>
                    <a:pt x="17714" y="42768"/>
                    <a:pt x="18212" y="42194"/>
                    <a:pt x="18529" y="41548"/>
                  </a:cubicBezTo>
                  <a:cubicBezTo>
                    <a:pt x="18845" y="40903"/>
                    <a:pt x="18995" y="40189"/>
                    <a:pt x="19082" y="39475"/>
                  </a:cubicBezTo>
                  <a:cubicBezTo>
                    <a:pt x="19196" y="38538"/>
                    <a:pt x="19186" y="37583"/>
                    <a:pt x="19143" y="36634"/>
                  </a:cubicBezTo>
                  <a:lnTo>
                    <a:pt x="19143" y="36634"/>
                  </a:lnTo>
                  <a:cubicBezTo>
                    <a:pt x="20037" y="38137"/>
                    <a:pt x="20969" y="39619"/>
                    <a:pt x="21957" y="41063"/>
                  </a:cubicBezTo>
                  <a:cubicBezTo>
                    <a:pt x="22118" y="41299"/>
                    <a:pt x="22279" y="41532"/>
                    <a:pt x="22444" y="41765"/>
                  </a:cubicBezTo>
                  <a:cubicBezTo>
                    <a:pt x="22311" y="41773"/>
                    <a:pt x="22180" y="41802"/>
                    <a:pt x="22056" y="41851"/>
                  </a:cubicBezTo>
                  <a:cubicBezTo>
                    <a:pt x="21420" y="42092"/>
                    <a:pt x="21114" y="42814"/>
                    <a:pt x="20912" y="43410"/>
                  </a:cubicBezTo>
                  <a:cubicBezTo>
                    <a:pt x="20370" y="45020"/>
                    <a:pt x="20158" y="46723"/>
                    <a:pt x="20288" y="48417"/>
                  </a:cubicBezTo>
                  <a:cubicBezTo>
                    <a:pt x="20334" y="49007"/>
                    <a:pt x="20427" y="49612"/>
                    <a:pt x="20724" y="50125"/>
                  </a:cubicBezTo>
                  <a:cubicBezTo>
                    <a:pt x="21019" y="50634"/>
                    <a:pt x="21551" y="51040"/>
                    <a:pt x="22139" y="51040"/>
                  </a:cubicBezTo>
                  <a:cubicBezTo>
                    <a:pt x="22143" y="51040"/>
                    <a:pt x="22148" y="51040"/>
                    <a:pt x="22153" y="51040"/>
                  </a:cubicBezTo>
                  <a:cubicBezTo>
                    <a:pt x="22536" y="51036"/>
                    <a:pt x="22901" y="50861"/>
                    <a:pt x="23201" y="50621"/>
                  </a:cubicBezTo>
                  <a:cubicBezTo>
                    <a:pt x="23762" y="50171"/>
                    <a:pt x="24111" y="49495"/>
                    <a:pt x="24268" y="48795"/>
                  </a:cubicBezTo>
                  <a:cubicBezTo>
                    <a:pt x="24425" y="48093"/>
                    <a:pt x="24403" y="47364"/>
                    <a:pt x="24323" y="46649"/>
                  </a:cubicBezTo>
                  <a:cubicBezTo>
                    <a:pt x="24192" y="45505"/>
                    <a:pt x="23873" y="44380"/>
                    <a:pt x="23542" y="43276"/>
                  </a:cubicBezTo>
                  <a:lnTo>
                    <a:pt x="23542" y="43276"/>
                  </a:lnTo>
                  <a:cubicBezTo>
                    <a:pt x="24179" y="44124"/>
                    <a:pt x="24841" y="44954"/>
                    <a:pt x="25528" y="45764"/>
                  </a:cubicBezTo>
                  <a:cubicBezTo>
                    <a:pt x="25935" y="46241"/>
                    <a:pt x="26351" y="46729"/>
                    <a:pt x="26782" y="47210"/>
                  </a:cubicBezTo>
                  <a:cubicBezTo>
                    <a:pt x="26575" y="48171"/>
                    <a:pt x="27634" y="49946"/>
                    <a:pt x="28053" y="50615"/>
                  </a:cubicBezTo>
                  <a:cubicBezTo>
                    <a:pt x="28755" y="51733"/>
                    <a:pt x="29740" y="52701"/>
                    <a:pt x="30950" y="53228"/>
                  </a:cubicBezTo>
                  <a:cubicBezTo>
                    <a:pt x="31366" y="53409"/>
                    <a:pt x="31818" y="53537"/>
                    <a:pt x="32269" y="53537"/>
                  </a:cubicBezTo>
                  <a:cubicBezTo>
                    <a:pt x="32376" y="53537"/>
                    <a:pt x="32483" y="53530"/>
                    <a:pt x="32589" y="53515"/>
                  </a:cubicBezTo>
                  <a:cubicBezTo>
                    <a:pt x="33725" y="53349"/>
                    <a:pt x="34569" y="52215"/>
                    <a:pt x="34606" y="51068"/>
                  </a:cubicBezTo>
                  <a:cubicBezTo>
                    <a:pt x="34642" y="49921"/>
                    <a:pt x="33991" y="48828"/>
                    <a:pt x="33090" y="48116"/>
                  </a:cubicBezTo>
                  <a:cubicBezTo>
                    <a:pt x="32189" y="47406"/>
                    <a:pt x="31064" y="47035"/>
                    <a:pt x="29938" y="46816"/>
                  </a:cubicBezTo>
                  <a:cubicBezTo>
                    <a:pt x="29256" y="46683"/>
                    <a:pt x="28565" y="46601"/>
                    <a:pt x="27870" y="46571"/>
                  </a:cubicBezTo>
                  <a:cubicBezTo>
                    <a:pt x="27834" y="46569"/>
                    <a:pt x="27799" y="46568"/>
                    <a:pt x="27765" y="46568"/>
                  </a:cubicBezTo>
                  <a:cubicBezTo>
                    <a:pt x="27479" y="46568"/>
                    <a:pt x="27264" y="46625"/>
                    <a:pt x="27107" y="46724"/>
                  </a:cubicBezTo>
                  <a:cubicBezTo>
                    <a:pt x="26847" y="46452"/>
                    <a:pt x="26594" y="46176"/>
                    <a:pt x="26348" y="45894"/>
                  </a:cubicBezTo>
                  <a:cubicBezTo>
                    <a:pt x="25599" y="45032"/>
                    <a:pt x="24882" y="44144"/>
                    <a:pt x="24197" y="43231"/>
                  </a:cubicBezTo>
                  <a:lnTo>
                    <a:pt x="24197" y="43231"/>
                  </a:lnTo>
                  <a:cubicBezTo>
                    <a:pt x="24510" y="43429"/>
                    <a:pt x="24838" y="43606"/>
                    <a:pt x="25177" y="43757"/>
                  </a:cubicBezTo>
                  <a:cubicBezTo>
                    <a:pt x="26424" y="44317"/>
                    <a:pt x="27961" y="44746"/>
                    <a:pt x="29329" y="44842"/>
                  </a:cubicBezTo>
                  <a:cubicBezTo>
                    <a:pt x="29381" y="44846"/>
                    <a:pt x="29434" y="44847"/>
                    <a:pt x="29487" y="44847"/>
                  </a:cubicBezTo>
                  <a:cubicBezTo>
                    <a:pt x="30291" y="44847"/>
                    <a:pt x="31148" y="44426"/>
                    <a:pt x="31592" y="43759"/>
                  </a:cubicBezTo>
                  <a:cubicBezTo>
                    <a:pt x="32022" y="43115"/>
                    <a:pt x="31992" y="42196"/>
                    <a:pt x="31467" y="41616"/>
                  </a:cubicBezTo>
                  <a:cubicBezTo>
                    <a:pt x="31194" y="41312"/>
                    <a:pt x="30831" y="41102"/>
                    <a:pt x="30462" y="40926"/>
                  </a:cubicBezTo>
                  <a:cubicBezTo>
                    <a:pt x="30309" y="40852"/>
                    <a:pt x="30153" y="40784"/>
                    <a:pt x="29994" y="40720"/>
                  </a:cubicBezTo>
                  <a:cubicBezTo>
                    <a:pt x="28985" y="40316"/>
                    <a:pt x="27875" y="40111"/>
                    <a:pt x="26767" y="40111"/>
                  </a:cubicBezTo>
                  <a:cubicBezTo>
                    <a:pt x="25432" y="40111"/>
                    <a:pt x="24098" y="40408"/>
                    <a:pt x="22937" y="41011"/>
                  </a:cubicBezTo>
                  <a:cubicBezTo>
                    <a:pt x="22855" y="41052"/>
                    <a:pt x="22778" y="41102"/>
                    <a:pt x="22707" y="41161"/>
                  </a:cubicBezTo>
                  <a:cubicBezTo>
                    <a:pt x="21505" y="39414"/>
                    <a:pt x="20388" y="37608"/>
                    <a:pt x="19323" y="35774"/>
                  </a:cubicBezTo>
                  <a:lnTo>
                    <a:pt x="19323" y="35774"/>
                  </a:lnTo>
                  <a:cubicBezTo>
                    <a:pt x="19741" y="36078"/>
                    <a:pt x="20190" y="36338"/>
                    <a:pt x="20663" y="36548"/>
                  </a:cubicBezTo>
                  <a:cubicBezTo>
                    <a:pt x="21910" y="37108"/>
                    <a:pt x="23447" y="37536"/>
                    <a:pt x="24815" y="37633"/>
                  </a:cubicBezTo>
                  <a:cubicBezTo>
                    <a:pt x="24867" y="37637"/>
                    <a:pt x="24920" y="37639"/>
                    <a:pt x="24972" y="37639"/>
                  </a:cubicBezTo>
                  <a:cubicBezTo>
                    <a:pt x="25777" y="37639"/>
                    <a:pt x="26635" y="37216"/>
                    <a:pt x="27078" y="36549"/>
                  </a:cubicBezTo>
                  <a:cubicBezTo>
                    <a:pt x="27508" y="35907"/>
                    <a:pt x="27479" y="34987"/>
                    <a:pt x="26954" y="34406"/>
                  </a:cubicBezTo>
                  <a:cubicBezTo>
                    <a:pt x="26680" y="34103"/>
                    <a:pt x="26317" y="33893"/>
                    <a:pt x="25949" y="33716"/>
                  </a:cubicBezTo>
                  <a:cubicBezTo>
                    <a:pt x="25795" y="33643"/>
                    <a:pt x="25639" y="33574"/>
                    <a:pt x="25480" y="33511"/>
                  </a:cubicBezTo>
                  <a:cubicBezTo>
                    <a:pt x="24471" y="33106"/>
                    <a:pt x="23362" y="32901"/>
                    <a:pt x="22253" y="32901"/>
                  </a:cubicBezTo>
                  <a:cubicBezTo>
                    <a:pt x="20918" y="32901"/>
                    <a:pt x="19584" y="33198"/>
                    <a:pt x="18423" y="33801"/>
                  </a:cubicBezTo>
                  <a:cubicBezTo>
                    <a:pt x="18365" y="33832"/>
                    <a:pt x="18310" y="33865"/>
                    <a:pt x="18256" y="33902"/>
                  </a:cubicBezTo>
                  <a:cubicBezTo>
                    <a:pt x="17994" y="33434"/>
                    <a:pt x="17734" y="32963"/>
                    <a:pt x="17475" y="32492"/>
                  </a:cubicBezTo>
                  <a:cubicBezTo>
                    <a:pt x="16420" y="30567"/>
                    <a:pt x="15404" y="28619"/>
                    <a:pt x="14426" y="26650"/>
                  </a:cubicBezTo>
                  <a:lnTo>
                    <a:pt x="14426" y="26650"/>
                  </a:lnTo>
                  <a:cubicBezTo>
                    <a:pt x="14807" y="26912"/>
                    <a:pt x="15210" y="27139"/>
                    <a:pt x="15631" y="27327"/>
                  </a:cubicBezTo>
                  <a:cubicBezTo>
                    <a:pt x="16880" y="27887"/>
                    <a:pt x="18416" y="28315"/>
                    <a:pt x="19785" y="28412"/>
                  </a:cubicBezTo>
                  <a:cubicBezTo>
                    <a:pt x="19837" y="28416"/>
                    <a:pt x="19889" y="28418"/>
                    <a:pt x="19942" y="28418"/>
                  </a:cubicBezTo>
                  <a:cubicBezTo>
                    <a:pt x="20745" y="28418"/>
                    <a:pt x="21603" y="27995"/>
                    <a:pt x="22048" y="27330"/>
                  </a:cubicBezTo>
                  <a:cubicBezTo>
                    <a:pt x="22477" y="26686"/>
                    <a:pt x="22448" y="25767"/>
                    <a:pt x="21923" y="25186"/>
                  </a:cubicBezTo>
                  <a:cubicBezTo>
                    <a:pt x="21648" y="24882"/>
                    <a:pt x="21287" y="24673"/>
                    <a:pt x="20917" y="24496"/>
                  </a:cubicBezTo>
                  <a:cubicBezTo>
                    <a:pt x="20764" y="24422"/>
                    <a:pt x="20608" y="24354"/>
                    <a:pt x="20450" y="24291"/>
                  </a:cubicBezTo>
                  <a:cubicBezTo>
                    <a:pt x="19441" y="23886"/>
                    <a:pt x="18332" y="23681"/>
                    <a:pt x="17224" y="23681"/>
                  </a:cubicBezTo>
                  <a:cubicBezTo>
                    <a:pt x="15899" y="23681"/>
                    <a:pt x="14574" y="23974"/>
                    <a:pt x="13419" y="24568"/>
                  </a:cubicBezTo>
                  <a:cubicBezTo>
                    <a:pt x="12388" y="22397"/>
                    <a:pt x="11420" y="20198"/>
                    <a:pt x="10514" y="17973"/>
                  </a:cubicBezTo>
                  <a:lnTo>
                    <a:pt x="10514" y="17973"/>
                  </a:lnTo>
                  <a:cubicBezTo>
                    <a:pt x="10788" y="18196"/>
                    <a:pt x="11078" y="18401"/>
                    <a:pt x="11381" y="18584"/>
                  </a:cubicBezTo>
                  <a:cubicBezTo>
                    <a:pt x="12551" y="19293"/>
                    <a:pt x="14023" y="19907"/>
                    <a:pt x="15369" y="20171"/>
                  </a:cubicBezTo>
                  <a:cubicBezTo>
                    <a:pt x="15515" y="20200"/>
                    <a:pt x="15667" y="20214"/>
                    <a:pt x="15820" y="20214"/>
                  </a:cubicBezTo>
                  <a:cubicBezTo>
                    <a:pt x="16537" y="20214"/>
                    <a:pt x="17289" y="19907"/>
                    <a:pt x="17749" y="19375"/>
                  </a:cubicBezTo>
                  <a:cubicBezTo>
                    <a:pt x="18253" y="18789"/>
                    <a:pt x="18337" y="17873"/>
                    <a:pt x="17888" y="17231"/>
                  </a:cubicBezTo>
                  <a:cubicBezTo>
                    <a:pt x="17653" y="16897"/>
                    <a:pt x="17320" y="16644"/>
                    <a:pt x="16974" y="16424"/>
                  </a:cubicBezTo>
                  <a:cubicBezTo>
                    <a:pt x="16832" y="16332"/>
                    <a:pt x="16686" y="16245"/>
                    <a:pt x="16535" y="16162"/>
                  </a:cubicBezTo>
                  <a:cubicBezTo>
                    <a:pt x="15269" y="15464"/>
                    <a:pt x="13785" y="15094"/>
                    <a:pt x="12315" y="15094"/>
                  </a:cubicBezTo>
                  <a:cubicBezTo>
                    <a:pt x="11373" y="15094"/>
                    <a:pt x="10437" y="15245"/>
                    <a:pt x="9567" y="15559"/>
                  </a:cubicBezTo>
                  <a:cubicBezTo>
                    <a:pt x="9151" y="14460"/>
                    <a:pt x="8752" y="13355"/>
                    <a:pt x="8372" y="12244"/>
                  </a:cubicBezTo>
                  <a:cubicBezTo>
                    <a:pt x="7847" y="10703"/>
                    <a:pt x="7360" y="9148"/>
                    <a:pt x="6914" y="7582"/>
                  </a:cubicBezTo>
                  <a:lnTo>
                    <a:pt x="6914" y="7582"/>
                  </a:lnTo>
                  <a:cubicBezTo>
                    <a:pt x="7060" y="7744"/>
                    <a:pt x="7213" y="7900"/>
                    <a:pt x="7371" y="8048"/>
                  </a:cubicBezTo>
                  <a:cubicBezTo>
                    <a:pt x="8369" y="8983"/>
                    <a:pt x="9684" y="9888"/>
                    <a:pt x="10946" y="10423"/>
                  </a:cubicBezTo>
                  <a:cubicBezTo>
                    <a:pt x="11247" y="10551"/>
                    <a:pt x="11585" y="10614"/>
                    <a:pt x="11926" y="10614"/>
                  </a:cubicBezTo>
                  <a:cubicBezTo>
                    <a:pt x="12470" y="10614"/>
                    <a:pt x="13021" y="10453"/>
                    <a:pt x="13438" y="10134"/>
                  </a:cubicBezTo>
                  <a:cubicBezTo>
                    <a:pt x="14054" y="9665"/>
                    <a:pt x="14325" y="8786"/>
                    <a:pt x="14017" y="8066"/>
                  </a:cubicBezTo>
                  <a:cubicBezTo>
                    <a:pt x="13856" y="7690"/>
                    <a:pt x="13581" y="7374"/>
                    <a:pt x="13289" y="7086"/>
                  </a:cubicBezTo>
                  <a:cubicBezTo>
                    <a:pt x="13168" y="6968"/>
                    <a:pt x="13043" y="6852"/>
                    <a:pt x="12915" y="6741"/>
                  </a:cubicBezTo>
                  <a:cubicBezTo>
                    <a:pt x="11385" y="5421"/>
                    <a:pt x="9307" y="4641"/>
                    <a:pt x="7274" y="4641"/>
                  </a:cubicBezTo>
                  <a:cubicBezTo>
                    <a:pt x="6896" y="4641"/>
                    <a:pt x="6519" y="4668"/>
                    <a:pt x="6147" y="4724"/>
                  </a:cubicBezTo>
                  <a:cubicBezTo>
                    <a:pt x="5774" y="3240"/>
                    <a:pt x="5441" y="1748"/>
                    <a:pt x="5147" y="246"/>
                  </a:cubicBezTo>
                  <a:cubicBezTo>
                    <a:pt x="5114" y="76"/>
                    <a:pt x="4982" y="0"/>
                    <a:pt x="4848" y="0"/>
                  </a:cubicBezTo>
                  <a:close/>
                </a:path>
              </a:pathLst>
            </a:custGeom>
            <a:solidFill>
              <a:srgbClr val="F58A28"/>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9" name="Google Shape;545;p41">
              <a:extLst>
                <a:ext uri="{FF2B5EF4-FFF2-40B4-BE49-F238E27FC236}">
                  <a16:creationId xmlns:a16="http://schemas.microsoft.com/office/drawing/2014/main" id="{7AD5AD0E-23BF-436B-AA77-BD31B02194B3}"/>
                </a:ext>
              </a:extLst>
            </p:cNvPr>
            <p:cNvSpPr/>
            <p:nvPr/>
          </p:nvSpPr>
          <p:spPr>
            <a:xfrm>
              <a:off x="2982325" y="429025"/>
              <a:ext cx="1013275" cy="940425"/>
            </a:xfrm>
            <a:custGeom>
              <a:avLst/>
              <a:gdLst/>
              <a:ahLst/>
              <a:cxnLst/>
              <a:rect l="l" t="t" r="r" b="b"/>
              <a:pathLst>
                <a:path w="40531" h="37617" extrusionOk="0">
                  <a:moveTo>
                    <a:pt x="23637" y="1"/>
                  </a:moveTo>
                  <a:cubicBezTo>
                    <a:pt x="23455" y="1"/>
                    <a:pt x="23273" y="3"/>
                    <a:pt x="23091" y="9"/>
                  </a:cubicBezTo>
                  <a:cubicBezTo>
                    <a:pt x="14279" y="267"/>
                    <a:pt x="6361" y="7299"/>
                    <a:pt x="1774" y="14270"/>
                  </a:cubicBezTo>
                  <a:cubicBezTo>
                    <a:pt x="861" y="15659"/>
                    <a:pt x="0" y="17340"/>
                    <a:pt x="528" y="18916"/>
                  </a:cubicBezTo>
                  <a:cubicBezTo>
                    <a:pt x="840" y="19845"/>
                    <a:pt x="1896" y="20427"/>
                    <a:pt x="2825" y="20427"/>
                  </a:cubicBezTo>
                  <a:cubicBezTo>
                    <a:pt x="3324" y="20427"/>
                    <a:pt x="3787" y="20258"/>
                    <a:pt x="4076" y="19885"/>
                  </a:cubicBezTo>
                  <a:lnTo>
                    <a:pt x="4076" y="19885"/>
                  </a:lnTo>
                  <a:cubicBezTo>
                    <a:pt x="3493" y="21013"/>
                    <a:pt x="3086" y="22253"/>
                    <a:pt x="3179" y="23512"/>
                  </a:cubicBezTo>
                  <a:cubicBezTo>
                    <a:pt x="3281" y="24915"/>
                    <a:pt x="4124" y="26327"/>
                    <a:pt x="5458" y="26776"/>
                  </a:cubicBezTo>
                  <a:cubicBezTo>
                    <a:pt x="5704" y="26859"/>
                    <a:pt x="5962" y="26898"/>
                    <a:pt x="6221" y="26898"/>
                  </a:cubicBezTo>
                  <a:cubicBezTo>
                    <a:pt x="7370" y="26898"/>
                    <a:pt x="8540" y="26130"/>
                    <a:pt x="8695" y="24992"/>
                  </a:cubicBezTo>
                  <a:cubicBezTo>
                    <a:pt x="8731" y="26643"/>
                    <a:pt x="8775" y="28333"/>
                    <a:pt x="9387" y="29865"/>
                  </a:cubicBezTo>
                  <a:cubicBezTo>
                    <a:pt x="10001" y="31396"/>
                    <a:pt x="11311" y="32760"/>
                    <a:pt x="12950" y="32951"/>
                  </a:cubicBezTo>
                  <a:cubicBezTo>
                    <a:pt x="13052" y="32962"/>
                    <a:pt x="13154" y="32968"/>
                    <a:pt x="13255" y="32968"/>
                  </a:cubicBezTo>
                  <a:cubicBezTo>
                    <a:pt x="14802" y="32968"/>
                    <a:pt x="16363" y="31654"/>
                    <a:pt x="16200" y="30115"/>
                  </a:cubicBezTo>
                  <a:lnTo>
                    <a:pt x="16200" y="30115"/>
                  </a:lnTo>
                  <a:cubicBezTo>
                    <a:pt x="16738" y="32098"/>
                    <a:pt x="17346" y="34197"/>
                    <a:pt x="18880" y="35562"/>
                  </a:cubicBezTo>
                  <a:cubicBezTo>
                    <a:pt x="19641" y="36239"/>
                    <a:pt x="20708" y="36620"/>
                    <a:pt x="21724" y="36620"/>
                  </a:cubicBezTo>
                  <a:cubicBezTo>
                    <a:pt x="22757" y="36620"/>
                    <a:pt x="23737" y="36226"/>
                    <a:pt x="24289" y="35349"/>
                  </a:cubicBezTo>
                  <a:cubicBezTo>
                    <a:pt x="24947" y="34303"/>
                    <a:pt x="24804" y="32963"/>
                    <a:pt x="24638" y="31737"/>
                  </a:cubicBezTo>
                  <a:lnTo>
                    <a:pt x="24638" y="31737"/>
                  </a:lnTo>
                  <a:cubicBezTo>
                    <a:pt x="26133" y="32875"/>
                    <a:pt x="27042" y="34614"/>
                    <a:pt x="28363" y="35951"/>
                  </a:cubicBezTo>
                  <a:cubicBezTo>
                    <a:pt x="29287" y="36888"/>
                    <a:pt x="30624" y="37616"/>
                    <a:pt x="31883" y="37616"/>
                  </a:cubicBezTo>
                  <a:cubicBezTo>
                    <a:pt x="32421" y="37616"/>
                    <a:pt x="32944" y="37484"/>
                    <a:pt x="33416" y="37178"/>
                  </a:cubicBezTo>
                  <a:cubicBezTo>
                    <a:pt x="35015" y="36141"/>
                    <a:pt x="35042" y="33830"/>
                    <a:pt x="34706" y="31954"/>
                  </a:cubicBezTo>
                  <a:cubicBezTo>
                    <a:pt x="34298" y="29690"/>
                    <a:pt x="33626" y="27481"/>
                    <a:pt x="32703" y="25375"/>
                  </a:cubicBezTo>
                  <a:lnTo>
                    <a:pt x="32703" y="25375"/>
                  </a:lnTo>
                  <a:cubicBezTo>
                    <a:pt x="33155" y="25533"/>
                    <a:pt x="33627" y="25608"/>
                    <a:pt x="34100" y="25608"/>
                  </a:cubicBezTo>
                  <a:cubicBezTo>
                    <a:pt x="35977" y="25608"/>
                    <a:pt x="37870" y="24433"/>
                    <a:pt x="38542" y="22657"/>
                  </a:cubicBezTo>
                  <a:cubicBezTo>
                    <a:pt x="39279" y="20708"/>
                    <a:pt x="38435" y="18326"/>
                    <a:pt x="36731" y="17166"/>
                  </a:cubicBezTo>
                  <a:lnTo>
                    <a:pt x="36731" y="17166"/>
                  </a:lnTo>
                  <a:cubicBezTo>
                    <a:pt x="36928" y="17222"/>
                    <a:pt x="37134" y="17248"/>
                    <a:pt x="37343" y="17248"/>
                  </a:cubicBezTo>
                  <a:cubicBezTo>
                    <a:pt x="38324" y="17248"/>
                    <a:pt x="39359" y="16665"/>
                    <a:pt x="39825" y="15767"/>
                  </a:cubicBezTo>
                  <a:cubicBezTo>
                    <a:pt x="40531" y="14409"/>
                    <a:pt x="40151" y="12693"/>
                    <a:pt x="39278" y="11437"/>
                  </a:cubicBezTo>
                  <a:cubicBezTo>
                    <a:pt x="38406" y="10181"/>
                    <a:pt x="37116" y="9288"/>
                    <a:pt x="35855" y="8422"/>
                  </a:cubicBezTo>
                  <a:lnTo>
                    <a:pt x="35855" y="8422"/>
                  </a:lnTo>
                  <a:cubicBezTo>
                    <a:pt x="36055" y="8513"/>
                    <a:pt x="36255" y="8555"/>
                    <a:pt x="36450" y="8555"/>
                  </a:cubicBezTo>
                  <a:cubicBezTo>
                    <a:pt x="37763" y="8555"/>
                    <a:pt x="38856" y="6669"/>
                    <a:pt x="38304" y="5297"/>
                  </a:cubicBezTo>
                  <a:cubicBezTo>
                    <a:pt x="37669" y="3721"/>
                    <a:pt x="35935" y="2931"/>
                    <a:pt x="34342" y="2341"/>
                  </a:cubicBezTo>
                  <a:cubicBezTo>
                    <a:pt x="30899" y="1065"/>
                    <a:pt x="27302" y="1"/>
                    <a:pt x="23637" y="1"/>
                  </a:cubicBezTo>
                  <a:close/>
                </a:path>
              </a:pathLst>
            </a:custGeom>
            <a:solidFill>
              <a:srgbClr val="82B6A0"/>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0" name="Google Shape;546;p41">
              <a:extLst>
                <a:ext uri="{FF2B5EF4-FFF2-40B4-BE49-F238E27FC236}">
                  <a16:creationId xmlns:a16="http://schemas.microsoft.com/office/drawing/2014/main" id="{5559BE0D-757D-4318-A91B-403677EE40F4}"/>
                </a:ext>
              </a:extLst>
            </p:cNvPr>
            <p:cNvSpPr/>
            <p:nvPr/>
          </p:nvSpPr>
          <p:spPr>
            <a:xfrm>
              <a:off x="3216450" y="332000"/>
              <a:ext cx="644075" cy="936450"/>
            </a:xfrm>
            <a:custGeom>
              <a:avLst/>
              <a:gdLst/>
              <a:ahLst/>
              <a:cxnLst/>
              <a:rect l="l" t="t" r="r" b="b"/>
              <a:pathLst>
                <a:path w="25763" h="37458" extrusionOk="0">
                  <a:moveTo>
                    <a:pt x="990" y="0"/>
                  </a:moveTo>
                  <a:cubicBezTo>
                    <a:pt x="651" y="0"/>
                    <a:pt x="291" y="265"/>
                    <a:pt x="409" y="645"/>
                  </a:cubicBezTo>
                  <a:cubicBezTo>
                    <a:pt x="781" y="1834"/>
                    <a:pt x="1783" y="2822"/>
                    <a:pt x="2510" y="3815"/>
                  </a:cubicBezTo>
                  <a:cubicBezTo>
                    <a:pt x="3341" y="4949"/>
                    <a:pt x="4154" y="6096"/>
                    <a:pt x="4949" y="7257"/>
                  </a:cubicBezTo>
                  <a:cubicBezTo>
                    <a:pt x="5652" y="8282"/>
                    <a:pt x="6340" y="9317"/>
                    <a:pt x="7011" y="10364"/>
                  </a:cubicBezTo>
                  <a:cubicBezTo>
                    <a:pt x="4990" y="12462"/>
                    <a:pt x="3344" y="14868"/>
                    <a:pt x="2084" y="17500"/>
                  </a:cubicBezTo>
                  <a:cubicBezTo>
                    <a:pt x="1418" y="18894"/>
                    <a:pt x="880" y="20335"/>
                    <a:pt x="495" y="21832"/>
                  </a:cubicBezTo>
                  <a:cubicBezTo>
                    <a:pt x="311" y="22552"/>
                    <a:pt x="141" y="23279"/>
                    <a:pt x="69" y="24019"/>
                  </a:cubicBezTo>
                  <a:cubicBezTo>
                    <a:pt x="34" y="24369"/>
                    <a:pt x="1" y="24766"/>
                    <a:pt x="65" y="25116"/>
                  </a:cubicBezTo>
                  <a:cubicBezTo>
                    <a:pt x="139" y="25520"/>
                    <a:pt x="387" y="25879"/>
                    <a:pt x="495" y="26272"/>
                  </a:cubicBezTo>
                  <a:cubicBezTo>
                    <a:pt x="501" y="26293"/>
                    <a:pt x="521" y="26304"/>
                    <a:pt x="540" y="26304"/>
                  </a:cubicBezTo>
                  <a:cubicBezTo>
                    <a:pt x="559" y="26304"/>
                    <a:pt x="576" y="26293"/>
                    <a:pt x="576" y="26269"/>
                  </a:cubicBezTo>
                  <a:cubicBezTo>
                    <a:pt x="575" y="25839"/>
                    <a:pt x="789" y="25465"/>
                    <a:pt x="903" y="25065"/>
                  </a:cubicBezTo>
                  <a:cubicBezTo>
                    <a:pt x="991" y="24754"/>
                    <a:pt x="1045" y="24432"/>
                    <a:pt x="1124" y="24119"/>
                  </a:cubicBezTo>
                  <a:cubicBezTo>
                    <a:pt x="1300" y="23411"/>
                    <a:pt x="1504" y="22702"/>
                    <a:pt x="1727" y="22009"/>
                  </a:cubicBezTo>
                  <a:cubicBezTo>
                    <a:pt x="2160" y="20660"/>
                    <a:pt x="2677" y="19329"/>
                    <a:pt x="3292" y="18053"/>
                  </a:cubicBezTo>
                  <a:cubicBezTo>
                    <a:pt x="4441" y="15676"/>
                    <a:pt x="5972" y="13484"/>
                    <a:pt x="7762" y="11545"/>
                  </a:cubicBezTo>
                  <a:cubicBezTo>
                    <a:pt x="8340" y="12463"/>
                    <a:pt x="8908" y="13388"/>
                    <a:pt x="9465" y="14318"/>
                  </a:cubicBezTo>
                  <a:cubicBezTo>
                    <a:pt x="10027" y="15261"/>
                    <a:pt x="10578" y="16210"/>
                    <a:pt x="11115" y="17168"/>
                  </a:cubicBezTo>
                  <a:cubicBezTo>
                    <a:pt x="11086" y="17199"/>
                    <a:pt x="11062" y="17234"/>
                    <a:pt x="11040" y="17271"/>
                  </a:cubicBezTo>
                  <a:cubicBezTo>
                    <a:pt x="10301" y="18543"/>
                    <a:pt x="9962" y="20143"/>
                    <a:pt x="9665" y="21570"/>
                  </a:cubicBezTo>
                  <a:cubicBezTo>
                    <a:pt x="9342" y="23104"/>
                    <a:pt x="9163" y="24665"/>
                    <a:pt x="9128" y="26233"/>
                  </a:cubicBezTo>
                  <a:cubicBezTo>
                    <a:pt x="9094" y="27728"/>
                    <a:pt x="9210" y="29231"/>
                    <a:pt x="9451" y="30707"/>
                  </a:cubicBezTo>
                  <a:cubicBezTo>
                    <a:pt x="9579" y="31501"/>
                    <a:pt x="9756" y="32287"/>
                    <a:pt x="9982" y="33059"/>
                  </a:cubicBezTo>
                  <a:cubicBezTo>
                    <a:pt x="10201" y="33798"/>
                    <a:pt x="10630" y="34424"/>
                    <a:pt x="10913" y="35130"/>
                  </a:cubicBezTo>
                  <a:cubicBezTo>
                    <a:pt x="10940" y="35197"/>
                    <a:pt x="11000" y="35226"/>
                    <a:pt x="11062" y="35226"/>
                  </a:cubicBezTo>
                  <a:cubicBezTo>
                    <a:pt x="11167" y="35226"/>
                    <a:pt x="11279" y="35143"/>
                    <a:pt x="11245" y="35022"/>
                  </a:cubicBezTo>
                  <a:cubicBezTo>
                    <a:pt x="11055" y="34340"/>
                    <a:pt x="11062" y="33585"/>
                    <a:pt x="10934" y="32887"/>
                  </a:cubicBezTo>
                  <a:cubicBezTo>
                    <a:pt x="10802" y="32176"/>
                    <a:pt x="10668" y="31467"/>
                    <a:pt x="10568" y="30750"/>
                  </a:cubicBezTo>
                  <a:cubicBezTo>
                    <a:pt x="10362" y="29285"/>
                    <a:pt x="10297" y="27809"/>
                    <a:pt x="10339" y="26331"/>
                  </a:cubicBezTo>
                  <a:cubicBezTo>
                    <a:pt x="10378" y="24925"/>
                    <a:pt x="10534" y="23524"/>
                    <a:pt x="10807" y="22143"/>
                  </a:cubicBezTo>
                  <a:cubicBezTo>
                    <a:pt x="11054" y="20895"/>
                    <a:pt x="11514" y="19716"/>
                    <a:pt x="11860" y="18504"/>
                  </a:cubicBezTo>
                  <a:cubicBezTo>
                    <a:pt x="13724" y="21895"/>
                    <a:pt x="15449" y="25359"/>
                    <a:pt x="17033" y="28895"/>
                  </a:cubicBezTo>
                  <a:cubicBezTo>
                    <a:pt x="17667" y="30309"/>
                    <a:pt x="18279" y="31735"/>
                    <a:pt x="18884" y="33162"/>
                  </a:cubicBezTo>
                  <a:cubicBezTo>
                    <a:pt x="19477" y="34558"/>
                    <a:pt x="19974" y="36056"/>
                    <a:pt x="20818" y="37322"/>
                  </a:cubicBezTo>
                  <a:cubicBezTo>
                    <a:pt x="20882" y="37418"/>
                    <a:pt x="20967" y="37458"/>
                    <a:pt x="21053" y="37458"/>
                  </a:cubicBezTo>
                  <a:cubicBezTo>
                    <a:pt x="21255" y="37458"/>
                    <a:pt x="21465" y="37240"/>
                    <a:pt x="21441" y="37022"/>
                  </a:cubicBezTo>
                  <a:cubicBezTo>
                    <a:pt x="21295" y="35693"/>
                    <a:pt x="20744" y="34382"/>
                    <a:pt x="20278" y="33136"/>
                  </a:cubicBezTo>
                  <a:cubicBezTo>
                    <a:pt x="19800" y="31863"/>
                    <a:pt x="19300" y="30601"/>
                    <a:pt x="18767" y="29350"/>
                  </a:cubicBezTo>
                  <a:cubicBezTo>
                    <a:pt x="17683" y="26809"/>
                    <a:pt x="16526" y="24297"/>
                    <a:pt x="15278" y="21832"/>
                  </a:cubicBezTo>
                  <a:cubicBezTo>
                    <a:pt x="14935" y="21156"/>
                    <a:pt x="14585" y="20481"/>
                    <a:pt x="14230" y="19810"/>
                  </a:cubicBezTo>
                  <a:lnTo>
                    <a:pt x="14230" y="19810"/>
                  </a:lnTo>
                  <a:cubicBezTo>
                    <a:pt x="16217" y="20089"/>
                    <a:pt x="18137" y="20658"/>
                    <a:pt x="19967" y="21498"/>
                  </a:cubicBezTo>
                  <a:cubicBezTo>
                    <a:pt x="20991" y="21968"/>
                    <a:pt x="21952" y="22527"/>
                    <a:pt x="22895" y="23143"/>
                  </a:cubicBezTo>
                  <a:cubicBezTo>
                    <a:pt x="23352" y="23440"/>
                    <a:pt x="23804" y="23743"/>
                    <a:pt x="24240" y="24070"/>
                  </a:cubicBezTo>
                  <a:cubicBezTo>
                    <a:pt x="24626" y="24358"/>
                    <a:pt x="24966" y="24717"/>
                    <a:pt x="25456" y="24776"/>
                  </a:cubicBezTo>
                  <a:cubicBezTo>
                    <a:pt x="25465" y="24778"/>
                    <a:pt x="25475" y="24778"/>
                    <a:pt x="25484" y="24778"/>
                  </a:cubicBezTo>
                  <a:cubicBezTo>
                    <a:pt x="25635" y="24778"/>
                    <a:pt x="25762" y="24624"/>
                    <a:pt x="25732" y="24474"/>
                  </a:cubicBezTo>
                  <a:cubicBezTo>
                    <a:pt x="25625" y="23950"/>
                    <a:pt x="25168" y="23622"/>
                    <a:pt x="24785" y="23280"/>
                  </a:cubicBezTo>
                  <a:cubicBezTo>
                    <a:pt x="24345" y="22889"/>
                    <a:pt x="23894" y="22505"/>
                    <a:pt x="23417" y="22162"/>
                  </a:cubicBezTo>
                  <a:cubicBezTo>
                    <a:pt x="22492" y="21498"/>
                    <a:pt x="21487" y="20932"/>
                    <a:pt x="20463" y="20440"/>
                  </a:cubicBezTo>
                  <a:cubicBezTo>
                    <a:pt x="18309" y="19406"/>
                    <a:pt x="15961" y="18781"/>
                    <a:pt x="13587" y="18537"/>
                  </a:cubicBezTo>
                  <a:cubicBezTo>
                    <a:pt x="13582" y="18536"/>
                    <a:pt x="13578" y="18536"/>
                    <a:pt x="13573" y="18536"/>
                  </a:cubicBezTo>
                  <a:cubicBezTo>
                    <a:pt x="13564" y="18536"/>
                    <a:pt x="13556" y="18537"/>
                    <a:pt x="13547" y="18537"/>
                  </a:cubicBezTo>
                  <a:cubicBezTo>
                    <a:pt x="12086" y="15844"/>
                    <a:pt x="10537" y="13203"/>
                    <a:pt x="8899" y="10614"/>
                  </a:cubicBezTo>
                  <a:cubicBezTo>
                    <a:pt x="9974" y="10346"/>
                    <a:pt x="11035" y="10230"/>
                    <a:pt x="12083" y="10230"/>
                  </a:cubicBezTo>
                  <a:cubicBezTo>
                    <a:pt x="16403" y="10230"/>
                    <a:pt x="20517" y="12205"/>
                    <a:pt x="24590" y="13731"/>
                  </a:cubicBezTo>
                  <a:cubicBezTo>
                    <a:pt x="24636" y="13748"/>
                    <a:pt x="24681" y="13756"/>
                    <a:pt x="24724" y="13756"/>
                  </a:cubicBezTo>
                  <a:cubicBezTo>
                    <a:pt x="25078" y="13756"/>
                    <a:pt x="25309" y="13226"/>
                    <a:pt x="24951" y="13013"/>
                  </a:cubicBezTo>
                  <a:cubicBezTo>
                    <a:pt x="21207" y="10797"/>
                    <a:pt x="16757" y="8799"/>
                    <a:pt x="12313" y="8799"/>
                  </a:cubicBezTo>
                  <a:cubicBezTo>
                    <a:pt x="10929" y="8799"/>
                    <a:pt x="9546" y="8993"/>
                    <a:pt x="8184" y="9434"/>
                  </a:cubicBezTo>
                  <a:cubicBezTo>
                    <a:pt x="8174" y="9437"/>
                    <a:pt x="8165" y="9444"/>
                    <a:pt x="8155" y="9448"/>
                  </a:cubicBezTo>
                  <a:cubicBezTo>
                    <a:pt x="7732" y="8795"/>
                    <a:pt x="7304" y="8143"/>
                    <a:pt x="6872" y="7495"/>
                  </a:cubicBezTo>
                  <a:cubicBezTo>
                    <a:pt x="6009" y="6206"/>
                    <a:pt x="5124" y="4933"/>
                    <a:pt x="4216" y="3675"/>
                  </a:cubicBezTo>
                  <a:cubicBezTo>
                    <a:pt x="3762" y="3045"/>
                    <a:pt x="3303" y="2420"/>
                    <a:pt x="2839" y="1799"/>
                  </a:cubicBezTo>
                  <a:cubicBezTo>
                    <a:pt x="2374" y="1177"/>
                    <a:pt x="1950" y="493"/>
                    <a:pt x="1281" y="78"/>
                  </a:cubicBezTo>
                  <a:cubicBezTo>
                    <a:pt x="1195" y="25"/>
                    <a:pt x="1093" y="0"/>
                    <a:pt x="990" y="0"/>
                  </a:cubicBezTo>
                  <a:close/>
                </a:path>
              </a:pathLst>
            </a:custGeom>
            <a:solidFill>
              <a:srgbClr val="DB636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1" name="Google Shape;547;p41">
              <a:extLst>
                <a:ext uri="{FF2B5EF4-FFF2-40B4-BE49-F238E27FC236}">
                  <a16:creationId xmlns:a16="http://schemas.microsoft.com/office/drawing/2014/main" id="{B09630D6-06E4-4A7B-833B-3180B57AAF9F}"/>
                </a:ext>
              </a:extLst>
            </p:cNvPr>
            <p:cNvSpPr/>
            <p:nvPr/>
          </p:nvSpPr>
          <p:spPr>
            <a:xfrm>
              <a:off x="1978950" y="2211275"/>
              <a:ext cx="979325" cy="898500"/>
            </a:xfrm>
            <a:custGeom>
              <a:avLst/>
              <a:gdLst/>
              <a:ahLst/>
              <a:cxnLst/>
              <a:rect l="l" t="t" r="r" b="b"/>
              <a:pathLst>
                <a:path w="39173" h="35940" extrusionOk="0">
                  <a:moveTo>
                    <a:pt x="14349" y="0"/>
                  </a:moveTo>
                  <a:cubicBezTo>
                    <a:pt x="14236" y="0"/>
                    <a:pt x="14116" y="20"/>
                    <a:pt x="13987" y="62"/>
                  </a:cubicBezTo>
                  <a:cubicBezTo>
                    <a:pt x="13874" y="100"/>
                    <a:pt x="13766" y="152"/>
                    <a:pt x="13664" y="217"/>
                  </a:cubicBezTo>
                  <a:cubicBezTo>
                    <a:pt x="8928" y="3110"/>
                    <a:pt x="7339" y="9160"/>
                    <a:pt x="6985" y="14671"/>
                  </a:cubicBezTo>
                  <a:cubicBezTo>
                    <a:pt x="5744" y="13046"/>
                    <a:pt x="4019" y="11792"/>
                    <a:pt x="2085" y="11125"/>
                  </a:cubicBezTo>
                  <a:cubicBezTo>
                    <a:pt x="1911" y="11064"/>
                    <a:pt x="1728" y="11033"/>
                    <a:pt x="1545" y="11033"/>
                  </a:cubicBezTo>
                  <a:cubicBezTo>
                    <a:pt x="1301" y="11033"/>
                    <a:pt x="1058" y="11089"/>
                    <a:pt x="838" y="11204"/>
                  </a:cubicBezTo>
                  <a:cubicBezTo>
                    <a:pt x="1" y="11645"/>
                    <a:pt x="119" y="12566"/>
                    <a:pt x="319" y="13323"/>
                  </a:cubicBezTo>
                  <a:cubicBezTo>
                    <a:pt x="1028" y="16013"/>
                    <a:pt x="2376" y="18530"/>
                    <a:pt x="4184" y="20642"/>
                  </a:cubicBezTo>
                  <a:cubicBezTo>
                    <a:pt x="5648" y="22353"/>
                    <a:pt x="7509" y="23378"/>
                    <a:pt x="8228" y="25561"/>
                  </a:cubicBezTo>
                  <a:cubicBezTo>
                    <a:pt x="9781" y="30282"/>
                    <a:pt x="10686" y="34628"/>
                    <a:pt x="16818" y="35899"/>
                  </a:cubicBezTo>
                  <a:cubicBezTo>
                    <a:pt x="16948" y="35926"/>
                    <a:pt x="17078" y="35939"/>
                    <a:pt x="17207" y="35939"/>
                  </a:cubicBezTo>
                  <a:cubicBezTo>
                    <a:pt x="17898" y="35939"/>
                    <a:pt x="18553" y="35567"/>
                    <a:pt x="18852" y="34927"/>
                  </a:cubicBezTo>
                  <a:cubicBezTo>
                    <a:pt x="19750" y="32994"/>
                    <a:pt x="16183" y="31713"/>
                    <a:pt x="16912" y="29970"/>
                  </a:cubicBezTo>
                  <a:lnTo>
                    <a:pt x="16912" y="29970"/>
                  </a:lnTo>
                  <a:cubicBezTo>
                    <a:pt x="19334" y="30882"/>
                    <a:pt x="21922" y="31342"/>
                    <a:pt x="24509" y="31342"/>
                  </a:cubicBezTo>
                  <a:cubicBezTo>
                    <a:pt x="26465" y="31342"/>
                    <a:pt x="28420" y="31079"/>
                    <a:pt x="30303" y="30551"/>
                  </a:cubicBezTo>
                  <a:cubicBezTo>
                    <a:pt x="31469" y="30223"/>
                    <a:pt x="32882" y="29272"/>
                    <a:pt x="32301" y="28116"/>
                  </a:cubicBezTo>
                  <a:cubicBezTo>
                    <a:pt x="32159" y="27835"/>
                    <a:pt x="31926" y="27610"/>
                    <a:pt x="31653" y="27456"/>
                  </a:cubicBezTo>
                  <a:cubicBezTo>
                    <a:pt x="29381" y="26180"/>
                    <a:pt x="26961" y="25187"/>
                    <a:pt x="24448" y="24499"/>
                  </a:cubicBezTo>
                  <a:cubicBezTo>
                    <a:pt x="23477" y="24234"/>
                    <a:pt x="22414" y="23942"/>
                    <a:pt x="21482" y="23505"/>
                  </a:cubicBezTo>
                  <a:cubicBezTo>
                    <a:pt x="19855" y="22741"/>
                    <a:pt x="19872" y="20409"/>
                    <a:pt x="21520" y="19691"/>
                  </a:cubicBezTo>
                  <a:cubicBezTo>
                    <a:pt x="25722" y="17862"/>
                    <a:pt x="30773" y="17435"/>
                    <a:pt x="33636" y="13911"/>
                  </a:cubicBezTo>
                  <a:cubicBezTo>
                    <a:pt x="33945" y="13533"/>
                    <a:pt x="34234" y="13000"/>
                    <a:pt x="33764" y="12592"/>
                  </a:cubicBezTo>
                  <a:cubicBezTo>
                    <a:pt x="33660" y="12506"/>
                    <a:pt x="33541" y="12442"/>
                    <a:pt x="33410" y="12406"/>
                  </a:cubicBezTo>
                  <a:cubicBezTo>
                    <a:pt x="32414" y="12107"/>
                    <a:pt x="31388" y="11925"/>
                    <a:pt x="30351" y="11863"/>
                  </a:cubicBezTo>
                  <a:cubicBezTo>
                    <a:pt x="33183" y="9810"/>
                    <a:pt x="35738" y="7398"/>
                    <a:pt x="37950" y="4687"/>
                  </a:cubicBezTo>
                  <a:cubicBezTo>
                    <a:pt x="38580" y="3915"/>
                    <a:pt x="39172" y="2709"/>
                    <a:pt x="38306" y="2058"/>
                  </a:cubicBezTo>
                  <a:cubicBezTo>
                    <a:pt x="38066" y="1878"/>
                    <a:pt x="37773" y="1790"/>
                    <a:pt x="37475" y="1790"/>
                  </a:cubicBezTo>
                  <a:cubicBezTo>
                    <a:pt x="37434" y="1790"/>
                    <a:pt x="37394" y="1792"/>
                    <a:pt x="37353" y="1795"/>
                  </a:cubicBezTo>
                  <a:cubicBezTo>
                    <a:pt x="33559" y="2097"/>
                    <a:pt x="29875" y="3627"/>
                    <a:pt x="26978" y="6095"/>
                  </a:cubicBezTo>
                  <a:cubicBezTo>
                    <a:pt x="27431" y="5218"/>
                    <a:pt x="27849" y="4048"/>
                    <a:pt x="27163" y="3337"/>
                  </a:cubicBezTo>
                  <a:cubicBezTo>
                    <a:pt x="26906" y="3071"/>
                    <a:pt x="26592" y="2962"/>
                    <a:pt x="26254" y="2962"/>
                  </a:cubicBezTo>
                  <a:cubicBezTo>
                    <a:pt x="25496" y="2962"/>
                    <a:pt x="24622" y="3517"/>
                    <a:pt x="24024" y="4096"/>
                  </a:cubicBezTo>
                  <a:cubicBezTo>
                    <a:pt x="21774" y="6274"/>
                    <a:pt x="19856" y="8770"/>
                    <a:pt x="18331" y="11503"/>
                  </a:cubicBezTo>
                  <a:cubicBezTo>
                    <a:pt x="17878" y="12315"/>
                    <a:pt x="17419" y="13185"/>
                    <a:pt x="16864" y="13939"/>
                  </a:cubicBezTo>
                  <a:cubicBezTo>
                    <a:pt x="16596" y="14302"/>
                    <a:pt x="16220" y="14463"/>
                    <a:pt x="15849" y="14463"/>
                  </a:cubicBezTo>
                  <a:cubicBezTo>
                    <a:pt x="15160" y="14463"/>
                    <a:pt x="14489" y="13910"/>
                    <a:pt x="14560" y="13076"/>
                  </a:cubicBezTo>
                  <a:cubicBezTo>
                    <a:pt x="14888" y="9205"/>
                    <a:pt x="16423" y="5328"/>
                    <a:pt x="15620" y="1526"/>
                  </a:cubicBezTo>
                  <a:cubicBezTo>
                    <a:pt x="15471" y="822"/>
                    <a:pt x="15080" y="0"/>
                    <a:pt x="14349" y="0"/>
                  </a:cubicBezTo>
                  <a:close/>
                </a:path>
              </a:pathLst>
            </a:custGeom>
            <a:solidFill>
              <a:srgbClr val="F58A28"/>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2" name="Google Shape;548;p41">
              <a:extLst>
                <a:ext uri="{FF2B5EF4-FFF2-40B4-BE49-F238E27FC236}">
                  <a16:creationId xmlns:a16="http://schemas.microsoft.com/office/drawing/2014/main" id="{CE8FD1E3-A1A2-48C9-A2BE-F38B97A3923F}"/>
                </a:ext>
              </a:extLst>
            </p:cNvPr>
            <p:cNvSpPr/>
            <p:nvPr/>
          </p:nvSpPr>
          <p:spPr>
            <a:xfrm>
              <a:off x="1980675" y="2333525"/>
              <a:ext cx="862225" cy="708425"/>
            </a:xfrm>
            <a:custGeom>
              <a:avLst/>
              <a:gdLst/>
              <a:ahLst/>
              <a:cxnLst/>
              <a:rect l="l" t="t" r="r" b="b"/>
              <a:pathLst>
                <a:path w="34489" h="28337" extrusionOk="0">
                  <a:moveTo>
                    <a:pt x="34207" y="1"/>
                  </a:moveTo>
                  <a:cubicBezTo>
                    <a:pt x="34198" y="1"/>
                    <a:pt x="34188" y="1"/>
                    <a:pt x="34178" y="3"/>
                  </a:cubicBezTo>
                  <a:cubicBezTo>
                    <a:pt x="33015" y="176"/>
                    <a:pt x="31918" y="1161"/>
                    <a:pt x="30952" y="1790"/>
                  </a:cubicBezTo>
                  <a:cubicBezTo>
                    <a:pt x="29767" y="2564"/>
                    <a:pt x="28600" y="3368"/>
                    <a:pt x="27428" y="4162"/>
                  </a:cubicBezTo>
                  <a:cubicBezTo>
                    <a:pt x="25729" y="5314"/>
                    <a:pt x="24036" y="6478"/>
                    <a:pt x="22350" y="7651"/>
                  </a:cubicBezTo>
                  <a:cubicBezTo>
                    <a:pt x="22702" y="6749"/>
                    <a:pt x="23069" y="5853"/>
                    <a:pt x="23465" y="4970"/>
                  </a:cubicBezTo>
                  <a:cubicBezTo>
                    <a:pt x="23748" y="4337"/>
                    <a:pt x="24042" y="3710"/>
                    <a:pt x="24327" y="3079"/>
                  </a:cubicBezTo>
                  <a:cubicBezTo>
                    <a:pt x="24583" y="2513"/>
                    <a:pt x="24903" y="2009"/>
                    <a:pt x="24881" y="1374"/>
                  </a:cubicBezTo>
                  <a:cubicBezTo>
                    <a:pt x="24878" y="1280"/>
                    <a:pt x="24799" y="1216"/>
                    <a:pt x="24715" y="1216"/>
                  </a:cubicBezTo>
                  <a:cubicBezTo>
                    <a:pt x="24686" y="1216"/>
                    <a:pt x="24656" y="1224"/>
                    <a:pt x="24629" y="1240"/>
                  </a:cubicBezTo>
                  <a:cubicBezTo>
                    <a:pt x="24114" y="1551"/>
                    <a:pt x="23890" y="2042"/>
                    <a:pt x="23601" y="2553"/>
                  </a:cubicBezTo>
                  <a:cubicBezTo>
                    <a:pt x="23237" y="3195"/>
                    <a:pt x="22908" y="3848"/>
                    <a:pt x="22594" y="4515"/>
                  </a:cubicBezTo>
                  <a:cubicBezTo>
                    <a:pt x="21985" y="5806"/>
                    <a:pt x="21428" y="7118"/>
                    <a:pt x="20933" y="8457"/>
                  </a:cubicBezTo>
                  <a:cubicBezTo>
                    <a:pt x="20908" y="8524"/>
                    <a:pt x="20896" y="8597"/>
                    <a:pt x="20897" y="8669"/>
                  </a:cubicBezTo>
                  <a:cubicBezTo>
                    <a:pt x="20783" y="8751"/>
                    <a:pt x="20667" y="8832"/>
                    <a:pt x="20552" y="8912"/>
                  </a:cubicBezTo>
                  <a:cubicBezTo>
                    <a:pt x="17594" y="11004"/>
                    <a:pt x="14681" y="13159"/>
                    <a:pt x="11817" y="15380"/>
                  </a:cubicBezTo>
                  <a:cubicBezTo>
                    <a:pt x="11794" y="14379"/>
                    <a:pt x="11673" y="13361"/>
                    <a:pt x="11648" y="12374"/>
                  </a:cubicBezTo>
                  <a:cubicBezTo>
                    <a:pt x="11613" y="11041"/>
                    <a:pt x="11618" y="9706"/>
                    <a:pt x="11683" y="8373"/>
                  </a:cubicBezTo>
                  <a:cubicBezTo>
                    <a:pt x="11746" y="7066"/>
                    <a:pt x="11883" y="5762"/>
                    <a:pt x="12128" y="4475"/>
                  </a:cubicBezTo>
                  <a:cubicBezTo>
                    <a:pt x="12255" y="3812"/>
                    <a:pt x="12395" y="3154"/>
                    <a:pt x="12547" y="2497"/>
                  </a:cubicBezTo>
                  <a:cubicBezTo>
                    <a:pt x="12710" y="1790"/>
                    <a:pt x="12783" y="1054"/>
                    <a:pt x="13060" y="381"/>
                  </a:cubicBezTo>
                  <a:cubicBezTo>
                    <a:pt x="13140" y="186"/>
                    <a:pt x="12971" y="16"/>
                    <a:pt x="12813" y="16"/>
                  </a:cubicBezTo>
                  <a:cubicBezTo>
                    <a:pt x="12737" y="16"/>
                    <a:pt x="12663" y="56"/>
                    <a:pt x="12621" y="152"/>
                  </a:cubicBezTo>
                  <a:cubicBezTo>
                    <a:pt x="12336" y="804"/>
                    <a:pt x="11943" y="1395"/>
                    <a:pt x="11686" y="2062"/>
                  </a:cubicBezTo>
                  <a:cubicBezTo>
                    <a:pt x="11457" y="2661"/>
                    <a:pt x="11272" y="3275"/>
                    <a:pt x="11132" y="3901"/>
                  </a:cubicBezTo>
                  <a:cubicBezTo>
                    <a:pt x="10821" y="5268"/>
                    <a:pt x="10659" y="6673"/>
                    <a:pt x="10560" y="8069"/>
                  </a:cubicBezTo>
                  <a:cubicBezTo>
                    <a:pt x="10461" y="9475"/>
                    <a:pt x="10456" y="10887"/>
                    <a:pt x="10491" y="12295"/>
                  </a:cubicBezTo>
                  <a:cubicBezTo>
                    <a:pt x="10499" y="12610"/>
                    <a:pt x="10502" y="12929"/>
                    <a:pt x="10505" y="13251"/>
                  </a:cubicBezTo>
                  <a:cubicBezTo>
                    <a:pt x="10015" y="13155"/>
                    <a:pt x="9512" y="13101"/>
                    <a:pt x="9031" y="12969"/>
                  </a:cubicBezTo>
                  <a:cubicBezTo>
                    <a:pt x="8346" y="12779"/>
                    <a:pt x="7686" y="12511"/>
                    <a:pt x="7062" y="12171"/>
                  </a:cubicBezTo>
                  <a:cubicBezTo>
                    <a:pt x="5904" y="11545"/>
                    <a:pt x="4593" y="10658"/>
                    <a:pt x="3887" y="9519"/>
                  </a:cubicBezTo>
                  <a:cubicBezTo>
                    <a:pt x="3850" y="9458"/>
                    <a:pt x="3786" y="9428"/>
                    <a:pt x="3721" y="9428"/>
                  </a:cubicBezTo>
                  <a:cubicBezTo>
                    <a:pt x="3668" y="9428"/>
                    <a:pt x="3614" y="9449"/>
                    <a:pt x="3574" y="9491"/>
                  </a:cubicBezTo>
                  <a:cubicBezTo>
                    <a:pt x="3070" y="10024"/>
                    <a:pt x="3694" y="10695"/>
                    <a:pt x="4052" y="11124"/>
                  </a:cubicBezTo>
                  <a:cubicBezTo>
                    <a:pt x="4605" y="11787"/>
                    <a:pt x="5271" y="12348"/>
                    <a:pt x="5989" y="12824"/>
                  </a:cubicBezTo>
                  <a:cubicBezTo>
                    <a:pt x="7145" y="13589"/>
                    <a:pt x="8891" y="14407"/>
                    <a:pt x="10389" y="14407"/>
                  </a:cubicBezTo>
                  <a:cubicBezTo>
                    <a:pt x="10436" y="14407"/>
                    <a:pt x="10482" y="14406"/>
                    <a:pt x="10528" y="14404"/>
                  </a:cubicBezTo>
                  <a:cubicBezTo>
                    <a:pt x="10548" y="15034"/>
                    <a:pt x="10590" y="15660"/>
                    <a:pt x="10681" y="16269"/>
                  </a:cubicBezTo>
                  <a:cubicBezTo>
                    <a:pt x="9588" y="17134"/>
                    <a:pt x="8506" y="18012"/>
                    <a:pt x="7435" y="18903"/>
                  </a:cubicBezTo>
                  <a:cubicBezTo>
                    <a:pt x="5033" y="20903"/>
                    <a:pt x="2696" y="22977"/>
                    <a:pt x="426" y="25127"/>
                  </a:cubicBezTo>
                  <a:cubicBezTo>
                    <a:pt x="1" y="25532"/>
                    <a:pt x="423" y="26101"/>
                    <a:pt x="891" y="26101"/>
                  </a:cubicBezTo>
                  <a:cubicBezTo>
                    <a:pt x="1031" y="26101"/>
                    <a:pt x="1175" y="26050"/>
                    <a:pt x="1302" y="25929"/>
                  </a:cubicBezTo>
                  <a:cubicBezTo>
                    <a:pt x="4528" y="22844"/>
                    <a:pt x="7913" y="19942"/>
                    <a:pt x="11399" y="17167"/>
                  </a:cubicBezTo>
                  <a:cubicBezTo>
                    <a:pt x="12081" y="17838"/>
                    <a:pt x="12817" y="18454"/>
                    <a:pt x="13595" y="19009"/>
                  </a:cubicBezTo>
                  <a:cubicBezTo>
                    <a:pt x="12597" y="21848"/>
                    <a:pt x="12774" y="25943"/>
                    <a:pt x="14744" y="28260"/>
                  </a:cubicBezTo>
                  <a:cubicBezTo>
                    <a:pt x="14790" y="28314"/>
                    <a:pt x="14843" y="28337"/>
                    <a:pt x="14895" y="28337"/>
                  </a:cubicBezTo>
                  <a:cubicBezTo>
                    <a:pt x="15040" y="28337"/>
                    <a:pt x="15178" y="28160"/>
                    <a:pt x="15148" y="28007"/>
                  </a:cubicBezTo>
                  <a:cubicBezTo>
                    <a:pt x="14859" y="26525"/>
                    <a:pt x="14404" y="25091"/>
                    <a:pt x="14302" y="23571"/>
                  </a:cubicBezTo>
                  <a:cubicBezTo>
                    <a:pt x="14214" y="22237"/>
                    <a:pt x="14419" y="21015"/>
                    <a:pt x="14702" y="19748"/>
                  </a:cubicBezTo>
                  <a:cubicBezTo>
                    <a:pt x="15715" y="20378"/>
                    <a:pt x="16782" y="20923"/>
                    <a:pt x="17872" y="21384"/>
                  </a:cubicBezTo>
                  <a:cubicBezTo>
                    <a:pt x="19078" y="21897"/>
                    <a:pt x="20324" y="22318"/>
                    <a:pt x="21604" y="22607"/>
                  </a:cubicBezTo>
                  <a:cubicBezTo>
                    <a:pt x="22240" y="22749"/>
                    <a:pt x="22886" y="22852"/>
                    <a:pt x="23535" y="22913"/>
                  </a:cubicBezTo>
                  <a:cubicBezTo>
                    <a:pt x="23838" y="22942"/>
                    <a:pt x="24143" y="22992"/>
                    <a:pt x="24440" y="22992"/>
                  </a:cubicBezTo>
                  <a:cubicBezTo>
                    <a:pt x="24711" y="22992"/>
                    <a:pt x="24976" y="22951"/>
                    <a:pt x="25229" y="22817"/>
                  </a:cubicBezTo>
                  <a:cubicBezTo>
                    <a:pt x="25336" y="22760"/>
                    <a:pt x="25351" y="22586"/>
                    <a:pt x="25256" y="22512"/>
                  </a:cubicBezTo>
                  <a:cubicBezTo>
                    <a:pt x="24829" y="22172"/>
                    <a:pt x="24309" y="22153"/>
                    <a:pt x="23789" y="22041"/>
                  </a:cubicBezTo>
                  <a:cubicBezTo>
                    <a:pt x="23172" y="21908"/>
                    <a:pt x="22558" y="21755"/>
                    <a:pt x="21949" y="21595"/>
                  </a:cubicBezTo>
                  <a:cubicBezTo>
                    <a:pt x="20702" y="21268"/>
                    <a:pt x="19475" y="20853"/>
                    <a:pt x="18296" y="20330"/>
                  </a:cubicBezTo>
                  <a:cubicBezTo>
                    <a:pt x="16090" y="19354"/>
                    <a:pt x="14114" y="18014"/>
                    <a:pt x="12264" y="16484"/>
                  </a:cubicBezTo>
                  <a:cubicBezTo>
                    <a:pt x="15003" y="14331"/>
                    <a:pt x="17802" y="12253"/>
                    <a:pt x="20637" y="10224"/>
                  </a:cubicBezTo>
                  <a:cubicBezTo>
                    <a:pt x="20671" y="10231"/>
                    <a:pt x="20707" y="10236"/>
                    <a:pt x="20743" y="10238"/>
                  </a:cubicBezTo>
                  <a:cubicBezTo>
                    <a:pt x="22026" y="10282"/>
                    <a:pt x="23340" y="10334"/>
                    <a:pt x="24655" y="10334"/>
                  </a:cubicBezTo>
                  <a:cubicBezTo>
                    <a:pt x="26405" y="10334"/>
                    <a:pt x="28157" y="10241"/>
                    <a:pt x="29841" y="9914"/>
                  </a:cubicBezTo>
                  <a:cubicBezTo>
                    <a:pt x="30306" y="9824"/>
                    <a:pt x="30123" y="9178"/>
                    <a:pt x="29716" y="9151"/>
                  </a:cubicBezTo>
                  <a:cubicBezTo>
                    <a:pt x="29204" y="9116"/>
                    <a:pt x="28692" y="9104"/>
                    <a:pt x="28180" y="9104"/>
                  </a:cubicBezTo>
                  <a:cubicBezTo>
                    <a:pt x="27191" y="9104"/>
                    <a:pt x="26202" y="9148"/>
                    <a:pt x="25210" y="9156"/>
                  </a:cubicBezTo>
                  <a:cubicBezTo>
                    <a:pt x="24938" y="9158"/>
                    <a:pt x="24665" y="9160"/>
                    <a:pt x="24392" y="9160"/>
                  </a:cubicBezTo>
                  <a:cubicBezTo>
                    <a:pt x="23650" y="9160"/>
                    <a:pt x="22909" y="9151"/>
                    <a:pt x="22167" y="9134"/>
                  </a:cubicBezTo>
                  <a:cubicBezTo>
                    <a:pt x="23841" y="7950"/>
                    <a:pt x="25523" y="6779"/>
                    <a:pt x="27214" y="5621"/>
                  </a:cubicBezTo>
                  <a:cubicBezTo>
                    <a:pt x="28494" y="4742"/>
                    <a:pt x="29780" y="3871"/>
                    <a:pt x="31063" y="2997"/>
                  </a:cubicBezTo>
                  <a:cubicBezTo>
                    <a:pt x="31668" y="2586"/>
                    <a:pt x="32262" y="2161"/>
                    <a:pt x="32860" y="1740"/>
                  </a:cubicBezTo>
                  <a:cubicBezTo>
                    <a:pt x="33432" y="1339"/>
                    <a:pt x="34046" y="978"/>
                    <a:pt x="34406" y="365"/>
                  </a:cubicBezTo>
                  <a:cubicBezTo>
                    <a:pt x="34489" y="224"/>
                    <a:pt x="34376" y="1"/>
                    <a:pt x="34207" y="1"/>
                  </a:cubicBezTo>
                  <a:close/>
                </a:path>
              </a:pathLst>
            </a:custGeom>
            <a:solidFill>
              <a:srgbClr val="FAB217"/>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3" name="Google Shape;549;p41">
              <a:extLst>
                <a:ext uri="{FF2B5EF4-FFF2-40B4-BE49-F238E27FC236}">
                  <a16:creationId xmlns:a16="http://schemas.microsoft.com/office/drawing/2014/main" id="{75EBEFB2-4CBB-46B6-BE88-94774281320D}"/>
                </a:ext>
              </a:extLst>
            </p:cNvPr>
            <p:cNvSpPr/>
            <p:nvPr/>
          </p:nvSpPr>
          <p:spPr>
            <a:xfrm>
              <a:off x="3735325" y="397550"/>
              <a:ext cx="975425" cy="1022875"/>
            </a:xfrm>
            <a:custGeom>
              <a:avLst/>
              <a:gdLst/>
              <a:ahLst/>
              <a:cxnLst/>
              <a:rect l="l" t="t" r="r" b="b"/>
              <a:pathLst>
                <a:path w="39017" h="40915" extrusionOk="0">
                  <a:moveTo>
                    <a:pt x="15521" y="1"/>
                  </a:moveTo>
                  <a:cubicBezTo>
                    <a:pt x="15439" y="1"/>
                    <a:pt x="15357" y="3"/>
                    <a:pt x="15275" y="8"/>
                  </a:cubicBezTo>
                  <a:cubicBezTo>
                    <a:pt x="13670" y="110"/>
                    <a:pt x="12107" y="1720"/>
                    <a:pt x="12644" y="3236"/>
                  </a:cubicBezTo>
                  <a:cubicBezTo>
                    <a:pt x="12022" y="2696"/>
                    <a:pt x="11199" y="2422"/>
                    <a:pt x="10376" y="2422"/>
                  </a:cubicBezTo>
                  <a:cubicBezTo>
                    <a:pt x="9659" y="2422"/>
                    <a:pt x="8942" y="2631"/>
                    <a:pt x="8360" y="3054"/>
                  </a:cubicBezTo>
                  <a:cubicBezTo>
                    <a:pt x="7112" y="3961"/>
                    <a:pt x="6613" y="5766"/>
                    <a:pt x="7216" y="7187"/>
                  </a:cubicBezTo>
                  <a:cubicBezTo>
                    <a:pt x="6649" y="6887"/>
                    <a:pt x="6013" y="6745"/>
                    <a:pt x="5375" y="6745"/>
                  </a:cubicBezTo>
                  <a:cubicBezTo>
                    <a:pt x="4050" y="6745"/>
                    <a:pt x="2713" y="7357"/>
                    <a:pt x="1944" y="8444"/>
                  </a:cubicBezTo>
                  <a:cubicBezTo>
                    <a:pt x="804" y="10055"/>
                    <a:pt x="1060" y="12496"/>
                    <a:pt x="2509" y="13835"/>
                  </a:cubicBezTo>
                  <a:cubicBezTo>
                    <a:pt x="4111" y="15313"/>
                    <a:pt x="6947" y="15648"/>
                    <a:pt x="7549" y="17743"/>
                  </a:cubicBezTo>
                  <a:cubicBezTo>
                    <a:pt x="8143" y="19810"/>
                    <a:pt x="6020" y="21526"/>
                    <a:pt x="4383" y="22922"/>
                  </a:cubicBezTo>
                  <a:cubicBezTo>
                    <a:pt x="3052" y="24060"/>
                    <a:pt x="1894" y="25384"/>
                    <a:pt x="946" y="26856"/>
                  </a:cubicBezTo>
                  <a:cubicBezTo>
                    <a:pt x="487" y="27569"/>
                    <a:pt x="67" y="28352"/>
                    <a:pt x="43" y="29200"/>
                  </a:cubicBezTo>
                  <a:cubicBezTo>
                    <a:pt x="1" y="30733"/>
                    <a:pt x="1261" y="32009"/>
                    <a:pt x="2625" y="32711"/>
                  </a:cubicBezTo>
                  <a:cubicBezTo>
                    <a:pt x="3821" y="33326"/>
                    <a:pt x="5163" y="33627"/>
                    <a:pt x="6507" y="33627"/>
                  </a:cubicBezTo>
                  <a:cubicBezTo>
                    <a:pt x="7625" y="33627"/>
                    <a:pt x="8744" y="33419"/>
                    <a:pt x="9782" y="33009"/>
                  </a:cubicBezTo>
                  <a:lnTo>
                    <a:pt x="9782" y="33009"/>
                  </a:lnTo>
                  <a:cubicBezTo>
                    <a:pt x="9774" y="35467"/>
                    <a:pt x="10816" y="37936"/>
                    <a:pt x="12663" y="39568"/>
                  </a:cubicBezTo>
                  <a:cubicBezTo>
                    <a:pt x="13521" y="40326"/>
                    <a:pt x="14658" y="40914"/>
                    <a:pt x="15767" y="40914"/>
                  </a:cubicBezTo>
                  <a:cubicBezTo>
                    <a:pt x="16143" y="40914"/>
                    <a:pt x="16515" y="40847"/>
                    <a:pt x="16871" y="40696"/>
                  </a:cubicBezTo>
                  <a:cubicBezTo>
                    <a:pt x="17653" y="40365"/>
                    <a:pt x="18230" y="39690"/>
                    <a:pt x="18728" y="39002"/>
                  </a:cubicBezTo>
                  <a:cubicBezTo>
                    <a:pt x="19754" y="37584"/>
                    <a:pt x="20567" y="36023"/>
                    <a:pt x="21143" y="34370"/>
                  </a:cubicBezTo>
                  <a:cubicBezTo>
                    <a:pt x="21848" y="32338"/>
                    <a:pt x="22674" y="29736"/>
                    <a:pt x="24816" y="29538"/>
                  </a:cubicBezTo>
                  <a:cubicBezTo>
                    <a:pt x="24898" y="29530"/>
                    <a:pt x="24980" y="29526"/>
                    <a:pt x="25061" y="29526"/>
                  </a:cubicBezTo>
                  <a:cubicBezTo>
                    <a:pt x="27090" y="29526"/>
                    <a:pt x="28404" y="31893"/>
                    <a:pt x="30289" y="32811"/>
                  </a:cubicBezTo>
                  <a:cubicBezTo>
                    <a:pt x="30823" y="33071"/>
                    <a:pt x="31410" y="33194"/>
                    <a:pt x="32000" y="33194"/>
                  </a:cubicBezTo>
                  <a:cubicBezTo>
                    <a:pt x="33372" y="33194"/>
                    <a:pt x="34757" y="32530"/>
                    <a:pt x="35516" y="31377"/>
                  </a:cubicBezTo>
                  <a:cubicBezTo>
                    <a:pt x="36602" y="29730"/>
                    <a:pt x="36264" y="27299"/>
                    <a:pt x="34771" y="26009"/>
                  </a:cubicBezTo>
                  <a:lnTo>
                    <a:pt x="34771" y="26009"/>
                  </a:lnTo>
                  <a:cubicBezTo>
                    <a:pt x="34801" y="26010"/>
                    <a:pt x="34831" y="26011"/>
                    <a:pt x="34862" y="26011"/>
                  </a:cubicBezTo>
                  <a:cubicBezTo>
                    <a:pt x="36372" y="26011"/>
                    <a:pt x="37820" y="24904"/>
                    <a:pt x="38204" y="23441"/>
                  </a:cubicBezTo>
                  <a:cubicBezTo>
                    <a:pt x="38596" y="21949"/>
                    <a:pt x="37841" y="20234"/>
                    <a:pt x="36476" y="19516"/>
                  </a:cubicBezTo>
                  <a:cubicBezTo>
                    <a:pt x="38084" y="19465"/>
                    <a:pt x="39017" y="17424"/>
                    <a:pt x="38526" y="15891"/>
                  </a:cubicBezTo>
                  <a:cubicBezTo>
                    <a:pt x="38037" y="14359"/>
                    <a:pt x="36643" y="13313"/>
                    <a:pt x="35269" y="12475"/>
                  </a:cubicBezTo>
                  <a:cubicBezTo>
                    <a:pt x="32990" y="11086"/>
                    <a:pt x="29399" y="8815"/>
                    <a:pt x="26360" y="8741"/>
                  </a:cubicBezTo>
                  <a:cubicBezTo>
                    <a:pt x="25186" y="5936"/>
                    <a:pt x="21765" y="3419"/>
                    <a:pt x="19642" y="1800"/>
                  </a:cubicBezTo>
                  <a:cubicBezTo>
                    <a:pt x="18428" y="874"/>
                    <a:pt x="17032" y="1"/>
                    <a:pt x="15521" y="1"/>
                  </a:cubicBezTo>
                  <a:close/>
                </a:path>
              </a:pathLst>
            </a:custGeom>
            <a:solidFill>
              <a:srgbClr val="FAB217"/>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4" name="Google Shape;550;p41">
              <a:extLst>
                <a:ext uri="{FF2B5EF4-FFF2-40B4-BE49-F238E27FC236}">
                  <a16:creationId xmlns:a16="http://schemas.microsoft.com/office/drawing/2014/main" id="{41631812-0733-432B-A9CB-8412A9CE82A2}"/>
                </a:ext>
              </a:extLst>
            </p:cNvPr>
            <p:cNvSpPr/>
            <p:nvPr/>
          </p:nvSpPr>
          <p:spPr>
            <a:xfrm>
              <a:off x="3878650" y="294900"/>
              <a:ext cx="765550" cy="906000"/>
            </a:xfrm>
            <a:custGeom>
              <a:avLst/>
              <a:gdLst/>
              <a:ahLst/>
              <a:cxnLst/>
              <a:rect l="l" t="t" r="r" b="b"/>
              <a:pathLst>
                <a:path w="30622" h="36240" extrusionOk="0">
                  <a:moveTo>
                    <a:pt x="26734" y="1"/>
                  </a:moveTo>
                  <a:cubicBezTo>
                    <a:pt x="26555" y="1"/>
                    <a:pt x="26381" y="92"/>
                    <a:pt x="26267" y="314"/>
                  </a:cubicBezTo>
                  <a:cubicBezTo>
                    <a:pt x="24062" y="4615"/>
                    <a:pt x="21720" y="8842"/>
                    <a:pt x="19242" y="12994"/>
                  </a:cubicBezTo>
                  <a:cubicBezTo>
                    <a:pt x="18335" y="11507"/>
                    <a:pt x="17192" y="10181"/>
                    <a:pt x="15855" y="9065"/>
                  </a:cubicBezTo>
                  <a:cubicBezTo>
                    <a:pt x="15070" y="8408"/>
                    <a:pt x="14214" y="7797"/>
                    <a:pt x="13295" y="7341"/>
                  </a:cubicBezTo>
                  <a:cubicBezTo>
                    <a:pt x="12305" y="6848"/>
                    <a:pt x="11337" y="6586"/>
                    <a:pt x="10264" y="6354"/>
                  </a:cubicBezTo>
                  <a:cubicBezTo>
                    <a:pt x="10245" y="6350"/>
                    <a:pt x="10227" y="6348"/>
                    <a:pt x="10210" y="6348"/>
                  </a:cubicBezTo>
                  <a:cubicBezTo>
                    <a:pt x="9998" y="6348"/>
                    <a:pt x="9908" y="6639"/>
                    <a:pt x="10133" y="6735"/>
                  </a:cubicBezTo>
                  <a:cubicBezTo>
                    <a:pt x="11876" y="7475"/>
                    <a:pt x="13642" y="8575"/>
                    <a:pt x="15093" y="9786"/>
                  </a:cubicBezTo>
                  <a:cubicBezTo>
                    <a:pt x="16514" y="10972"/>
                    <a:pt x="17708" y="12435"/>
                    <a:pt x="18607" y="14054"/>
                  </a:cubicBezTo>
                  <a:cubicBezTo>
                    <a:pt x="18281" y="14593"/>
                    <a:pt x="17952" y="15132"/>
                    <a:pt x="17621" y="15669"/>
                  </a:cubicBezTo>
                  <a:cubicBezTo>
                    <a:pt x="17167" y="15433"/>
                    <a:pt x="16581" y="15351"/>
                    <a:pt x="16118" y="15238"/>
                  </a:cubicBezTo>
                  <a:cubicBezTo>
                    <a:pt x="15411" y="15064"/>
                    <a:pt x="14696" y="14919"/>
                    <a:pt x="13977" y="14803"/>
                  </a:cubicBezTo>
                  <a:cubicBezTo>
                    <a:pt x="12714" y="14598"/>
                    <a:pt x="11437" y="14495"/>
                    <a:pt x="10158" y="14495"/>
                  </a:cubicBezTo>
                  <a:cubicBezTo>
                    <a:pt x="9991" y="14495"/>
                    <a:pt x="9823" y="14497"/>
                    <a:pt x="9656" y="14501"/>
                  </a:cubicBezTo>
                  <a:cubicBezTo>
                    <a:pt x="8224" y="14532"/>
                    <a:pt x="6804" y="14683"/>
                    <a:pt x="5399" y="14971"/>
                  </a:cubicBezTo>
                  <a:cubicBezTo>
                    <a:pt x="4708" y="15113"/>
                    <a:pt x="4020" y="15278"/>
                    <a:pt x="3347" y="15492"/>
                  </a:cubicBezTo>
                  <a:cubicBezTo>
                    <a:pt x="2704" y="15696"/>
                    <a:pt x="1947" y="15876"/>
                    <a:pt x="1452" y="16359"/>
                  </a:cubicBezTo>
                  <a:cubicBezTo>
                    <a:pt x="1286" y="16520"/>
                    <a:pt x="1365" y="16803"/>
                    <a:pt x="1605" y="16828"/>
                  </a:cubicBezTo>
                  <a:cubicBezTo>
                    <a:pt x="1678" y="16836"/>
                    <a:pt x="1751" y="16839"/>
                    <a:pt x="1825" y="16839"/>
                  </a:cubicBezTo>
                  <a:cubicBezTo>
                    <a:pt x="2401" y="16839"/>
                    <a:pt x="2981" y="16627"/>
                    <a:pt x="3539" y="16507"/>
                  </a:cubicBezTo>
                  <a:cubicBezTo>
                    <a:pt x="4193" y="16367"/>
                    <a:pt x="4847" y="16230"/>
                    <a:pt x="5510" y="16128"/>
                  </a:cubicBezTo>
                  <a:cubicBezTo>
                    <a:pt x="6865" y="15920"/>
                    <a:pt x="8235" y="15815"/>
                    <a:pt x="9606" y="15815"/>
                  </a:cubicBezTo>
                  <a:cubicBezTo>
                    <a:pt x="9627" y="15815"/>
                    <a:pt x="9648" y="15815"/>
                    <a:pt x="9669" y="15815"/>
                  </a:cubicBezTo>
                  <a:cubicBezTo>
                    <a:pt x="11008" y="15820"/>
                    <a:pt x="12350" y="15917"/>
                    <a:pt x="13672" y="16123"/>
                  </a:cubicBezTo>
                  <a:cubicBezTo>
                    <a:pt x="14381" y="16233"/>
                    <a:pt x="15083" y="16375"/>
                    <a:pt x="15779" y="16551"/>
                  </a:cubicBezTo>
                  <a:cubicBezTo>
                    <a:pt x="16112" y="16636"/>
                    <a:pt x="16488" y="16792"/>
                    <a:pt x="16862" y="16889"/>
                  </a:cubicBezTo>
                  <a:cubicBezTo>
                    <a:pt x="15395" y="19239"/>
                    <a:pt x="13886" y="21559"/>
                    <a:pt x="12332" y="23853"/>
                  </a:cubicBezTo>
                  <a:cubicBezTo>
                    <a:pt x="11487" y="23522"/>
                    <a:pt x="10611" y="23380"/>
                    <a:pt x="9730" y="23380"/>
                  </a:cubicBezTo>
                  <a:cubicBezTo>
                    <a:pt x="8450" y="23380"/>
                    <a:pt x="7160" y="23679"/>
                    <a:pt x="5944" y="24129"/>
                  </a:cubicBezTo>
                  <a:cubicBezTo>
                    <a:pt x="3725" y="24950"/>
                    <a:pt x="1375" y="26214"/>
                    <a:pt x="96" y="28281"/>
                  </a:cubicBezTo>
                  <a:cubicBezTo>
                    <a:pt x="0" y="28438"/>
                    <a:pt x="123" y="28598"/>
                    <a:pt x="271" y="28598"/>
                  </a:cubicBezTo>
                  <a:cubicBezTo>
                    <a:pt x="313" y="28598"/>
                    <a:pt x="357" y="28585"/>
                    <a:pt x="399" y="28555"/>
                  </a:cubicBezTo>
                  <a:cubicBezTo>
                    <a:pt x="2167" y="27262"/>
                    <a:pt x="4171" y="26271"/>
                    <a:pt x="6219" y="25501"/>
                  </a:cubicBezTo>
                  <a:cubicBezTo>
                    <a:pt x="7312" y="25090"/>
                    <a:pt x="8469" y="24821"/>
                    <a:pt x="9618" y="24821"/>
                  </a:cubicBezTo>
                  <a:cubicBezTo>
                    <a:pt x="10249" y="24821"/>
                    <a:pt x="10877" y="24902"/>
                    <a:pt x="11491" y="25085"/>
                  </a:cubicBezTo>
                  <a:cubicBezTo>
                    <a:pt x="10960" y="25857"/>
                    <a:pt x="10425" y="26626"/>
                    <a:pt x="9886" y="27392"/>
                  </a:cubicBezTo>
                  <a:cubicBezTo>
                    <a:pt x="9056" y="28569"/>
                    <a:pt x="8215" y="29736"/>
                    <a:pt x="7362" y="30895"/>
                  </a:cubicBezTo>
                  <a:cubicBezTo>
                    <a:pt x="6479" y="32097"/>
                    <a:pt x="5402" y="33306"/>
                    <a:pt x="4724" y="34635"/>
                  </a:cubicBezTo>
                  <a:cubicBezTo>
                    <a:pt x="4556" y="34963"/>
                    <a:pt x="4798" y="35372"/>
                    <a:pt x="5110" y="35372"/>
                  </a:cubicBezTo>
                  <a:cubicBezTo>
                    <a:pt x="5204" y="35372"/>
                    <a:pt x="5305" y="35335"/>
                    <a:pt x="5402" y="35248"/>
                  </a:cubicBezTo>
                  <a:cubicBezTo>
                    <a:pt x="6327" y="34421"/>
                    <a:pt x="7075" y="33306"/>
                    <a:pt x="7817" y="32316"/>
                  </a:cubicBezTo>
                  <a:cubicBezTo>
                    <a:pt x="8629" y="31234"/>
                    <a:pt x="9428" y="30144"/>
                    <a:pt x="10217" y="29045"/>
                  </a:cubicBezTo>
                  <a:cubicBezTo>
                    <a:pt x="10961" y="28009"/>
                    <a:pt x="11697" y="26967"/>
                    <a:pt x="12424" y="25920"/>
                  </a:cubicBezTo>
                  <a:cubicBezTo>
                    <a:pt x="12559" y="26312"/>
                    <a:pt x="12647" y="26720"/>
                    <a:pt x="12706" y="27130"/>
                  </a:cubicBezTo>
                  <a:cubicBezTo>
                    <a:pt x="12836" y="28036"/>
                    <a:pt x="12799" y="28950"/>
                    <a:pt x="12746" y="29862"/>
                  </a:cubicBezTo>
                  <a:cubicBezTo>
                    <a:pt x="12690" y="30841"/>
                    <a:pt x="12543" y="31805"/>
                    <a:pt x="12392" y="32772"/>
                  </a:cubicBezTo>
                  <a:cubicBezTo>
                    <a:pt x="12235" y="33775"/>
                    <a:pt x="12128" y="34915"/>
                    <a:pt x="11779" y="35867"/>
                  </a:cubicBezTo>
                  <a:cubicBezTo>
                    <a:pt x="11699" y="36087"/>
                    <a:pt x="11877" y="36239"/>
                    <a:pt x="12057" y="36239"/>
                  </a:cubicBezTo>
                  <a:cubicBezTo>
                    <a:pt x="12165" y="36239"/>
                    <a:pt x="12274" y="36184"/>
                    <a:pt x="12328" y="36055"/>
                  </a:cubicBezTo>
                  <a:cubicBezTo>
                    <a:pt x="12787" y="34950"/>
                    <a:pt x="13365" y="33970"/>
                    <a:pt x="13681" y="32796"/>
                  </a:cubicBezTo>
                  <a:cubicBezTo>
                    <a:pt x="13960" y="31765"/>
                    <a:pt x="14121" y="30675"/>
                    <a:pt x="14198" y="29610"/>
                  </a:cubicBezTo>
                  <a:cubicBezTo>
                    <a:pt x="14270" y="28632"/>
                    <a:pt x="14254" y="27624"/>
                    <a:pt x="14089" y="26656"/>
                  </a:cubicBezTo>
                  <a:cubicBezTo>
                    <a:pt x="13984" y="26037"/>
                    <a:pt x="13814" y="25111"/>
                    <a:pt x="13377" y="24534"/>
                  </a:cubicBezTo>
                  <a:cubicBezTo>
                    <a:pt x="13842" y="23853"/>
                    <a:pt x="14304" y="23169"/>
                    <a:pt x="14763" y="22483"/>
                  </a:cubicBezTo>
                  <a:cubicBezTo>
                    <a:pt x="15917" y="20750"/>
                    <a:pt x="17047" y="19002"/>
                    <a:pt x="18151" y="17236"/>
                  </a:cubicBezTo>
                  <a:cubicBezTo>
                    <a:pt x="19354" y="18067"/>
                    <a:pt x="20137" y="19358"/>
                    <a:pt x="20820" y="20629"/>
                  </a:cubicBezTo>
                  <a:cubicBezTo>
                    <a:pt x="21463" y="21825"/>
                    <a:pt x="21994" y="23089"/>
                    <a:pt x="22379" y="24390"/>
                  </a:cubicBezTo>
                  <a:cubicBezTo>
                    <a:pt x="22749" y="25652"/>
                    <a:pt x="23011" y="26943"/>
                    <a:pt x="23160" y="28250"/>
                  </a:cubicBezTo>
                  <a:cubicBezTo>
                    <a:pt x="23314" y="29599"/>
                    <a:pt x="23259" y="30991"/>
                    <a:pt x="23525" y="32318"/>
                  </a:cubicBezTo>
                  <a:cubicBezTo>
                    <a:pt x="23552" y="32455"/>
                    <a:pt x="23659" y="32522"/>
                    <a:pt x="23768" y="32522"/>
                  </a:cubicBezTo>
                  <a:cubicBezTo>
                    <a:pt x="23870" y="32522"/>
                    <a:pt x="23974" y="32465"/>
                    <a:pt x="24020" y="32354"/>
                  </a:cubicBezTo>
                  <a:cubicBezTo>
                    <a:pt x="24590" y="31012"/>
                    <a:pt x="24548" y="29444"/>
                    <a:pt x="24433" y="28009"/>
                  </a:cubicBezTo>
                  <a:cubicBezTo>
                    <a:pt x="24315" y="26522"/>
                    <a:pt x="24017" y="25064"/>
                    <a:pt x="23566" y="23643"/>
                  </a:cubicBezTo>
                  <a:cubicBezTo>
                    <a:pt x="23118" y="22233"/>
                    <a:pt x="22542" y="20873"/>
                    <a:pt x="21813" y="19585"/>
                  </a:cubicBezTo>
                  <a:cubicBezTo>
                    <a:pt x="21059" y="18252"/>
                    <a:pt x="20200" y="16892"/>
                    <a:pt x="18833" y="16140"/>
                  </a:cubicBezTo>
                  <a:cubicBezTo>
                    <a:pt x="19090" y="15723"/>
                    <a:pt x="19346" y="15306"/>
                    <a:pt x="19601" y="14886"/>
                  </a:cubicBezTo>
                  <a:cubicBezTo>
                    <a:pt x="21440" y="15315"/>
                    <a:pt x="23219" y="15813"/>
                    <a:pt x="24924" y="16674"/>
                  </a:cubicBezTo>
                  <a:cubicBezTo>
                    <a:pt x="25839" y="17135"/>
                    <a:pt x="26721" y="17675"/>
                    <a:pt x="27563" y="18259"/>
                  </a:cubicBezTo>
                  <a:cubicBezTo>
                    <a:pt x="28405" y="18841"/>
                    <a:pt x="29322" y="19433"/>
                    <a:pt x="30096" y="20098"/>
                  </a:cubicBezTo>
                  <a:cubicBezTo>
                    <a:pt x="30144" y="20140"/>
                    <a:pt x="30196" y="20157"/>
                    <a:pt x="30246" y="20157"/>
                  </a:cubicBezTo>
                  <a:cubicBezTo>
                    <a:pt x="30445" y="20157"/>
                    <a:pt x="30622" y="19877"/>
                    <a:pt x="30462" y="19693"/>
                  </a:cubicBezTo>
                  <a:cubicBezTo>
                    <a:pt x="30104" y="19277"/>
                    <a:pt x="29813" y="18838"/>
                    <a:pt x="29410" y="18457"/>
                  </a:cubicBezTo>
                  <a:cubicBezTo>
                    <a:pt x="29039" y="18105"/>
                    <a:pt x="28656" y="17767"/>
                    <a:pt x="28252" y="17455"/>
                  </a:cubicBezTo>
                  <a:cubicBezTo>
                    <a:pt x="27355" y="16762"/>
                    <a:pt x="26394" y="16173"/>
                    <a:pt x="25385" y="15659"/>
                  </a:cubicBezTo>
                  <a:cubicBezTo>
                    <a:pt x="23785" y="14844"/>
                    <a:pt x="22025" y="14158"/>
                    <a:pt x="20232" y="13844"/>
                  </a:cubicBezTo>
                  <a:cubicBezTo>
                    <a:pt x="21195" y="12240"/>
                    <a:pt x="22139" y="10626"/>
                    <a:pt x="23063" y="9001"/>
                  </a:cubicBezTo>
                  <a:cubicBezTo>
                    <a:pt x="24548" y="6383"/>
                    <a:pt x="25980" y="3736"/>
                    <a:pt x="27359" y="1060"/>
                  </a:cubicBezTo>
                  <a:cubicBezTo>
                    <a:pt x="27631" y="532"/>
                    <a:pt x="27167" y="1"/>
                    <a:pt x="26734" y="1"/>
                  </a:cubicBezTo>
                  <a:close/>
                </a:path>
              </a:pathLst>
            </a:custGeom>
            <a:solidFill>
              <a:srgbClr val="E25B4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5" name="Google Shape;551;p41">
              <a:extLst>
                <a:ext uri="{FF2B5EF4-FFF2-40B4-BE49-F238E27FC236}">
                  <a16:creationId xmlns:a16="http://schemas.microsoft.com/office/drawing/2014/main" id="{7B8D9E0E-0FAC-4786-9A66-45AD5A2C7B49}"/>
                </a:ext>
              </a:extLst>
            </p:cNvPr>
            <p:cNvSpPr/>
            <p:nvPr/>
          </p:nvSpPr>
          <p:spPr>
            <a:xfrm>
              <a:off x="2349450" y="516125"/>
              <a:ext cx="823775" cy="864550"/>
            </a:xfrm>
            <a:custGeom>
              <a:avLst/>
              <a:gdLst/>
              <a:ahLst/>
              <a:cxnLst/>
              <a:rect l="l" t="t" r="r" b="b"/>
              <a:pathLst>
                <a:path w="32951" h="34582" extrusionOk="0">
                  <a:moveTo>
                    <a:pt x="15630" y="1"/>
                  </a:moveTo>
                  <a:cubicBezTo>
                    <a:pt x="8337" y="1"/>
                    <a:pt x="834" y="4327"/>
                    <a:pt x="281" y="12082"/>
                  </a:cubicBezTo>
                  <a:cubicBezTo>
                    <a:pt x="0" y="16019"/>
                    <a:pt x="1556" y="19911"/>
                    <a:pt x="3831" y="23138"/>
                  </a:cubicBezTo>
                  <a:cubicBezTo>
                    <a:pt x="8663" y="29991"/>
                    <a:pt x="16960" y="34240"/>
                    <a:pt x="25334" y="34240"/>
                  </a:cubicBezTo>
                  <a:cubicBezTo>
                    <a:pt x="25767" y="34240"/>
                    <a:pt x="26201" y="34229"/>
                    <a:pt x="26634" y="34206"/>
                  </a:cubicBezTo>
                  <a:cubicBezTo>
                    <a:pt x="27238" y="34174"/>
                    <a:pt x="27855" y="34124"/>
                    <a:pt x="28465" y="34124"/>
                  </a:cubicBezTo>
                  <a:cubicBezTo>
                    <a:pt x="29299" y="34124"/>
                    <a:pt x="30118" y="34218"/>
                    <a:pt x="30861" y="34582"/>
                  </a:cubicBezTo>
                  <a:cubicBezTo>
                    <a:pt x="30440" y="32691"/>
                    <a:pt x="30551" y="30719"/>
                    <a:pt x="30840" y="28803"/>
                  </a:cubicBezTo>
                  <a:cubicBezTo>
                    <a:pt x="31192" y="26463"/>
                    <a:pt x="31803" y="24166"/>
                    <a:pt x="32093" y="21819"/>
                  </a:cubicBezTo>
                  <a:cubicBezTo>
                    <a:pt x="32951" y="14841"/>
                    <a:pt x="30582" y="7235"/>
                    <a:pt x="25012" y="2946"/>
                  </a:cubicBezTo>
                  <a:cubicBezTo>
                    <a:pt x="22423" y="952"/>
                    <a:pt x="19050" y="1"/>
                    <a:pt x="15630" y="1"/>
                  </a:cubicBezTo>
                  <a:close/>
                </a:path>
              </a:pathLst>
            </a:custGeom>
            <a:solidFill>
              <a:srgbClr val="DB636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6" name="Google Shape;552;p41">
              <a:extLst>
                <a:ext uri="{FF2B5EF4-FFF2-40B4-BE49-F238E27FC236}">
                  <a16:creationId xmlns:a16="http://schemas.microsoft.com/office/drawing/2014/main" id="{4D6C7673-33FF-463F-8097-D9ACFE9FCE62}"/>
                </a:ext>
              </a:extLst>
            </p:cNvPr>
            <p:cNvSpPr/>
            <p:nvPr/>
          </p:nvSpPr>
          <p:spPr>
            <a:xfrm>
              <a:off x="2296625" y="308975"/>
              <a:ext cx="777925" cy="1008975"/>
            </a:xfrm>
            <a:custGeom>
              <a:avLst/>
              <a:gdLst/>
              <a:ahLst/>
              <a:cxnLst/>
              <a:rect l="l" t="t" r="r" b="b"/>
              <a:pathLst>
                <a:path w="31117" h="40359" extrusionOk="0">
                  <a:moveTo>
                    <a:pt x="675" y="0"/>
                  </a:moveTo>
                  <a:cubicBezTo>
                    <a:pt x="258" y="0"/>
                    <a:pt x="0" y="651"/>
                    <a:pt x="306" y="1020"/>
                  </a:cubicBezTo>
                  <a:cubicBezTo>
                    <a:pt x="1343" y="2268"/>
                    <a:pt x="2648" y="3335"/>
                    <a:pt x="3784" y="4497"/>
                  </a:cubicBezTo>
                  <a:cubicBezTo>
                    <a:pt x="4868" y="5606"/>
                    <a:pt x="5928" y="6736"/>
                    <a:pt x="6963" y="7891"/>
                  </a:cubicBezTo>
                  <a:cubicBezTo>
                    <a:pt x="9114" y="10284"/>
                    <a:pt x="11166" y="12766"/>
                    <a:pt x="13135" y="15311"/>
                  </a:cubicBezTo>
                  <a:cubicBezTo>
                    <a:pt x="17055" y="20376"/>
                    <a:pt x="20672" y="25667"/>
                    <a:pt x="24163" y="31035"/>
                  </a:cubicBezTo>
                  <a:cubicBezTo>
                    <a:pt x="26143" y="34077"/>
                    <a:pt x="28026" y="37217"/>
                    <a:pt x="30154" y="40158"/>
                  </a:cubicBezTo>
                  <a:cubicBezTo>
                    <a:pt x="30257" y="40299"/>
                    <a:pt x="30395" y="40359"/>
                    <a:pt x="30529" y="40359"/>
                  </a:cubicBezTo>
                  <a:cubicBezTo>
                    <a:pt x="30833" y="40359"/>
                    <a:pt x="31116" y="40050"/>
                    <a:pt x="30922" y="39695"/>
                  </a:cubicBezTo>
                  <a:cubicBezTo>
                    <a:pt x="29358" y="36814"/>
                    <a:pt x="27538" y="34039"/>
                    <a:pt x="25767" y="31282"/>
                  </a:cubicBezTo>
                  <a:cubicBezTo>
                    <a:pt x="24034" y="28585"/>
                    <a:pt x="22272" y="25906"/>
                    <a:pt x="20460" y="23262"/>
                  </a:cubicBezTo>
                  <a:cubicBezTo>
                    <a:pt x="16791" y="17912"/>
                    <a:pt x="12899" y="12709"/>
                    <a:pt x="8609" y="7840"/>
                  </a:cubicBezTo>
                  <a:cubicBezTo>
                    <a:pt x="7413" y="6483"/>
                    <a:pt x="6186" y="5155"/>
                    <a:pt x="4927" y="3855"/>
                  </a:cubicBezTo>
                  <a:cubicBezTo>
                    <a:pt x="3681" y="2571"/>
                    <a:pt x="2430" y="1147"/>
                    <a:pt x="971" y="106"/>
                  </a:cubicBezTo>
                  <a:cubicBezTo>
                    <a:pt x="867" y="32"/>
                    <a:pt x="767" y="0"/>
                    <a:pt x="675" y="0"/>
                  </a:cubicBezTo>
                  <a:close/>
                </a:path>
              </a:pathLst>
            </a:custGeom>
            <a:solidFill>
              <a:srgbClr val="FAB217"/>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7" name="Google Shape;553;p41">
              <a:extLst>
                <a:ext uri="{FF2B5EF4-FFF2-40B4-BE49-F238E27FC236}">
                  <a16:creationId xmlns:a16="http://schemas.microsoft.com/office/drawing/2014/main" id="{F03120D0-1434-43D7-90AB-665B58395702}"/>
                </a:ext>
              </a:extLst>
            </p:cNvPr>
            <p:cNvSpPr/>
            <p:nvPr/>
          </p:nvSpPr>
          <p:spPr>
            <a:xfrm>
              <a:off x="2435750" y="1995125"/>
              <a:ext cx="266050" cy="236400"/>
            </a:xfrm>
            <a:custGeom>
              <a:avLst/>
              <a:gdLst/>
              <a:ahLst/>
              <a:cxnLst/>
              <a:rect l="l" t="t" r="r" b="b"/>
              <a:pathLst>
                <a:path w="10642" h="9456" extrusionOk="0">
                  <a:moveTo>
                    <a:pt x="4274" y="0"/>
                  </a:moveTo>
                  <a:cubicBezTo>
                    <a:pt x="2187" y="0"/>
                    <a:pt x="1470" y="1810"/>
                    <a:pt x="784" y="3865"/>
                  </a:cubicBezTo>
                  <a:cubicBezTo>
                    <a:pt x="509" y="4695"/>
                    <a:pt x="168" y="5516"/>
                    <a:pt x="84" y="6387"/>
                  </a:cubicBezTo>
                  <a:cubicBezTo>
                    <a:pt x="0" y="7257"/>
                    <a:pt x="219" y="8213"/>
                    <a:pt x="889" y="8775"/>
                  </a:cubicBezTo>
                  <a:cubicBezTo>
                    <a:pt x="1246" y="9074"/>
                    <a:pt x="1694" y="9211"/>
                    <a:pt x="2152" y="9211"/>
                  </a:cubicBezTo>
                  <a:cubicBezTo>
                    <a:pt x="2911" y="9211"/>
                    <a:pt x="3697" y="8836"/>
                    <a:pt x="4135" y="8201"/>
                  </a:cubicBezTo>
                  <a:cubicBezTo>
                    <a:pt x="4387" y="8977"/>
                    <a:pt x="5211" y="9456"/>
                    <a:pt x="6022" y="9456"/>
                  </a:cubicBezTo>
                  <a:cubicBezTo>
                    <a:pt x="6319" y="9456"/>
                    <a:pt x="6615" y="9392"/>
                    <a:pt x="6880" y="9255"/>
                  </a:cubicBezTo>
                  <a:cubicBezTo>
                    <a:pt x="7870" y="8743"/>
                    <a:pt x="8297" y="7415"/>
                    <a:pt x="7894" y="6376"/>
                  </a:cubicBezTo>
                  <a:lnTo>
                    <a:pt x="7894" y="6376"/>
                  </a:lnTo>
                  <a:cubicBezTo>
                    <a:pt x="8141" y="6553"/>
                    <a:pt x="8439" y="6635"/>
                    <a:pt x="8741" y="6635"/>
                  </a:cubicBezTo>
                  <a:cubicBezTo>
                    <a:pt x="9132" y="6635"/>
                    <a:pt x="9530" y="6498"/>
                    <a:pt x="9835" y="6252"/>
                  </a:cubicBezTo>
                  <a:cubicBezTo>
                    <a:pt x="10377" y="5814"/>
                    <a:pt x="10641" y="5095"/>
                    <a:pt x="10641" y="4399"/>
                  </a:cubicBezTo>
                  <a:cubicBezTo>
                    <a:pt x="10638" y="1464"/>
                    <a:pt x="7324" y="457"/>
                    <a:pt x="4987" y="63"/>
                  </a:cubicBezTo>
                  <a:cubicBezTo>
                    <a:pt x="4733" y="21"/>
                    <a:pt x="4496" y="0"/>
                    <a:pt x="4274" y="0"/>
                  </a:cubicBezTo>
                  <a:close/>
                </a:path>
              </a:pathLst>
            </a:custGeom>
            <a:solidFill>
              <a:srgbClr val="DB636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8" name="Google Shape;554;p41">
              <a:extLst>
                <a:ext uri="{FF2B5EF4-FFF2-40B4-BE49-F238E27FC236}">
                  <a16:creationId xmlns:a16="http://schemas.microsoft.com/office/drawing/2014/main" id="{A071D38F-5659-4D53-A62E-04B30EF63A25}"/>
                </a:ext>
              </a:extLst>
            </p:cNvPr>
            <p:cNvSpPr/>
            <p:nvPr/>
          </p:nvSpPr>
          <p:spPr>
            <a:xfrm>
              <a:off x="2089075" y="1869025"/>
              <a:ext cx="289800" cy="243100"/>
            </a:xfrm>
            <a:custGeom>
              <a:avLst/>
              <a:gdLst/>
              <a:ahLst/>
              <a:cxnLst/>
              <a:rect l="l" t="t" r="r" b="b"/>
              <a:pathLst>
                <a:path w="11592" h="9724" extrusionOk="0">
                  <a:moveTo>
                    <a:pt x="5025" y="1"/>
                  </a:moveTo>
                  <a:cubicBezTo>
                    <a:pt x="3381" y="1"/>
                    <a:pt x="2425" y="1476"/>
                    <a:pt x="1456" y="3147"/>
                  </a:cubicBezTo>
                  <a:cubicBezTo>
                    <a:pt x="1017" y="3903"/>
                    <a:pt x="518" y="4638"/>
                    <a:pt x="259" y="5473"/>
                  </a:cubicBezTo>
                  <a:cubicBezTo>
                    <a:pt x="1" y="6309"/>
                    <a:pt x="21" y="7289"/>
                    <a:pt x="564" y="7976"/>
                  </a:cubicBezTo>
                  <a:cubicBezTo>
                    <a:pt x="955" y="8470"/>
                    <a:pt x="1572" y="8707"/>
                    <a:pt x="2202" y="8707"/>
                  </a:cubicBezTo>
                  <a:cubicBezTo>
                    <a:pt x="2806" y="8707"/>
                    <a:pt x="3421" y="8489"/>
                    <a:pt x="3859" y="8071"/>
                  </a:cubicBezTo>
                  <a:cubicBezTo>
                    <a:pt x="3963" y="9017"/>
                    <a:pt x="4910" y="9723"/>
                    <a:pt x="5852" y="9723"/>
                  </a:cubicBezTo>
                  <a:cubicBezTo>
                    <a:pt x="6014" y="9723"/>
                    <a:pt x="6176" y="9703"/>
                    <a:pt x="6334" y="9658"/>
                  </a:cubicBezTo>
                  <a:cubicBezTo>
                    <a:pt x="7407" y="9358"/>
                    <a:pt x="8093" y="8143"/>
                    <a:pt x="7909" y="7044"/>
                  </a:cubicBezTo>
                  <a:lnTo>
                    <a:pt x="7909" y="7044"/>
                  </a:lnTo>
                  <a:cubicBezTo>
                    <a:pt x="8195" y="7354"/>
                    <a:pt x="8614" y="7505"/>
                    <a:pt x="9037" y="7505"/>
                  </a:cubicBezTo>
                  <a:cubicBezTo>
                    <a:pt x="9313" y="7505"/>
                    <a:pt x="9591" y="7441"/>
                    <a:pt x="9835" y="7315"/>
                  </a:cubicBezTo>
                  <a:cubicBezTo>
                    <a:pt x="10454" y="6996"/>
                    <a:pt x="10860" y="6346"/>
                    <a:pt x="11000" y="5664"/>
                  </a:cubicBezTo>
                  <a:cubicBezTo>
                    <a:pt x="11592" y="2791"/>
                    <a:pt x="8551" y="1133"/>
                    <a:pt x="6341" y="274"/>
                  </a:cubicBezTo>
                  <a:cubicBezTo>
                    <a:pt x="5856" y="86"/>
                    <a:pt x="5421" y="1"/>
                    <a:pt x="5025" y="1"/>
                  </a:cubicBezTo>
                  <a:close/>
                </a:path>
              </a:pathLst>
            </a:custGeom>
            <a:solidFill>
              <a:srgbClr val="DB636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9" name="Google Shape;555;p41">
              <a:extLst>
                <a:ext uri="{FF2B5EF4-FFF2-40B4-BE49-F238E27FC236}">
                  <a16:creationId xmlns:a16="http://schemas.microsoft.com/office/drawing/2014/main" id="{FF1AD557-0AAC-46EF-9F0D-7452D3BF86C0}"/>
                </a:ext>
              </a:extLst>
            </p:cNvPr>
            <p:cNvSpPr/>
            <p:nvPr/>
          </p:nvSpPr>
          <p:spPr>
            <a:xfrm>
              <a:off x="2533475" y="1649950"/>
              <a:ext cx="262350" cy="270650"/>
            </a:xfrm>
            <a:custGeom>
              <a:avLst/>
              <a:gdLst/>
              <a:ahLst/>
              <a:cxnLst/>
              <a:rect l="l" t="t" r="r" b="b"/>
              <a:pathLst>
                <a:path w="10494" h="10826" extrusionOk="0">
                  <a:moveTo>
                    <a:pt x="5292" y="0"/>
                  </a:moveTo>
                  <a:cubicBezTo>
                    <a:pt x="2668" y="0"/>
                    <a:pt x="1382" y="2971"/>
                    <a:pt x="752" y="5133"/>
                  </a:cubicBezTo>
                  <a:cubicBezTo>
                    <a:pt x="1" y="7711"/>
                    <a:pt x="1868" y="8733"/>
                    <a:pt x="4036" y="9752"/>
                  </a:cubicBezTo>
                  <a:cubicBezTo>
                    <a:pt x="4827" y="10123"/>
                    <a:pt x="5603" y="10557"/>
                    <a:pt x="6457" y="10743"/>
                  </a:cubicBezTo>
                  <a:cubicBezTo>
                    <a:pt x="6703" y="10797"/>
                    <a:pt x="6960" y="10826"/>
                    <a:pt x="7216" y="10826"/>
                  </a:cubicBezTo>
                  <a:cubicBezTo>
                    <a:pt x="7846" y="10826"/>
                    <a:pt x="8471" y="10649"/>
                    <a:pt x="8924" y="10222"/>
                  </a:cubicBezTo>
                  <a:cubicBezTo>
                    <a:pt x="9824" y="9375"/>
                    <a:pt x="9661" y="7750"/>
                    <a:pt x="8734" y="6932"/>
                  </a:cubicBezTo>
                  <a:cubicBezTo>
                    <a:pt x="9827" y="6715"/>
                    <a:pt x="10494" y="5373"/>
                    <a:pt x="10101" y="4329"/>
                  </a:cubicBezTo>
                  <a:cubicBezTo>
                    <a:pt x="9775" y="3463"/>
                    <a:pt x="8843" y="2916"/>
                    <a:pt x="7918" y="2916"/>
                  </a:cubicBezTo>
                  <a:cubicBezTo>
                    <a:pt x="7730" y="2916"/>
                    <a:pt x="7543" y="2938"/>
                    <a:pt x="7361" y="2985"/>
                  </a:cubicBezTo>
                  <a:cubicBezTo>
                    <a:pt x="7830" y="2471"/>
                    <a:pt x="7837" y="1632"/>
                    <a:pt x="7465" y="1043"/>
                  </a:cubicBezTo>
                  <a:cubicBezTo>
                    <a:pt x="7094" y="454"/>
                    <a:pt x="6411" y="107"/>
                    <a:pt x="5719" y="26"/>
                  </a:cubicBezTo>
                  <a:cubicBezTo>
                    <a:pt x="5573" y="9"/>
                    <a:pt x="5430" y="0"/>
                    <a:pt x="5292" y="0"/>
                  </a:cubicBezTo>
                  <a:close/>
                </a:path>
              </a:pathLst>
            </a:custGeom>
            <a:solidFill>
              <a:srgbClr val="DB636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0" name="Google Shape;556;p41">
              <a:extLst>
                <a:ext uri="{FF2B5EF4-FFF2-40B4-BE49-F238E27FC236}">
                  <a16:creationId xmlns:a16="http://schemas.microsoft.com/office/drawing/2014/main" id="{ED05D9C4-EDDA-41B7-9475-DC8E790E6F45}"/>
                </a:ext>
              </a:extLst>
            </p:cNvPr>
            <p:cNvSpPr/>
            <p:nvPr/>
          </p:nvSpPr>
          <p:spPr>
            <a:xfrm>
              <a:off x="1787775" y="1551125"/>
              <a:ext cx="298050" cy="232350"/>
            </a:xfrm>
            <a:custGeom>
              <a:avLst/>
              <a:gdLst/>
              <a:ahLst/>
              <a:cxnLst/>
              <a:rect l="l" t="t" r="r" b="b"/>
              <a:pathLst>
                <a:path w="11922" h="9294" extrusionOk="0">
                  <a:moveTo>
                    <a:pt x="6779" y="0"/>
                  </a:moveTo>
                  <a:cubicBezTo>
                    <a:pt x="5825" y="0"/>
                    <a:pt x="4768" y="400"/>
                    <a:pt x="3661" y="857"/>
                  </a:cubicBezTo>
                  <a:cubicBezTo>
                    <a:pt x="2853" y="1190"/>
                    <a:pt x="2009" y="1469"/>
                    <a:pt x="1296" y="1974"/>
                  </a:cubicBezTo>
                  <a:cubicBezTo>
                    <a:pt x="583" y="2480"/>
                    <a:pt x="1" y="3272"/>
                    <a:pt x="15" y="4146"/>
                  </a:cubicBezTo>
                  <a:cubicBezTo>
                    <a:pt x="32" y="5307"/>
                    <a:pt x="1187" y="6239"/>
                    <a:pt x="2345" y="6239"/>
                  </a:cubicBezTo>
                  <a:cubicBezTo>
                    <a:pt x="2421" y="6239"/>
                    <a:pt x="2496" y="6235"/>
                    <a:pt x="2572" y="6227"/>
                  </a:cubicBezTo>
                  <a:lnTo>
                    <a:pt x="2572" y="6227"/>
                  </a:lnTo>
                  <a:cubicBezTo>
                    <a:pt x="1995" y="7180"/>
                    <a:pt x="2536" y="8578"/>
                    <a:pt x="3569" y="8992"/>
                  </a:cubicBezTo>
                  <a:cubicBezTo>
                    <a:pt x="3808" y="9087"/>
                    <a:pt x="4059" y="9132"/>
                    <a:pt x="4311" y="9132"/>
                  </a:cubicBezTo>
                  <a:cubicBezTo>
                    <a:pt x="5155" y="9132"/>
                    <a:pt x="6009" y="8633"/>
                    <a:pt x="6411" y="7876"/>
                  </a:cubicBezTo>
                  <a:cubicBezTo>
                    <a:pt x="6473" y="8570"/>
                    <a:pt x="7089" y="9140"/>
                    <a:pt x="7774" y="9264"/>
                  </a:cubicBezTo>
                  <a:cubicBezTo>
                    <a:pt x="7886" y="9284"/>
                    <a:pt x="8000" y="9294"/>
                    <a:pt x="8113" y="9294"/>
                  </a:cubicBezTo>
                  <a:cubicBezTo>
                    <a:pt x="8690" y="9294"/>
                    <a:pt x="9263" y="9043"/>
                    <a:pt x="9704" y="8662"/>
                  </a:cubicBezTo>
                  <a:cubicBezTo>
                    <a:pt x="11922" y="6741"/>
                    <a:pt x="10518" y="3576"/>
                    <a:pt x="9286" y="1550"/>
                  </a:cubicBezTo>
                  <a:cubicBezTo>
                    <a:pt x="8588" y="402"/>
                    <a:pt x="7735" y="0"/>
                    <a:pt x="6779" y="0"/>
                  </a:cubicBezTo>
                  <a:close/>
                </a:path>
              </a:pathLst>
            </a:custGeom>
            <a:solidFill>
              <a:srgbClr val="DB636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1" name="Google Shape;557;p41">
              <a:extLst>
                <a:ext uri="{FF2B5EF4-FFF2-40B4-BE49-F238E27FC236}">
                  <a16:creationId xmlns:a16="http://schemas.microsoft.com/office/drawing/2014/main" id="{C79492B5-2B9A-47D6-AEC2-A15C9B017BE7}"/>
                </a:ext>
              </a:extLst>
            </p:cNvPr>
            <p:cNvSpPr/>
            <p:nvPr/>
          </p:nvSpPr>
          <p:spPr>
            <a:xfrm>
              <a:off x="2700475" y="1880925"/>
              <a:ext cx="266075" cy="279350"/>
            </a:xfrm>
            <a:custGeom>
              <a:avLst/>
              <a:gdLst/>
              <a:ahLst/>
              <a:cxnLst/>
              <a:rect l="l" t="t" r="r" b="b"/>
              <a:pathLst>
                <a:path w="10643" h="11174" extrusionOk="0">
                  <a:moveTo>
                    <a:pt x="6793" y="0"/>
                  </a:moveTo>
                  <a:cubicBezTo>
                    <a:pt x="4961" y="0"/>
                    <a:pt x="3138" y="1479"/>
                    <a:pt x="1898" y="2719"/>
                  </a:cubicBezTo>
                  <a:cubicBezTo>
                    <a:pt x="0" y="4617"/>
                    <a:pt x="1145" y="6411"/>
                    <a:pt x="2558" y="8347"/>
                  </a:cubicBezTo>
                  <a:cubicBezTo>
                    <a:pt x="3074" y="9054"/>
                    <a:pt x="3546" y="9807"/>
                    <a:pt x="4206" y="10381"/>
                  </a:cubicBezTo>
                  <a:cubicBezTo>
                    <a:pt x="4735" y="10840"/>
                    <a:pt x="5423" y="11173"/>
                    <a:pt x="6112" y="11173"/>
                  </a:cubicBezTo>
                  <a:cubicBezTo>
                    <a:pt x="6281" y="11173"/>
                    <a:pt x="6451" y="11153"/>
                    <a:pt x="6618" y="11109"/>
                  </a:cubicBezTo>
                  <a:cubicBezTo>
                    <a:pt x="7817" y="10799"/>
                    <a:pt x="8455" y="9296"/>
                    <a:pt x="8035" y="8132"/>
                  </a:cubicBezTo>
                  <a:lnTo>
                    <a:pt x="8035" y="8132"/>
                  </a:lnTo>
                  <a:cubicBezTo>
                    <a:pt x="8193" y="8183"/>
                    <a:pt x="8356" y="8206"/>
                    <a:pt x="8518" y="8206"/>
                  </a:cubicBezTo>
                  <a:cubicBezTo>
                    <a:pt x="9441" y="8206"/>
                    <a:pt x="10350" y="7446"/>
                    <a:pt x="10484" y="6508"/>
                  </a:cubicBezTo>
                  <a:cubicBezTo>
                    <a:pt x="10642" y="5405"/>
                    <a:pt x="9807" y="4286"/>
                    <a:pt x="8727" y="4012"/>
                  </a:cubicBezTo>
                  <a:cubicBezTo>
                    <a:pt x="9386" y="3787"/>
                    <a:pt x="9794" y="3054"/>
                    <a:pt x="9751" y="2359"/>
                  </a:cubicBezTo>
                  <a:cubicBezTo>
                    <a:pt x="9710" y="1664"/>
                    <a:pt x="9277" y="1030"/>
                    <a:pt x="8710" y="627"/>
                  </a:cubicBezTo>
                  <a:cubicBezTo>
                    <a:pt x="8087" y="184"/>
                    <a:pt x="7439" y="0"/>
                    <a:pt x="6793" y="0"/>
                  </a:cubicBezTo>
                  <a:close/>
                </a:path>
              </a:pathLst>
            </a:custGeom>
            <a:solidFill>
              <a:srgbClr val="DB636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2" name="Google Shape;558;p41">
              <a:extLst>
                <a:ext uri="{FF2B5EF4-FFF2-40B4-BE49-F238E27FC236}">
                  <a16:creationId xmlns:a16="http://schemas.microsoft.com/office/drawing/2014/main" id="{B97C01BF-1FF6-4CA9-992A-F47335A6D18F}"/>
                </a:ext>
              </a:extLst>
            </p:cNvPr>
            <p:cNvSpPr/>
            <p:nvPr/>
          </p:nvSpPr>
          <p:spPr>
            <a:xfrm>
              <a:off x="1878725" y="1301775"/>
              <a:ext cx="1006350" cy="840500"/>
            </a:xfrm>
            <a:custGeom>
              <a:avLst/>
              <a:gdLst/>
              <a:ahLst/>
              <a:cxnLst/>
              <a:rect l="l" t="t" r="r" b="b"/>
              <a:pathLst>
                <a:path w="40254" h="33620" extrusionOk="0">
                  <a:moveTo>
                    <a:pt x="610" y="0"/>
                  </a:moveTo>
                  <a:cubicBezTo>
                    <a:pt x="315" y="0"/>
                    <a:pt x="1" y="351"/>
                    <a:pt x="196" y="656"/>
                  </a:cubicBezTo>
                  <a:cubicBezTo>
                    <a:pt x="1712" y="3021"/>
                    <a:pt x="3504" y="5250"/>
                    <a:pt x="5364" y="7372"/>
                  </a:cubicBezTo>
                  <a:cubicBezTo>
                    <a:pt x="4311" y="8720"/>
                    <a:pt x="3424" y="10197"/>
                    <a:pt x="2689" y="11741"/>
                  </a:cubicBezTo>
                  <a:cubicBezTo>
                    <a:pt x="2342" y="12477"/>
                    <a:pt x="2041" y="13234"/>
                    <a:pt x="1787" y="14007"/>
                  </a:cubicBezTo>
                  <a:cubicBezTo>
                    <a:pt x="1534" y="14777"/>
                    <a:pt x="1242" y="15668"/>
                    <a:pt x="1282" y="16487"/>
                  </a:cubicBezTo>
                  <a:cubicBezTo>
                    <a:pt x="1285" y="16543"/>
                    <a:pt x="1331" y="16579"/>
                    <a:pt x="1377" y="16579"/>
                  </a:cubicBezTo>
                  <a:cubicBezTo>
                    <a:pt x="1405" y="16579"/>
                    <a:pt x="1434" y="16566"/>
                    <a:pt x="1453" y="16535"/>
                  </a:cubicBezTo>
                  <a:cubicBezTo>
                    <a:pt x="1869" y="15873"/>
                    <a:pt x="2097" y="15067"/>
                    <a:pt x="2396" y="14346"/>
                  </a:cubicBezTo>
                  <a:cubicBezTo>
                    <a:pt x="2725" y="13553"/>
                    <a:pt x="3074" y="12773"/>
                    <a:pt x="3455" y="12003"/>
                  </a:cubicBezTo>
                  <a:cubicBezTo>
                    <a:pt x="4153" y="10594"/>
                    <a:pt x="4994" y="9272"/>
                    <a:pt x="5926" y="8009"/>
                  </a:cubicBezTo>
                  <a:cubicBezTo>
                    <a:pt x="6043" y="8140"/>
                    <a:pt x="6160" y="8272"/>
                    <a:pt x="6277" y="8404"/>
                  </a:cubicBezTo>
                  <a:cubicBezTo>
                    <a:pt x="8467" y="10841"/>
                    <a:pt x="10810" y="13135"/>
                    <a:pt x="13292" y="15272"/>
                  </a:cubicBezTo>
                  <a:cubicBezTo>
                    <a:pt x="13833" y="15737"/>
                    <a:pt x="14378" y="16194"/>
                    <a:pt x="14931" y="16644"/>
                  </a:cubicBezTo>
                  <a:cubicBezTo>
                    <a:pt x="14082" y="18578"/>
                    <a:pt x="13638" y="20789"/>
                    <a:pt x="13447" y="22872"/>
                  </a:cubicBezTo>
                  <a:cubicBezTo>
                    <a:pt x="13345" y="23988"/>
                    <a:pt x="13313" y="25118"/>
                    <a:pt x="13382" y="26237"/>
                  </a:cubicBezTo>
                  <a:cubicBezTo>
                    <a:pt x="13414" y="26764"/>
                    <a:pt x="13470" y="27293"/>
                    <a:pt x="13548" y="27815"/>
                  </a:cubicBezTo>
                  <a:cubicBezTo>
                    <a:pt x="13628" y="28344"/>
                    <a:pt x="13703" y="28970"/>
                    <a:pt x="13964" y="29443"/>
                  </a:cubicBezTo>
                  <a:cubicBezTo>
                    <a:pt x="13994" y="29497"/>
                    <a:pt x="14057" y="29525"/>
                    <a:pt x="14118" y="29525"/>
                  </a:cubicBezTo>
                  <a:cubicBezTo>
                    <a:pt x="14190" y="29525"/>
                    <a:pt x="14259" y="29487"/>
                    <a:pt x="14272" y="29406"/>
                  </a:cubicBezTo>
                  <a:cubicBezTo>
                    <a:pt x="14345" y="28912"/>
                    <a:pt x="14251" y="28380"/>
                    <a:pt x="14220" y="27884"/>
                  </a:cubicBezTo>
                  <a:cubicBezTo>
                    <a:pt x="14186" y="27336"/>
                    <a:pt x="14154" y="26791"/>
                    <a:pt x="14141" y="26242"/>
                  </a:cubicBezTo>
                  <a:cubicBezTo>
                    <a:pt x="14117" y="25167"/>
                    <a:pt x="14147" y="24096"/>
                    <a:pt x="14262" y="23026"/>
                  </a:cubicBezTo>
                  <a:cubicBezTo>
                    <a:pt x="14375" y="21945"/>
                    <a:pt x="14561" y="20873"/>
                    <a:pt x="14820" y="19816"/>
                  </a:cubicBezTo>
                  <a:cubicBezTo>
                    <a:pt x="15039" y="18927"/>
                    <a:pt x="15345" y="18078"/>
                    <a:pt x="15643" y="17218"/>
                  </a:cubicBezTo>
                  <a:cubicBezTo>
                    <a:pt x="18679" y="19634"/>
                    <a:pt x="21893" y="21823"/>
                    <a:pt x="25259" y="23746"/>
                  </a:cubicBezTo>
                  <a:cubicBezTo>
                    <a:pt x="25090" y="25482"/>
                    <a:pt x="25237" y="27238"/>
                    <a:pt x="25713" y="28917"/>
                  </a:cubicBezTo>
                  <a:cubicBezTo>
                    <a:pt x="26182" y="30567"/>
                    <a:pt x="26947" y="32372"/>
                    <a:pt x="28209" y="33575"/>
                  </a:cubicBezTo>
                  <a:cubicBezTo>
                    <a:pt x="28242" y="33606"/>
                    <a:pt x="28279" y="33619"/>
                    <a:pt x="28314" y="33619"/>
                  </a:cubicBezTo>
                  <a:cubicBezTo>
                    <a:pt x="28415" y="33619"/>
                    <a:pt x="28504" y="33512"/>
                    <a:pt x="28449" y="33397"/>
                  </a:cubicBezTo>
                  <a:cubicBezTo>
                    <a:pt x="28082" y="32640"/>
                    <a:pt x="27643" y="31924"/>
                    <a:pt x="27306" y="31151"/>
                  </a:cubicBezTo>
                  <a:cubicBezTo>
                    <a:pt x="26956" y="30344"/>
                    <a:pt x="26656" y="29515"/>
                    <a:pt x="26441" y="28661"/>
                  </a:cubicBezTo>
                  <a:cubicBezTo>
                    <a:pt x="26073" y="27199"/>
                    <a:pt x="25937" y="25689"/>
                    <a:pt x="26039" y="24185"/>
                  </a:cubicBezTo>
                  <a:lnTo>
                    <a:pt x="26039" y="24185"/>
                  </a:lnTo>
                  <a:cubicBezTo>
                    <a:pt x="27235" y="24850"/>
                    <a:pt x="28450" y="25479"/>
                    <a:pt x="29683" y="26076"/>
                  </a:cubicBezTo>
                  <a:cubicBezTo>
                    <a:pt x="32897" y="27631"/>
                    <a:pt x="36326" y="29179"/>
                    <a:pt x="39958" y="29179"/>
                  </a:cubicBezTo>
                  <a:cubicBezTo>
                    <a:pt x="39973" y="29179"/>
                    <a:pt x="39988" y="29179"/>
                    <a:pt x="40004" y="29179"/>
                  </a:cubicBezTo>
                  <a:cubicBezTo>
                    <a:pt x="40194" y="29179"/>
                    <a:pt x="40253" y="28870"/>
                    <a:pt x="40051" y="28834"/>
                  </a:cubicBezTo>
                  <a:cubicBezTo>
                    <a:pt x="36883" y="28284"/>
                    <a:pt x="33870" y="27162"/>
                    <a:pt x="30979" y="25779"/>
                  </a:cubicBezTo>
                  <a:cubicBezTo>
                    <a:pt x="29066" y="24864"/>
                    <a:pt x="27193" y="23870"/>
                    <a:pt x="25359" y="22794"/>
                  </a:cubicBezTo>
                  <a:cubicBezTo>
                    <a:pt x="25902" y="22487"/>
                    <a:pt x="26394" y="22057"/>
                    <a:pt x="26932" y="21740"/>
                  </a:cubicBezTo>
                  <a:cubicBezTo>
                    <a:pt x="27565" y="21366"/>
                    <a:pt x="28227" y="21038"/>
                    <a:pt x="28903" y="20749"/>
                  </a:cubicBezTo>
                  <a:cubicBezTo>
                    <a:pt x="29573" y="20462"/>
                    <a:pt x="30262" y="20226"/>
                    <a:pt x="30967" y="20041"/>
                  </a:cubicBezTo>
                  <a:cubicBezTo>
                    <a:pt x="31311" y="19949"/>
                    <a:pt x="31659" y="19873"/>
                    <a:pt x="32005" y="19795"/>
                  </a:cubicBezTo>
                  <a:cubicBezTo>
                    <a:pt x="32381" y="19708"/>
                    <a:pt x="32726" y="19585"/>
                    <a:pt x="33093" y="19478"/>
                  </a:cubicBezTo>
                  <a:cubicBezTo>
                    <a:pt x="33257" y="19430"/>
                    <a:pt x="33222" y="19204"/>
                    <a:pt x="33058" y="19191"/>
                  </a:cubicBezTo>
                  <a:cubicBezTo>
                    <a:pt x="32810" y="19170"/>
                    <a:pt x="32583" y="19150"/>
                    <a:pt x="32350" y="19150"/>
                  </a:cubicBezTo>
                  <a:cubicBezTo>
                    <a:pt x="32214" y="19150"/>
                    <a:pt x="32076" y="19156"/>
                    <a:pt x="31930" y="19174"/>
                  </a:cubicBezTo>
                  <a:cubicBezTo>
                    <a:pt x="31573" y="19217"/>
                    <a:pt x="31219" y="19280"/>
                    <a:pt x="30868" y="19361"/>
                  </a:cubicBezTo>
                  <a:cubicBezTo>
                    <a:pt x="30104" y="19532"/>
                    <a:pt x="29354" y="19762"/>
                    <a:pt x="28624" y="20046"/>
                  </a:cubicBezTo>
                  <a:cubicBezTo>
                    <a:pt x="27929" y="20316"/>
                    <a:pt x="27257" y="20641"/>
                    <a:pt x="26612" y="21015"/>
                  </a:cubicBezTo>
                  <a:cubicBezTo>
                    <a:pt x="25984" y="21379"/>
                    <a:pt x="25210" y="21788"/>
                    <a:pt x="24742" y="22354"/>
                  </a:cubicBezTo>
                  <a:cubicBezTo>
                    <a:pt x="24728" y="22372"/>
                    <a:pt x="24716" y="22390"/>
                    <a:pt x="24704" y="22409"/>
                  </a:cubicBezTo>
                  <a:cubicBezTo>
                    <a:pt x="23978" y="21975"/>
                    <a:pt x="23260" y="21531"/>
                    <a:pt x="22548" y="21074"/>
                  </a:cubicBezTo>
                  <a:cubicBezTo>
                    <a:pt x="19462" y="19095"/>
                    <a:pt x="16522" y="16896"/>
                    <a:pt x="13752" y="14494"/>
                  </a:cubicBezTo>
                  <a:cubicBezTo>
                    <a:pt x="14329" y="14239"/>
                    <a:pt x="14871" y="13823"/>
                    <a:pt x="15413" y="13504"/>
                  </a:cubicBezTo>
                  <a:cubicBezTo>
                    <a:pt x="15949" y="13188"/>
                    <a:pt x="16488" y="12880"/>
                    <a:pt x="17031" y="12578"/>
                  </a:cubicBezTo>
                  <a:cubicBezTo>
                    <a:pt x="18142" y="11960"/>
                    <a:pt x="19265" y="11359"/>
                    <a:pt x="20422" y="10830"/>
                  </a:cubicBezTo>
                  <a:cubicBezTo>
                    <a:pt x="21531" y="10322"/>
                    <a:pt x="22683" y="9894"/>
                    <a:pt x="23874" y="9622"/>
                  </a:cubicBezTo>
                  <a:cubicBezTo>
                    <a:pt x="24478" y="9483"/>
                    <a:pt x="25086" y="9403"/>
                    <a:pt x="25703" y="9351"/>
                  </a:cubicBezTo>
                  <a:cubicBezTo>
                    <a:pt x="26259" y="9303"/>
                    <a:pt x="26903" y="9359"/>
                    <a:pt x="27436" y="9189"/>
                  </a:cubicBezTo>
                  <a:cubicBezTo>
                    <a:pt x="27535" y="9158"/>
                    <a:pt x="27576" y="9007"/>
                    <a:pt x="27470" y="8953"/>
                  </a:cubicBezTo>
                  <a:cubicBezTo>
                    <a:pt x="27042" y="8734"/>
                    <a:pt x="26482" y="8715"/>
                    <a:pt x="25988" y="8715"/>
                  </a:cubicBezTo>
                  <a:cubicBezTo>
                    <a:pt x="25919" y="8715"/>
                    <a:pt x="25851" y="8715"/>
                    <a:pt x="25784" y="8715"/>
                  </a:cubicBezTo>
                  <a:cubicBezTo>
                    <a:pt x="25168" y="8719"/>
                    <a:pt x="24541" y="8798"/>
                    <a:pt x="23934" y="8906"/>
                  </a:cubicBezTo>
                  <a:cubicBezTo>
                    <a:pt x="22692" y="9127"/>
                    <a:pt x="21504" y="9554"/>
                    <a:pt x="20353" y="10061"/>
                  </a:cubicBezTo>
                  <a:cubicBezTo>
                    <a:pt x="19209" y="10565"/>
                    <a:pt x="18100" y="11148"/>
                    <a:pt x="17004" y="11747"/>
                  </a:cubicBezTo>
                  <a:cubicBezTo>
                    <a:pt x="16567" y="10358"/>
                    <a:pt x="16298" y="8915"/>
                    <a:pt x="16218" y="7462"/>
                  </a:cubicBezTo>
                  <a:cubicBezTo>
                    <a:pt x="16178" y="6712"/>
                    <a:pt x="16196" y="5966"/>
                    <a:pt x="16241" y="5218"/>
                  </a:cubicBezTo>
                  <a:cubicBezTo>
                    <a:pt x="16264" y="4832"/>
                    <a:pt x="16305" y="4451"/>
                    <a:pt x="16341" y="4066"/>
                  </a:cubicBezTo>
                  <a:cubicBezTo>
                    <a:pt x="16376" y="3685"/>
                    <a:pt x="16354" y="3305"/>
                    <a:pt x="16398" y="2927"/>
                  </a:cubicBezTo>
                  <a:cubicBezTo>
                    <a:pt x="16412" y="2802"/>
                    <a:pt x="16317" y="2738"/>
                    <a:pt x="16216" y="2738"/>
                  </a:cubicBezTo>
                  <a:cubicBezTo>
                    <a:pt x="16131" y="2738"/>
                    <a:pt x="16043" y="2783"/>
                    <a:pt x="16012" y="2874"/>
                  </a:cubicBezTo>
                  <a:cubicBezTo>
                    <a:pt x="15888" y="3247"/>
                    <a:pt x="15729" y="3582"/>
                    <a:pt x="15644" y="3971"/>
                  </a:cubicBezTo>
                  <a:cubicBezTo>
                    <a:pt x="15560" y="4354"/>
                    <a:pt x="15513" y="4749"/>
                    <a:pt x="15467" y="5139"/>
                  </a:cubicBezTo>
                  <a:cubicBezTo>
                    <a:pt x="15375" y="5929"/>
                    <a:pt x="15369" y="6734"/>
                    <a:pt x="15407" y="7528"/>
                  </a:cubicBezTo>
                  <a:cubicBezTo>
                    <a:pt x="15483" y="9100"/>
                    <a:pt x="15780" y="10654"/>
                    <a:pt x="16289" y="12143"/>
                  </a:cubicBezTo>
                  <a:cubicBezTo>
                    <a:pt x="15875" y="12375"/>
                    <a:pt x="15462" y="12612"/>
                    <a:pt x="15052" y="12850"/>
                  </a:cubicBezTo>
                  <a:cubicBezTo>
                    <a:pt x="14456" y="13200"/>
                    <a:pt x="13767" y="13521"/>
                    <a:pt x="13254" y="13982"/>
                  </a:cubicBezTo>
                  <a:cubicBezTo>
                    <a:pt x="13240" y="13995"/>
                    <a:pt x="13228" y="14008"/>
                    <a:pt x="13216" y="14024"/>
                  </a:cubicBezTo>
                  <a:cubicBezTo>
                    <a:pt x="11303" y="12333"/>
                    <a:pt x="9477" y="10550"/>
                    <a:pt x="7738" y="8675"/>
                  </a:cubicBezTo>
                  <a:cubicBezTo>
                    <a:pt x="6497" y="7336"/>
                    <a:pt x="5306" y="5953"/>
                    <a:pt x="4164" y="4528"/>
                  </a:cubicBezTo>
                  <a:cubicBezTo>
                    <a:pt x="3022" y="3101"/>
                    <a:pt x="1974" y="1612"/>
                    <a:pt x="888" y="145"/>
                  </a:cubicBezTo>
                  <a:cubicBezTo>
                    <a:pt x="812" y="43"/>
                    <a:pt x="712" y="0"/>
                    <a:pt x="610" y="0"/>
                  </a:cubicBezTo>
                  <a:close/>
                </a:path>
              </a:pathLst>
            </a:custGeom>
            <a:solidFill>
              <a:srgbClr val="FAB217"/>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3" name="Google Shape;559;p41">
              <a:extLst>
                <a:ext uri="{FF2B5EF4-FFF2-40B4-BE49-F238E27FC236}">
                  <a16:creationId xmlns:a16="http://schemas.microsoft.com/office/drawing/2014/main" id="{846AD107-2D30-4345-AE69-B147A142D841}"/>
                </a:ext>
              </a:extLst>
            </p:cNvPr>
            <p:cNvSpPr/>
            <p:nvPr/>
          </p:nvSpPr>
          <p:spPr>
            <a:xfrm>
              <a:off x="2043725" y="617500"/>
              <a:ext cx="699550" cy="1079800"/>
            </a:xfrm>
            <a:custGeom>
              <a:avLst/>
              <a:gdLst/>
              <a:ahLst/>
              <a:cxnLst/>
              <a:rect l="l" t="t" r="r" b="b"/>
              <a:pathLst>
                <a:path w="27982" h="43192" extrusionOk="0">
                  <a:moveTo>
                    <a:pt x="5170" y="1"/>
                  </a:moveTo>
                  <a:cubicBezTo>
                    <a:pt x="4932" y="1"/>
                    <a:pt x="4708" y="30"/>
                    <a:pt x="4501" y="91"/>
                  </a:cubicBezTo>
                  <a:cubicBezTo>
                    <a:pt x="1505" y="981"/>
                    <a:pt x="659" y="7016"/>
                    <a:pt x="490" y="9495"/>
                  </a:cubicBezTo>
                  <a:cubicBezTo>
                    <a:pt x="1" y="16650"/>
                    <a:pt x="1696" y="23805"/>
                    <a:pt x="4213" y="30520"/>
                  </a:cubicBezTo>
                  <a:cubicBezTo>
                    <a:pt x="5375" y="33624"/>
                    <a:pt x="6753" y="36719"/>
                    <a:pt x="8976" y="39176"/>
                  </a:cubicBezTo>
                  <a:cubicBezTo>
                    <a:pt x="11073" y="41495"/>
                    <a:pt x="14046" y="43192"/>
                    <a:pt x="17153" y="43192"/>
                  </a:cubicBezTo>
                  <a:cubicBezTo>
                    <a:pt x="17337" y="43192"/>
                    <a:pt x="17523" y="43186"/>
                    <a:pt x="17708" y="43173"/>
                  </a:cubicBezTo>
                  <a:cubicBezTo>
                    <a:pt x="21763" y="42905"/>
                    <a:pt x="25203" y="39658"/>
                    <a:pt x="26592" y="35839"/>
                  </a:cubicBezTo>
                  <a:cubicBezTo>
                    <a:pt x="27981" y="32021"/>
                    <a:pt x="27616" y="27765"/>
                    <a:pt x="26555" y="23843"/>
                  </a:cubicBezTo>
                  <a:cubicBezTo>
                    <a:pt x="24573" y="16511"/>
                    <a:pt x="20103" y="9922"/>
                    <a:pt x="14178" y="5195"/>
                  </a:cubicBezTo>
                  <a:cubicBezTo>
                    <a:pt x="12432" y="3803"/>
                    <a:pt x="7902" y="1"/>
                    <a:pt x="5170" y="1"/>
                  </a:cubicBezTo>
                  <a:close/>
                </a:path>
              </a:pathLst>
            </a:custGeom>
            <a:solidFill>
              <a:srgbClr val="FAB217"/>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4" name="Google Shape;560;p41">
              <a:extLst>
                <a:ext uri="{FF2B5EF4-FFF2-40B4-BE49-F238E27FC236}">
                  <a16:creationId xmlns:a16="http://schemas.microsoft.com/office/drawing/2014/main" id="{3895B6DF-29DC-4D4C-8FD3-DD41A4E12312}"/>
                </a:ext>
              </a:extLst>
            </p:cNvPr>
            <p:cNvSpPr/>
            <p:nvPr/>
          </p:nvSpPr>
          <p:spPr>
            <a:xfrm>
              <a:off x="2040900" y="330975"/>
              <a:ext cx="497300" cy="1281900"/>
            </a:xfrm>
            <a:custGeom>
              <a:avLst/>
              <a:gdLst/>
              <a:ahLst/>
              <a:cxnLst/>
              <a:rect l="l" t="t" r="r" b="b"/>
              <a:pathLst>
                <a:path w="19892" h="51276" extrusionOk="0">
                  <a:moveTo>
                    <a:pt x="774" y="0"/>
                  </a:moveTo>
                  <a:cubicBezTo>
                    <a:pt x="374" y="0"/>
                    <a:pt x="1" y="263"/>
                    <a:pt x="89" y="765"/>
                  </a:cubicBezTo>
                  <a:cubicBezTo>
                    <a:pt x="1299" y="7674"/>
                    <a:pt x="4692" y="13801"/>
                    <a:pt x="7827" y="19982"/>
                  </a:cubicBezTo>
                  <a:cubicBezTo>
                    <a:pt x="11009" y="26255"/>
                    <a:pt x="13653" y="32805"/>
                    <a:pt x="15784" y="39506"/>
                  </a:cubicBezTo>
                  <a:cubicBezTo>
                    <a:pt x="16989" y="43292"/>
                    <a:pt x="17968" y="47136"/>
                    <a:pt x="18958" y="50981"/>
                  </a:cubicBezTo>
                  <a:cubicBezTo>
                    <a:pt x="19011" y="51185"/>
                    <a:pt x="19190" y="51276"/>
                    <a:pt x="19373" y="51276"/>
                  </a:cubicBezTo>
                  <a:cubicBezTo>
                    <a:pt x="19628" y="51276"/>
                    <a:pt x="19892" y="51100"/>
                    <a:pt x="19839" y="50808"/>
                  </a:cubicBezTo>
                  <a:cubicBezTo>
                    <a:pt x="18589" y="43979"/>
                    <a:pt x="16460" y="37259"/>
                    <a:pt x="13982" y="30785"/>
                  </a:cubicBezTo>
                  <a:cubicBezTo>
                    <a:pt x="11476" y="24242"/>
                    <a:pt x="8243" y="18070"/>
                    <a:pt x="5313" y="11720"/>
                  </a:cubicBezTo>
                  <a:cubicBezTo>
                    <a:pt x="3684" y="8189"/>
                    <a:pt x="2264" y="4521"/>
                    <a:pt x="1603" y="674"/>
                  </a:cubicBezTo>
                  <a:cubicBezTo>
                    <a:pt x="1525" y="219"/>
                    <a:pt x="1138" y="0"/>
                    <a:pt x="774" y="0"/>
                  </a:cubicBezTo>
                  <a:close/>
                </a:path>
              </a:pathLst>
            </a:custGeom>
            <a:solidFill>
              <a:srgbClr val="F58A28"/>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grpSp>
      <p:grpSp>
        <p:nvGrpSpPr>
          <p:cNvPr id="25" name="Google Shape;561;p41">
            <a:extLst>
              <a:ext uri="{FF2B5EF4-FFF2-40B4-BE49-F238E27FC236}">
                <a16:creationId xmlns:a16="http://schemas.microsoft.com/office/drawing/2014/main" id="{FA4CEA99-C1FC-4287-A59C-40DA17CC397B}"/>
              </a:ext>
            </a:extLst>
          </p:cNvPr>
          <p:cNvGrpSpPr/>
          <p:nvPr/>
        </p:nvGrpSpPr>
        <p:grpSpPr>
          <a:xfrm rot="10800000">
            <a:off x="6858229" y="1567331"/>
            <a:ext cx="6108239" cy="5882339"/>
            <a:chOff x="1787775" y="294900"/>
            <a:chExt cx="2922975" cy="2814875"/>
          </a:xfrm>
        </p:grpSpPr>
        <p:sp>
          <p:nvSpPr>
            <p:cNvPr id="26" name="Google Shape;562;p41">
              <a:extLst>
                <a:ext uri="{FF2B5EF4-FFF2-40B4-BE49-F238E27FC236}">
                  <a16:creationId xmlns:a16="http://schemas.microsoft.com/office/drawing/2014/main" id="{0DF6B3AB-7F78-4B28-A636-21D889ED9301}"/>
                </a:ext>
              </a:extLst>
            </p:cNvPr>
            <p:cNvSpPr/>
            <p:nvPr/>
          </p:nvSpPr>
          <p:spPr>
            <a:xfrm>
              <a:off x="2701100" y="350575"/>
              <a:ext cx="866075" cy="1338450"/>
            </a:xfrm>
            <a:custGeom>
              <a:avLst/>
              <a:gdLst/>
              <a:ahLst/>
              <a:cxnLst/>
              <a:rect l="l" t="t" r="r" b="b"/>
              <a:pathLst>
                <a:path w="34643" h="53538" extrusionOk="0">
                  <a:moveTo>
                    <a:pt x="4848" y="0"/>
                  </a:moveTo>
                  <a:cubicBezTo>
                    <a:pt x="4667" y="0"/>
                    <a:pt x="4480" y="139"/>
                    <a:pt x="4525" y="370"/>
                  </a:cubicBezTo>
                  <a:cubicBezTo>
                    <a:pt x="4833" y="1936"/>
                    <a:pt x="5184" y="3492"/>
                    <a:pt x="5579" y="5036"/>
                  </a:cubicBezTo>
                  <a:cubicBezTo>
                    <a:pt x="5499" y="5021"/>
                    <a:pt x="5419" y="5013"/>
                    <a:pt x="5339" y="5013"/>
                  </a:cubicBezTo>
                  <a:cubicBezTo>
                    <a:pt x="4763" y="5013"/>
                    <a:pt x="4216" y="5396"/>
                    <a:pt x="3789" y="5740"/>
                  </a:cubicBezTo>
                  <a:cubicBezTo>
                    <a:pt x="2466" y="6808"/>
                    <a:pt x="1374" y="8131"/>
                    <a:pt x="575" y="9630"/>
                  </a:cubicBezTo>
                  <a:cubicBezTo>
                    <a:pt x="296" y="10154"/>
                    <a:pt x="50" y="10714"/>
                    <a:pt x="25" y="11305"/>
                  </a:cubicBezTo>
                  <a:cubicBezTo>
                    <a:pt x="0" y="11898"/>
                    <a:pt x="236" y="12531"/>
                    <a:pt x="740" y="12844"/>
                  </a:cubicBezTo>
                  <a:cubicBezTo>
                    <a:pt x="996" y="13003"/>
                    <a:pt x="1300" y="13067"/>
                    <a:pt x="1603" y="13067"/>
                  </a:cubicBezTo>
                  <a:cubicBezTo>
                    <a:pt x="1685" y="13067"/>
                    <a:pt x="1767" y="13062"/>
                    <a:pt x="1849" y="13054"/>
                  </a:cubicBezTo>
                  <a:cubicBezTo>
                    <a:pt x="2563" y="12974"/>
                    <a:pt x="3221" y="12592"/>
                    <a:pt x="3730" y="12085"/>
                  </a:cubicBezTo>
                  <a:cubicBezTo>
                    <a:pt x="4238" y="11578"/>
                    <a:pt x="4612" y="10950"/>
                    <a:pt x="4926" y="10304"/>
                  </a:cubicBezTo>
                  <a:cubicBezTo>
                    <a:pt x="5439" y="9250"/>
                    <a:pt x="5778" y="8107"/>
                    <a:pt x="6096" y="6978"/>
                  </a:cubicBezTo>
                  <a:cubicBezTo>
                    <a:pt x="6937" y="10006"/>
                    <a:pt x="7931" y="12993"/>
                    <a:pt x="9051" y="15930"/>
                  </a:cubicBezTo>
                  <a:cubicBezTo>
                    <a:pt x="9041" y="15955"/>
                    <a:pt x="9035" y="15980"/>
                    <a:pt x="9030" y="16007"/>
                  </a:cubicBezTo>
                  <a:lnTo>
                    <a:pt x="9018" y="16007"/>
                  </a:lnTo>
                  <a:cubicBezTo>
                    <a:pt x="8337" y="16009"/>
                    <a:pt x="7797" y="16576"/>
                    <a:pt x="7400" y="17064"/>
                  </a:cubicBezTo>
                  <a:cubicBezTo>
                    <a:pt x="6327" y="18381"/>
                    <a:pt x="5529" y="19901"/>
                    <a:pt x="5056" y="21532"/>
                  </a:cubicBezTo>
                  <a:cubicBezTo>
                    <a:pt x="4892" y="22102"/>
                    <a:pt x="4767" y="22701"/>
                    <a:pt x="4865" y="23285"/>
                  </a:cubicBezTo>
                  <a:cubicBezTo>
                    <a:pt x="4962" y="23870"/>
                    <a:pt x="5323" y="24442"/>
                    <a:pt x="5880" y="24643"/>
                  </a:cubicBezTo>
                  <a:cubicBezTo>
                    <a:pt x="6039" y="24701"/>
                    <a:pt x="6207" y="24727"/>
                    <a:pt x="6377" y="24727"/>
                  </a:cubicBezTo>
                  <a:cubicBezTo>
                    <a:pt x="6590" y="24727"/>
                    <a:pt x="6806" y="24686"/>
                    <a:pt x="7008" y="24620"/>
                  </a:cubicBezTo>
                  <a:cubicBezTo>
                    <a:pt x="7691" y="24395"/>
                    <a:pt x="8256" y="23886"/>
                    <a:pt x="8650" y="23285"/>
                  </a:cubicBezTo>
                  <a:cubicBezTo>
                    <a:pt x="9043" y="22685"/>
                    <a:pt x="9280" y="21993"/>
                    <a:pt x="9454" y="21296"/>
                  </a:cubicBezTo>
                  <a:cubicBezTo>
                    <a:pt x="9716" y="20247"/>
                    <a:pt x="9818" y="19157"/>
                    <a:pt x="9894" y="18075"/>
                  </a:cubicBezTo>
                  <a:cubicBezTo>
                    <a:pt x="10372" y="19259"/>
                    <a:pt x="10871" y="20436"/>
                    <a:pt x="11387" y="21603"/>
                  </a:cubicBezTo>
                  <a:cubicBezTo>
                    <a:pt x="11900" y="22763"/>
                    <a:pt x="12431" y="23915"/>
                    <a:pt x="12980" y="25060"/>
                  </a:cubicBezTo>
                  <a:lnTo>
                    <a:pt x="12970" y="25060"/>
                  </a:lnTo>
                  <a:cubicBezTo>
                    <a:pt x="12295" y="25146"/>
                    <a:pt x="11829" y="25776"/>
                    <a:pt x="11493" y="26309"/>
                  </a:cubicBezTo>
                  <a:cubicBezTo>
                    <a:pt x="10590" y="27748"/>
                    <a:pt x="9985" y="29354"/>
                    <a:pt x="9718" y="31031"/>
                  </a:cubicBezTo>
                  <a:cubicBezTo>
                    <a:pt x="9624" y="31617"/>
                    <a:pt x="9574" y="32226"/>
                    <a:pt x="9741" y="32795"/>
                  </a:cubicBezTo>
                  <a:cubicBezTo>
                    <a:pt x="9910" y="33363"/>
                    <a:pt x="10339" y="33886"/>
                    <a:pt x="10917" y="34018"/>
                  </a:cubicBezTo>
                  <a:cubicBezTo>
                    <a:pt x="11018" y="34041"/>
                    <a:pt x="11121" y="34051"/>
                    <a:pt x="11224" y="34051"/>
                  </a:cubicBezTo>
                  <a:cubicBezTo>
                    <a:pt x="11502" y="34051"/>
                    <a:pt x="11781" y="33975"/>
                    <a:pt x="12033" y="33856"/>
                  </a:cubicBezTo>
                  <a:cubicBezTo>
                    <a:pt x="12684" y="33548"/>
                    <a:pt x="13181" y="32974"/>
                    <a:pt x="13498" y="32328"/>
                  </a:cubicBezTo>
                  <a:cubicBezTo>
                    <a:pt x="13814" y="31683"/>
                    <a:pt x="13964" y="30969"/>
                    <a:pt x="14052" y="30255"/>
                  </a:cubicBezTo>
                  <a:cubicBezTo>
                    <a:pt x="14168" y="29305"/>
                    <a:pt x="14155" y="28336"/>
                    <a:pt x="14111" y="27373"/>
                  </a:cubicBezTo>
                  <a:lnTo>
                    <a:pt x="14111" y="27373"/>
                  </a:lnTo>
                  <a:cubicBezTo>
                    <a:pt x="14829" y="28811"/>
                    <a:pt x="15571" y="30238"/>
                    <a:pt x="16335" y="31653"/>
                  </a:cubicBezTo>
                  <a:cubicBezTo>
                    <a:pt x="16817" y="32547"/>
                    <a:pt x="17308" y="33437"/>
                    <a:pt x="17805" y="34322"/>
                  </a:cubicBezTo>
                  <a:cubicBezTo>
                    <a:pt x="17234" y="34492"/>
                    <a:pt x="16825" y="35049"/>
                    <a:pt x="16523" y="35529"/>
                  </a:cubicBezTo>
                  <a:cubicBezTo>
                    <a:pt x="15620" y="36968"/>
                    <a:pt x="15017" y="38573"/>
                    <a:pt x="14748" y="40251"/>
                  </a:cubicBezTo>
                  <a:cubicBezTo>
                    <a:pt x="14654" y="40837"/>
                    <a:pt x="14604" y="41446"/>
                    <a:pt x="14772" y="42014"/>
                  </a:cubicBezTo>
                  <a:cubicBezTo>
                    <a:pt x="14941" y="42583"/>
                    <a:pt x="15370" y="43106"/>
                    <a:pt x="15947" y="43237"/>
                  </a:cubicBezTo>
                  <a:cubicBezTo>
                    <a:pt x="16049" y="43260"/>
                    <a:pt x="16152" y="43271"/>
                    <a:pt x="16255" y="43271"/>
                  </a:cubicBezTo>
                  <a:cubicBezTo>
                    <a:pt x="16533" y="43271"/>
                    <a:pt x="16812" y="43194"/>
                    <a:pt x="17064" y="43075"/>
                  </a:cubicBezTo>
                  <a:cubicBezTo>
                    <a:pt x="17714" y="42768"/>
                    <a:pt x="18212" y="42194"/>
                    <a:pt x="18529" y="41548"/>
                  </a:cubicBezTo>
                  <a:cubicBezTo>
                    <a:pt x="18845" y="40903"/>
                    <a:pt x="18995" y="40189"/>
                    <a:pt x="19082" y="39475"/>
                  </a:cubicBezTo>
                  <a:cubicBezTo>
                    <a:pt x="19196" y="38538"/>
                    <a:pt x="19186" y="37583"/>
                    <a:pt x="19143" y="36634"/>
                  </a:cubicBezTo>
                  <a:lnTo>
                    <a:pt x="19143" y="36634"/>
                  </a:lnTo>
                  <a:cubicBezTo>
                    <a:pt x="20037" y="38137"/>
                    <a:pt x="20969" y="39619"/>
                    <a:pt x="21957" y="41063"/>
                  </a:cubicBezTo>
                  <a:cubicBezTo>
                    <a:pt x="22118" y="41299"/>
                    <a:pt x="22279" y="41532"/>
                    <a:pt x="22444" y="41765"/>
                  </a:cubicBezTo>
                  <a:cubicBezTo>
                    <a:pt x="22311" y="41773"/>
                    <a:pt x="22180" y="41802"/>
                    <a:pt x="22056" y="41851"/>
                  </a:cubicBezTo>
                  <a:cubicBezTo>
                    <a:pt x="21420" y="42092"/>
                    <a:pt x="21114" y="42814"/>
                    <a:pt x="20912" y="43410"/>
                  </a:cubicBezTo>
                  <a:cubicBezTo>
                    <a:pt x="20370" y="45020"/>
                    <a:pt x="20158" y="46723"/>
                    <a:pt x="20288" y="48417"/>
                  </a:cubicBezTo>
                  <a:cubicBezTo>
                    <a:pt x="20334" y="49007"/>
                    <a:pt x="20427" y="49612"/>
                    <a:pt x="20724" y="50125"/>
                  </a:cubicBezTo>
                  <a:cubicBezTo>
                    <a:pt x="21019" y="50634"/>
                    <a:pt x="21551" y="51040"/>
                    <a:pt x="22139" y="51040"/>
                  </a:cubicBezTo>
                  <a:cubicBezTo>
                    <a:pt x="22143" y="51040"/>
                    <a:pt x="22148" y="51040"/>
                    <a:pt x="22153" y="51040"/>
                  </a:cubicBezTo>
                  <a:cubicBezTo>
                    <a:pt x="22536" y="51036"/>
                    <a:pt x="22901" y="50861"/>
                    <a:pt x="23201" y="50621"/>
                  </a:cubicBezTo>
                  <a:cubicBezTo>
                    <a:pt x="23762" y="50171"/>
                    <a:pt x="24111" y="49495"/>
                    <a:pt x="24268" y="48795"/>
                  </a:cubicBezTo>
                  <a:cubicBezTo>
                    <a:pt x="24425" y="48093"/>
                    <a:pt x="24403" y="47364"/>
                    <a:pt x="24323" y="46649"/>
                  </a:cubicBezTo>
                  <a:cubicBezTo>
                    <a:pt x="24192" y="45505"/>
                    <a:pt x="23873" y="44380"/>
                    <a:pt x="23542" y="43276"/>
                  </a:cubicBezTo>
                  <a:lnTo>
                    <a:pt x="23542" y="43276"/>
                  </a:lnTo>
                  <a:cubicBezTo>
                    <a:pt x="24179" y="44124"/>
                    <a:pt x="24841" y="44954"/>
                    <a:pt x="25528" y="45764"/>
                  </a:cubicBezTo>
                  <a:cubicBezTo>
                    <a:pt x="25935" y="46241"/>
                    <a:pt x="26351" y="46729"/>
                    <a:pt x="26782" y="47210"/>
                  </a:cubicBezTo>
                  <a:cubicBezTo>
                    <a:pt x="26575" y="48171"/>
                    <a:pt x="27634" y="49946"/>
                    <a:pt x="28053" y="50615"/>
                  </a:cubicBezTo>
                  <a:cubicBezTo>
                    <a:pt x="28755" y="51733"/>
                    <a:pt x="29740" y="52701"/>
                    <a:pt x="30950" y="53228"/>
                  </a:cubicBezTo>
                  <a:cubicBezTo>
                    <a:pt x="31366" y="53409"/>
                    <a:pt x="31818" y="53537"/>
                    <a:pt x="32269" y="53537"/>
                  </a:cubicBezTo>
                  <a:cubicBezTo>
                    <a:pt x="32376" y="53537"/>
                    <a:pt x="32483" y="53530"/>
                    <a:pt x="32589" y="53515"/>
                  </a:cubicBezTo>
                  <a:cubicBezTo>
                    <a:pt x="33725" y="53349"/>
                    <a:pt x="34569" y="52215"/>
                    <a:pt x="34606" y="51068"/>
                  </a:cubicBezTo>
                  <a:cubicBezTo>
                    <a:pt x="34642" y="49921"/>
                    <a:pt x="33991" y="48828"/>
                    <a:pt x="33090" y="48116"/>
                  </a:cubicBezTo>
                  <a:cubicBezTo>
                    <a:pt x="32189" y="47406"/>
                    <a:pt x="31064" y="47035"/>
                    <a:pt x="29938" y="46816"/>
                  </a:cubicBezTo>
                  <a:cubicBezTo>
                    <a:pt x="29256" y="46683"/>
                    <a:pt x="28565" y="46601"/>
                    <a:pt x="27870" y="46571"/>
                  </a:cubicBezTo>
                  <a:cubicBezTo>
                    <a:pt x="27834" y="46569"/>
                    <a:pt x="27799" y="46568"/>
                    <a:pt x="27765" y="46568"/>
                  </a:cubicBezTo>
                  <a:cubicBezTo>
                    <a:pt x="27479" y="46568"/>
                    <a:pt x="27264" y="46625"/>
                    <a:pt x="27107" y="46724"/>
                  </a:cubicBezTo>
                  <a:cubicBezTo>
                    <a:pt x="26847" y="46452"/>
                    <a:pt x="26594" y="46176"/>
                    <a:pt x="26348" y="45894"/>
                  </a:cubicBezTo>
                  <a:cubicBezTo>
                    <a:pt x="25599" y="45032"/>
                    <a:pt x="24882" y="44144"/>
                    <a:pt x="24197" y="43231"/>
                  </a:cubicBezTo>
                  <a:lnTo>
                    <a:pt x="24197" y="43231"/>
                  </a:lnTo>
                  <a:cubicBezTo>
                    <a:pt x="24510" y="43429"/>
                    <a:pt x="24838" y="43606"/>
                    <a:pt x="25177" y="43757"/>
                  </a:cubicBezTo>
                  <a:cubicBezTo>
                    <a:pt x="26424" y="44317"/>
                    <a:pt x="27961" y="44746"/>
                    <a:pt x="29329" y="44842"/>
                  </a:cubicBezTo>
                  <a:cubicBezTo>
                    <a:pt x="29381" y="44846"/>
                    <a:pt x="29434" y="44847"/>
                    <a:pt x="29487" y="44847"/>
                  </a:cubicBezTo>
                  <a:cubicBezTo>
                    <a:pt x="30291" y="44847"/>
                    <a:pt x="31148" y="44426"/>
                    <a:pt x="31592" y="43759"/>
                  </a:cubicBezTo>
                  <a:cubicBezTo>
                    <a:pt x="32022" y="43115"/>
                    <a:pt x="31992" y="42196"/>
                    <a:pt x="31467" y="41616"/>
                  </a:cubicBezTo>
                  <a:cubicBezTo>
                    <a:pt x="31194" y="41312"/>
                    <a:pt x="30831" y="41102"/>
                    <a:pt x="30462" y="40926"/>
                  </a:cubicBezTo>
                  <a:cubicBezTo>
                    <a:pt x="30309" y="40852"/>
                    <a:pt x="30153" y="40784"/>
                    <a:pt x="29994" y="40720"/>
                  </a:cubicBezTo>
                  <a:cubicBezTo>
                    <a:pt x="28985" y="40316"/>
                    <a:pt x="27875" y="40111"/>
                    <a:pt x="26767" y="40111"/>
                  </a:cubicBezTo>
                  <a:cubicBezTo>
                    <a:pt x="25432" y="40111"/>
                    <a:pt x="24098" y="40408"/>
                    <a:pt x="22937" y="41011"/>
                  </a:cubicBezTo>
                  <a:cubicBezTo>
                    <a:pt x="22855" y="41052"/>
                    <a:pt x="22778" y="41102"/>
                    <a:pt x="22707" y="41161"/>
                  </a:cubicBezTo>
                  <a:cubicBezTo>
                    <a:pt x="21505" y="39414"/>
                    <a:pt x="20388" y="37608"/>
                    <a:pt x="19323" y="35774"/>
                  </a:cubicBezTo>
                  <a:lnTo>
                    <a:pt x="19323" y="35774"/>
                  </a:lnTo>
                  <a:cubicBezTo>
                    <a:pt x="19741" y="36078"/>
                    <a:pt x="20190" y="36338"/>
                    <a:pt x="20663" y="36548"/>
                  </a:cubicBezTo>
                  <a:cubicBezTo>
                    <a:pt x="21910" y="37108"/>
                    <a:pt x="23447" y="37536"/>
                    <a:pt x="24815" y="37633"/>
                  </a:cubicBezTo>
                  <a:cubicBezTo>
                    <a:pt x="24867" y="37637"/>
                    <a:pt x="24920" y="37639"/>
                    <a:pt x="24972" y="37639"/>
                  </a:cubicBezTo>
                  <a:cubicBezTo>
                    <a:pt x="25777" y="37639"/>
                    <a:pt x="26635" y="37216"/>
                    <a:pt x="27078" y="36549"/>
                  </a:cubicBezTo>
                  <a:cubicBezTo>
                    <a:pt x="27508" y="35907"/>
                    <a:pt x="27479" y="34987"/>
                    <a:pt x="26954" y="34406"/>
                  </a:cubicBezTo>
                  <a:cubicBezTo>
                    <a:pt x="26680" y="34103"/>
                    <a:pt x="26317" y="33893"/>
                    <a:pt x="25949" y="33716"/>
                  </a:cubicBezTo>
                  <a:cubicBezTo>
                    <a:pt x="25795" y="33643"/>
                    <a:pt x="25639" y="33574"/>
                    <a:pt x="25480" y="33511"/>
                  </a:cubicBezTo>
                  <a:cubicBezTo>
                    <a:pt x="24471" y="33106"/>
                    <a:pt x="23362" y="32901"/>
                    <a:pt x="22253" y="32901"/>
                  </a:cubicBezTo>
                  <a:cubicBezTo>
                    <a:pt x="20918" y="32901"/>
                    <a:pt x="19584" y="33198"/>
                    <a:pt x="18423" y="33801"/>
                  </a:cubicBezTo>
                  <a:cubicBezTo>
                    <a:pt x="18365" y="33832"/>
                    <a:pt x="18310" y="33865"/>
                    <a:pt x="18256" y="33902"/>
                  </a:cubicBezTo>
                  <a:cubicBezTo>
                    <a:pt x="17994" y="33434"/>
                    <a:pt x="17734" y="32963"/>
                    <a:pt x="17475" y="32492"/>
                  </a:cubicBezTo>
                  <a:cubicBezTo>
                    <a:pt x="16420" y="30567"/>
                    <a:pt x="15404" y="28619"/>
                    <a:pt x="14426" y="26650"/>
                  </a:cubicBezTo>
                  <a:lnTo>
                    <a:pt x="14426" y="26650"/>
                  </a:lnTo>
                  <a:cubicBezTo>
                    <a:pt x="14807" y="26912"/>
                    <a:pt x="15210" y="27139"/>
                    <a:pt x="15631" y="27327"/>
                  </a:cubicBezTo>
                  <a:cubicBezTo>
                    <a:pt x="16880" y="27887"/>
                    <a:pt x="18416" y="28315"/>
                    <a:pt x="19785" y="28412"/>
                  </a:cubicBezTo>
                  <a:cubicBezTo>
                    <a:pt x="19837" y="28416"/>
                    <a:pt x="19889" y="28418"/>
                    <a:pt x="19942" y="28418"/>
                  </a:cubicBezTo>
                  <a:cubicBezTo>
                    <a:pt x="20745" y="28418"/>
                    <a:pt x="21603" y="27995"/>
                    <a:pt x="22048" y="27330"/>
                  </a:cubicBezTo>
                  <a:cubicBezTo>
                    <a:pt x="22477" y="26686"/>
                    <a:pt x="22448" y="25767"/>
                    <a:pt x="21923" y="25186"/>
                  </a:cubicBezTo>
                  <a:cubicBezTo>
                    <a:pt x="21648" y="24882"/>
                    <a:pt x="21287" y="24673"/>
                    <a:pt x="20917" y="24496"/>
                  </a:cubicBezTo>
                  <a:cubicBezTo>
                    <a:pt x="20764" y="24422"/>
                    <a:pt x="20608" y="24354"/>
                    <a:pt x="20450" y="24291"/>
                  </a:cubicBezTo>
                  <a:cubicBezTo>
                    <a:pt x="19441" y="23886"/>
                    <a:pt x="18332" y="23681"/>
                    <a:pt x="17224" y="23681"/>
                  </a:cubicBezTo>
                  <a:cubicBezTo>
                    <a:pt x="15899" y="23681"/>
                    <a:pt x="14574" y="23974"/>
                    <a:pt x="13419" y="24568"/>
                  </a:cubicBezTo>
                  <a:cubicBezTo>
                    <a:pt x="12388" y="22397"/>
                    <a:pt x="11420" y="20198"/>
                    <a:pt x="10514" y="17973"/>
                  </a:cubicBezTo>
                  <a:lnTo>
                    <a:pt x="10514" y="17973"/>
                  </a:lnTo>
                  <a:cubicBezTo>
                    <a:pt x="10788" y="18196"/>
                    <a:pt x="11078" y="18401"/>
                    <a:pt x="11381" y="18584"/>
                  </a:cubicBezTo>
                  <a:cubicBezTo>
                    <a:pt x="12551" y="19293"/>
                    <a:pt x="14023" y="19907"/>
                    <a:pt x="15369" y="20171"/>
                  </a:cubicBezTo>
                  <a:cubicBezTo>
                    <a:pt x="15515" y="20200"/>
                    <a:pt x="15667" y="20214"/>
                    <a:pt x="15820" y="20214"/>
                  </a:cubicBezTo>
                  <a:cubicBezTo>
                    <a:pt x="16537" y="20214"/>
                    <a:pt x="17289" y="19907"/>
                    <a:pt x="17749" y="19375"/>
                  </a:cubicBezTo>
                  <a:cubicBezTo>
                    <a:pt x="18253" y="18789"/>
                    <a:pt x="18337" y="17873"/>
                    <a:pt x="17888" y="17231"/>
                  </a:cubicBezTo>
                  <a:cubicBezTo>
                    <a:pt x="17653" y="16897"/>
                    <a:pt x="17320" y="16644"/>
                    <a:pt x="16974" y="16424"/>
                  </a:cubicBezTo>
                  <a:cubicBezTo>
                    <a:pt x="16832" y="16332"/>
                    <a:pt x="16686" y="16245"/>
                    <a:pt x="16535" y="16162"/>
                  </a:cubicBezTo>
                  <a:cubicBezTo>
                    <a:pt x="15269" y="15464"/>
                    <a:pt x="13785" y="15094"/>
                    <a:pt x="12315" y="15094"/>
                  </a:cubicBezTo>
                  <a:cubicBezTo>
                    <a:pt x="11373" y="15094"/>
                    <a:pt x="10437" y="15245"/>
                    <a:pt x="9567" y="15559"/>
                  </a:cubicBezTo>
                  <a:cubicBezTo>
                    <a:pt x="9151" y="14460"/>
                    <a:pt x="8752" y="13355"/>
                    <a:pt x="8372" y="12244"/>
                  </a:cubicBezTo>
                  <a:cubicBezTo>
                    <a:pt x="7847" y="10703"/>
                    <a:pt x="7360" y="9148"/>
                    <a:pt x="6914" y="7582"/>
                  </a:cubicBezTo>
                  <a:lnTo>
                    <a:pt x="6914" y="7582"/>
                  </a:lnTo>
                  <a:cubicBezTo>
                    <a:pt x="7060" y="7744"/>
                    <a:pt x="7213" y="7900"/>
                    <a:pt x="7371" y="8048"/>
                  </a:cubicBezTo>
                  <a:cubicBezTo>
                    <a:pt x="8369" y="8983"/>
                    <a:pt x="9684" y="9888"/>
                    <a:pt x="10946" y="10423"/>
                  </a:cubicBezTo>
                  <a:cubicBezTo>
                    <a:pt x="11247" y="10551"/>
                    <a:pt x="11585" y="10614"/>
                    <a:pt x="11926" y="10614"/>
                  </a:cubicBezTo>
                  <a:cubicBezTo>
                    <a:pt x="12470" y="10614"/>
                    <a:pt x="13021" y="10453"/>
                    <a:pt x="13438" y="10134"/>
                  </a:cubicBezTo>
                  <a:cubicBezTo>
                    <a:pt x="14054" y="9665"/>
                    <a:pt x="14325" y="8786"/>
                    <a:pt x="14017" y="8066"/>
                  </a:cubicBezTo>
                  <a:cubicBezTo>
                    <a:pt x="13856" y="7690"/>
                    <a:pt x="13581" y="7374"/>
                    <a:pt x="13289" y="7086"/>
                  </a:cubicBezTo>
                  <a:cubicBezTo>
                    <a:pt x="13168" y="6968"/>
                    <a:pt x="13043" y="6852"/>
                    <a:pt x="12915" y="6741"/>
                  </a:cubicBezTo>
                  <a:cubicBezTo>
                    <a:pt x="11385" y="5421"/>
                    <a:pt x="9307" y="4641"/>
                    <a:pt x="7274" y="4641"/>
                  </a:cubicBezTo>
                  <a:cubicBezTo>
                    <a:pt x="6896" y="4641"/>
                    <a:pt x="6519" y="4668"/>
                    <a:pt x="6147" y="4724"/>
                  </a:cubicBezTo>
                  <a:cubicBezTo>
                    <a:pt x="5774" y="3240"/>
                    <a:pt x="5441" y="1748"/>
                    <a:pt x="5147" y="246"/>
                  </a:cubicBezTo>
                  <a:cubicBezTo>
                    <a:pt x="5114" y="76"/>
                    <a:pt x="4982" y="0"/>
                    <a:pt x="4848" y="0"/>
                  </a:cubicBezTo>
                  <a:close/>
                </a:path>
              </a:pathLst>
            </a:custGeom>
            <a:solidFill>
              <a:srgbClr val="F58A28"/>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7" name="Google Shape;563;p41">
              <a:extLst>
                <a:ext uri="{FF2B5EF4-FFF2-40B4-BE49-F238E27FC236}">
                  <a16:creationId xmlns:a16="http://schemas.microsoft.com/office/drawing/2014/main" id="{EDF2B095-48F6-4660-83CB-A4C3345D0535}"/>
                </a:ext>
              </a:extLst>
            </p:cNvPr>
            <p:cNvSpPr/>
            <p:nvPr/>
          </p:nvSpPr>
          <p:spPr>
            <a:xfrm>
              <a:off x="2982325" y="429025"/>
              <a:ext cx="1013275" cy="940425"/>
            </a:xfrm>
            <a:custGeom>
              <a:avLst/>
              <a:gdLst/>
              <a:ahLst/>
              <a:cxnLst/>
              <a:rect l="l" t="t" r="r" b="b"/>
              <a:pathLst>
                <a:path w="40531" h="37617" extrusionOk="0">
                  <a:moveTo>
                    <a:pt x="23637" y="1"/>
                  </a:moveTo>
                  <a:cubicBezTo>
                    <a:pt x="23455" y="1"/>
                    <a:pt x="23273" y="3"/>
                    <a:pt x="23091" y="9"/>
                  </a:cubicBezTo>
                  <a:cubicBezTo>
                    <a:pt x="14279" y="267"/>
                    <a:pt x="6361" y="7299"/>
                    <a:pt x="1774" y="14270"/>
                  </a:cubicBezTo>
                  <a:cubicBezTo>
                    <a:pt x="861" y="15659"/>
                    <a:pt x="0" y="17340"/>
                    <a:pt x="528" y="18916"/>
                  </a:cubicBezTo>
                  <a:cubicBezTo>
                    <a:pt x="840" y="19845"/>
                    <a:pt x="1896" y="20427"/>
                    <a:pt x="2825" y="20427"/>
                  </a:cubicBezTo>
                  <a:cubicBezTo>
                    <a:pt x="3324" y="20427"/>
                    <a:pt x="3787" y="20258"/>
                    <a:pt x="4076" y="19885"/>
                  </a:cubicBezTo>
                  <a:lnTo>
                    <a:pt x="4076" y="19885"/>
                  </a:lnTo>
                  <a:cubicBezTo>
                    <a:pt x="3493" y="21013"/>
                    <a:pt x="3086" y="22253"/>
                    <a:pt x="3179" y="23512"/>
                  </a:cubicBezTo>
                  <a:cubicBezTo>
                    <a:pt x="3281" y="24915"/>
                    <a:pt x="4124" y="26327"/>
                    <a:pt x="5458" y="26776"/>
                  </a:cubicBezTo>
                  <a:cubicBezTo>
                    <a:pt x="5704" y="26859"/>
                    <a:pt x="5962" y="26898"/>
                    <a:pt x="6221" y="26898"/>
                  </a:cubicBezTo>
                  <a:cubicBezTo>
                    <a:pt x="7370" y="26898"/>
                    <a:pt x="8540" y="26130"/>
                    <a:pt x="8695" y="24992"/>
                  </a:cubicBezTo>
                  <a:cubicBezTo>
                    <a:pt x="8731" y="26643"/>
                    <a:pt x="8775" y="28333"/>
                    <a:pt x="9387" y="29865"/>
                  </a:cubicBezTo>
                  <a:cubicBezTo>
                    <a:pt x="10001" y="31396"/>
                    <a:pt x="11311" y="32760"/>
                    <a:pt x="12950" y="32951"/>
                  </a:cubicBezTo>
                  <a:cubicBezTo>
                    <a:pt x="13052" y="32962"/>
                    <a:pt x="13154" y="32968"/>
                    <a:pt x="13255" y="32968"/>
                  </a:cubicBezTo>
                  <a:cubicBezTo>
                    <a:pt x="14802" y="32968"/>
                    <a:pt x="16363" y="31654"/>
                    <a:pt x="16200" y="30115"/>
                  </a:cubicBezTo>
                  <a:lnTo>
                    <a:pt x="16200" y="30115"/>
                  </a:lnTo>
                  <a:cubicBezTo>
                    <a:pt x="16738" y="32098"/>
                    <a:pt x="17346" y="34197"/>
                    <a:pt x="18880" y="35562"/>
                  </a:cubicBezTo>
                  <a:cubicBezTo>
                    <a:pt x="19641" y="36239"/>
                    <a:pt x="20708" y="36620"/>
                    <a:pt x="21724" y="36620"/>
                  </a:cubicBezTo>
                  <a:cubicBezTo>
                    <a:pt x="22757" y="36620"/>
                    <a:pt x="23737" y="36226"/>
                    <a:pt x="24289" y="35349"/>
                  </a:cubicBezTo>
                  <a:cubicBezTo>
                    <a:pt x="24947" y="34303"/>
                    <a:pt x="24804" y="32963"/>
                    <a:pt x="24638" y="31737"/>
                  </a:cubicBezTo>
                  <a:lnTo>
                    <a:pt x="24638" y="31737"/>
                  </a:lnTo>
                  <a:cubicBezTo>
                    <a:pt x="26133" y="32875"/>
                    <a:pt x="27042" y="34614"/>
                    <a:pt x="28363" y="35951"/>
                  </a:cubicBezTo>
                  <a:cubicBezTo>
                    <a:pt x="29287" y="36888"/>
                    <a:pt x="30624" y="37616"/>
                    <a:pt x="31883" y="37616"/>
                  </a:cubicBezTo>
                  <a:cubicBezTo>
                    <a:pt x="32421" y="37616"/>
                    <a:pt x="32944" y="37484"/>
                    <a:pt x="33416" y="37178"/>
                  </a:cubicBezTo>
                  <a:cubicBezTo>
                    <a:pt x="35015" y="36141"/>
                    <a:pt x="35042" y="33830"/>
                    <a:pt x="34706" y="31954"/>
                  </a:cubicBezTo>
                  <a:cubicBezTo>
                    <a:pt x="34298" y="29690"/>
                    <a:pt x="33626" y="27481"/>
                    <a:pt x="32703" y="25375"/>
                  </a:cubicBezTo>
                  <a:lnTo>
                    <a:pt x="32703" y="25375"/>
                  </a:lnTo>
                  <a:cubicBezTo>
                    <a:pt x="33155" y="25533"/>
                    <a:pt x="33627" y="25608"/>
                    <a:pt x="34100" y="25608"/>
                  </a:cubicBezTo>
                  <a:cubicBezTo>
                    <a:pt x="35977" y="25608"/>
                    <a:pt x="37870" y="24433"/>
                    <a:pt x="38542" y="22657"/>
                  </a:cubicBezTo>
                  <a:cubicBezTo>
                    <a:pt x="39279" y="20708"/>
                    <a:pt x="38435" y="18326"/>
                    <a:pt x="36731" y="17166"/>
                  </a:cubicBezTo>
                  <a:lnTo>
                    <a:pt x="36731" y="17166"/>
                  </a:lnTo>
                  <a:cubicBezTo>
                    <a:pt x="36928" y="17222"/>
                    <a:pt x="37134" y="17248"/>
                    <a:pt x="37343" y="17248"/>
                  </a:cubicBezTo>
                  <a:cubicBezTo>
                    <a:pt x="38324" y="17248"/>
                    <a:pt x="39359" y="16665"/>
                    <a:pt x="39825" y="15767"/>
                  </a:cubicBezTo>
                  <a:cubicBezTo>
                    <a:pt x="40531" y="14409"/>
                    <a:pt x="40151" y="12693"/>
                    <a:pt x="39278" y="11437"/>
                  </a:cubicBezTo>
                  <a:cubicBezTo>
                    <a:pt x="38406" y="10181"/>
                    <a:pt x="37116" y="9288"/>
                    <a:pt x="35855" y="8422"/>
                  </a:cubicBezTo>
                  <a:lnTo>
                    <a:pt x="35855" y="8422"/>
                  </a:lnTo>
                  <a:cubicBezTo>
                    <a:pt x="36055" y="8513"/>
                    <a:pt x="36255" y="8555"/>
                    <a:pt x="36450" y="8555"/>
                  </a:cubicBezTo>
                  <a:cubicBezTo>
                    <a:pt x="37763" y="8555"/>
                    <a:pt x="38856" y="6669"/>
                    <a:pt x="38304" y="5297"/>
                  </a:cubicBezTo>
                  <a:cubicBezTo>
                    <a:pt x="37669" y="3721"/>
                    <a:pt x="35935" y="2931"/>
                    <a:pt x="34342" y="2341"/>
                  </a:cubicBezTo>
                  <a:cubicBezTo>
                    <a:pt x="30899" y="1065"/>
                    <a:pt x="27302" y="1"/>
                    <a:pt x="23637" y="1"/>
                  </a:cubicBezTo>
                  <a:close/>
                </a:path>
              </a:pathLst>
            </a:custGeom>
            <a:solidFill>
              <a:srgbClr val="82B6A0"/>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8" name="Google Shape;564;p41">
              <a:extLst>
                <a:ext uri="{FF2B5EF4-FFF2-40B4-BE49-F238E27FC236}">
                  <a16:creationId xmlns:a16="http://schemas.microsoft.com/office/drawing/2014/main" id="{973E302C-7699-4288-A352-A12F275CF781}"/>
                </a:ext>
              </a:extLst>
            </p:cNvPr>
            <p:cNvSpPr/>
            <p:nvPr/>
          </p:nvSpPr>
          <p:spPr>
            <a:xfrm>
              <a:off x="3216450" y="332000"/>
              <a:ext cx="644075" cy="936450"/>
            </a:xfrm>
            <a:custGeom>
              <a:avLst/>
              <a:gdLst/>
              <a:ahLst/>
              <a:cxnLst/>
              <a:rect l="l" t="t" r="r" b="b"/>
              <a:pathLst>
                <a:path w="25763" h="37458" extrusionOk="0">
                  <a:moveTo>
                    <a:pt x="990" y="0"/>
                  </a:moveTo>
                  <a:cubicBezTo>
                    <a:pt x="651" y="0"/>
                    <a:pt x="291" y="265"/>
                    <a:pt x="409" y="645"/>
                  </a:cubicBezTo>
                  <a:cubicBezTo>
                    <a:pt x="781" y="1834"/>
                    <a:pt x="1783" y="2822"/>
                    <a:pt x="2510" y="3815"/>
                  </a:cubicBezTo>
                  <a:cubicBezTo>
                    <a:pt x="3341" y="4949"/>
                    <a:pt x="4154" y="6096"/>
                    <a:pt x="4949" y="7257"/>
                  </a:cubicBezTo>
                  <a:cubicBezTo>
                    <a:pt x="5652" y="8282"/>
                    <a:pt x="6340" y="9317"/>
                    <a:pt x="7011" y="10364"/>
                  </a:cubicBezTo>
                  <a:cubicBezTo>
                    <a:pt x="4990" y="12462"/>
                    <a:pt x="3344" y="14868"/>
                    <a:pt x="2084" y="17500"/>
                  </a:cubicBezTo>
                  <a:cubicBezTo>
                    <a:pt x="1418" y="18894"/>
                    <a:pt x="880" y="20335"/>
                    <a:pt x="495" y="21832"/>
                  </a:cubicBezTo>
                  <a:cubicBezTo>
                    <a:pt x="311" y="22552"/>
                    <a:pt x="141" y="23279"/>
                    <a:pt x="69" y="24019"/>
                  </a:cubicBezTo>
                  <a:cubicBezTo>
                    <a:pt x="34" y="24369"/>
                    <a:pt x="1" y="24766"/>
                    <a:pt x="65" y="25116"/>
                  </a:cubicBezTo>
                  <a:cubicBezTo>
                    <a:pt x="139" y="25520"/>
                    <a:pt x="387" y="25879"/>
                    <a:pt x="495" y="26272"/>
                  </a:cubicBezTo>
                  <a:cubicBezTo>
                    <a:pt x="501" y="26293"/>
                    <a:pt x="521" y="26304"/>
                    <a:pt x="540" y="26304"/>
                  </a:cubicBezTo>
                  <a:cubicBezTo>
                    <a:pt x="559" y="26304"/>
                    <a:pt x="576" y="26293"/>
                    <a:pt x="576" y="26269"/>
                  </a:cubicBezTo>
                  <a:cubicBezTo>
                    <a:pt x="575" y="25839"/>
                    <a:pt x="789" y="25465"/>
                    <a:pt x="903" y="25065"/>
                  </a:cubicBezTo>
                  <a:cubicBezTo>
                    <a:pt x="991" y="24754"/>
                    <a:pt x="1045" y="24432"/>
                    <a:pt x="1124" y="24119"/>
                  </a:cubicBezTo>
                  <a:cubicBezTo>
                    <a:pt x="1300" y="23411"/>
                    <a:pt x="1504" y="22702"/>
                    <a:pt x="1727" y="22009"/>
                  </a:cubicBezTo>
                  <a:cubicBezTo>
                    <a:pt x="2160" y="20660"/>
                    <a:pt x="2677" y="19329"/>
                    <a:pt x="3292" y="18053"/>
                  </a:cubicBezTo>
                  <a:cubicBezTo>
                    <a:pt x="4441" y="15676"/>
                    <a:pt x="5972" y="13484"/>
                    <a:pt x="7762" y="11545"/>
                  </a:cubicBezTo>
                  <a:cubicBezTo>
                    <a:pt x="8340" y="12463"/>
                    <a:pt x="8908" y="13388"/>
                    <a:pt x="9465" y="14318"/>
                  </a:cubicBezTo>
                  <a:cubicBezTo>
                    <a:pt x="10027" y="15261"/>
                    <a:pt x="10578" y="16210"/>
                    <a:pt x="11115" y="17168"/>
                  </a:cubicBezTo>
                  <a:cubicBezTo>
                    <a:pt x="11086" y="17199"/>
                    <a:pt x="11062" y="17234"/>
                    <a:pt x="11040" y="17271"/>
                  </a:cubicBezTo>
                  <a:cubicBezTo>
                    <a:pt x="10301" y="18543"/>
                    <a:pt x="9962" y="20143"/>
                    <a:pt x="9665" y="21570"/>
                  </a:cubicBezTo>
                  <a:cubicBezTo>
                    <a:pt x="9342" y="23104"/>
                    <a:pt x="9163" y="24665"/>
                    <a:pt x="9128" y="26233"/>
                  </a:cubicBezTo>
                  <a:cubicBezTo>
                    <a:pt x="9094" y="27728"/>
                    <a:pt x="9210" y="29231"/>
                    <a:pt x="9451" y="30707"/>
                  </a:cubicBezTo>
                  <a:cubicBezTo>
                    <a:pt x="9579" y="31501"/>
                    <a:pt x="9756" y="32287"/>
                    <a:pt x="9982" y="33059"/>
                  </a:cubicBezTo>
                  <a:cubicBezTo>
                    <a:pt x="10201" y="33798"/>
                    <a:pt x="10630" y="34424"/>
                    <a:pt x="10913" y="35130"/>
                  </a:cubicBezTo>
                  <a:cubicBezTo>
                    <a:pt x="10940" y="35197"/>
                    <a:pt x="11000" y="35226"/>
                    <a:pt x="11062" y="35226"/>
                  </a:cubicBezTo>
                  <a:cubicBezTo>
                    <a:pt x="11167" y="35226"/>
                    <a:pt x="11279" y="35143"/>
                    <a:pt x="11245" y="35022"/>
                  </a:cubicBezTo>
                  <a:cubicBezTo>
                    <a:pt x="11055" y="34340"/>
                    <a:pt x="11062" y="33585"/>
                    <a:pt x="10934" y="32887"/>
                  </a:cubicBezTo>
                  <a:cubicBezTo>
                    <a:pt x="10802" y="32176"/>
                    <a:pt x="10668" y="31467"/>
                    <a:pt x="10568" y="30750"/>
                  </a:cubicBezTo>
                  <a:cubicBezTo>
                    <a:pt x="10362" y="29285"/>
                    <a:pt x="10297" y="27809"/>
                    <a:pt x="10339" y="26331"/>
                  </a:cubicBezTo>
                  <a:cubicBezTo>
                    <a:pt x="10378" y="24925"/>
                    <a:pt x="10534" y="23524"/>
                    <a:pt x="10807" y="22143"/>
                  </a:cubicBezTo>
                  <a:cubicBezTo>
                    <a:pt x="11054" y="20895"/>
                    <a:pt x="11514" y="19716"/>
                    <a:pt x="11860" y="18504"/>
                  </a:cubicBezTo>
                  <a:cubicBezTo>
                    <a:pt x="13724" y="21895"/>
                    <a:pt x="15449" y="25359"/>
                    <a:pt x="17033" y="28895"/>
                  </a:cubicBezTo>
                  <a:cubicBezTo>
                    <a:pt x="17667" y="30309"/>
                    <a:pt x="18279" y="31735"/>
                    <a:pt x="18884" y="33162"/>
                  </a:cubicBezTo>
                  <a:cubicBezTo>
                    <a:pt x="19477" y="34558"/>
                    <a:pt x="19974" y="36056"/>
                    <a:pt x="20818" y="37322"/>
                  </a:cubicBezTo>
                  <a:cubicBezTo>
                    <a:pt x="20882" y="37418"/>
                    <a:pt x="20967" y="37458"/>
                    <a:pt x="21053" y="37458"/>
                  </a:cubicBezTo>
                  <a:cubicBezTo>
                    <a:pt x="21255" y="37458"/>
                    <a:pt x="21465" y="37240"/>
                    <a:pt x="21441" y="37022"/>
                  </a:cubicBezTo>
                  <a:cubicBezTo>
                    <a:pt x="21295" y="35693"/>
                    <a:pt x="20744" y="34382"/>
                    <a:pt x="20278" y="33136"/>
                  </a:cubicBezTo>
                  <a:cubicBezTo>
                    <a:pt x="19800" y="31863"/>
                    <a:pt x="19300" y="30601"/>
                    <a:pt x="18767" y="29350"/>
                  </a:cubicBezTo>
                  <a:cubicBezTo>
                    <a:pt x="17683" y="26809"/>
                    <a:pt x="16526" y="24297"/>
                    <a:pt x="15278" y="21832"/>
                  </a:cubicBezTo>
                  <a:cubicBezTo>
                    <a:pt x="14935" y="21156"/>
                    <a:pt x="14585" y="20481"/>
                    <a:pt x="14230" y="19810"/>
                  </a:cubicBezTo>
                  <a:lnTo>
                    <a:pt x="14230" y="19810"/>
                  </a:lnTo>
                  <a:cubicBezTo>
                    <a:pt x="16217" y="20089"/>
                    <a:pt x="18137" y="20658"/>
                    <a:pt x="19967" y="21498"/>
                  </a:cubicBezTo>
                  <a:cubicBezTo>
                    <a:pt x="20991" y="21968"/>
                    <a:pt x="21952" y="22527"/>
                    <a:pt x="22895" y="23143"/>
                  </a:cubicBezTo>
                  <a:cubicBezTo>
                    <a:pt x="23352" y="23440"/>
                    <a:pt x="23804" y="23743"/>
                    <a:pt x="24240" y="24070"/>
                  </a:cubicBezTo>
                  <a:cubicBezTo>
                    <a:pt x="24626" y="24358"/>
                    <a:pt x="24966" y="24717"/>
                    <a:pt x="25456" y="24776"/>
                  </a:cubicBezTo>
                  <a:cubicBezTo>
                    <a:pt x="25465" y="24778"/>
                    <a:pt x="25475" y="24778"/>
                    <a:pt x="25484" y="24778"/>
                  </a:cubicBezTo>
                  <a:cubicBezTo>
                    <a:pt x="25635" y="24778"/>
                    <a:pt x="25762" y="24624"/>
                    <a:pt x="25732" y="24474"/>
                  </a:cubicBezTo>
                  <a:cubicBezTo>
                    <a:pt x="25625" y="23950"/>
                    <a:pt x="25168" y="23622"/>
                    <a:pt x="24785" y="23280"/>
                  </a:cubicBezTo>
                  <a:cubicBezTo>
                    <a:pt x="24345" y="22889"/>
                    <a:pt x="23894" y="22505"/>
                    <a:pt x="23417" y="22162"/>
                  </a:cubicBezTo>
                  <a:cubicBezTo>
                    <a:pt x="22492" y="21498"/>
                    <a:pt x="21487" y="20932"/>
                    <a:pt x="20463" y="20440"/>
                  </a:cubicBezTo>
                  <a:cubicBezTo>
                    <a:pt x="18309" y="19406"/>
                    <a:pt x="15961" y="18781"/>
                    <a:pt x="13587" y="18537"/>
                  </a:cubicBezTo>
                  <a:cubicBezTo>
                    <a:pt x="13582" y="18536"/>
                    <a:pt x="13578" y="18536"/>
                    <a:pt x="13573" y="18536"/>
                  </a:cubicBezTo>
                  <a:cubicBezTo>
                    <a:pt x="13564" y="18536"/>
                    <a:pt x="13556" y="18537"/>
                    <a:pt x="13547" y="18537"/>
                  </a:cubicBezTo>
                  <a:cubicBezTo>
                    <a:pt x="12086" y="15844"/>
                    <a:pt x="10537" y="13203"/>
                    <a:pt x="8899" y="10614"/>
                  </a:cubicBezTo>
                  <a:cubicBezTo>
                    <a:pt x="9974" y="10346"/>
                    <a:pt x="11035" y="10230"/>
                    <a:pt x="12083" y="10230"/>
                  </a:cubicBezTo>
                  <a:cubicBezTo>
                    <a:pt x="16403" y="10230"/>
                    <a:pt x="20517" y="12205"/>
                    <a:pt x="24590" y="13731"/>
                  </a:cubicBezTo>
                  <a:cubicBezTo>
                    <a:pt x="24636" y="13748"/>
                    <a:pt x="24681" y="13756"/>
                    <a:pt x="24724" y="13756"/>
                  </a:cubicBezTo>
                  <a:cubicBezTo>
                    <a:pt x="25078" y="13756"/>
                    <a:pt x="25309" y="13226"/>
                    <a:pt x="24951" y="13013"/>
                  </a:cubicBezTo>
                  <a:cubicBezTo>
                    <a:pt x="21207" y="10797"/>
                    <a:pt x="16757" y="8799"/>
                    <a:pt x="12313" y="8799"/>
                  </a:cubicBezTo>
                  <a:cubicBezTo>
                    <a:pt x="10929" y="8799"/>
                    <a:pt x="9546" y="8993"/>
                    <a:pt x="8184" y="9434"/>
                  </a:cubicBezTo>
                  <a:cubicBezTo>
                    <a:pt x="8174" y="9437"/>
                    <a:pt x="8165" y="9444"/>
                    <a:pt x="8155" y="9448"/>
                  </a:cubicBezTo>
                  <a:cubicBezTo>
                    <a:pt x="7732" y="8795"/>
                    <a:pt x="7304" y="8143"/>
                    <a:pt x="6872" y="7495"/>
                  </a:cubicBezTo>
                  <a:cubicBezTo>
                    <a:pt x="6009" y="6206"/>
                    <a:pt x="5124" y="4933"/>
                    <a:pt x="4216" y="3675"/>
                  </a:cubicBezTo>
                  <a:cubicBezTo>
                    <a:pt x="3762" y="3045"/>
                    <a:pt x="3303" y="2420"/>
                    <a:pt x="2839" y="1799"/>
                  </a:cubicBezTo>
                  <a:cubicBezTo>
                    <a:pt x="2374" y="1177"/>
                    <a:pt x="1950" y="493"/>
                    <a:pt x="1281" y="78"/>
                  </a:cubicBezTo>
                  <a:cubicBezTo>
                    <a:pt x="1195" y="25"/>
                    <a:pt x="1093" y="0"/>
                    <a:pt x="990" y="0"/>
                  </a:cubicBezTo>
                  <a:close/>
                </a:path>
              </a:pathLst>
            </a:custGeom>
            <a:solidFill>
              <a:srgbClr val="DB636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9" name="Google Shape;565;p41">
              <a:extLst>
                <a:ext uri="{FF2B5EF4-FFF2-40B4-BE49-F238E27FC236}">
                  <a16:creationId xmlns:a16="http://schemas.microsoft.com/office/drawing/2014/main" id="{A1F6FCE3-201E-4DA3-8296-7512AB49C152}"/>
                </a:ext>
              </a:extLst>
            </p:cNvPr>
            <p:cNvSpPr/>
            <p:nvPr/>
          </p:nvSpPr>
          <p:spPr>
            <a:xfrm>
              <a:off x="1978950" y="2211275"/>
              <a:ext cx="979325" cy="898500"/>
            </a:xfrm>
            <a:custGeom>
              <a:avLst/>
              <a:gdLst/>
              <a:ahLst/>
              <a:cxnLst/>
              <a:rect l="l" t="t" r="r" b="b"/>
              <a:pathLst>
                <a:path w="39173" h="35940" extrusionOk="0">
                  <a:moveTo>
                    <a:pt x="14349" y="0"/>
                  </a:moveTo>
                  <a:cubicBezTo>
                    <a:pt x="14236" y="0"/>
                    <a:pt x="14116" y="20"/>
                    <a:pt x="13987" y="62"/>
                  </a:cubicBezTo>
                  <a:cubicBezTo>
                    <a:pt x="13874" y="100"/>
                    <a:pt x="13766" y="152"/>
                    <a:pt x="13664" y="217"/>
                  </a:cubicBezTo>
                  <a:cubicBezTo>
                    <a:pt x="8928" y="3110"/>
                    <a:pt x="7339" y="9160"/>
                    <a:pt x="6985" y="14671"/>
                  </a:cubicBezTo>
                  <a:cubicBezTo>
                    <a:pt x="5744" y="13046"/>
                    <a:pt x="4019" y="11792"/>
                    <a:pt x="2085" y="11125"/>
                  </a:cubicBezTo>
                  <a:cubicBezTo>
                    <a:pt x="1911" y="11064"/>
                    <a:pt x="1728" y="11033"/>
                    <a:pt x="1545" y="11033"/>
                  </a:cubicBezTo>
                  <a:cubicBezTo>
                    <a:pt x="1301" y="11033"/>
                    <a:pt x="1058" y="11089"/>
                    <a:pt x="838" y="11204"/>
                  </a:cubicBezTo>
                  <a:cubicBezTo>
                    <a:pt x="1" y="11645"/>
                    <a:pt x="119" y="12566"/>
                    <a:pt x="319" y="13323"/>
                  </a:cubicBezTo>
                  <a:cubicBezTo>
                    <a:pt x="1028" y="16013"/>
                    <a:pt x="2376" y="18530"/>
                    <a:pt x="4184" y="20642"/>
                  </a:cubicBezTo>
                  <a:cubicBezTo>
                    <a:pt x="5648" y="22353"/>
                    <a:pt x="7509" y="23378"/>
                    <a:pt x="8228" y="25561"/>
                  </a:cubicBezTo>
                  <a:cubicBezTo>
                    <a:pt x="9781" y="30282"/>
                    <a:pt x="10686" y="34628"/>
                    <a:pt x="16818" y="35899"/>
                  </a:cubicBezTo>
                  <a:cubicBezTo>
                    <a:pt x="16948" y="35926"/>
                    <a:pt x="17078" y="35939"/>
                    <a:pt x="17207" y="35939"/>
                  </a:cubicBezTo>
                  <a:cubicBezTo>
                    <a:pt x="17898" y="35939"/>
                    <a:pt x="18553" y="35567"/>
                    <a:pt x="18852" y="34927"/>
                  </a:cubicBezTo>
                  <a:cubicBezTo>
                    <a:pt x="19750" y="32994"/>
                    <a:pt x="16183" y="31713"/>
                    <a:pt x="16912" y="29970"/>
                  </a:cubicBezTo>
                  <a:lnTo>
                    <a:pt x="16912" y="29970"/>
                  </a:lnTo>
                  <a:cubicBezTo>
                    <a:pt x="19334" y="30882"/>
                    <a:pt x="21922" y="31342"/>
                    <a:pt x="24509" y="31342"/>
                  </a:cubicBezTo>
                  <a:cubicBezTo>
                    <a:pt x="26465" y="31342"/>
                    <a:pt x="28420" y="31079"/>
                    <a:pt x="30303" y="30551"/>
                  </a:cubicBezTo>
                  <a:cubicBezTo>
                    <a:pt x="31469" y="30223"/>
                    <a:pt x="32882" y="29272"/>
                    <a:pt x="32301" y="28116"/>
                  </a:cubicBezTo>
                  <a:cubicBezTo>
                    <a:pt x="32159" y="27835"/>
                    <a:pt x="31926" y="27610"/>
                    <a:pt x="31653" y="27456"/>
                  </a:cubicBezTo>
                  <a:cubicBezTo>
                    <a:pt x="29381" y="26180"/>
                    <a:pt x="26961" y="25187"/>
                    <a:pt x="24448" y="24499"/>
                  </a:cubicBezTo>
                  <a:cubicBezTo>
                    <a:pt x="23477" y="24234"/>
                    <a:pt x="22414" y="23942"/>
                    <a:pt x="21482" y="23505"/>
                  </a:cubicBezTo>
                  <a:cubicBezTo>
                    <a:pt x="19855" y="22741"/>
                    <a:pt x="19872" y="20409"/>
                    <a:pt x="21520" y="19691"/>
                  </a:cubicBezTo>
                  <a:cubicBezTo>
                    <a:pt x="25722" y="17862"/>
                    <a:pt x="30773" y="17435"/>
                    <a:pt x="33636" y="13911"/>
                  </a:cubicBezTo>
                  <a:cubicBezTo>
                    <a:pt x="33945" y="13533"/>
                    <a:pt x="34234" y="13000"/>
                    <a:pt x="33764" y="12592"/>
                  </a:cubicBezTo>
                  <a:cubicBezTo>
                    <a:pt x="33660" y="12506"/>
                    <a:pt x="33541" y="12442"/>
                    <a:pt x="33410" y="12406"/>
                  </a:cubicBezTo>
                  <a:cubicBezTo>
                    <a:pt x="32414" y="12107"/>
                    <a:pt x="31388" y="11925"/>
                    <a:pt x="30351" y="11863"/>
                  </a:cubicBezTo>
                  <a:cubicBezTo>
                    <a:pt x="33183" y="9810"/>
                    <a:pt x="35738" y="7398"/>
                    <a:pt x="37950" y="4687"/>
                  </a:cubicBezTo>
                  <a:cubicBezTo>
                    <a:pt x="38580" y="3915"/>
                    <a:pt x="39172" y="2709"/>
                    <a:pt x="38306" y="2058"/>
                  </a:cubicBezTo>
                  <a:cubicBezTo>
                    <a:pt x="38066" y="1878"/>
                    <a:pt x="37773" y="1790"/>
                    <a:pt x="37475" y="1790"/>
                  </a:cubicBezTo>
                  <a:cubicBezTo>
                    <a:pt x="37434" y="1790"/>
                    <a:pt x="37394" y="1792"/>
                    <a:pt x="37353" y="1795"/>
                  </a:cubicBezTo>
                  <a:cubicBezTo>
                    <a:pt x="33559" y="2097"/>
                    <a:pt x="29875" y="3627"/>
                    <a:pt x="26978" y="6095"/>
                  </a:cubicBezTo>
                  <a:cubicBezTo>
                    <a:pt x="27431" y="5218"/>
                    <a:pt x="27849" y="4048"/>
                    <a:pt x="27163" y="3337"/>
                  </a:cubicBezTo>
                  <a:cubicBezTo>
                    <a:pt x="26906" y="3071"/>
                    <a:pt x="26592" y="2962"/>
                    <a:pt x="26254" y="2962"/>
                  </a:cubicBezTo>
                  <a:cubicBezTo>
                    <a:pt x="25496" y="2962"/>
                    <a:pt x="24622" y="3517"/>
                    <a:pt x="24024" y="4096"/>
                  </a:cubicBezTo>
                  <a:cubicBezTo>
                    <a:pt x="21774" y="6274"/>
                    <a:pt x="19856" y="8770"/>
                    <a:pt x="18331" y="11503"/>
                  </a:cubicBezTo>
                  <a:cubicBezTo>
                    <a:pt x="17878" y="12315"/>
                    <a:pt x="17419" y="13185"/>
                    <a:pt x="16864" y="13939"/>
                  </a:cubicBezTo>
                  <a:cubicBezTo>
                    <a:pt x="16596" y="14302"/>
                    <a:pt x="16220" y="14463"/>
                    <a:pt x="15849" y="14463"/>
                  </a:cubicBezTo>
                  <a:cubicBezTo>
                    <a:pt x="15160" y="14463"/>
                    <a:pt x="14489" y="13910"/>
                    <a:pt x="14560" y="13076"/>
                  </a:cubicBezTo>
                  <a:cubicBezTo>
                    <a:pt x="14888" y="9205"/>
                    <a:pt x="16423" y="5328"/>
                    <a:pt x="15620" y="1526"/>
                  </a:cubicBezTo>
                  <a:cubicBezTo>
                    <a:pt x="15471" y="822"/>
                    <a:pt x="15080" y="0"/>
                    <a:pt x="14349" y="0"/>
                  </a:cubicBezTo>
                  <a:close/>
                </a:path>
              </a:pathLst>
            </a:custGeom>
            <a:solidFill>
              <a:srgbClr val="F58A28"/>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0" name="Google Shape;566;p41">
              <a:extLst>
                <a:ext uri="{FF2B5EF4-FFF2-40B4-BE49-F238E27FC236}">
                  <a16:creationId xmlns:a16="http://schemas.microsoft.com/office/drawing/2014/main" id="{8A635F97-A603-4612-8CFF-A6E3F78E3867}"/>
                </a:ext>
              </a:extLst>
            </p:cNvPr>
            <p:cNvSpPr/>
            <p:nvPr/>
          </p:nvSpPr>
          <p:spPr>
            <a:xfrm>
              <a:off x="1980675" y="2333525"/>
              <a:ext cx="862225" cy="708425"/>
            </a:xfrm>
            <a:custGeom>
              <a:avLst/>
              <a:gdLst/>
              <a:ahLst/>
              <a:cxnLst/>
              <a:rect l="l" t="t" r="r" b="b"/>
              <a:pathLst>
                <a:path w="34489" h="28337" extrusionOk="0">
                  <a:moveTo>
                    <a:pt x="34207" y="1"/>
                  </a:moveTo>
                  <a:cubicBezTo>
                    <a:pt x="34198" y="1"/>
                    <a:pt x="34188" y="1"/>
                    <a:pt x="34178" y="3"/>
                  </a:cubicBezTo>
                  <a:cubicBezTo>
                    <a:pt x="33015" y="176"/>
                    <a:pt x="31918" y="1161"/>
                    <a:pt x="30952" y="1790"/>
                  </a:cubicBezTo>
                  <a:cubicBezTo>
                    <a:pt x="29767" y="2564"/>
                    <a:pt x="28600" y="3368"/>
                    <a:pt x="27428" y="4162"/>
                  </a:cubicBezTo>
                  <a:cubicBezTo>
                    <a:pt x="25729" y="5314"/>
                    <a:pt x="24036" y="6478"/>
                    <a:pt x="22350" y="7651"/>
                  </a:cubicBezTo>
                  <a:cubicBezTo>
                    <a:pt x="22702" y="6749"/>
                    <a:pt x="23069" y="5853"/>
                    <a:pt x="23465" y="4970"/>
                  </a:cubicBezTo>
                  <a:cubicBezTo>
                    <a:pt x="23748" y="4337"/>
                    <a:pt x="24042" y="3710"/>
                    <a:pt x="24327" y="3079"/>
                  </a:cubicBezTo>
                  <a:cubicBezTo>
                    <a:pt x="24583" y="2513"/>
                    <a:pt x="24903" y="2009"/>
                    <a:pt x="24881" y="1374"/>
                  </a:cubicBezTo>
                  <a:cubicBezTo>
                    <a:pt x="24878" y="1280"/>
                    <a:pt x="24799" y="1216"/>
                    <a:pt x="24715" y="1216"/>
                  </a:cubicBezTo>
                  <a:cubicBezTo>
                    <a:pt x="24686" y="1216"/>
                    <a:pt x="24656" y="1224"/>
                    <a:pt x="24629" y="1240"/>
                  </a:cubicBezTo>
                  <a:cubicBezTo>
                    <a:pt x="24114" y="1551"/>
                    <a:pt x="23890" y="2042"/>
                    <a:pt x="23601" y="2553"/>
                  </a:cubicBezTo>
                  <a:cubicBezTo>
                    <a:pt x="23237" y="3195"/>
                    <a:pt x="22908" y="3848"/>
                    <a:pt x="22594" y="4515"/>
                  </a:cubicBezTo>
                  <a:cubicBezTo>
                    <a:pt x="21985" y="5806"/>
                    <a:pt x="21428" y="7118"/>
                    <a:pt x="20933" y="8457"/>
                  </a:cubicBezTo>
                  <a:cubicBezTo>
                    <a:pt x="20908" y="8524"/>
                    <a:pt x="20896" y="8597"/>
                    <a:pt x="20897" y="8669"/>
                  </a:cubicBezTo>
                  <a:cubicBezTo>
                    <a:pt x="20783" y="8751"/>
                    <a:pt x="20667" y="8832"/>
                    <a:pt x="20552" y="8912"/>
                  </a:cubicBezTo>
                  <a:cubicBezTo>
                    <a:pt x="17594" y="11004"/>
                    <a:pt x="14681" y="13159"/>
                    <a:pt x="11817" y="15380"/>
                  </a:cubicBezTo>
                  <a:cubicBezTo>
                    <a:pt x="11794" y="14379"/>
                    <a:pt x="11673" y="13361"/>
                    <a:pt x="11648" y="12374"/>
                  </a:cubicBezTo>
                  <a:cubicBezTo>
                    <a:pt x="11613" y="11041"/>
                    <a:pt x="11618" y="9706"/>
                    <a:pt x="11683" y="8373"/>
                  </a:cubicBezTo>
                  <a:cubicBezTo>
                    <a:pt x="11746" y="7066"/>
                    <a:pt x="11883" y="5762"/>
                    <a:pt x="12128" y="4475"/>
                  </a:cubicBezTo>
                  <a:cubicBezTo>
                    <a:pt x="12255" y="3812"/>
                    <a:pt x="12395" y="3154"/>
                    <a:pt x="12547" y="2497"/>
                  </a:cubicBezTo>
                  <a:cubicBezTo>
                    <a:pt x="12710" y="1790"/>
                    <a:pt x="12783" y="1054"/>
                    <a:pt x="13060" y="381"/>
                  </a:cubicBezTo>
                  <a:cubicBezTo>
                    <a:pt x="13140" y="186"/>
                    <a:pt x="12971" y="16"/>
                    <a:pt x="12813" y="16"/>
                  </a:cubicBezTo>
                  <a:cubicBezTo>
                    <a:pt x="12737" y="16"/>
                    <a:pt x="12663" y="56"/>
                    <a:pt x="12621" y="152"/>
                  </a:cubicBezTo>
                  <a:cubicBezTo>
                    <a:pt x="12336" y="804"/>
                    <a:pt x="11943" y="1395"/>
                    <a:pt x="11686" y="2062"/>
                  </a:cubicBezTo>
                  <a:cubicBezTo>
                    <a:pt x="11457" y="2661"/>
                    <a:pt x="11272" y="3275"/>
                    <a:pt x="11132" y="3901"/>
                  </a:cubicBezTo>
                  <a:cubicBezTo>
                    <a:pt x="10821" y="5268"/>
                    <a:pt x="10659" y="6673"/>
                    <a:pt x="10560" y="8069"/>
                  </a:cubicBezTo>
                  <a:cubicBezTo>
                    <a:pt x="10461" y="9475"/>
                    <a:pt x="10456" y="10887"/>
                    <a:pt x="10491" y="12295"/>
                  </a:cubicBezTo>
                  <a:cubicBezTo>
                    <a:pt x="10499" y="12610"/>
                    <a:pt x="10502" y="12929"/>
                    <a:pt x="10505" y="13251"/>
                  </a:cubicBezTo>
                  <a:cubicBezTo>
                    <a:pt x="10015" y="13155"/>
                    <a:pt x="9512" y="13101"/>
                    <a:pt x="9031" y="12969"/>
                  </a:cubicBezTo>
                  <a:cubicBezTo>
                    <a:pt x="8346" y="12779"/>
                    <a:pt x="7686" y="12511"/>
                    <a:pt x="7062" y="12171"/>
                  </a:cubicBezTo>
                  <a:cubicBezTo>
                    <a:pt x="5904" y="11545"/>
                    <a:pt x="4593" y="10658"/>
                    <a:pt x="3887" y="9519"/>
                  </a:cubicBezTo>
                  <a:cubicBezTo>
                    <a:pt x="3850" y="9458"/>
                    <a:pt x="3786" y="9428"/>
                    <a:pt x="3721" y="9428"/>
                  </a:cubicBezTo>
                  <a:cubicBezTo>
                    <a:pt x="3668" y="9428"/>
                    <a:pt x="3614" y="9449"/>
                    <a:pt x="3574" y="9491"/>
                  </a:cubicBezTo>
                  <a:cubicBezTo>
                    <a:pt x="3070" y="10024"/>
                    <a:pt x="3694" y="10695"/>
                    <a:pt x="4052" y="11124"/>
                  </a:cubicBezTo>
                  <a:cubicBezTo>
                    <a:pt x="4605" y="11787"/>
                    <a:pt x="5271" y="12348"/>
                    <a:pt x="5989" y="12824"/>
                  </a:cubicBezTo>
                  <a:cubicBezTo>
                    <a:pt x="7145" y="13589"/>
                    <a:pt x="8891" y="14407"/>
                    <a:pt x="10389" y="14407"/>
                  </a:cubicBezTo>
                  <a:cubicBezTo>
                    <a:pt x="10436" y="14407"/>
                    <a:pt x="10482" y="14406"/>
                    <a:pt x="10528" y="14404"/>
                  </a:cubicBezTo>
                  <a:cubicBezTo>
                    <a:pt x="10548" y="15034"/>
                    <a:pt x="10590" y="15660"/>
                    <a:pt x="10681" y="16269"/>
                  </a:cubicBezTo>
                  <a:cubicBezTo>
                    <a:pt x="9588" y="17134"/>
                    <a:pt x="8506" y="18012"/>
                    <a:pt x="7435" y="18903"/>
                  </a:cubicBezTo>
                  <a:cubicBezTo>
                    <a:pt x="5033" y="20903"/>
                    <a:pt x="2696" y="22977"/>
                    <a:pt x="426" y="25127"/>
                  </a:cubicBezTo>
                  <a:cubicBezTo>
                    <a:pt x="1" y="25532"/>
                    <a:pt x="423" y="26101"/>
                    <a:pt x="891" y="26101"/>
                  </a:cubicBezTo>
                  <a:cubicBezTo>
                    <a:pt x="1031" y="26101"/>
                    <a:pt x="1175" y="26050"/>
                    <a:pt x="1302" y="25929"/>
                  </a:cubicBezTo>
                  <a:cubicBezTo>
                    <a:pt x="4528" y="22844"/>
                    <a:pt x="7913" y="19942"/>
                    <a:pt x="11399" y="17167"/>
                  </a:cubicBezTo>
                  <a:cubicBezTo>
                    <a:pt x="12081" y="17838"/>
                    <a:pt x="12817" y="18454"/>
                    <a:pt x="13595" y="19009"/>
                  </a:cubicBezTo>
                  <a:cubicBezTo>
                    <a:pt x="12597" y="21848"/>
                    <a:pt x="12774" y="25943"/>
                    <a:pt x="14744" y="28260"/>
                  </a:cubicBezTo>
                  <a:cubicBezTo>
                    <a:pt x="14790" y="28314"/>
                    <a:pt x="14843" y="28337"/>
                    <a:pt x="14895" y="28337"/>
                  </a:cubicBezTo>
                  <a:cubicBezTo>
                    <a:pt x="15040" y="28337"/>
                    <a:pt x="15178" y="28160"/>
                    <a:pt x="15148" y="28007"/>
                  </a:cubicBezTo>
                  <a:cubicBezTo>
                    <a:pt x="14859" y="26525"/>
                    <a:pt x="14404" y="25091"/>
                    <a:pt x="14302" y="23571"/>
                  </a:cubicBezTo>
                  <a:cubicBezTo>
                    <a:pt x="14214" y="22237"/>
                    <a:pt x="14419" y="21015"/>
                    <a:pt x="14702" y="19748"/>
                  </a:cubicBezTo>
                  <a:cubicBezTo>
                    <a:pt x="15715" y="20378"/>
                    <a:pt x="16782" y="20923"/>
                    <a:pt x="17872" y="21384"/>
                  </a:cubicBezTo>
                  <a:cubicBezTo>
                    <a:pt x="19078" y="21897"/>
                    <a:pt x="20324" y="22318"/>
                    <a:pt x="21604" y="22607"/>
                  </a:cubicBezTo>
                  <a:cubicBezTo>
                    <a:pt x="22240" y="22749"/>
                    <a:pt x="22886" y="22852"/>
                    <a:pt x="23535" y="22913"/>
                  </a:cubicBezTo>
                  <a:cubicBezTo>
                    <a:pt x="23838" y="22942"/>
                    <a:pt x="24143" y="22992"/>
                    <a:pt x="24440" y="22992"/>
                  </a:cubicBezTo>
                  <a:cubicBezTo>
                    <a:pt x="24711" y="22992"/>
                    <a:pt x="24976" y="22951"/>
                    <a:pt x="25229" y="22817"/>
                  </a:cubicBezTo>
                  <a:cubicBezTo>
                    <a:pt x="25336" y="22760"/>
                    <a:pt x="25351" y="22586"/>
                    <a:pt x="25256" y="22512"/>
                  </a:cubicBezTo>
                  <a:cubicBezTo>
                    <a:pt x="24829" y="22172"/>
                    <a:pt x="24309" y="22153"/>
                    <a:pt x="23789" y="22041"/>
                  </a:cubicBezTo>
                  <a:cubicBezTo>
                    <a:pt x="23172" y="21908"/>
                    <a:pt x="22558" y="21755"/>
                    <a:pt x="21949" y="21595"/>
                  </a:cubicBezTo>
                  <a:cubicBezTo>
                    <a:pt x="20702" y="21268"/>
                    <a:pt x="19475" y="20853"/>
                    <a:pt x="18296" y="20330"/>
                  </a:cubicBezTo>
                  <a:cubicBezTo>
                    <a:pt x="16090" y="19354"/>
                    <a:pt x="14114" y="18014"/>
                    <a:pt x="12264" y="16484"/>
                  </a:cubicBezTo>
                  <a:cubicBezTo>
                    <a:pt x="15003" y="14331"/>
                    <a:pt x="17802" y="12253"/>
                    <a:pt x="20637" y="10224"/>
                  </a:cubicBezTo>
                  <a:cubicBezTo>
                    <a:pt x="20671" y="10231"/>
                    <a:pt x="20707" y="10236"/>
                    <a:pt x="20743" y="10238"/>
                  </a:cubicBezTo>
                  <a:cubicBezTo>
                    <a:pt x="22026" y="10282"/>
                    <a:pt x="23340" y="10334"/>
                    <a:pt x="24655" y="10334"/>
                  </a:cubicBezTo>
                  <a:cubicBezTo>
                    <a:pt x="26405" y="10334"/>
                    <a:pt x="28157" y="10241"/>
                    <a:pt x="29841" y="9914"/>
                  </a:cubicBezTo>
                  <a:cubicBezTo>
                    <a:pt x="30306" y="9824"/>
                    <a:pt x="30123" y="9178"/>
                    <a:pt x="29716" y="9151"/>
                  </a:cubicBezTo>
                  <a:cubicBezTo>
                    <a:pt x="29204" y="9116"/>
                    <a:pt x="28692" y="9104"/>
                    <a:pt x="28180" y="9104"/>
                  </a:cubicBezTo>
                  <a:cubicBezTo>
                    <a:pt x="27191" y="9104"/>
                    <a:pt x="26202" y="9148"/>
                    <a:pt x="25210" y="9156"/>
                  </a:cubicBezTo>
                  <a:cubicBezTo>
                    <a:pt x="24938" y="9158"/>
                    <a:pt x="24665" y="9160"/>
                    <a:pt x="24392" y="9160"/>
                  </a:cubicBezTo>
                  <a:cubicBezTo>
                    <a:pt x="23650" y="9160"/>
                    <a:pt x="22909" y="9151"/>
                    <a:pt x="22167" y="9134"/>
                  </a:cubicBezTo>
                  <a:cubicBezTo>
                    <a:pt x="23841" y="7950"/>
                    <a:pt x="25523" y="6779"/>
                    <a:pt x="27214" y="5621"/>
                  </a:cubicBezTo>
                  <a:cubicBezTo>
                    <a:pt x="28494" y="4742"/>
                    <a:pt x="29780" y="3871"/>
                    <a:pt x="31063" y="2997"/>
                  </a:cubicBezTo>
                  <a:cubicBezTo>
                    <a:pt x="31668" y="2586"/>
                    <a:pt x="32262" y="2161"/>
                    <a:pt x="32860" y="1740"/>
                  </a:cubicBezTo>
                  <a:cubicBezTo>
                    <a:pt x="33432" y="1339"/>
                    <a:pt x="34046" y="978"/>
                    <a:pt x="34406" y="365"/>
                  </a:cubicBezTo>
                  <a:cubicBezTo>
                    <a:pt x="34489" y="224"/>
                    <a:pt x="34376" y="1"/>
                    <a:pt x="34207" y="1"/>
                  </a:cubicBezTo>
                  <a:close/>
                </a:path>
              </a:pathLst>
            </a:custGeom>
            <a:solidFill>
              <a:srgbClr val="FAB217"/>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1" name="Google Shape;567;p41">
              <a:extLst>
                <a:ext uri="{FF2B5EF4-FFF2-40B4-BE49-F238E27FC236}">
                  <a16:creationId xmlns:a16="http://schemas.microsoft.com/office/drawing/2014/main" id="{DFCD5EA8-9E82-4572-9882-63B5ED978A41}"/>
                </a:ext>
              </a:extLst>
            </p:cNvPr>
            <p:cNvSpPr/>
            <p:nvPr/>
          </p:nvSpPr>
          <p:spPr>
            <a:xfrm>
              <a:off x="3735325" y="397550"/>
              <a:ext cx="975425" cy="1022875"/>
            </a:xfrm>
            <a:custGeom>
              <a:avLst/>
              <a:gdLst/>
              <a:ahLst/>
              <a:cxnLst/>
              <a:rect l="l" t="t" r="r" b="b"/>
              <a:pathLst>
                <a:path w="39017" h="40915" extrusionOk="0">
                  <a:moveTo>
                    <a:pt x="15521" y="1"/>
                  </a:moveTo>
                  <a:cubicBezTo>
                    <a:pt x="15439" y="1"/>
                    <a:pt x="15357" y="3"/>
                    <a:pt x="15275" y="8"/>
                  </a:cubicBezTo>
                  <a:cubicBezTo>
                    <a:pt x="13670" y="110"/>
                    <a:pt x="12107" y="1720"/>
                    <a:pt x="12644" y="3236"/>
                  </a:cubicBezTo>
                  <a:cubicBezTo>
                    <a:pt x="12022" y="2696"/>
                    <a:pt x="11199" y="2422"/>
                    <a:pt x="10376" y="2422"/>
                  </a:cubicBezTo>
                  <a:cubicBezTo>
                    <a:pt x="9659" y="2422"/>
                    <a:pt x="8942" y="2631"/>
                    <a:pt x="8360" y="3054"/>
                  </a:cubicBezTo>
                  <a:cubicBezTo>
                    <a:pt x="7112" y="3961"/>
                    <a:pt x="6613" y="5766"/>
                    <a:pt x="7216" y="7187"/>
                  </a:cubicBezTo>
                  <a:cubicBezTo>
                    <a:pt x="6649" y="6887"/>
                    <a:pt x="6013" y="6745"/>
                    <a:pt x="5375" y="6745"/>
                  </a:cubicBezTo>
                  <a:cubicBezTo>
                    <a:pt x="4050" y="6745"/>
                    <a:pt x="2713" y="7357"/>
                    <a:pt x="1944" y="8444"/>
                  </a:cubicBezTo>
                  <a:cubicBezTo>
                    <a:pt x="804" y="10055"/>
                    <a:pt x="1060" y="12496"/>
                    <a:pt x="2509" y="13835"/>
                  </a:cubicBezTo>
                  <a:cubicBezTo>
                    <a:pt x="4111" y="15313"/>
                    <a:pt x="6947" y="15648"/>
                    <a:pt x="7549" y="17743"/>
                  </a:cubicBezTo>
                  <a:cubicBezTo>
                    <a:pt x="8143" y="19810"/>
                    <a:pt x="6020" y="21526"/>
                    <a:pt x="4383" y="22922"/>
                  </a:cubicBezTo>
                  <a:cubicBezTo>
                    <a:pt x="3052" y="24060"/>
                    <a:pt x="1894" y="25384"/>
                    <a:pt x="946" y="26856"/>
                  </a:cubicBezTo>
                  <a:cubicBezTo>
                    <a:pt x="487" y="27569"/>
                    <a:pt x="67" y="28352"/>
                    <a:pt x="43" y="29200"/>
                  </a:cubicBezTo>
                  <a:cubicBezTo>
                    <a:pt x="1" y="30733"/>
                    <a:pt x="1261" y="32009"/>
                    <a:pt x="2625" y="32711"/>
                  </a:cubicBezTo>
                  <a:cubicBezTo>
                    <a:pt x="3821" y="33326"/>
                    <a:pt x="5163" y="33627"/>
                    <a:pt x="6507" y="33627"/>
                  </a:cubicBezTo>
                  <a:cubicBezTo>
                    <a:pt x="7625" y="33627"/>
                    <a:pt x="8744" y="33419"/>
                    <a:pt x="9782" y="33009"/>
                  </a:cubicBezTo>
                  <a:lnTo>
                    <a:pt x="9782" y="33009"/>
                  </a:lnTo>
                  <a:cubicBezTo>
                    <a:pt x="9774" y="35467"/>
                    <a:pt x="10816" y="37936"/>
                    <a:pt x="12663" y="39568"/>
                  </a:cubicBezTo>
                  <a:cubicBezTo>
                    <a:pt x="13521" y="40326"/>
                    <a:pt x="14658" y="40914"/>
                    <a:pt x="15767" y="40914"/>
                  </a:cubicBezTo>
                  <a:cubicBezTo>
                    <a:pt x="16143" y="40914"/>
                    <a:pt x="16515" y="40847"/>
                    <a:pt x="16871" y="40696"/>
                  </a:cubicBezTo>
                  <a:cubicBezTo>
                    <a:pt x="17653" y="40365"/>
                    <a:pt x="18230" y="39690"/>
                    <a:pt x="18728" y="39002"/>
                  </a:cubicBezTo>
                  <a:cubicBezTo>
                    <a:pt x="19754" y="37584"/>
                    <a:pt x="20567" y="36023"/>
                    <a:pt x="21143" y="34370"/>
                  </a:cubicBezTo>
                  <a:cubicBezTo>
                    <a:pt x="21848" y="32338"/>
                    <a:pt x="22674" y="29736"/>
                    <a:pt x="24816" y="29538"/>
                  </a:cubicBezTo>
                  <a:cubicBezTo>
                    <a:pt x="24898" y="29530"/>
                    <a:pt x="24980" y="29526"/>
                    <a:pt x="25061" y="29526"/>
                  </a:cubicBezTo>
                  <a:cubicBezTo>
                    <a:pt x="27090" y="29526"/>
                    <a:pt x="28404" y="31893"/>
                    <a:pt x="30289" y="32811"/>
                  </a:cubicBezTo>
                  <a:cubicBezTo>
                    <a:pt x="30823" y="33071"/>
                    <a:pt x="31410" y="33194"/>
                    <a:pt x="32000" y="33194"/>
                  </a:cubicBezTo>
                  <a:cubicBezTo>
                    <a:pt x="33372" y="33194"/>
                    <a:pt x="34757" y="32530"/>
                    <a:pt x="35516" y="31377"/>
                  </a:cubicBezTo>
                  <a:cubicBezTo>
                    <a:pt x="36602" y="29730"/>
                    <a:pt x="36264" y="27299"/>
                    <a:pt x="34771" y="26009"/>
                  </a:cubicBezTo>
                  <a:lnTo>
                    <a:pt x="34771" y="26009"/>
                  </a:lnTo>
                  <a:cubicBezTo>
                    <a:pt x="34801" y="26010"/>
                    <a:pt x="34831" y="26011"/>
                    <a:pt x="34862" y="26011"/>
                  </a:cubicBezTo>
                  <a:cubicBezTo>
                    <a:pt x="36372" y="26011"/>
                    <a:pt x="37820" y="24904"/>
                    <a:pt x="38204" y="23441"/>
                  </a:cubicBezTo>
                  <a:cubicBezTo>
                    <a:pt x="38596" y="21949"/>
                    <a:pt x="37841" y="20234"/>
                    <a:pt x="36476" y="19516"/>
                  </a:cubicBezTo>
                  <a:cubicBezTo>
                    <a:pt x="38084" y="19465"/>
                    <a:pt x="39017" y="17424"/>
                    <a:pt x="38526" y="15891"/>
                  </a:cubicBezTo>
                  <a:cubicBezTo>
                    <a:pt x="38037" y="14359"/>
                    <a:pt x="36643" y="13313"/>
                    <a:pt x="35269" y="12475"/>
                  </a:cubicBezTo>
                  <a:cubicBezTo>
                    <a:pt x="32990" y="11086"/>
                    <a:pt x="29399" y="8815"/>
                    <a:pt x="26360" y="8741"/>
                  </a:cubicBezTo>
                  <a:cubicBezTo>
                    <a:pt x="25186" y="5936"/>
                    <a:pt x="21765" y="3419"/>
                    <a:pt x="19642" y="1800"/>
                  </a:cubicBezTo>
                  <a:cubicBezTo>
                    <a:pt x="18428" y="874"/>
                    <a:pt x="17032" y="1"/>
                    <a:pt x="15521" y="1"/>
                  </a:cubicBezTo>
                  <a:close/>
                </a:path>
              </a:pathLst>
            </a:custGeom>
            <a:solidFill>
              <a:srgbClr val="FAB217"/>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2" name="Google Shape;568;p41">
              <a:extLst>
                <a:ext uri="{FF2B5EF4-FFF2-40B4-BE49-F238E27FC236}">
                  <a16:creationId xmlns:a16="http://schemas.microsoft.com/office/drawing/2014/main" id="{94FD6A5C-3BA3-44E3-9E84-4461C53B9169}"/>
                </a:ext>
              </a:extLst>
            </p:cNvPr>
            <p:cNvSpPr/>
            <p:nvPr/>
          </p:nvSpPr>
          <p:spPr>
            <a:xfrm>
              <a:off x="3878650" y="294900"/>
              <a:ext cx="765550" cy="906000"/>
            </a:xfrm>
            <a:custGeom>
              <a:avLst/>
              <a:gdLst/>
              <a:ahLst/>
              <a:cxnLst/>
              <a:rect l="l" t="t" r="r" b="b"/>
              <a:pathLst>
                <a:path w="30622" h="36240" extrusionOk="0">
                  <a:moveTo>
                    <a:pt x="26734" y="1"/>
                  </a:moveTo>
                  <a:cubicBezTo>
                    <a:pt x="26555" y="1"/>
                    <a:pt x="26381" y="92"/>
                    <a:pt x="26267" y="314"/>
                  </a:cubicBezTo>
                  <a:cubicBezTo>
                    <a:pt x="24062" y="4615"/>
                    <a:pt x="21720" y="8842"/>
                    <a:pt x="19242" y="12994"/>
                  </a:cubicBezTo>
                  <a:cubicBezTo>
                    <a:pt x="18335" y="11507"/>
                    <a:pt x="17192" y="10181"/>
                    <a:pt x="15855" y="9065"/>
                  </a:cubicBezTo>
                  <a:cubicBezTo>
                    <a:pt x="15070" y="8408"/>
                    <a:pt x="14214" y="7797"/>
                    <a:pt x="13295" y="7341"/>
                  </a:cubicBezTo>
                  <a:cubicBezTo>
                    <a:pt x="12305" y="6848"/>
                    <a:pt x="11337" y="6586"/>
                    <a:pt x="10264" y="6354"/>
                  </a:cubicBezTo>
                  <a:cubicBezTo>
                    <a:pt x="10245" y="6350"/>
                    <a:pt x="10227" y="6348"/>
                    <a:pt x="10210" y="6348"/>
                  </a:cubicBezTo>
                  <a:cubicBezTo>
                    <a:pt x="9998" y="6348"/>
                    <a:pt x="9908" y="6639"/>
                    <a:pt x="10133" y="6735"/>
                  </a:cubicBezTo>
                  <a:cubicBezTo>
                    <a:pt x="11876" y="7475"/>
                    <a:pt x="13642" y="8575"/>
                    <a:pt x="15093" y="9786"/>
                  </a:cubicBezTo>
                  <a:cubicBezTo>
                    <a:pt x="16514" y="10972"/>
                    <a:pt x="17708" y="12435"/>
                    <a:pt x="18607" y="14054"/>
                  </a:cubicBezTo>
                  <a:cubicBezTo>
                    <a:pt x="18281" y="14593"/>
                    <a:pt x="17952" y="15132"/>
                    <a:pt x="17621" y="15669"/>
                  </a:cubicBezTo>
                  <a:cubicBezTo>
                    <a:pt x="17167" y="15433"/>
                    <a:pt x="16581" y="15351"/>
                    <a:pt x="16118" y="15238"/>
                  </a:cubicBezTo>
                  <a:cubicBezTo>
                    <a:pt x="15411" y="15064"/>
                    <a:pt x="14696" y="14919"/>
                    <a:pt x="13977" y="14803"/>
                  </a:cubicBezTo>
                  <a:cubicBezTo>
                    <a:pt x="12714" y="14598"/>
                    <a:pt x="11437" y="14495"/>
                    <a:pt x="10158" y="14495"/>
                  </a:cubicBezTo>
                  <a:cubicBezTo>
                    <a:pt x="9991" y="14495"/>
                    <a:pt x="9823" y="14497"/>
                    <a:pt x="9656" y="14501"/>
                  </a:cubicBezTo>
                  <a:cubicBezTo>
                    <a:pt x="8224" y="14532"/>
                    <a:pt x="6804" y="14683"/>
                    <a:pt x="5399" y="14971"/>
                  </a:cubicBezTo>
                  <a:cubicBezTo>
                    <a:pt x="4708" y="15113"/>
                    <a:pt x="4020" y="15278"/>
                    <a:pt x="3347" y="15492"/>
                  </a:cubicBezTo>
                  <a:cubicBezTo>
                    <a:pt x="2704" y="15696"/>
                    <a:pt x="1947" y="15876"/>
                    <a:pt x="1452" y="16359"/>
                  </a:cubicBezTo>
                  <a:cubicBezTo>
                    <a:pt x="1286" y="16520"/>
                    <a:pt x="1365" y="16803"/>
                    <a:pt x="1605" y="16828"/>
                  </a:cubicBezTo>
                  <a:cubicBezTo>
                    <a:pt x="1678" y="16836"/>
                    <a:pt x="1751" y="16839"/>
                    <a:pt x="1825" y="16839"/>
                  </a:cubicBezTo>
                  <a:cubicBezTo>
                    <a:pt x="2401" y="16839"/>
                    <a:pt x="2981" y="16627"/>
                    <a:pt x="3539" y="16507"/>
                  </a:cubicBezTo>
                  <a:cubicBezTo>
                    <a:pt x="4193" y="16367"/>
                    <a:pt x="4847" y="16230"/>
                    <a:pt x="5510" y="16128"/>
                  </a:cubicBezTo>
                  <a:cubicBezTo>
                    <a:pt x="6865" y="15920"/>
                    <a:pt x="8235" y="15815"/>
                    <a:pt x="9606" y="15815"/>
                  </a:cubicBezTo>
                  <a:cubicBezTo>
                    <a:pt x="9627" y="15815"/>
                    <a:pt x="9648" y="15815"/>
                    <a:pt x="9669" y="15815"/>
                  </a:cubicBezTo>
                  <a:cubicBezTo>
                    <a:pt x="11008" y="15820"/>
                    <a:pt x="12350" y="15917"/>
                    <a:pt x="13672" y="16123"/>
                  </a:cubicBezTo>
                  <a:cubicBezTo>
                    <a:pt x="14381" y="16233"/>
                    <a:pt x="15083" y="16375"/>
                    <a:pt x="15779" y="16551"/>
                  </a:cubicBezTo>
                  <a:cubicBezTo>
                    <a:pt x="16112" y="16636"/>
                    <a:pt x="16488" y="16792"/>
                    <a:pt x="16862" y="16889"/>
                  </a:cubicBezTo>
                  <a:cubicBezTo>
                    <a:pt x="15395" y="19239"/>
                    <a:pt x="13886" y="21559"/>
                    <a:pt x="12332" y="23853"/>
                  </a:cubicBezTo>
                  <a:cubicBezTo>
                    <a:pt x="11487" y="23522"/>
                    <a:pt x="10611" y="23380"/>
                    <a:pt x="9730" y="23380"/>
                  </a:cubicBezTo>
                  <a:cubicBezTo>
                    <a:pt x="8450" y="23380"/>
                    <a:pt x="7160" y="23679"/>
                    <a:pt x="5944" y="24129"/>
                  </a:cubicBezTo>
                  <a:cubicBezTo>
                    <a:pt x="3725" y="24950"/>
                    <a:pt x="1375" y="26214"/>
                    <a:pt x="96" y="28281"/>
                  </a:cubicBezTo>
                  <a:cubicBezTo>
                    <a:pt x="0" y="28438"/>
                    <a:pt x="123" y="28598"/>
                    <a:pt x="271" y="28598"/>
                  </a:cubicBezTo>
                  <a:cubicBezTo>
                    <a:pt x="313" y="28598"/>
                    <a:pt x="357" y="28585"/>
                    <a:pt x="399" y="28555"/>
                  </a:cubicBezTo>
                  <a:cubicBezTo>
                    <a:pt x="2167" y="27262"/>
                    <a:pt x="4171" y="26271"/>
                    <a:pt x="6219" y="25501"/>
                  </a:cubicBezTo>
                  <a:cubicBezTo>
                    <a:pt x="7312" y="25090"/>
                    <a:pt x="8469" y="24821"/>
                    <a:pt x="9618" y="24821"/>
                  </a:cubicBezTo>
                  <a:cubicBezTo>
                    <a:pt x="10249" y="24821"/>
                    <a:pt x="10877" y="24902"/>
                    <a:pt x="11491" y="25085"/>
                  </a:cubicBezTo>
                  <a:cubicBezTo>
                    <a:pt x="10960" y="25857"/>
                    <a:pt x="10425" y="26626"/>
                    <a:pt x="9886" y="27392"/>
                  </a:cubicBezTo>
                  <a:cubicBezTo>
                    <a:pt x="9056" y="28569"/>
                    <a:pt x="8215" y="29736"/>
                    <a:pt x="7362" y="30895"/>
                  </a:cubicBezTo>
                  <a:cubicBezTo>
                    <a:pt x="6479" y="32097"/>
                    <a:pt x="5402" y="33306"/>
                    <a:pt x="4724" y="34635"/>
                  </a:cubicBezTo>
                  <a:cubicBezTo>
                    <a:pt x="4556" y="34963"/>
                    <a:pt x="4798" y="35372"/>
                    <a:pt x="5110" y="35372"/>
                  </a:cubicBezTo>
                  <a:cubicBezTo>
                    <a:pt x="5204" y="35372"/>
                    <a:pt x="5305" y="35335"/>
                    <a:pt x="5402" y="35248"/>
                  </a:cubicBezTo>
                  <a:cubicBezTo>
                    <a:pt x="6327" y="34421"/>
                    <a:pt x="7075" y="33306"/>
                    <a:pt x="7817" y="32316"/>
                  </a:cubicBezTo>
                  <a:cubicBezTo>
                    <a:pt x="8629" y="31234"/>
                    <a:pt x="9428" y="30144"/>
                    <a:pt x="10217" y="29045"/>
                  </a:cubicBezTo>
                  <a:cubicBezTo>
                    <a:pt x="10961" y="28009"/>
                    <a:pt x="11697" y="26967"/>
                    <a:pt x="12424" y="25920"/>
                  </a:cubicBezTo>
                  <a:cubicBezTo>
                    <a:pt x="12559" y="26312"/>
                    <a:pt x="12647" y="26720"/>
                    <a:pt x="12706" y="27130"/>
                  </a:cubicBezTo>
                  <a:cubicBezTo>
                    <a:pt x="12836" y="28036"/>
                    <a:pt x="12799" y="28950"/>
                    <a:pt x="12746" y="29862"/>
                  </a:cubicBezTo>
                  <a:cubicBezTo>
                    <a:pt x="12690" y="30841"/>
                    <a:pt x="12543" y="31805"/>
                    <a:pt x="12392" y="32772"/>
                  </a:cubicBezTo>
                  <a:cubicBezTo>
                    <a:pt x="12235" y="33775"/>
                    <a:pt x="12128" y="34915"/>
                    <a:pt x="11779" y="35867"/>
                  </a:cubicBezTo>
                  <a:cubicBezTo>
                    <a:pt x="11699" y="36087"/>
                    <a:pt x="11877" y="36239"/>
                    <a:pt x="12057" y="36239"/>
                  </a:cubicBezTo>
                  <a:cubicBezTo>
                    <a:pt x="12165" y="36239"/>
                    <a:pt x="12274" y="36184"/>
                    <a:pt x="12328" y="36055"/>
                  </a:cubicBezTo>
                  <a:cubicBezTo>
                    <a:pt x="12787" y="34950"/>
                    <a:pt x="13365" y="33970"/>
                    <a:pt x="13681" y="32796"/>
                  </a:cubicBezTo>
                  <a:cubicBezTo>
                    <a:pt x="13960" y="31765"/>
                    <a:pt x="14121" y="30675"/>
                    <a:pt x="14198" y="29610"/>
                  </a:cubicBezTo>
                  <a:cubicBezTo>
                    <a:pt x="14270" y="28632"/>
                    <a:pt x="14254" y="27624"/>
                    <a:pt x="14089" y="26656"/>
                  </a:cubicBezTo>
                  <a:cubicBezTo>
                    <a:pt x="13984" y="26037"/>
                    <a:pt x="13814" y="25111"/>
                    <a:pt x="13377" y="24534"/>
                  </a:cubicBezTo>
                  <a:cubicBezTo>
                    <a:pt x="13842" y="23853"/>
                    <a:pt x="14304" y="23169"/>
                    <a:pt x="14763" y="22483"/>
                  </a:cubicBezTo>
                  <a:cubicBezTo>
                    <a:pt x="15917" y="20750"/>
                    <a:pt x="17047" y="19002"/>
                    <a:pt x="18151" y="17236"/>
                  </a:cubicBezTo>
                  <a:cubicBezTo>
                    <a:pt x="19354" y="18067"/>
                    <a:pt x="20137" y="19358"/>
                    <a:pt x="20820" y="20629"/>
                  </a:cubicBezTo>
                  <a:cubicBezTo>
                    <a:pt x="21463" y="21825"/>
                    <a:pt x="21994" y="23089"/>
                    <a:pt x="22379" y="24390"/>
                  </a:cubicBezTo>
                  <a:cubicBezTo>
                    <a:pt x="22749" y="25652"/>
                    <a:pt x="23011" y="26943"/>
                    <a:pt x="23160" y="28250"/>
                  </a:cubicBezTo>
                  <a:cubicBezTo>
                    <a:pt x="23314" y="29599"/>
                    <a:pt x="23259" y="30991"/>
                    <a:pt x="23525" y="32318"/>
                  </a:cubicBezTo>
                  <a:cubicBezTo>
                    <a:pt x="23552" y="32455"/>
                    <a:pt x="23659" y="32522"/>
                    <a:pt x="23768" y="32522"/>
                  </a:cubicBezTo>
                  <a:cubicBezTo>
                    <a:pt x="23870" y="32522"/>
                    <a:pt x="23974" y="32465"/>
                    <a:pt x="24020" y="32354"/>
                  </a:cubicBezTo>
                  <a:cubicBezTo>
                    <a:pt x="24590" y="31012"/>
                    <a:pt x="24548" y="29444"/>
                    <a:pt x="24433" y="28009"/>
                  </a:cubicBezTo>
                  <a:cubicBezTo>
                    <a:pt x="24315" y="26522"/>
                    <a:pt x="24017" y="25064"/>
                    <a:pt x="23566" y="23643"/>
                  </a:cubicBezTo>
                  <a:cubicBezTo>
                    <a:pt x="23118" y="22233"/>
                    <a:pt x="22542" y="20873"/>
                    <a:pt x="21813" y="19585"/>
                  </a:cubicBezTo>
                  <a:cubicBezTo>
                    <a:pt x="21059" y="18252"/>
                    <a:pt x="20200" y="16892"/>
                    <a:pt x="18833" y="16140"/>
                  </a:cubicBezTo>
                  <a:cubicBezTo>
                    <a:pt x="19090" y="15723"/>
                    <a:pt x="19346" y="15306"/>
                    <a:pt x="19601" y="14886"/>
                  </a:cubicBezTo>
                  <a:cubicBezTo>
                    <a:pt x="21440" y="15315"/>
                    <a:pt x="23219" y="15813"/>
                    <a:pt x="24924" y="16674"/>
                  </a:cubicBezTo>
                  <a:cubicBezTo>
                    <a:pt x="25839" y="17135"/>
                    <a:pt x="26721" y="17675"/>
                    <a:pt x="27563" y="18259"/>
                  </a:cubicBezTo>
                  <a:cubicBezTo>
                    <a:pt x="28405" y="18841"/>
                    <a:pt x="29322" y="19433"/>
                    <a:pt x="30096" y="20098"/>
                  </a:cubicBezTo>
                  <a:cubicBezTo>
                    <a:pt x="30144" y="20140"/>
                    <a:pt x="30196" y="20157"/>
                    <a:pt x="30246" y="20157"/>
                  </a:cubicBezTo>
                  <a:cubicBezTo>
                    <a:pt x="30445" y="20157"/>
                    <a:pt x="30622" y="19877"/>
                    <a:pt x="30462" y="19693"/>
                  </a:cubicBezTo>
                  <a:cubicBezTo>
                    <a:pt x="30104" y="19277"/>
                    <a:pt x="29813" y="18838"/>
                    <a:pt x="29410" y="18457"/>
                  </a:cubicBezTo>
                  <a:cubicBezTo>
                    <a:pt x="29039" y="18105"/>
                    <a:pt x="28656" y="17767"/>
                    <a:pt x="28252" y="17455"/>
                  </a:cubicBezTo>
                  <a:cubicBezTo>
                    <a:pt x="27355" y="16762"/>
                    <a:pt x="26394" y="16173"/>
                    <a:pt x="25385" y="15659"/>
                  </a:cubicBezTo>
                  <a:cubicBezTo>
                    <a:pt x="23785" y="14844"/>
                    <a:pt x="22025" y="14158"/>
                    <a:pt x="20232" y="13844"/>
                  </a:cubicBezTo>
                  <a:cubicBezTo>
                    <a:pt x="21195" y="12240"/>
                    <a:pt x="22139" y="10626"/>
                    <a:pt x="23063" y="9001"/>
                  </a:cubicBezTo>
                  <a:cubicBezTo>
                    <a:pt x="24548" y="6383"/>
                    <a:pt x="25980" y="3736"/>
                    <a:pt x="27359" y="1060"/>
                  </a:cubicBezTo>
                  <a:cubicBezTo>
                    <a:pt x="27631" y="532"/>
                    <a:pt x="27167" y="1"/>
                    <a:pt x="26734" y="1"/>
                  </a:cubicBezTo>
                  <a:close/>
                </a:path>
              </a:pathLst>
            </a:custGeom>
            <a:solidFill>
              <a:srgbClr val="E25B4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3" name="Google Shape;569;p41">
              <a:extLst>
                <a:ext uri="{FF2B5EF4-FFF2-40B4-BE49-F238E27FC236}">
                  <a16:creationId xmlns:a16="http://schemas.microsoft.com/office/drawing/2014/main" id="{F8DB7B2A-EF8D-4E4F-95D7-EDFD4B6A40D9}"/>
                </a:ext>
              </a:extLst>
            </p:cNvPr>
            <p:cNvSpPr/>
            <p:nvPr/>
          </p:nvSpPr>
          <p:spPr>
            <a:xfrm>
              <a:off x="2349450" y="516125"/>
              <a:ext cx="823775" cy="864550"/>
            </a:xfrm>
            <a:custGeom>
              <a:avLst/>
              <a:gdLst/>
              <a:ahLst/>
              <a:cxnLst/>
              <a:rect l="l" t="t" r="r" b="b"/>
              <a:pathLst>
                <a:path w="32951" h="34582" extrusionOk="0">
                  <a:moveTo>
                    <a:pt x="15630" y="1"/>
                  </a:moveTo>
                  <a:cubicBezTo>
                    <a:pt x="8337" y="1"/>
                    <a:pt x="834" y="4327"/>
                    <a:pt x="281" y="12082"/>
                  </a:cubicBezTo>
                  <a:cubicBezTo>
                    <a:pt x="0" y="16019"/>
                    <a:pt x="1556" y="19911"/>
                    <a:pt x="3831" y="23138"/>
                  </a:cubicBezTo>
                  <a:cubicBezTo>
                    <a:pt x="8663" y="29991"/>
                    <a:pt x="16960" y="34240"/>
                    <a:pt x="25334" y="34240"/>
                  </a:cubicBezTo>
                  <a:cubicBezTo>
                    <a:pt x="25767" y="34240"/>
                    <a:pt x="26201" y="34229"/>
                    <a:pt x="26634" y="34206"/>
                  </a:cubicBezTo>
                  <a:cubicBezTo>
                    <a:pt x="27238" y="34174"/>
                    <a:pt x="27855" y="34124"/>
                    <a:pt x="28465" y="34124"/>
                  </a:cubicBezTo>
                  <a:cubicBezTo>
                    <a:pt x="29299" y="34124"/>
                    <a:pt x="30118" y="34218"/>
                    <a:pt x="30861" y="34582"/>
                  </a:cubicBezTo>
                  <a:cubicBezTo>
                    <a:pt x="30440" y="32691"/>
                    <a:pt x="30551" y="30719"/>
                    <a:pt x="30840" y="28803"/>
                  </a:cubicBezTo>
                  <a:cubicBezTo>
                    <a:pt x="31192" y="26463"/>
                    <a:pt x="31803" y="24166"/>
                    <a:pt x="32093" y="21819"/>
                  </a:cubicBezTo>
                  <a:cubicBezTo>
                    <a:pt x="32951" y="14841"/>
                    <a:pt x="30582" y="7235"/>
                    <a:pt x="25012" y="2946"/>
                  </a:cubicBezTo>
                  <a:cubicBezTo>
                    <a:pt x="22423" y="952"/>
                    <a:pt x="19050" y="1"/>
                    <a:pt x="15630" y="1"/>
                  </a:cubicBezTo>
                  <a:close/>
                </a:path>
              </a:pathLst>
            </a:custGeom>
            <a:solidFill>
              <a:srgbClr val="DB636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4" name="Google Shape;570;p41">
              <a:extLst>
                <a:ext uri="{FF2B5EF4-FFF2-40B4-BE49-F238E27FC236}">
                  <a16:creationId xmlns:a16="http://schemas.microsoft.com/office/drawing/2014/main" id="{F4262933-6455-479A-8EED-2854A7E6914D}"/>
                </a:ext>
              </a:extLst>
            </p:cNvPr>
            <p:cNvSpPr/>
            <p:nvPr/>
          </p:nvSpPr>
          <p:spPr>
            <a:xfrm>
              <a:off x="2296625" y="308975"/>
              <a:ext cx="777925" cy="1008975"/>
            </a:xfrm>
            <a:custGeom>
              <a:avLst/>
              <a:gdLst/>
              <a:ahLst/>
              <a:cxnLst/>
              <a:rect l="l" t="t" r="r" b="b"/>
              <a:pathLst>
                <a:path w="31117" h="40359" extrusionOk="0">
                  <a:moveTo>
                    <a:pt x="675" y="0"/>
                  </a:moveTo>
                  <a:cubicBezTo>
                    <a:pt x="258" y="0"/>
                    <a:pt x="0" y="651"/>
                    <a:pt x="306" y="1020"/>
                  </a:cubicBezTo>
                  <a:cubicBezTo>
                    <a:pt x="1343" y="2268"/>
                    <a:pt x="2648" y="3335"/>
                    <a:pt x="3784" y="4497"/>
                  </a:cubicBezTo>
                  <a:cubicBezTo>
                    <a:pt x="4868" y="5606"/>
                    <a:pt x="5928" y="6736"/>
                    <a:pt x="6963" y="7891"/>
                  </a:cubicBezTo>
                  <a:cubicBezTo>
                    <a:pt x="9114" y="10284"/>
                    <a:pt x="11166" y="12766"/>
                    <a:pt x="13135" y="15311"/>
                  </a:cubicBezTo>
                  <a:cubicBezTo>
                    <a:pt x="17055" y="20376"/>
                    <a:pt x="20672" y="25667"/>
                    <a:pt x="24163" y="31035"/>
                  </a:cubicBezTo>
                  <a:cubicBezTo>
                    <a:pt x="26143" y="34077"/>
                    <a:pt x="28026" y="37217"/>
                    <a:pt x="30154" y="40158"/>
                  </a:cubicBezTo>
                  <a:cubicBezTo>
                    <a:pt x="30257" y="40299"/>
                    <a:pt x="30395" y="40359"/>
                    <a:pt x="30529" y="40359"/>
                  </a:cubicBezTo>
                  <a:cubicBezTo>
                    <a:pt x="30833" y="40359"/>
                    <a:pt x="31116" y="40050"/>
                    <a:pt x="30922" y="39695"/>
                  </a:cubicBezTo>
                  <a:cubicBezTo>
                    <a:pt x="29358" y="36814"/>
                    <a:pt x="27538" y="34039"/>
                    <a:pt x="25767" y="31282"/>
                  </a:cubicBezTo>
                  <a:cubicBezTo>
                    <a:pt x="24034" y="28585"/>
                    <a:pt x="22272" y="25906"/>
                    <a:pt x="20460" y="23262"/>
                  </a:cubicBezTo>
                  <a:cubicBezTo>
                    <a:pt x="16791" y="17912"/>
                    <a:pt x="12899" y="12709"/>
                    <a:pt x="8609" y="7840"/>
                  </a:cubicBezTo>
                  <a:cubicBezTo>
                    <a:pt x="7413" y="6483"/>
                    <a:pt x="6186" y="5155"/>
                    <a:pt x="4927" y="3855"/>
                  </a:cubicBezTo>
                  <a:cubicBezTo>
                    <a:pt x="3681" y="2571"/>
                    <a:pt x="2430" y="1147"/>
                    <a:pt x="971" y="106"/>
                  </a:cubicBezTo>
                  <a:cubicBezTo>
                    <a:pt x="867" y="32"/>
                    <a:pt x="767" y="0"/>
                    <a:pt x="675" y="0"/>
                  </a:cubicBezTo>
                  <a:close/>
                </a:path>
              </a:pathLst>
            </a:custGeom>
            <a:solidFill>
              <a:srgbClr val="FAB217"/>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5" name="Google Shape;571;p41">
              <a:extLst>
                <a:ext uri="{FF2B5EF4-FFF2-40B4-BE49-F238E27FC236}">
                  <a16:creationId xmlns:a16="http://schemas.microsoft.com/office/drawing/2014/main" id="{E8E46980-D9CE-4493-9105-6DD0BD93A033}"/>
                </a:ext>
              </a:extLst>
            </p:cNvPr>
            <p:cNvSpPr/>
            <p:nvPr/>
          </p:nvSpPr>
          <p:spPr>
            <a:xfrm>
              <a:off x="2435750" y="1995125"/>
              <a:ext cx="266050" cy="236400"/>
            </a:xfrm>
            <a:custGeom>
              <a:avLst/>
              <a:gdLst/>
              <a:ahLst/>
              <a:cxnLst/>
              <a:rect l="l" t="t" r="r" b="b"/>
              <a:pathLst>
                <a:path w="10642" h="9456" extrusionOk="0">
                  <a:moveTo>
                    <a:pt x="4274" y="0"/>
                  </a:moveTo>
                  <a:cubicBezTo>
                    <a:pt x="2187" y="0"/>
                    <a:pt x="1470" y="1810"/>
                    <a:pt x="784" y="3865"/>
                  </a:cubicBezTo>
                  <a:cubicBezTo>
                    <a:pt x="509" y="4695"/>
                    <a:pt x="168" y="5516"/>
                    <a:pt x="84" y="6387"/>
                  </a:cubicBezTo>
                  <a:cubicBezTo>
                    <a:pt x="0" y="7257"/>
                    <a:pt x="219" y="8213"/>
                    <a:pt x="889" y="8775"/>
                  </a:cubicBezTo>
                  <a:cubicBezTo>
                    <a:pt x="1246" y="9074"/>
                    <a:pt x="1694" y="9211"/>
                    <a:pt x="2152" y="9211"/>
                  </a:cubicBezTo>
                  <a:cubicBezTo>
                    <a:pt x="2911" y="9211"/>
                    <a:pt x="3697" y="8836"/>
                    <a:pt x="4135" y="8201"/>
                  </a:cubicBezTo>
                  <a:cubicBezTo>
                    <a:pt x="4387" y="8977"/>
                    <a:pt x="5211" y="9456"/>
                    <a:pt x="6022" y="9456"/>
                  </a:cubicBezTo>
                  <a:cubicBezTo>
                    <a:pt x="6319" y="9456"/>
                    <a:pt x="6615" y="9392"/>
                    <a:pt x="6880" y="9255"/>
                  </a:cubicBezTo>
                  <a:cubicBezTo>
                    <a:pt x="7870" y="8743"/>
                    <a:pt x="8297" y="7415"/>
                    <a:pt x="7894" y="6376"/>
                  </a:cubicBezTo>
                  <a:lnTo>
                    <a:pt x="7894" y="6376"/>
                  </a:lnTo>
                  <a:cubicBezTo>
                    <a:pt x="8141" y="6553"/>
                    <a:pt x="8439" y="6635"/>
                    <a:pt x="8741" y="6635"/>
                  </a:cubicBezTo>
                  <a:cubicBezTo>
                    <a:pt x="9132" y="6635"/>
                    <a:pt x="9530" y="6498"/>
                    <a:pt x="9835" y="6252"/>
                  </a:cubicBezTo>
                  <a:cubicBezTo>
                    <a:pt x="10377" y="5814"/>
                    <a:pt x="10641" y="5095"/>
                    <a:pt x="10641" y="4399"/>
                  </a:cubicBezTo>
                  <a:cubicBezTo>
                    <a:pt x="10638" y="1464"/>
                    <a:pt x="7324" y="457"/>
                    <a:pt x="4987" y="63"/>
                  </a:cubicBezTo>
                  <a:cubicBezTo>
                    <a:pt x="4733" y="21"/>
                    <a:pt x="4496" y="0"/>
                    <a:pt x="4274" y="0"/>
                  </a:cubicBezTo>
                  <a:close/>
                </a:path>
              </a:pathLst>
            </a:custGeom>
            <a:solidFill>
              <a:srgbClr val="DB636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6" name="Google Shape;572;p41">
              <a:extLst>
                <a:ext uri="{FF2B5EF4-FFF2-40B4-BE49-F238E27FC236}">
                  <a16:creationId xmlns:a16="http://schemas.microsoft.com/office/drawing/2014/main" id="{CF2A8084-1F12-4A53-9EF2-2A61F6511368}"/>
                </a:ext>
              </a:extLst>
            </p:cNvPr>
            <p:cNvSpPr/>
            <p:nvPr/>
          </p:nvSpPr>
          <p:spPr>
            <a:xfrm>
              <a:off x="2089075" y="1869025"/>
              <a:ext cx="289800" cy="243100"/>
            </a:xfrm>
            <a:custGeom>
              <a:avLst/>
              <a:gdLst/>
              <a:ahLst/>
              <a:cxnLst/>
              <a:rect l="l" t="t" r="r" b="b"/>
              <a:pathLst>
                <a:path w="11592" h="9724" extrusionOk="0">
                  <a:moveTo>
                    <a:pt x="5025" y="1"/>
                  </a:moveTo>
                  <a:cubicBezTo>
                    <a:pt x="3381" y="1"/>
                    <a:pt x="2425" y="1476"/>
                    <a:pt x="1456" y="3147"/>
                  </a:cubicBezTo>
                  <a:cubicBezTo>
                    <a:pt x="1017" y="3903"/>
                    <a:pt x="518" y="4638"/>
                    <a:pt x="259" y="5473"/>
                  </a:cubicBezTo>
                  <a:cubicBezTo>
                    <a:pt x="1" y="6309"/>
                    <a:pt x="21" y="7289"/>
                    <a:pt x="564" y="7976"/>
                  </a:cubicBezTo>
                  <a:cubicBezTo>
                    <a:pt x="955" y="8470"/>
                    <a:pt x="1572" y="8707"/>
                    <a:pt x="2202" y="8707"/>
                  </a:cubicBezTo>
                  <a:cubicBezTo>
                    <a:pt x="2806" y="8707"/>
                    <a:pt x="3421" y="8489"/>
                    <a:pt x="3859" y="8071"/>
                  </a:cubicBezTo>
                  <a:cubicBezTo>
                    <a:pt x="3963" y="9017"/>
                    <a:pt x="4910" y="9723"/>
                    <a:pt x="5852" y="9723"/>
                  </a:cubicBezTo>
                  <a:cubicBezTo>
                    <a:pt x="6014" y="9723"/>
                    <a:pt x="6176" y="9703"/>
                    <a:pt x="6334" y="9658"/>
                  </a:cubicBezTo>
                  <a:cubicBezTo>
                    <a:pt x="7407" y="9358"/>
                    <a:pt x="8093" y="8143"/>
                    <a:pt x="7909" y="7044"/>
                  </a:cubicBezTo>
                  <a:lnTo>
                    <a:pt x="7909" y="7044"/>
                  </a:lnTo>
                  <a:cubicBezTo>
                    <a:pt x="8195" y="7354"/>
                    <a:pt x="8614" y="7505"/>
                    <a:pt x="9037" y="7505"/>
                  </a:cubicBezTo>
                  <a:cubicBezTo>
                    <a:pt x="9313" y="7505"/>
                    <a:pt x="9591" y="7441"/>
                    <a:pt x="9835" y="7315"/>
                  </a:cubicBezTo>
                  <a:cubicBezTo>
                    <a:pt x="10454" y="6996"/>
                    <a:pt x="10860" y="6346"/>
                    <a:pt x="11000" y="5664"/>
                  </a:cubicBezTo>
                  <a:cubicBezTo>
                    <a:pt x="11592" y="2791"/>
                    <a:pt x="8551" y="1133"/>
                    <a:pt x="6341" y="274"/>
                  </a:cubicBezTo>
                  <a:cubicBezTo>
                    <a:pt x="5856" y="86"/>
                    <a:pt x="5421" y="1"/>
                    <a:pt x="5025" y="1"/>
                  </a:cubicBezTo>
                  <a:close/>
                </a:path>
              </a:pathLst>
            </a:custGeom>
            <a:solidFill>
              <a:srgbClr val="DB636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7" name="Google Shape;573;p41">
              <a:extLst>
                <a:ext uri="{FF2B5EF4-FFF2-40B4-BE49-F238E27FC236}">
                  <a16:creationId xmlns:a16="http://schemas.microsoft.com/office/drawing/2014/main" id="{CD9153FA-E2DA-4FA9-946D-6B0087EDEB3C}"/>
                </a:ext>
              </a:extLst>
            </p:cNvPr>
            <p:cNvSpPr/>
            <p:nvPr/>
          </p:nvSpPr>
          <p:spPr>
            <a:xfrm>
              <a:off x="2533475" y="1649950"/>
              <a:ext cx="262350" cy="270650"/>
            </a:xfrm>
            <a:custGeom>
              <a:avLst/>
              <a:gdLst/>
              <a:ahLst/>
              <a:cxnLst/>
              <a:rect l="l" t="t" r="r" b="b"/>
              <a:pathLst>
                <a:path w="10494" h="10826" extrusionOk="0">
                  <a:moveTo>
                    <a:pt x="5292" y="0"/>
                  </a:moveTo>
                  <a:cubicBezTo>
                    <a:pt x="2668" y="0"/>
                    <a:pt x="1382" y="2971"/>
                    <a:pt x="752" y="5133"/>
                  </a:cubicBezTo>
                  <a:cubicBezTo>
                    <a:pt x="1" y="7711"/>
                    <a:pt x="1868" y="8733"/>
                    <a:pt x="4036" y="9752"/>
                  </a:cubicBezTo>
                  <a:cubicBezTo>
                    <a:pt x="4827" y="10123"/>
                    <a:pt x="5603" y="10557"/>
                    <a:pt x="6457" y="10743"/>
                  </a:cubicBezTo>
                  <a:cubicBezTo>
                    <a:pt x="6703" y="10797"/>
                    <a:pt x="6960" y="10826"/>
                    <a:pt x="7216" y="10826"/>
                  </a:cubicBezTo>
                  <a:cubicBezTo>
                    <a:pt x="7846" y="10826"/>
                    <a:pt x="8471" y="10649"/>
                    <a:pt x="8924" y="10222"/>
                  </a:cubicBezTo>
                  <a:cubicBezTo>
                    <a:pt x="9824" y="9375"/>
                    <a:pt x="9661" y="7750"/>
                    <a:pt x="8734" y="6932"/>
                  </a:cubicBezTo>
                  <a:cubicBezTo>
                    <a:pt x="9827" y="6715"/>
                    <a:pt x="10494" y="5373"/>
                    <a:pt x="10101" y="4329"/>
                  </a:cubicBezTo>
                  <a:cubicBezTo>
                    <a:pt x="9775" y="3463"/>
                    <a:pt x="8843" y="2916"/>
                    <a:pt x="7918" y="2916"/>
                  </a:cubicBezTo>
                  <a:cubicBezTo>
                    <a:pt x="7730" y="2916"/>
                    <a:pt x="7543" y="2938"/>
                    <a:pt x="7361" y="2985"/>
                  </a:cubicBezTo>
                  <a:cubicBezTo>
                    <a:pt x="7830" y="2471"/>
                    <a:pt x="7837" y="1632"/>
                    <a:pt x="7465" y="1043"/>
                  </a:cubicBezTo>
                  <a:cubicBezTo>
                    <a:pt x="7094" y="454"/>
                    <a:pt x="6411" y="107"/>
                    <a:pt x="5719" y="26"/>
                  </a:cubicBezTo>
                  <a:cubicBezTo>
                    <a:pt x="5573" y="9"/>
                    <a:pt x="5430" y="0"/>
                    <a:pt x="5292" y="0"/>
                  </a:cubicBezTo>
                  <a:close/>
                </a:path>
              </a:pathLst>
            </a:custGeom>
            <a:solidFill>
              <a:srgbClr val="DB636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8" name="Google Shape;574;p41">
              <a:extLst>
                <a:ext uri="{FF2B5EF4-FFF2-40B4-BE49-F238E27FC236}">
                  <a16:creationId xmlns:a16="http://schemas.microsoft.com/office/drawing/2014/main" id="{55B54FA6-5655-4175-8898-BD871892C0E8}"/>
                </a:ext>
              </a:extLst>
            </p:cNvPr>
            <p:cNvSpPr/>
            <p:nvPr/>
          </p:nvSpPr>
          <p:spPr>
            <a:xfrm>
              <a:off x="1787775" y="1551125"/>
              <a:ext cx="298050" cy="232350"/>
            </a:xfrm>
            <a:custGeom>
              <a:avLst/>
              <a:gdLst/>
              <a:ahLst/>
              <a:cxnLst/>
              <a:rect l="l" t="t" r="r" b="b"/>
              <a:pathLst>
                <a:path w="11922" h="9294" extrusionOk="0">
                  <a:moveTo>
                    <a:pt x="6779" y="0"/>
                  </a:moveTo>
                  <a:cubicBezTo>
                    <a:pt x="5825" y="0"/>
                    <a:pt x="4768" y="400"/>
                    <a:pt x="3661" y="857"/>
                  </a:cubicBezTo>
                  <a:cubicBezTo>
                    <a:pt x="2853" y="1190"/>
                    <a:pt x="2009" y="1469"/>
                    <a:pt x="1296" y="1974"/>
                  </a:cubicBezTo>
                  <a:cubicBezTo>
                    <a:pt x="583" y="2480"/>
                    <a:pt x="1" y="3272"/>
                    <a:pt x="15" y="4146"/>
                  </a:cubicBezTo>
                  <a:cubicBezTo>
                    <a:pt x="32" y="5307"/>
                    <a:pt x="1187" y="6239"/>
                    <a:pt x="2345" y="6239"/>
                  </a:cubicBezTo>
                  <a:cubicBezTo>
                    <a:pt x="2421" y="6239"/>
                    <a:pt x="2496" y="6235"/>
                    <a:pt x="2572" y="6227"/>
                  </a:cubicBezTo>
                  <a:lnTo>
                    <a:pt x="2572" y="6227"/>
                  </a:lnTo>
                  <a:cubicBezTo>
                    <a:pt x="1995" y="7180"/>
                    <a:pt x="2536" y="8578"/>
                    <a:pt x="3569" y="8992"/>
                  </a:cubicBezTo>
                  <a:cubicBezTo>
                    <a:pt x="3808" y="9087"/>
                    <a:pt x="4059" y="9132"/>
                    <a:pt x="4311" y="9132"/>
                  </a:cubicBezTo>
                  <a:cubicBezTo>
                    <a:pt x="5155" y="9132"/>
                    <a:pt x="6009" y="8633"/>
                    <a:pt x="6411" y="7876"/>
                  </a:cubicBezTo>
                  <a:cubicBezTo>
                    <a:pt x="6473" y="8570"/>
                    <a:pt x="7089" y="9140"/>
                    <a:pt x="7774" y="9264"/>
                  </a:cubicBezTo>
                  <a:cubicBezTo>
                    <a:pt x="7886" y="9284"/>
                    <a:pt x="8000" y="9294"/>
                    <a:pt x="8113" y="9294"/>
                  </a:cubicBezTo>
                  <a:cubicBezTo>
                    <a:pt x="8690" y="9294"/>
                    <a:pt x="9263" y="9043"/>
                    <a:pt x="9704" y="8662"/>
                  </a:cubicBezTo>
                  <a:cubicBezTo>
                    <a:pt x="11922" y="6741"/>
                    <a:pt x="10518" y="3576"/>
                    <a:pt x="9286" y="1550"/>
                  </a:cubicBezTo>
                  <a:cubicBezTo>
                    <a:pt x="8588" y="402"/>
                    <a:pt x="7735" y="0"/>
                    <a:pt x="6779" y="0"/>
                  </a:cubicBezTo>
                  <a:close/>
                </a:path>
              </a:pathLst>
            </a:custGeom>
            <a:solidFill>
              <a:srgbClr val="DB636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9" name="Google Shape;575;p41">
              <a:extLst>
                <a:ext uri="{FF2B5EF4-FFF2-40B4-BE49-F238E27FC236}">
                  <a16:creationId xmlns:a16="http://schemas.microsoft.com/office/drawing/2014/main" id="{A614E66F-1DD5-45F7-9FCF-E6E6B7B15F9B}"/>
                </a:ext>
              </a:extLst>
            </p:cNvPr>
            <p:cNvSpPr/>
            <p:nvPr/>
          </p:nvSpPr>
          <p:spPr>
            <a:xfrm>
              <a:off x="2700475" y="1880925"/>
              <a:ext cx="266075" cy="279350"/>
            </a:xfrm>
            <a:custGeom>
              <a:avLst/>
              <a:gdLst/>
              <a:ahLst/>
              <a:cxnLst/>
              <a:rect l="l" t="t" r="r" b="b"/>
              <a:pathLst>
                <a:path w="10643" h="11174" extrusionOk="0">
                  <a:moveTo>
                    <a:pt x="6793" y="0"/>
                  </a:moveTo>
                  <a:cubicBezTo>
                    <a:pt x="4961" y="0"/>
                    <a:pt x="3138" y="1479"/>
                    <a:pt x="1898" y="2719"/>
                  </a:cubicBezTo>
                  <a:cubicBezTo>
                    <a:pt x="0" y="4617"/>
                    <a:pt x="1145" y="6411"/>
                    <a:pt x="2558" y="8347"/>
                  </a:cubicBezTo>
                  <a:cubicBezTo>
                    <a:pt x="3074" y="9054"/>
                    <a:pt x="3546" y="9807"/>
                    <a:pt x="4206" y="10381"/>
                  </a:cubicBezTo>
                  <a:cubicBezTo>
                    <a:pt x="4735" y="10840"/>
                    <a:pt x="5423" y="11173"/>
                    <a:pt x="6112" y="11173"/>
                  </a:cubicBezTo>
                  <a:cubicBezTo>
                    <a:pt x="6281" y="11173"/>
                    <a:pt x="6451" y="11153"/>
                    <a:pt x="6618" y="11109"/>
                  </a:cubicBezTo>
                  <a:cubicBezTo>
                    <a:pt x="7817" y="10799"/>
                    <a:pt x="8455" y="9296"/>
                    <a:pt x="8035" y="8132"/>
                  </a:cubicBezTo>
                  <a:lnTo>
                    <a:pt x="8035" y="8132"/>
                  </a:lnTo>
                  <a:cubicBezTo>
                    <a:pt x="8193" y="8183"/>
                    <a:pt x="8356" y="8206"/>
                    <a:pt x="8518" y="8206"/>
                  </a:cubicBezTo>
                  <a:cubicBezTo>
                    <a:pt x="9441" y="8206"/>
                    <a:pt x="10350" y="7446"/>
                    <a:pt x="10484" y="6508"/>
                  </a:cubicBezTo>
                  <a:cubicBezTo>
                    <a:pt x="10642" y="5405"/>
                    <a:pt x="9807" y="4286"/>
                    <a:pt x="8727" y="4012"/>
                  </a:cubicBezTo>
                  <a:cubicBezTo>
                    <a:pt x="9386" y="3787"/>
                    <a:pt x="9794" y="3054"/>
                    <a:pt x="9751" y="2359"/>
                  </a:cubicBezTo>
                  <a:cubicBezTo>
                    <a:pt x="9710" y="1664"/>
                    <a:pt x="9277" y="1030"/>
                    <a:pt x="8710" y="627"/>
                  </a:cubicBezTo>
                  <a:cubicBezTo>
                    <a:pt x="8087" y="184"/>
                    <a:pt x="7439" y="0"/>
                    <a:pt x="6793" y="0"/>
                  </a:cubicBezTo>
                  <a:close/>
                </a:path>
              </a:pathLst>
            </a:custGeom>
            <a:solidFill>
              <a:srgbClr val="DB636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0" name="Google Shape;576;p41">
              <a:extLst>
                <a:ext uri="{FF2B5EF4-FFF2-40B4-BE49-F238E27FC236}">
                  <a16:creationId xmlns:a16="http://schemas.microsoft.com/office/drawing/2014/main" id="{53721EFA-2398-44D5-9062-E2859BAF234B}"/>
                </a:ext>
              </a:extLst>
            </p:cNvPr>
            <p:cNvSpPr/>
            <p:nvPr/>
          </p:nvSpPr>
          <p:spPr>
            <a:xfrm>
              <a:off x="1878725" y="1301775"/>
              <a:ext cx="1006350" cy="840500"/>
            </a:xfrm>
            <a:custGeom>
              <a:avLst/>
              <a:gdLst/>
              <a:ahLst/>
              <a:cxnLst/>
              <a:rect l="l" t="t" r="r" b="b"/>
              <a:pathLst>
                <a:path w="40254" h="33620" extrusionOk="0">
                  <a:moveTo>
                    <a:pt x="610" y="0"/>
                  </a:moveTo>
                  <a:cubicBezTo>
                    <a:pt x="315" y="0"/>
                    <a:pt x="1" y="351"/>
                    <a:pt x="196" y="656"/>
                  </a:cubicBezTo>
                  <a:cubicBezTo>
                    <a:pt x="1712" y="3021"/>
                    <a:pt x="3504" y="5250"/>
                    <a:pt x="5364" y="7372"/>
                  </a:cubicBezTo>
                  <a:cubicBezTo>
                    <a:pt x="4311" y="8720"/>
                    <a:pt x="3424" y="10197"/>
                    <a:pt x="2689" y="11741"/>
                  </a:cubicBezTo>
                  <a:cubicBezTo>
                    <a:pt x="2342" y="12477"/>
                    <a:pt x="2041" y="13234"/>
                    <a:pt x="1787" y="14007"/>
                  </a:cubicBezTo>
                  <a:cubicBezTo>
                    <a:pt x="1534" y="14777"/>
                    <a:pt x="1242" y="15668"/>
                    <a:pt x="1282" y="16487"/>
                  </a:cubicBezTo>
                  <a:cubicBezTo>
                    <a:pt x="1285" y="16543"/>
                    <a:pt x="1331" y="16579"/>
                    <a:pt x="1377" y="16579"/>
                  </a:cubicBezTo>
                  <a:cubicBezTo>
                    <a:pt x="1405" y="16579"/>
                    <a:pt x="1434" y="16566"/>
                    <a:pt x="1453" y="16535"/>
                  </a:cubicBezTo>
                  <a:cubicBezTo>
                    <a:pt x="1869" y="15873"/>
                    <a:pt x="2097" y="15067"/>
                    <a:pt x="2396" y="14346"/>
                  </a:cubicBezTo>
                  <a:cubicBezTo>
                    <a:pt x="2725" y="13553"/>
                    <a:pt x="3074" y="12773"/>
                    <a:pt x="3455" y="12003"/>
                  </a:cubicBezTo>
                  <a:cubicBezTo>
                    <a:pt x="4153" y="10594"/>
                    <a:pt x="4994" y="9272"/>
                    <a:pt x="5926" y="8009"/>
                  </a:cubicBezTo>
                  <a:cubicBezTo>
                    <a:pt x="6043" y="8140"/>
                    <a:pt x="6160" y="8272"/>
                    <a:pt x="6277" y="8404"/>
                  </a:cubicBezTo>
                  <a:cubicBezTo>
                    <a:pt x="8467" y="10841"/>
                    <a:pt x="10810" y="13135"/>
                    <a:pt x="13292" y="15272"/>
                  </a:cubicBezTo>
                  <a:cubicBezTo>
                    <a:pt x="13833" y="15737"/>
                    <a:pt x="14378" y="16194"/>
                    <a:pt x="14931" y="16644"/>
                  </a:cubicBezTo>
                  <a:cubicBezTo>
                    <a:pt x="14082" y="18578"/>
                    <a:pt x="13638" y="20789"/>
                    <a:pt x="13447" y="22872"/>
                  </a:cubicBezTo>
                  <a:cubicBezTo>
                    <a:pt x="13345" y="23988"/>
                    <a:pt x="13313" y="25118"/>
                    <a:pt x="13382" y="26237"/>
                  </a:cubicBezTo>
                  <a:cubicBezTo>
                    <a:pt x="13414" y="26764"/>
                    <a:pt x="13470" y="27293"/>
                    <a:pt x="13548" y="27815"/>
                  </a:cubicBezTo>
                  <a:cubicBezTo>
                    <a:pt x="13628" y="28344"/>
                    <a:pt x="13703" y="28970"/>
                    <a:pt x="13964" y="29443"/>
                  </a:cubicBezTo>
                  <a:cubicBezTo>
                    <a:pt x="13994" y="29497"/>
                    <a:pt x="14057" y="29525"/>
                    <a:pt x="14118" y="29525"/>
                  </a:cubicBezTo>
                  <a:cubicBezTo>
                    <a:pt x="14190" y="29525"/>
                    <a:pt x="14259" y="29487"/>
                    <a:pt x="14272" y="29406"/>
                  </a:cubicBezTo>
                  <a:cubicBezTo>
                    <a:pt x="14345" y="28912"/>
                    <a:pt x="14251" y="28380"/>
                    <a:pt x="14220" y="27884"/>
                  </a:cubicBezTo>
                  <a:cubicBezTo>
                    <a:pt x="14186" y="27336"/>
                    <a:pt x="14154" y="26791"/>
                    <a:pt x="14141" y="26242"/>
                  </a:cubicBezTo>
                  <a:cubicBezTo>
                    <a:pt x="14117" y="25167"/>
                    <a:pt x="14147" y="24096"/>
                    <a:pt x="14262" y="23026"/>
                  </a:cubicBezTo>
                  <a:cubicBezTo>
                    <a:pt x="14375" y="21945"/>
                    <a:pt x="14561" y="20873"/>
                    <a:pt x="14820" y="19816"/>
                  </a:cubicBezTo>
                  <a:cubicBezTo>
                    <a:pt x="15039" y="18927"/>
                    <a:pt x="15345" y="18078"/>
                    <a:pt x="15643" y="17218"/>
                  </a:cubicBezTo>
                  <a:cubicBezTo>
                    <a:pt x="18679" y="19634"/>
                    <a:pt x="21893" y="21823"/>
                    <a:pt x="25259" y="23746"/>
                  </a:cubicBezTo>
                  <a:cubicBezTo>
                    <a:pt x="25090" y="25482"/>
                    <a:pt x="25237" y="27238"/>
                    <a:pt x="25713" y="28917"/>
                  </a:cubicBezTo>
                  <a:cubicBezTo>
                    <a:pt x="26182" y="30567"/>
                    <a:pt x="26947" y="32372"/>
                    <a:pt x="28209" y="33575"/>
                  </a:cubicBezTo>
                  <a:cubicBezTo>
                    <a:pt x="28242" y="33606"/>
                    <a:pt x="28279" y="33619"/>
                    <a:pt x="28314" y="33619"/>
                  </a:cubicBezTo>
                  <a:cubicBezTo>
                    <a:pt x="28415" y="33619"/>
                    <a:pt x="28504" y="33512"/>
                    <a:pt x="28449" y="33397"/>
                  </a:cubicBezTo>
                  <a:cubicBezTo>
                    <a:pt x="28082" y="32640"/>
                    <a:pt x="27643" y="31924"/>
                    <a:pt x="27306" y="31151"/>
                  </a:cubicBezTo>
                  <a:cubicBezTo>
                    <a:pt x="26956" y="30344"/>
                    <a:pt x="26656" y="29515"/>
                    <a:pt x="26441" y="28661"/>
                  </a:cubicBezTo>
                  <a:cubicBezTo>
                    <a:pt x="26073" y="27199"/>
                    <a:pt x="25937" y="25689"/>
                    <a:pt x="26039" y="24185"/>
                  </a:cubicBezTo>
                  <a:lnTo>
                    <a:pt x="26039" y="24185"/>
                  </a:lnTo>
                  <a:cubicBezTo>
                    <a:pt x="27235" y="24850"/>
                    <a:pt x="28450" y="25479"/>
                    <a:pt x="29683" y="26076"/>
                  </a:cubicBezTo>
                  <a:cubicBezTo>
                    <a:pt x="32897" y="27631"/>
                    <a:pt x="36326" y="29179"/>
                    <a:pt x="39958" y="29179"/>
                  </a:cubicBezTo>
                  <a:cubicBezTo>
                    <a:pt x="39973" y="29179"/>
                    <a:pt x="39988" y="29179"/>
                    <a:pt x="40004" y="29179"/>
                  </a:cubicBezTo>
                  <a:cubicBezTo>
                    <a:pt x="40194" y="29179"/>
                    <a:pt x="40253" y="28870"/>
                    <a:pt x="40051" y="28834"/>
                  </a:cubicBezTo>
                  <a:cubicBezTo>
                    <a:pt x="36883" y="28284"/>
                    <a:pt x="33870" y="27162"/>
                    <a:pt x="30979" y="25779"/>
                  </a:cubicBezTo>
                  <a:cubicBezTo>
                    <a:pt x="29066" y="24864"/>
                    <a:pt x="27193" y="23870"/>
                    <a:pt x="25359" y="22794"/>
                  </a:cubicBezTo>
                  <a:cubicBezTo>
                    <a:pt x="25902" y="22487"/>
                    <a:pt x="26394" y="22057"/>
                    <a:pt x="26932" y="21740"/>
                  </a:cubicBezTo>
                  <a:cubicBezTo>
                    <a:pt x="27565" y="21366"/>
                    <a:pt x="28227" y="21038"/>
                    <a:pt x="28903" y="20749"/>
                  </a:cubicBezTo>
                  <a:cubicBezTo>
                    <a:pt x="29573" y="20462"/>
                    <a:pt x="30262" y="20226"/>
                    <a:pt x="30967" y="20041"/>
                  </a:cubicBezTo>
                  <a:cubicBezTo>
                    <a:pt x="31311" y="19949"/>
                    <a:pt x="31659" y="19873"/>
                    <a:pt x="32005" y="19795"/>
                  </a:cubicBezTo>
                  <a:cubicBezTo>
                    <a:pt x="32381" y="19708"/>
                    <a:pt x="32726" y="19585"/>
                    <a:pt x="33093" y="19478"/>
                  </a:cubicBezTo>
                  <a:cubicBezTo>
                    <a:pt x="33257" y="19430"/>
                    <a:pt x="33222" y="19204"/>
                    <a:pt x="33058" y="19191"/>
                  </a:cubicBezTo>
                  <a:cubicBezTo>
                    <a:pt x="32810" y="19170"/>
                    <a:pt x="32583" y="19150"/>
                    <a:pt x="32350" y="19150"/>
                  </a:cubicBezTo>
                  <a:cubicBezTo>
                    <a:pt x="32214" y="19150"/>
                    <a:pt x="32076" y="19156"/>
                    <a:pt x="31930" y="19174"/>
                  </a:cubicBezTo>
                  <a:cubicBezTo>
                    <a:pt x="31573" y="19217"/>
                    <a:pt x="31219" y="19280"/>
                    <a:pt x="30868" y="19361"/>
                  </a:cubicBezTo>
                  <a:cubicBezTo>
                    <a:pt x="30104" y="19532"/>
                    <a:pt x="29354" y="19762"/>
                    <a:pt x="28624" y="20046"/>
                  </a:cubicBezTo>
                  <a:cubicBezTo>
                    <a:pt x="27929" y="20316"/>
                    <a:pt x="27257" y="20641"/>
                    <a:pt x="26612" y="21015"/>
                  </a:cubicBezTo>
                  <a:cubicBezTo>
                    <a:pt x="25984" y="21379"/>
                    <a:pt x="25210" y="21788"/>
                    <a:pt x="24742" y="22354"/>
                  </a:cubicBezTo>
                  <a:cubicBezTo>
                    <a:pt x="24728" y="22372"/>
                    <a:pt x="24716" y="22390"/>
                    <a:pt x="24704" y="22409"/>
                  </a:cubicBezTo>
                  <a:cubicBezTo>
                    <a:pt x="23978" y="21975"/>
                    <a:pt x="23260" y="21531"/>
                    <a:pt x="22548" y="21074"/>
                  </a:cubicBezTo>
                  <a:cubicBezTo>
                    <a:pt x="19462" y="19095"/>
                    <a:pt x="16522" y="16896"/>
                    <a:pt x="13752" y="14494"/>
                  </a:cubicBezTo>
                  <a:cubicBezTo>
                    <a:pt x="14329" y="14239"/>
                    <a:pt x="14871" y="13823"/>
                    <a:pt x="15413" y="13504"/>
                  </a:cubicBezTo>
                  <a:cubicBezTo>
                    <a:pt x="15949" y="13188"/>
                    <a:pt x="16488" y="12880"/>
                    <a:pt x="17031" y="12578"/>
                  </a:cubicBezTo>
                  <a:cubicBezTo>
                    <a:pt x="18142" y="11960"/>
                    <a:pt x="19265" y="11359"/>
                    <a:pt x="20422" y="10830"/>
                  </a:cubicBezTo>
                  <a:cubicBezTo>
                    <a:pt x="21531" y="10322"/>
                    <a:pt x="22683" y="9894"/>
                    <a:pt x="23874" y="9622"/>
                  </a:cubicBezTo>
                  <a:cubicBezTo>
                    <a:pt x="24478" y="9483"/>
                    <a:pt x="25086" y="9403"/>
                    <a:pt x="25703" y="9351"/>
                  </a:cubicBezTo>
                  <a:cubicBezTo>
                    <a:pt x="26259" y="9303"/>
                    <a:pt x="26903" y="9359"/>
                    <a:pt x="27436" y="9189"/>
                  </a:cubicBezTo>
                  <a:cubicBezTo>
                    <a:pt x="27535" y="9158"/>
                    <a:pt x="27576" y="9007"/>
                    <a:pt x="27470" y="8953"/>
                  </a:cubicBezTo>
                  <a:cubicBezTo>
                    <a:pt x="27042" y="8734"/>
                    <a:pt x="26482" y="8715"/>
                    <a:pt x="25988" y="8715"/>
                  </a:cubicBezTo>
                  <a:cubicBezTo>
                    <a:pt x="25919" y="8715"/>
                    <a:pt x="25851" y="8715"/>
                    <a:pt x="25784" y="8715"/>
                  </a:cubicBezTo>
                  <a:cubicBezTo>
                    <a:pt x="25168" y="8719"/>
                    <a:pt x="24541" y="8798"/>
                    <a:pt x="23934" y="8906"/>
                  </a:cubicBezTo>
                  <a:cubicBezTo>
                    <a:pt x="22692" y="9127"/>
                    <a:pt x="21504" y="9554"/>
                    <a:pt x="20353" y="10061"/>
                  </a:cubicBezTo>
                  <a:cubicBezTo>
                    <a:pt x="19209" y="10565"/>
                    <a:pt x="18100" y="11148"/>
                    <a:pt x="17004" y="11747"/>
                  </a:cubicBezTo>
                  <a:cubicBezTo>
                    <a:pt x="16567" y="10358"/>
                    <a:pt x="16298" y="8915"/>
                    <a:pt x="16218" y="7462"/>
                  </a:cubicBezTo>
                  <a:cubicBezTo>
                    <a:pt x="16178" y="6712"/>
                    <a:pt x="16196" y="5966"/>
                    <a:pt x="16241" y="5218"/>
                  </a:cubicBezTo>
                  <a:cubicBezTo>
                    <a:pt x="16264" y="4832"/>
                    <a:pt x="16305" y="4451"/>
                    <a:pt x="16341" y="4066"/>
                  </a:cubicBezTo>
                  <a:cubicBezTo>
                    <a:pt x="16376" y="3685"/>
                    <a:pt x="16354" y="3305"/>
                    <a:pt x="16398" y="2927"/>
                  </a:cubicBezTo>
                  <a:cubicBezTo>
                    <a:pt x="16412" y="2802"/>
                    <a:pt x="16317" y="2738"/>
                    <a:pt x="16216" y="2738"/>
                  </a:cubicBezTo>
                  <a:cubicBezTo>
                    <a:pt x="16131" y="2738"/>
                    <a:pt x="16043" y="2783"/>
                    <a:pt x="16012" y="2874"/>
                  </a:cubicBezTo>
                  <a:cubicBezTo>
                    <a:pt x="15888" y="3247"/>
                    <a:pt x="15729" y="3582"/>
                    <a:pt x="15644" y="3971"/>
                  </a:cubicBezTo>
                  <a:cubicBezTo>
                    <a:pt x="15560" y="4354"/>
                    <a:pt x="15513" y="4749"/>
                    <a:pt x="15467" y="5139"/>
                  </a:cubicBezTo>
                  <a:cubicBezTo>
                    <a:pt x="15375" y="5929"/>
                    <a:pt x="15369" y="6734"/>
                    <a:pt x="15407" y="7528"/>
                  </a:cubicBezTo>
                  <a:cubicBezTo>
                    <a:pt x="15483" y="9100"/>
                    <a:pt x="15780" y="10654"/>
                    <a:pt x="16289" y="12143"/>
                  </a:cubicBezTo>
                  <a:cubicBezTo>
                    <a:pt x="15875" y="12375"/>
                    <a:pt x="15462" y="12612"/>
                    <a:pt x="15052" y="12850"/>
                  </a:cubicBezTo>
                  <a:cubicBezTo>
                    <a:pt x="14456" y="13200"/>
                    <a:pt x="13767" y="13521"/>
                    <a:pt x="13254" y="13982"/>
                  </a:cubicBezTo>
                  <a:cubicBezTo>
                    <a:pt x="13240" y="13995"/>
                    <a:pt x="13228" y="14008"/>
                    <a:pt x="13216" y="14024"/>
                  </a:cubicBezTo>
                  <a:cubicBezTo>
                    <a:pt x="11303" y="12333"/>
                    <a:pt x="9477" y="10550"/>
                    <a:pt x="7738" y="8675"/>
                  </a:cubicBezTo>
                  <a:cubicBezTo>
                    <a:pt x="6497" y="7336"/>
                    <a:pt x="5306" y="5953"/>
                    <a:pt x="4164" y="4528"/>
                  </a:cubicBezTo>
                  <a:cubicBezTo>
                    <a:pt x="3022" y="3101"/>
                    <a:pt x="1974" y="1612"/>
                    <a:pt x="888" y="145"/>
                  </a:cubicBezTo>
                  <a:cubicBezTo>
                    <a:pt x="812" y="43"/>
                    <a:pt x="712" y="0"/>
                    <a:pt x="610" y="0"/>
                  </a:cubicBezTo>
                  <a:close/>
                </a:path>
              </a:pathLst>
            </a:custGeom>
            <a:solidFill>
              <a:srgbClr val="FAB217"/>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1" name="Google Shape;577;p41">
              <a:extLst>
                <a:ext uri="{FF2B5EF4-FFF2-40B4-BE49-F238E27FC236}">
                  <a16:creationId xmlns:a16="http://schemas.microsoft.com/office/drawing/2014/main" id="{BA4345D6-8BB8-4F1D-AB6E-F05C79515E5B}"/>
                </a:ext>
              </a:extLst>
            </p:cNvPr>
            <p:cNvSpPr/>
            <p:nvPr/>
          </p:nvSpPr>
          <p:spPr>
            <a:xfrm>
              <a:off x="2043725" y="617500"/>
              <a:ext cx="699550" cy="1079800"/>
            </a:xfrm>
            <a:custGeom>
              <a:avLst/>
              <a:gdLst/>
              <a:ahLst/>
              <a:cxnLst/>
              <a:rect l="l" t="t" r="r" b="b"/>
              <a:pathLst>
                <a:path w="27982" h="43192" extrusionOk="0">
                  <a:moveTo>
                    <a:pt x="5170" y="1"/>
                  </a:moveTo>
                  <a:cubicBezTo>
                    <a:pt x="4932" y="1"/>
                    <a:pt x="4708" y="30"/>
                    <a:pt x="4501" y="91"/>
                  </a:cubicBezTo>
                  <a:cubicBezTo>
                    <a:pt x="1505" y="981"/>
                    <a:pt x="659" y="7016"/>
                    <a:pt x="490" y="9495"/>
                  </a:cubicBezTo>
                  <a:cubicBezTo>
                    <a:pt x="1" y="16650"/>
                    <a:pt x="1696" y="23805"/>
                    <a:pt x="4213" y="30520"/>
                  </a:cubicBezTo>
                  <a:cubicBezTo>
                    <a:pt x="5375" y="33624"/>
                    <a:pt x="6753" y="36719"/>
                    <a:pt x="8976" y="39176"/>
                  </a:cubicBezTo>
                  <a:cubicBezTo>
                    <a:pt x="11073" y="41495"/>
                    <a:pt x="14046" y="43192"/>
                    <a:pt x="17153" y="43192"/>
                  </a:cubicBezTo>
                  <a:cubicBezTo>
                    <a:pt x="17337" y="43192"/>
                    <a:pt x="17523" y="43186"/>
                    <a:pt x="17708" y="43173"/>
                  </a:cubicBezTo>
                  <a:cubicBezTo>
                    <a:pt x="21763" y="42905"/>
                    <a:pt x="25203" y="39658"/>
                    <a:pt x="26592" y="35839"/>
                  </a:cubicBezTo>
                  <a:cubicBezTo>
                    <a:pt x="27981" y="32021"/>
                    <a:pt x="27616" y="27765"/>
                    <a:pt x="26555" y="23843"/>
                  </a:cubicBezTo>
                  <a:cubicBezTo>
                    <a:pt x="24573" y="16511"/>
                    <a:pt x="20103" y="9922"/>
                    <a:pt x="14178" y="5195"/>
                  </a:cubicBezTo>
                  <a:cubicBezTo>
                    <a:pt x="12432" y="3803"/>
                    <a:pt x="7902" y="1"/>
                    <a:pt x="5170" y="1"/>
                  </a:cubicBezTo>
                  <a:close/>
                </a:path>
              </a:pathLst>
            </a:custGeom>
            <a:solidFill>
              <a:srgbClr val="FAB217"/>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2" name="Google Shape;578;p41">
              <a:extLst>
                <a:ext uri="{FF2B5EF4-FFF2-40B4-BE49-F238E27FC236}">
                  <a16:creationId xmlns:a16="http://schemas.microsoft.com/office/drawing/2014/main" id="{79D9D62A-AC5B-46FD-8577-58F11E26F9D6}"/>
                </a:ext>
              </a:extLst>
            </p:cNvPr>
            <p:cNvSpPr/>
            <p:nvPr/>
          </p:nvSpPr>
          <p:spPr>
            <a:xfrm>
              <a:off x="2040900" y="330975"/>
              <a:ext cx="497300" cy="1281900"/>
            </a:xfrm>
            <a:custGeom>
              <a:avLst/>
              <a:gdLst/>
              <a:ahLst/>
              <a:cxnLst/>
              <a:rect l="l" t="t" r="r" b="b"/>
              <a:pathLst>
                <a:path w="19892" h="51276" extrusionOk="0">
                  <a:moveTo>
                    <a:pt x="774" y="0"/>
                  </a:moveTo>
                  <a:cubicBezTo>
                    <a:pt x="374" y="0"/>
                    <a:pt x="1" y="263"/>
                    <a:pt x="89" y="765"/>
                  </a:cubicBezTo>
                  <a:cubicBezTo>
                    <a:pt x="1299" y="7674"/>
                    <a:pt x="4692" y="13801"/>
                    <a:pt x="7827" y="19982"/>
                  </a:cubicBezTo>
                  <a:cubicBezTo>
                    <a:pt x="11009" y="26255"/>
                    <a:pt x="13653" y="32805"/>
                    <a:pt x="15784" y="39506"/>
                  </a:cubicBezTo>
                  <a:cubicBezTo>
                    <a:pt x="16989" y="43292"/>
                    <a:pt x="17968" y="47136"/>
                    <a:pt x="18958" y="50981"/>
                  </a:cubicBezTo>
                  <a:cubicBezTo>
                    <a:pt x="19011" y="51185"/>
                    <a:pt x="19190" y="51276"/>
                    <a:pt x="19373" y="51276"/>
                  </a:cubicBezTo>
                  <a:cubicBezTo>
                    <a:pt x="19628" y="51276"/>
                    <a:pt x="19892" y="51100"/>
                    <a:pt x="19839" y="50808"/>
                  </a:cubicBezTo>
                  <a:cubicBezTo>
                    <a:pt x="18589" y="43979"/>
                    <a:pt x="16460" y="37259"/>
                    <a:pt x="13982" y="30785"/>
                  </a:cubicBezTo>
                  <a:cubicBezTo>
                    <a:pt x="11476" y="24242"/>
                    <a:pt x="8243" y="18070"/>
                    <a:pt x="5313" y="11720"/>
                  </a:cubicBezTo>
                  <a:cubicBezTo>
                    <a:pt x="3684" y="8189"/>
                    <a:pt x="2264" y="4521"/>
                    <a:pt x="1603" y="674"/>
                  </a:cubicBezTo>
                  <a:cubicBezTo>
                    <a:pt x="1525" y="219"/>
                    <a:pt x="1138" y="0"/>
                    <a:pt x="774" y="0"/>
                  </a:cubicBezTo>
                  <a:close/>
                </a:path>
              </a:pathLst>
            </a:custGeom>
            <a:solidFill>
              <a:srgbClr val="F58A28"/>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grpSp>
      <p:sp>
        <p:nvSpPr>
          <p:cNvPr id="2" name="Horizontal Scroll 1">
            <a:extLst>
              <a:ext uri="{FF2B5EF4-FFF2-40B4-BE49-F238E27FC236}">
                <a16:creationId xmlns:a16="http://schemas.microsoft.com/office/drawing/2014/main" id="{CFB8D65B-3A8C-4BC3-94A2-74AEC81E30A1}"/>
              </a:ext>
            </a:extLst>
          </p:cNvPr>
          <p:cNvSpPr/>
          <p:nvPr/>
        </p:nvSpPr>
        <p:spPr>
          <a:xfrm>
            <a:off x="1467191" y="404954"/>
            <a:ext cx="8915400" cy="6019800"/>
          </a:xfrm>
          <a:prstGeom prst="horizontalScroll">
            <a:avLst/>
          </a:prstGeom>
          <a:solidFill>
            <a:srgbClr val="FFFF99"/>
          </a:solidFill>
          <a:ln>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800" b="1" i="0" u="none" strike="noStrike" kern="1200" cap="none" spc="0" normalizeH="0" baseline="0" noProof="0" dirty="0">
              <a:ln>
                <a:noFill/>
              </a:ln>
              <a:solidFill>
                <a:srgbClr val="FF3300"/>
              </a:solidFill>
              <a:effectLst/>
              <a:uLnTx/>
              <a:uFillTx/>
              <a:latin typeface="Times New Roman" panose="02020603050405020304" pitchFamily="18" charset="0"/>
              <a:ea typeface="+mn-ea"/>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FF3300"/>
                </a:solidFill>
                <a:effectLst/>
                <a:uLnTx/>
                <a:uFillTx/>
                <a:latin typeface="Times New Roman" panose="02020603050405020304" pitchFamily="18" charset="0"/>
                <a:ea typeface="+mn-ea"/>
                <a:cs typeface="Times New Roman" panose="02020603050405020304" pitchFamily="18" charset="0"/>
              </a:rPr>
              <a:t>* </a:t>
            </a:r>
            <a:r>
              <a:rPr kumimoji="0" lang="en-US" sz="4000" b="1" i="0" u="none" strike="noStrike" kern="1200" cap="none" spc="0" normalizeH="0" baseline="0" noProof="0" dirty="0" err="1">
                <a:ln>
                  <a:noFill/>
                </a:ln>
                <a:solidFill>
                  <a:srgbClr val="FF3300"/>
                </a:solidFill>
                <a:effectLst/>
                <a:uLnTx/>
                <a:uFillTx/>
                <a:latin typeface="Times New Roman" panose="02020603050405020304" pitchFamily="18" charset="0"/>
                <a:ea typeface="+mn-ea"/>
                <a:cs typeface="Times New Roman" panose="02020603050405020304" pitchFamily="18" charset="0"/>
              </a:rPr>
              <a:t>Xem</a:t>
            </a:r>
            <a:r>
              <a:rPr kumimoji="0" lang="en-US" sz="4000" b="1" i="0" u="none" strike="noStrike" kern="1200" cap="none" spc="0" normalizeH="0" baseline="0" noProof="0" dirty="0">
                <a:ln>
                  <a:noFill/>
                </a:ln>
                <a:solidFill>
                  <a:srgbClr val="FF3300"/>
                </a:solidFill>
                <a:effectLst/>
                <a:uLnTx/>
                <a:uFillTx/>
                <a:latin typeface="Times New Roman" panose="02020603050405020304" pitchFamily="18" charset="0"/>
                <a:ea typeface="+mn-ea"/>
                <a:cs typeface="Times New Roman" panose="02020603050405020304" pitchFamily="18" charset="0"/>
              </a:rPr>
              <a:t> </a:t>
            </a:r>
            <a:r>
              <a:rPr kumimoji="0" lang="en-US" sz="4000" b="1" i="0" u="none" strike="noStrike" kern="1200" cap="none" spc="0" normalizeH="0" baseline="0" noProof="0" dirty="0" err="1">
                <a:ln>
                  <a:noFill/>
                </a:ln>
                <a:solidFill>
                  <a:srgbClr val="FF3300"/>
                </a:solidFill>
                <a:effectLst/>
                <a:uLnTx/>
                <a:uFillTx/>
                <a:latin typeface="Times New Roman" panose="02020603050405020304" pitchFamily="18" charset="0"/>
                <a:ea typeface="+mn-ea"/>
                <a:cs typeface="Times New Roman" panose="02020603050405020304" pitchFamily="18" charset="0"/>
              </a:rPr>
              <a:t>lại</a:t>
            </a:r>
            <a:r>
              <a:rPr kumimoji="0" lang="en-US" sz="4000" b="1" i="0" u="none" strike="noStrike" kern="1200" cap="none" spc="0" normalizeH="0" baseline="0" noProof="0" dirty="0">
                <a:ln>
                  <a:noFill/>
                </a:ln>
                <a:solidFill>
                  <a:srgbClr val="FF3300"/>
                </a:solidFill>
                <a:effectLst/>
                <a:uLnTx/>
                <a:uFillTx/>
                <a:latin typeface="Times New Roman" panose="02020603050405020304" pitchFamily="18" charset="0"/>
                <a:ea typeface="+mn-ea"/>
                <a:cs typeface="Times New Roman" panose="02020603050405020304" pitchFamily="18" charset="0"/>
              </a:rPr>
              <a:t> </a:t>
            </a:r>
            <a:r>
              <a:rPr kumimoji="0" lang="en-US" sz="4000" b="1" i="0" u="none" strike="noStrike" kern="1200" cap="none" spc="0" normalizeH="0" baseline="0" noProof="0" dirty="0" err="1">
                <a:ln>
                  <a:noFill/>
                </a:ln>
                <a:solidFill>
                  <a:srgbClr val="FF3300"/>
                </a:solidFill>
                <a:effectLst/>
                <a:uLnTx/>
                <a:uFillTx/>
                <a:latin typeface="Times New Roman" panose="02020603050405020304" pitchFamily="18" charset="0"/>
                <a:ea typeface="+mn-ea"/>
                <a:cs typeface="Times New Roman" panose="02020603050405020304" pitchFamily="18" charset="0"/>
              </a:rPr>
              <a:t>bài</a:t>
            </a:r>
            <a:r>
              <a:rPr kumimoji="0" lang="en-US" sz="4000" b="1" i="0" u="none" strike="noStrike" kern="1200" cap="none" spc="0" normalizeH="0" baseline="0" noProof="0" dirty="0">
                <a:ln>
                  <a:noFill/>
                </a:ln>
                <a:solidFill>
                  <a:srgbClr val="FF3300"/>
                </a:solidFill>
                <a:effectLst/>
                <a:uLnTx/>
                <a:uFillTx/>
                <a:latin typeface="Times New Roman" panose="02020603050405020304" pitchFamily="18" charset="0"/>
                <a:ea typeface="+mn-ea"/>
                <a:cs typeface="Times New Roman" panose="02020603050405020304" pitchFamily="18" charset="0"/>
              </a:rPr>
              <a:t> </a:t>
            </a:r>
            <a:r>
              <a:rPr kumimoji="0" lang="en-US" sz="4000" b="1" i="0" u="none" strike="noStrike" kern="1200" cap="none" spc="0" normalizeH="0" baseline="0" noProof="0" dirty="0" err="1">
                <a:ln>
                  <a:noFill/>
                </a:ln>
                <a:solidFill>
                  <a:srgbClr val="FF3300"/>
                </a:solidFill>
                <a:effectLst/>
                <a:uLnTx/>
                <a:uFillTx/>
                <a:latin typeface="Times New Roman" panose="02020603050405020304" pitchFamily="18" charset="0"/>
                <a:ea typeface="+mn-ea"/>
                <a:cs typeface="Times New Roman" panose="02020603050405020304" pitchFamily="18" charset="0"/>
              </a:rPr>
              <a:t>học</a:t>
            </a:r>
            <a:endParaRPr kumimoji="0" lang="en-US" sz="4000" b="1" i="0" u="none" strike="noStrike" kern="1200" cap="none" spc="0" normalizeH="0" baseline="0" noProof="0" dirty="0">
              <a:ln>
                <a:noFill/>
              </a:ln>
              <a:solidFill>
                <a:srgbClr val="FF3300"/>
              </a:solidFill>
              <a:effectLst/>
              <a:uLnTx/>
              <a:uFillTx/>
              <a:latin typeface="Times New Roman" panose="02020603050405020304" pitchFamily="18" charset="0"/>
              <a:ea typeface="+mn-ea"/>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srgbClr val="0070C0"/>
                </a:solidFill>
                <a:effectLst/>
                <a:uLnTx/>
                <a:uFillTx/>
                <a:latin typeface="Times New Roman" pitchFamily="18" charset="0"/>
                <a:ea typeface="+mn-ea"/>
                <a:cs typeface="Times New Roman" pitchFamily="18" charset="0"/>
              </a:rPr>
              <a:t>- </a:t>
            </a:r>
            <a:r>
              <a:rPr kumimoji="0" lang="en-US" sz="3600" b="1" i="0" u="none" strike="noStrike" kern="1200" cap="none" spc="0" normalizeH="0" baseline="0" noProof="0" dirty="0" err="1">
                <a:ln>
                  <a:noFill/>
                </a:ln>
                <a:solidFill>
                  <a:srgbClr val="0070C0"/>
                </a:solidFill>
                <a:effectLst/>
                <a:uLnTx/>
                <a:uFillTx/>
                <a:latin typeface="Times New Roman" pitchFamily="18" charset="0"/>
                <a:ea typeface="+mn-ea"/>
                <a:cs typeface="Times New Roman" pitchFamily="18" charset="0"/>
              </a:rPr>
              <a:t>Làm</a:t>
            </a:r>
            <a:r>
              <a:rPr kumimoji="0" lang="en-US" sz="3600" b="1" i="0" u="none" strike="noStrike" kern="1200" cap="none" spc="0" normalizeH="0" baseline="0" noProof="0" dirty="0">
                <a:ln>
                  <a:noFill/>
                </a:ln>
                <a:solidFill>
                  <a:srgbClr val="0070C0"/>
                </a:solidFill>
                <a:effectLst/>
                <a:uLnTx/>
                <a:uFillTx/>
                <a:latin typeface="Times New Roman" pitchFamily="18" charset="0"/>
                <a:ea typeface="+mn-ea"/>
                <a:cs typeface="Times New Roman" pitchFamily="18" charset="0"/>
              </a:rPr>
              <a:t> </a:t>
            </a:r>
            <a:r>
              <a:rPr kumimoji="0" lang="en-US" sz="3600" b="1" i="0" u="none" strike="noStrike" kern="1200" cap="none" spc="0" normalizeH="0" baseline="0" noProof="0" err="1">
                <a:ln>
                  <a:noFill/>
                </a:ln>
                <a:solidFill>
                  <a:srgbClr val="0070C0"/>
                </a:solidFill>
                <a:effectLst/>
                <a:uLnTx/>
                <a:uFillTx/>
                <a:latin typeface="Times New Roman" pitchFamily="18" charset="0"/>
                <a:ea typeface="+mn-ea"/>
                <a:cs typeface="Times New Roman" pitchFamily="18" charset="0"/>
              </a:rPr>
              <a:t>các</a:t>
            </a:r>
            <a:r>
              <a:rPr kumimoji="0" lang="en-US" sz="3600" b="1" i="0" u="none" strike="noStrike" kern="1200" cap="none" spc="0" normalizeH="0" baseline="0" noProof="0">
                <a:ln>
                  <a:noFill/>
                </a:ln>
                <a:solidFill>
                  <a:srgbClr val="0070C0"/>
                </a:solidFill>
                <a:effectLst/>
                <a:uLnTx/>
                <a:uFillTx/>
                <a:latin typeface="Times New Roman" pitchFamily="18" charset="0"/>
                <a:ea typeface="+mn-ea"/>
                <a:cs typeface="Times New Roman" pitchFamily="18" charset="0"/>
              </a:rPr>
              <a:t> bài 7, 8 </a:t>
            </a:r>
            <a:r>
              <a:rPr kumimoji="0" lang="en-US" sz="3600" b="1" i="0" u="none" strike="noStrike" kern="1200" cap="none" spc="0" normalizeH="0" baseline="0" noProof="0" dirty="0" err="1">
                <a:ln>
                  <a:noFill/>
                </a:ln>
                <a:solidFill>
                  <a:srgbClr val="0070C0"/>
                </a:solidFill>
                <a:effectLst/>
                <a:uLnTx/>
                <a:uFillTx/>
                <a:latin typeface="Times New Roman" pitchFamily="18" charset="0"/>
                <a:ea typeface="+mn-ea"/>
                <a:cs typeface="Times New Roman" pitchFamily="18" charset="0"/>
              </a:rPr>
              <a:t>vào</a:t>
            </a:r>
            <a:r>
              <a:rPr kumimoji="0" lang="en-US" sz="3600" b="1" i="0" u="none" strike="noStrike" kern="1200" cap="none" spc="0" normalizeH="0" baseline="0" noProof="0" dirty="0">
                <a:ln>
                  <a:noFill/>
                </a:ln>
                <a:solidFill>
                  <a:srgbClr val="0070C0"/>
                </a:solidFill>
                <a:effectLst/>
                <a:uLnTx/>
                <a:uFillTx/>
                <a:latin typeface="Times New Roman" pitchFamily="18" charset="0"/>
                <a:ea typeface="+mn-ea"/>
                <a:cs typeface="Times New Roman" pitchFamily="18" charset="0"/>
              </a:rPr>
              <a:t> </a:t>
            </a:r>
            <a:r>
              <a:rPr kumimoji="0" lang="en-US" sz="3600" b="1" i="0" u="none" strike="noStrike" kern="1200" cap="none" spc="0" normalizeH="0" baseline="0" noProof="0" dirty="0" err="1">
                <a:ln>
                  <a:noFill/>
                </a:ln>
                <a:solidFill>
                  <a:srgbClr val="0070C0"/>
                </a:solidFill>
                <a:effectLst/>
                <a:uLnTx/>
                <a:uFillTx/>
                <a:latin typeface="Times New Roman" pitchFamily="18" charset="0"/>
                <a:ea typeface="+mn-ea"/>
                <a:cs typeface="Times New Roman" pitchFamily="18" charset="0"/>
              </a:rPr>
              <a:t>vở</a:t>
            </a:r>
            <a:r>
              <a:rPr kumimoji="0" lang="en-US" sz="3600" b="1" i="0" u="none" strike="noStrike" kern="1200" cap="none" spc="0" normalizeH="0" baseline="0" noProof="0" dirty="0">
                <a:ln>
                  <a:noFill/>
                </a:ln>
                <a:solidFill>
                  <a:srgbClr val="0070C0"/>
                </a:solidFill>
                <a:effectLst/>
                <a:uLnTx/>
                <a:uFillTx/>
                <a:latin typeface="Times New Roman" pitchFamily="18" charset="0"/>
                <a:ea typeface="+mn-ea"/>
                <a:cs typeface="Times New Roman" pitchFamily="18" charset="0"/>
              </a:rPr>
              <a:t> CEHT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srgbClr val="0070C0"/>
                </a:solidFill>
                <a:effectLst/>
                <a:uLnTx/>
                <a:uFillTx/>
                <a:latin typeface="Times New Roman" pitchFamily="18" charset="0"/>
                <a:ea typeface="+mn-ea"/>
                <a:cs typeface="Times New Roman" pitchFamily="18" charset="0"/>
              </a:rPr>
              <a:t>- </a:t>
            </a:r>
            <a:r>
              <a:rPr kumimoji="0" lang="en-US" sz="3600" b="1" i="0" u="none" strike="noStrike" kern="1200" cap="none" spc="0" normalizeH="0" baseline="0" noProof="0" dirty="0" err="1">
                <a:ln>
                  <a:noFill/>
                </a:ln>
                <a:solidFill>
                  <a:srgbClr val="0070C0"/>
                </a:solidFill>
                <a:effectLst/>
                <a:uLnTx/>
                <a:uFillTx/>
                <a:latin typeface="Times New Roman" pitchFamily="18" charset="0"/>
                <a:ea typeface="+mn-ea"/>
                <a:cs typeface="Times New Roman" pitchFamily="18" charset="0"/>
              </a:rPr>
              <a:t>Làm</a:t>
            </a:r>
            <a:r>
              <a:rPr kumimoji="0" lang="en-US" sz="3600" b="1" i="0" u="none" strike="noStrike" kern="1200" cap="none" spc="0" normalizeH="0" baseline="0" noProof="0" dirty="0">
                <a:ln>
                  <a:noFill/>
                </a:ln>
                <a:solidFill>
                  <a:srgbClr val="0070C0"/>
                </a:solidFill>
                <a:effectLst/>
                <a:uLnTx/>
                <a:uFillTx/>
                <a:latin typeface="Times New Roman" pitchFamily="18" charset="0"/>
                <a:ea typeface="+mn-ea"/>
                <a:cs typeface="Times New Roman" pitchFamily="18" charset="0"/>
              </a:rPr>
              <a:t> </a:t>
            </a:r>
            <a:r>
              <a:rPr kumimoji="0" lang="en-US" sz="3600" b="1" i="0" u="none" strike="noStrike" kern="1200" cap="none" spc="0" normalizeH="0" baseline="0" noProof="0" err="1">
                <a:ln>
                  <a:noFill/>
                </a:ln>
                <a:solidFill>
                  <a:srgbClr val="0070C0"/>
                </a:solidFill>
                <a:effectLst/>
                <a:uLnTx/>
                <a:uFillTx/>
                <a:latin typeface="Times New Roman" pitchFamily="18" charset="0"/>
                <a:ea typeface="+mn-ea"/>
                <a:cs typeface="Times New Roman" pitchFamily="18" charset="0"/>
              </a:rPr>
              <a:t>bài</a:t>
            </a:r>
            <a:r>
              <a:rPr kumimoji="0" lang="en-US" sz="3600" b="1" i="0" u="none" strike="noStrike" kern="1200" cap="none" spc="0" normalizeH="0" baseline="0" noProof="0">
                <a:ln>
                  <a:noFill/>
                </a:ln>
                <a:solidFill>
                  <a:srgbClr val="0070C0"/>
                </a:solidFill>
                <a:effectLst/>
                <a:uLnTx/>
                <a:uFillTx/>
                <a:latin typeface="Times New Roman" pitchFamily="18" charset="0"/>
                <a:ea typeface="+mn-ea"/>
                <a:cs typeface="Times New Roman" pitchFamily="18" charset="0"/>
              </a:rPr>
              <a:t> 2, 3, 4, 5, 6 vào </a:t>
            </a:r>
            <a:r>
              <a:rPr kumimoji="0" lang="en-US" sz="3600" b="1" i="0" u="none" strike="noStrike" kern="1200" cap="none" spc="0" normalizeH="0" baseline="0" noProof="0" err="1">
                <a:ln>
                  <a:noFill/>
                </a:ln>
                <a:solidFill>
                  <a:srgbClr val="0070C0"/>
                </a:solidFill>
                <a:effectLst/>
                <a:uLnTx/>
                <a:uFillTx/>
                <a:latin typeface="Times New Roman" pitchFamily="18" charset="0"/>
                <a:ea typeface="+mn-ea"/>
                <a:cs typeface="Times New Roman" pitchFamily="18" charset="0"/>
              </a:rPr>
              <a:t>vở</a:t>
            </a:r>
            <a:r>
              <a:rPr kumimoji="0" lang="en-US" sz="3600" b="1" i="0" u="none" strike="noStrike" kern="1200" cap="none" spc="0" normalizeH="0" baseline="0" noProof="0">
                <a:ln>
                  <a:noFill/>
                </a:ln>
                <a:solidFill>
                  <a:srgbClr val="0070C0"/>
                </a:solidFill>
                <a:effectLst/>
                <a:uLnTx/>
                <a:uFillTx/>
                <a:latin typeface="Times New Roman" pitchFamily="18" charset="0"/>
                <a:ea typeface="+mn-ea"/>
                <a:cs typeface="Times New Roman" pitchFamily="18" charset="0"/>
              </a:rPr>
              <a:t> CEHTV</a:t>
            </a:r>
            <a:endParaRPr kumimoji="0" lang="en-US" sz="3600" b="1" i="0" u="none" strike="noStrike" kern="1200" cap="none" spc="0" normalizeH="0" baseline="0" noProof="0" dirty="0">
              <a:ln>
                <a:noFill/>
              </a:ln>
              <a:solidFill>
                <a:srgbClr val="0070C0"/>
              </a:solidFill>
              <a:effectLst/>
              <a:uLnTx/>
              <a:uFillTx/>
              <a:latin typeface="Times New Roman" pitchFamily="18" charset="0"/>
              <a:ea typeface="+mn-ea"/>
              <a:cs typeface="Times New Roman" pitchFamily="18" charset="0"/>
            </a:endParaRPr>
          </a:p>
        </p:txBody>
      </p:sp>
      <p:sp>
        <p:nvSpPr>
          <p:cNvPr id="31747" name="Cloud Callout 5">
            <a:extLst>
              <a:ext uri="{FF2B5EF4-FFF2-40B4-BE49-F238E27FC236}">
                <a16:creationId xmlns:a16="http://schemas.microsoft.com/office/drawing/2014/main" id="{35DBAE7F-CB95-4EC1-B4A5-3CCC7735927B}"/>
              </a:ext>
            </a:extLst>
          </p:cNvPr>
          <p:cNvSpPr>
            <a:spLocks noChangeArrowheads="1"/>
          </p:cNvSpPr>
          <p:nvPr/>
        </p:nvSpPr>
        <p:spPr bwMode="auto">
          <a:xfrm>
            <a:off x="990600" y="0"/>
            <a:ext cx="5105400" cy="993775"/>
          </a:xfrm>
          <a:prstGeom prst="cloudCallout">
            <a:avLst>
              <a:gd name="adj1" fmla="val -20398"/>
              <a:gd name="adj2" fmla="val 66134"/>
            </a:avLst>
          </a:prstGeom>
          <a:solidFill>
            <a:srgbClr val="FFFF00"/>
          </a:solidFill>
          <a:ln w="25400" algn="ctr">
            <a:solidFill>
              <a:srgbClr val="82B6A0"/>
            </a:solidFill>
            <a:round/>
            <a:headEnd/>
            <a:tailEnd/>
          </a:ln>
        </p:spPr>
        <p:txBody>
          <a:bodyPr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altLang="en-US" sz="4800" b="1" i="0" u="none" strike="noStrike" kern="120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Dặn</a:t>
            </a:r>
            <a:r>
              <a:rPr kumimoji="0" lang="en-US" altLang="en-US" sz="48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a:t>
            </a:r>
            <a:r>
              <a:rPr kumimoji="0" lang="en-US" altLang="en-US" sz="4800" b="1" i="0" u="none" strike="noStrike" kern="120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dò</a:t>
            </a:r>
            <a:endParaRPr kumimoji="0" lang="en-US" altLang="en-US" sz="48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endParaRP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770" name="Picture 4" descr="0032">
            <a:extLst>
              <a:ext uri="{FF2B5EF4-FFF2-40B4-BE49-F238E27FC236}">
                <a16:creationId xmlns:a16="http://schemas.microsoft.com/office/drawing/2014/main" id="{6AFD4F06-A217-4D1C-843E-418DB3BB1C5F}"/>
              </a:ext>
            </a:extLst>
          </p:cNvPr>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3886200" y="5410200"/>
            <a:ext cx="762000" cy="121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771" name="Picture 5" descr="0032">
            <a:extLst>
              <a:ext uri="{FF2B5EF4-FFF2-40B4-BE49-F238E27FC236}">
                <a16:creationId xmlns:a16="http://schemas.microsoft.com/office/drawing/2014/main" id="{3D9208C7-B127-4FBA-A780-2655BC5293C2}"/>
              </a:ext>
            </a:extLst>
          </p:cNvPr>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1905000" y="5410200"/>
            <a:ext cx="762000" cy="121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772" name="Picture 6" descr="0032">
            <a:extLst>
              <a:ext uri="{FF2B5EF4-FFF2-40B4-BE49-F238E27FC236}">
                <a16:creationId xmlns:a16="http://schemas.microsoft.com/office/drawing/2014/main" id="{6F3601F7-D604-4571-8F87-B9CDDC43901D}"/>
              </a:ext>
            </a:extLst>
          </p:cNvPr>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9677400" y="5410200"/>
            <a:ext cx="762000" cy="121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773" name="Picture 13" descr="0032">
            <a:extLst>
              <a:ext uri="{FF2B5EF4-FFF2-40B4-BE49-F238E27FC236}">
                <a16:creationId xmlns:a16="http://schemas.microsoft.com/office/drawing/2014/main" id="{E2186E6A-121D-4703-9392-67BC844CC5BE}"/>
              </a:ext>
            </a:extLst>
          </p:cNvPr>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6019800" y="5410200"/>
            <a:ext cx="762000" cy="121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774" name="Picture 14" descr="0032">
            <a:extLst>
              <a:ext uri="{FF2B5EF4-FFF2-40B4-BE49-F238E27FC236}">
                <a16:creationId xmlns:a16="http://schemas.microsoft.com/office/drawing/2014/main" id="{299AA11D-849B-4F0C-A051-1906C83D7BA5}"/>
              </a:ext>
            </a:extLst>
          </p:cNvPr>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8001000" y="5410200"/>
            <a:ext cx="762000" cy="121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6927" name="Picture 15" descr="103">
            <a:extLst>
              <a:ext uri="{FF2B5EF4-FFF2-40B4-BE49-F238E27FC236}">
                <a16:creationId xmlns:a16="http://schemas.microsoft.com/office/drawing/2014/main" id="{B2FD9D51-E3A7-4D84-8BFA-93D0F66E901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24400" y="5715000"/>
            <a:ext cx="1504950" cy="966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776" name="Picture 16" descr="103">
            <a:extLst>
              <a:ext uri="{FF2B5EF4-FFF2-40B4-BE49-F238E27FC236}">
                <a16:creationId xmlns:a16="http://schemas.microsoft.com/office/drawing/2014/main" id="{EAD31FC2-5CDD-4C27-A1AF-38099E992DB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934200" y="5638800"/>
            <a:ext cx="1504950" cy="966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777" name="Picture 17" descr="103">
            <a:extLst>
              <a:ext uri="{FF2B5EF4-FFF2-40B4-BE49-F238E27FC236}">
                <a16:creationId xmlns:a16="http://schemas.microsoft.com/office/drawing/2014/main" id="{0B6C7D3D-CA09-4AD7-B804-9C0BB9BCDF8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839200" y="5715000"/>
            <a:ext cx="1504950" cy="966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778" name="Picture 18" descr="103">
            <a:extLst>
              <a:ext uri="{FF2B5EF4-FFF2-40B4-BE49-F238E27FC236}">
                <a16:creationId xmlns:a16="http://schemas.microsoft.com/office/drawing/2014/main" id="{0C445087-30C4-4057-B294-4DFDAF767E0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743200" y="5638800"/>
            <a:ext cx="1504950" cy="966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6941" name="Mua xuan tren thanh pho Ho Chi Minh.wma">
            <a:hlinkClick r:id="" action="ppaction://media"/>
            <a:extLst>
              <a:ext uri="{FF2B5EF4-FFF2-40B4-BE49-F238E27FC236}">
                <a16:creationId xmlns:a16="http://schemas.microsoft.com/office/drawing/2014/main" id="{9E5DA0B3-BCE9-472D-940B-CFB823FF3348}"/>
              </a:ext>
            </a:extLst>
          </p:cNvPr>
          <p:cNvPicPr>
            <a:picLocks noRot="1" noChangeAspect="1" noChangeArrowheads="1"/>
          </p:cNvPicPr>
          <p:nvPr>
            <a:audioFile r:link="rId1"/>
          </p:nvPr>
        </p:nvPicPr>
        <p:blipFill>
          <a:blip r:embed="rId5">
            <a:extLst>
              <a:ext uri="{28A0092B-C50C-407E-A947-70E740481C1C}">
                <a14:useLocalDpi xmlns:a14="http://schemas.microsoft.com/office/drawing/2010/main" val="0"/>
              </a:ext>
            </a:extLst>
          </a:blip>
          <a:srcRect/>
          <a:stretch>
            <a:fillRect/>
          </a:stretch>
        </p:blipFill>
        <p:spPr bwMode="auto">
          <a:xfrm>
            <a:off x="2590800" y="5257800"/>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780" name="Picture 13" descr="C:\Users\U2811\Desktop\NỘI  DUNG HỌP PHHS CUỐI NĂM\NHÀI - BÀI VIẾT HỌP PH - 20-21\Ảnh họp PH cuối năm\Ảnh trường-1923 (2).JPG">
            <a:extLst>
              <a:ext uri="{FF2B5EF4-FFF2-40B4-BE49-F238E27FC236}">
                <a16:creationId xmlns:a16="http://schemas.microsoft.com/office/drawing/2014/main" id="{DB2BB64B-C199-4DE3-A8D1-36E7454D252A}"/>
              </a:ext>
            </a:extLst>
          </p:cNvPr>
          <p:cNvPicPr>
            <a:picLocks noChangeAspect="1" noChangeArrowheads="1"/>
          </p:cNvPicPr>
          <p:nvPr/>
        </p:nvPicPr>
        <p:blipFill>
          <a:blip r:embed="rId6">
            <a:extLst>
              <a:ext uri="{28A0092B-C50C-407E-A947-70E740481C1C}">
                <a14:useLocalDpi xmlns:a14="http://schemas.microsoft.com/office/drawing/2010/main" val="0"/>
              </a:ext>
            </a:extLst>
          </a:blip>
          <a:srcRect b="8151"/>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2781" name="WordArt 6">
            <a:extLst>
              <a:ext uri="{FF2B5EF4-FFF2-40B4-BE49-F238E27FC236}">
                <a16:creationId xmlns:a16="http://schemas.microsoft.com/office/drawing/2014/main" id="{AFD4FBD0-17F0-4831-B31C-072F02713672}"/>
              </a:ext>
            </a:extLst>
          </p:cNvPr>
          <p:cNvSpPr>
            <a:spLocks noChangeArrowheads="1" noChangeShapeType="1" noTextEdit="1"/>
          </p:cNvSpPr>
          <p:nvPr/>
        </p:nvSpPr>
        <p:spPr bwMode="auto">
          <a:xfrm>
            <a:off x="2284413" y="304801"/>
            <a:ext cx="7772400" cy="1801813"/>
          </a:xfrm>
          <a:prstGeom prst="rect">
            <a:avLst/>
          </a:prstGeom>
        </p:spPr>
        <p:txBody>
          <a:bodyPr wrap="none" fromWordArt="1">
            <a:prstTxWarp prst="textFadeUp">
              <a:avLst>
                <a:gd name="adj" fmla="val 0"/>
              </a:avLst>
            </a:prstTxWarp>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3600" b="0" i="1" u="none" strike="noStrike" kern="10" cap="none" spc="0" normalizeH="0" baseline="0" noProof="0">
                <a:ln w="12700">
                  <a:solidFill>
                    <a:srgbClr val="FF0000"/>
                  </a:solidFill>
                  <a:round/>
                  <a:headEnd/>
                  <a:tailEnd/>
                </a:ln>
                <a:solidFill>
                  <a:srgbClr val="FFFFFF"/>
                </a:solidFill>
                <a:effectLst>
                  <a:outerShdw dist="35921" dir="2700000" sy="50000" rotWithShape="0">
                    <a:srgbClr val="875B0D">
                      <a:alpha val="70000"/>
                    </a:srgbClr>
                  </a:outerShdw>
                </a:effectLst>
                <a:uLnTx/>
                <a:uFillTx/>
                <a:latin typeface="Arial" panose="020B0604020202020204" pitchFamily="34" charset="0"/>
                <a:ea typeface="+mn-ea"/>
                <a:cs typeface="Arial" panose="020B0604020202020204" pitchFamily="34" charset="0"/>
              </a:rPr>
              <a:t>CHÀO  TẠM BiỆT CÁC EM!</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3600" b="0" i="1" u="none" strike="noStrike" kern="10" cap="none" spc="0" normalizeH="0" baseline="0" noProof="0">
                <a:ln w="12700">
                  <a:solidFill>
                    <a:srgbClr val="FF0000"/>
                  </a:solidFill>
                  <a:round/>
                  <a:headEnd/>
                  <a:tailEnd/>
                </a:ln>
                <a:solidFill>
                  <a:srgbClr val="FFFFFF"/>
                </a:solidFill>
                <a:effectLst>
                  <a:outerShdw dist="35921" dir="2700000" sy="50000" rotWithShape="0">
                    <a:srgbClr val="875B0D">
                      <a:alpha val="70000"/>
                    </a:srgbClr>
                  </a:outerShdw>
                </a:effectLst>
                <a:uLnTx/>
                <a:uFillTx/>
                <a:latin typeface="Arial" panose="020B0604020202020204" pitchFamily="34" charset="0"/>
                <a:ea typeface="+mn-ea"/>
                <a:cs typeface="Arial" panose="020B0604020202020204" pitchFamily="34" charset="0"/>
              </a:rPr>
              <a:t>TÍCH CƯC LUYỆN  TẬP TDTT</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3600" b="0" i="1" u="none" strike="noStrike" kern="10" cap="none" spc="0" normalizeH="0" baseline="0" noProof="0">
                <a:ln w="12700">
                  <a:solidFill>
                    <a:srgbClr val="FF0000"/>
                  </a:solidFill>
                  <a:round/>
                  <a:headEnd/>
                  <a:tailEnd/>
                </a:ln>
                <a:solidFill>
                  <a:srgbClr val="FFFFFF"/>
                </a:solidFill>
                <a:effectLst>
                  <a:outerShdw dist="35921" dir="2700000" sy="50000" rotWithShape="0">
                    <a:srgbClr val="875B0D">
                      <a:alpha val="70000"/>
                    </a:srgbClr>
                  </a:outerShdw>
                </a:effectLst>
                <a:uLnTx/>
                <a:uFillTx/>
                <a:latin typeface="Arial" panose="020B0604020202020204" pitchFamily="34" charset="0"/>
                <a:ea typeface="+mn-ea"/>
                <a:cs typeface="Arial" panose="020B0604020202020204" pitchFamily="34" charset="0"/>
              </a:rPr>
              <a:t>CÙNG THỰC HIỆN TỐT THÔNG ĐIỆP 5K NHÉ!</a:t>
            </a:r>
            <a:endParaRPr kumimoji="0" lang="en-US" sz="3600" b="0" i="1" u="none" strike="noStrike" kern="10" cap="none" spc="0" normalizeH="0" baseline="0" noProof="0">
              <a:ln w="12700">
                <a:solidFill>
                  <a:srgbClr val="FF0000"/>
                </a:solidFill>
                <a:round/>
                <a:headEnd/>
                <a:tailEnd/>
              </a:ln>
              <a:solidFill>
                <a:srgbClr val="FFFFFF"/>
              </a:solidFill>
              <a:effectLst>
                <a:outerShdw dist="35921" dir="2700000" sy="50000" rotWithShape="0">
                  <a:srgbClr val="875B0D">
                    <a:alpha val="70000"/>
                  </a:srgbClr>
                </a:outerShdw>
              </a:effectLst>
              <a:uLnTx/>
              <a:uFillTx/>
              <a:latin typeface="Arial"/>
              <a:ea typeface="+mn-ea"/>
              <a:cs typeface="Arial" panose="020B0604020202020204" pitchFamily="34" charset="0"/>
            </a:endParaRPr>
          </a:p>
        </p:txBody>
      </p:sp>
    </p:spTree>
  </p:cSld>
  <p:clrMapOvr>
    <a:masterClrMapping/>
  </p:clrMapOvr>
  <p:transition spd="slow">
    <p:random/>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4" fill="hold" nodeType="afterEffect">
                                  <p:stCondLst>
                                    <p:cond delay="0"/>
                                  </p:stCondLst>
                                  <p:childTnLst>
                                    <p:set>
                                      <p:cBhvr>
                                        <p:cTn id="6" dur="1" fill="hold">
                                          <p:stCondLst>
                                            <p:cond delay="0"/>
                                          </p:stCondLst>
                                        </p:cTn>
                                        <p:tgtEl>
                                          <p:spTgt spid="166927"/>
                                        </p:tgtEl>
                                        <p:attrNameLst>
                                          <p:attrName>style.visibility</p:attrName>
                                        </p:attrNameLst>
                                      </p:cBhvr>
                                      <p:to>
                                        <p:strVal val="visible"/>
                                      </p:to>
                                    </p:set>
                                    <p:anim calcmode="lin" valueType="num">
                                      <p:cBhvr additive="base">
                                        <p:cTn id="7" dur="500" fill="hold"/>
                                        <p:tgtEl>
                                          <p:spTgt spid="166927"/>
                                        </p:tgtEl>
                                        <p:attrNameLst>
                                          <p:attrName>ppt_x</p:attrName>
                                        </p:attrNameLst>
                                      </p:cBhvr>
                                      <p:tavLst>
                                        <p:tav tm="0">
                                          <p:val>
                                            <p:strVal val="#ppt_x"/>
                                          </p:val>
                                        </p:tav>
                                        <p:tav tm="100000">
                                          <p:val>
                                            <p:strVal val="#ppt_x"/>
                                          </p:val>
                                        </p:tav>
                                      </p:tavLst>
                                    </p:anim>
                                    <p:anim calcmode="lin" valueType="num">
                                      <p:cBhvr additive="base">
                                        <p:cTn id="8" dur="500" fill="hold"/>
                                        <p:tgtEl>
                                          <p:spTgt spid="166927"/>
                                        </p:tgtEl>
                                        <p:attrNameLst>
                                          <p:attrName>ppt_y</p:attrName>
                                        </p:attrNameLst>
                                      </p:cBhvr>
                                      <p:tavLst>
                                        <p:tav tm="0">
                                          <p:val>
                                            <p:strVal val="1+#ppt_h/2"/>
                                          </p:val>
                                        </p:tav>
                                        <p:tav tm="100000">
                                          <p:val>
                                            <p:strVal val="#ppt_y"/>
                                          </p:val>
                                        </p:tav>
                                      </p:tavLst>
                                    </p:anim>
                                  </p:childTnLst>
                                </p:cTn>
                              </p:par>
                            </p:childTnLst>
                          </p:cTn>
                        </p:par>
                        <p:par>
                          <p:cTn id="9" fill="hold" nodeType="afterGroup">
                            <p:stCondLst>
                              <p:cond delay="500"/>
                            </p:stCondLst>
                            <p:childTnLst>
                              <p:par>
                                <p:cTn id="10" presetID="1" presetClass="mediacall" presetSubtype="0" fill="hold" nodeType="afterEffect">
                                  <p:stCondLst>
                                    <p:cond delay="0"/>
                                  </p:stCondLst>
                                  <p:childTnLst>
                                    <p:cmd type="call" cmd="playFrom(0.0)">
                                      <p:cBhvr>
                                        <p:cTn id="11" dur="233980" fill="hold"/>
                                        <p:tgtEl>
                                          <p:spTgt spid="166941"/>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p:cTn id="12" fill="hold" display="0">
                  <p:stCondLst>
                    <p:cond delay="indefinite"/>
                  </p:stCondLst>
                  <p:endCondLst>
                    <p:cond evt="onNext" delay="0">
                      <p:tgtEl>
                        <p:sldTgt/>
                      </p:tgtEl>
                    </p:cond>
                    <p:cond evt="onPrev" delay="0">
                      <p:tgtEl>
                        <p:sldTgt/>
                      </p:tgtEl>
                    </p:cond>
                    <p:cond evt="onStopAudio" delay="0">
                      <p:tgtEl>
                        <p:sldTgt/>
                      </p:tgtEl>
                    </p:cond>
                  </p:endCondLst>
                </p:cTn>
                <p:tgtEl>
                  <p:spTgt spid="166941"/>
                </p:tgtEl>
              </p:cMediaNode>
            </p:audio>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3168"/>
        <p:cNvGrpSpPr/>
        <p:nvPr/>
      </p:nvGrpSpPr>
      <p:grpSpPr>
        <a:xfrm>
          <a:off x="0" y="0"/>
          <a:ext cx="0" cy="0"/>
          <a:chOff x="0" y="0"/>
          <a:chExt cx="0" cy="0"/>
        </a:xfrm>
      </p:grpSpPr>
      <p:grpSp>
        <p:nvGrpSpPr>
          <p:cNvPr id="3171" name="Google Shape;3171;p35"/>
          <p:cNvGrpSpPr/>
          <p:nvPr/>
        </p:nvGrpSpPr>
        <p:grpSpPr>
          <a:xfrm>
            <a:off x="8534400" y="1533829"/>
            <a:ext cx="3925019" cy="3790341"/>
            <a:chOff x="5881121" y="1051049"/>
            <a:chExt cx="3262815" cy="3041339"/>
          </a:xfrm>
        </p:grpSpPr>
        <p:sp>
          <p:nvSpPr>
            <p:cNvPr id="3172" name="Google Shape;3172;p35"/>
            <p:cNvSpPr/>
            <p:nvPr/>
          </p:nvSpPr>
          <p:spPr>
            <a:xfrm>
              <a:off x="5881121" y="1051049"/>
              <a:ext cx="3262815" cy="3041339"/>
            </a:xfrm>
            <a:custGeom>
              <a:avLst/>
              <a:gdLst/>
              <a:ahLst/>
              <a:cxnLst/>
              <a:rect l="l" t="t" r="r" b="b"/>
              <a:pathLst>
                <a:path w="76283" h="71105" extrusionOk="0">
                  <a:moveTo>
                    <a:pt x="58132" y="48076"/>
                  </a:moveTo>
                  <a:lnTo>
                    <a:pt x="58132" y="48076"/>
                  </a:lnTo>
                  <a:cubicBezTo>
                    <a:pt x="57955" y="48220"/>
                    <a:pt x="57761" y="48366"/>
                    <a:pt x="57583" y="48511"/>
                  </a:cubicBezTo>
                  <a:cubicBezTo>
                    <a:pt x="57550" y="48496"/>
                    <a:pt x="57535" y="48496"/>
                    <a:pt x="57503" y="48496"/>
                  </a:cubicBezTo>
                  <a:cubicBezTo>
                    <a:pt x="57454" y="48399"/>
                    <a:pt x="57406" y="48302"/>
                    <a:pt x="57357" y="48220"/>
                  </a:cubicBezTo>
                  <a:lnTo>
                    <a:pt x="58132" y="48076"/>
                  </a:lnTo>
                  <a:close/>
                  <a:moveTo>
                    <a:pt x="50019" y="54799"/>
                  </a:moveTo>
                  <a:cubicBezTo>
                    <a:pt x="50036" y="54799"/>
                    <a:pt x="50052" y="54814"/>
                    <a:pt x="50068" y="54814"/>
                  </a:cubicBezTo>
                  <a:cubicBezTo>
                    <a:pt x="50084" y="54863"/>
                    <a:pt x="50101" y="54896"/>
                    <a:pt x="50116" y="54943"/>
                  </a:cubicBezTo>
                  <a:cubicBezTo>
                    <a:pt x="50375" y="55525"/>
                    <a:pt x="50666" y="56092"/>
                    <a:pt x="50989" y="56641"/>
                  </a:cubicBezTo>
                  <a:cubicBezTo>
                    <a:pt x="50730" y="56527"/>
                    <a:pt x="50472" y="56430"/>
                    <a:pt x="50213" y="56333"/>
                  </a:cubicBezTo>
                  <a:cubicBezTo>
                    <a:pt x="50192" y="56325"/>
                    <a:pt x="50172" y="56321"/>
                    <a:pt x="50154" y="56321"/>
                  </a:cubicBezTo>
                  <a:cubicBezTo>
                    <a:pt x="50002" y="56321"/>
                    <a:pt x="49945" y="56585"/>
                    <a:pt x="50133" y="56657"/>
                  </a:cubicBezTo>
                  <a:cubicBezTo>
                    <a:pt x="50504" y="56803"/>
                    <a:pt x="50892" y="56948"/>
                    <a:pt x="51280" y="57094"/>
                  </a:cubicBezTo>
                  <a:cubicBezTo>
                    <a:pt x="51782" y="57885"/>
                    <a:pt x="52363" y="58613"/>
                    <a:pt x="53010" y="59227"/>
                  </a:cubicBezTo>
                  <a:cubicBezTo>
                    <a:pt x="52605" y="59081"/>
                    <a:pt x="52202" y="58919"/>
                    <a:pt x="51814" y="58758"/>
                  </a:cubicBezTo>
                  <a:cubicBezTo>
                    <a:pt x="51794" y="58752"/>
                    <a:pt x="51775" y="58749"/>
                    <a:pt x="51758" y="58749"/>
                  </a:cubicBezTo>
                  <a:cubicBezTo>
                    <a:pt x="51590" y="58749"/>
                    <a:pt x="51541" y="59008"/>
                    <a:pt x="51717" y="59081"/>
                  </a:cubicBezTo>
                  <a:cubicBezTo>
                    <a:pt x="52299" y="59307"/>
                    <a:pt x="52864" y="59533"/>
                    <a:pt x="53445" y="59760"/>
                  </a:cubicBezTo>
                  <a:cubicBezTo>
                    <a:pt x="53459" y="59764"/>
                    <a:pt x="53472" y="59766"/>
                    <a:pt x="53485" y="59766"/>
                  </a:cubicBezTo>
                  <a:cubicBezTo>
                    <a:pt x="53519" y="59766"/>
                    <a:pt x="53551" y="59751"/>
                    <a:pt x="53575" y="59727"/>
                  </a:cubicBezTo>
                  <a:cubicBezTo>
                    <a:pt x="53995" y="60083"/>
                    <a:pt x="54447" y="60374"/>
                    <a:pt x="54932" y="60632"/>
                  </a:cubicBezTo>
                  <a:cubicBezTo>
                    <a:pt x="54303" y="60762"/>
                    <a:pt x="53592" y="61020"/>
                    <a:pt x="52799" y="61440"/>
                  </a:cubicBezTo>
                  <a:lnTo>
                    <a:pt x="50327" y="57044"/>
                  </a:lnTo>
                  <a:cubicBezTo>
                    <a:pt x="49567" y="57465"/>
                    <a:pt x="48808" y="57885"/>
                    <a:pt x="48048" y="58290"/>
                  </a:cubicBezTo>
                  <a:cubicBezTo>
                    <a:pt x="47709" y="57675"/>
                    <a:pt x="47369" y="57061"/>
                    <a:pt x="47030" y="56430"/>
                  </a:cubicBezTo>
                  <a:cubicBezTo>
                    <a:pt x="48097" y="56027"/>
                    <a:pt x="49099" y="55477"/>
                    <a:pt x="50019" y="54799"/>
                  </a:cubicBezTo>
                  <a:close/>
                  <a:moveTo>
                    <a:pt x="37145" y="0"/>
                  </a:moveTo>
                  <a:cubicBezTo>
                    <a:pt x="36970" y="0"/>
                    <a:pt x="36794" y="29"/>
                    <a:pt x="36622" y="92"/>
                  </a:cubicBezTo>
                  <a:cubicBezTo>
                    <a:pt x="35862" y="367"/>
                    <a:pt x="35409" y="1158"/>
                    <a:pt x="35474" y="1919"/>
                  </a:cubicBezTo>
                  <a:cubicBezTo>
                    <a:pt x="35315" y="1844"/>
                    <a:pt x="35135" y="1804"/>
                    <a:pt x="34957" y="1804"/>
                  </a:cubicBezTo>
                  <a:cubicBezTo>
                    <a:pt x="34864" y="1804"/>
                    <a:pt x="34771" y="1815"/>
                    <a:pt x="34683" y="1837"/>
                  </a:cubicBezTo>
                  <a:cubicBezTo>
                    <a:pt x="34133" y="1967"/>
                    <a:pt x="33793" y="2468"/>
                    <a:pt x="33713" y="2985"/>
                  </a:cubicBezTo>
                  <a:cubicBezTo>
                    <a:pt x="33599" y="3615"/>
                    <a:pt x="33842" y="4214"/>
                    <a:pt x="34181" y="4746"/>
                  </a:cubicBezTo>
                  <a:cubicBezTo>
                    <a:pt x="34553" y="5313"/>
                    <a:pt x="35022" y="5845"/>
                    <a:pt x="35506" y="6330"/>
                  </a:cubicBezTo>
                  <a:cubicBezTo>
                    <a:pt x="35636" y="6476"/>
                    <a:pt x="35782" y="6606"/>
                    <a:pt x="35911" y="6735"/>
                  </a:cubicBezTo>
                  <a:cubicBezTo>
                    <a:pt x="35442" y="7074"/>
                    <a:pt x="34957" y="7381"/>
                    <a:pt x="34440" y="7655"/>
                  </a:cubicBezTo>
                  <a:cubicBezTo>
                    <a:pt x="34504" y="7511"/>
                    <a:pt x="34553" y="7349"/>
                    <a:pt x="34537" y="7187"/>
                  </a:cubicBezTo>
                  <a:cubicBezTo>
                    <a:pt x="34504" y="6977"/>
                    <a:pt x="34407" y="6799"/>
                    <a:pt x="34278" y="6670"/>
                  </a:cubicBezTo>
                  <a:lnTo>
                    <a:pt x="34278" y="6670"/>
                  </a:lnTo>
                  <a:cubicBezTo>
                    <a:pt x="34295" y="6767"/>
                    <a:pt x="34295" y="6864"/>
                    <a:pt x="34295" y="6961"/>
                  </a:cubicBezTo>
                  <a:cubicBezTo>
                    <a:pt x="34278" y="7300"/>
                    <a:pt x="34069" y="7672"/>
                    <a:pt x="33810" y="7866"/>
                  </a:cubicBezTo>
                  <a:cubicBezTo>
                    <a:pt x="33729" y="7946"/>
                    <a:pt x="33648" y="8011"/>
                    <a:pt x="33551" y="8043"/>
                  </a:cubicBezTo>
                  <a:cubicBezTo>
                    <a:pt x="32985" y="8286"/>
                    <a:pt x="32403" y="8513"/>
                    <a:pt x="31903" y="8868"/>
                  </a:cubicBezTo>
                  <a:cubicBezTo>
                    <a:pt x="31515" y="9142"/>
                    <a:pt x="31175" y="9530"/>
                    <a:pt x="30981" y="9967"/>
                  </a:cubicBezTo>
                  <a:cubicBezTo>
                    <a:pt x="31030" y="10129"/>
                    <a:pt x="31046" y="10306"/>
                    <a:pt x="31030" y="10467"/>
                  </a:cubicBezTo>
                  <a:cubicBezTo>
                    <a:pt x="31030" y="10661"/>
                    <a:pt x="30966" y="10855"/>
                    <a:pt x="30852" y="11034"/>
                  </a:cubicBezTo>
                  <a:cubicBezTo>
                    <a:pt x="30884" y="11243"/>
                    <a:pt x="30933" y="11454"/>
                    <a:pt x="30869" y="11648"/>
                  </a:cubicBezTo>
                  <a:cubicBezTo>
                    <a:pt x="30755" y="12003"/>
                    <a:pt x="30384" y="12197"/>
                    <a:pt x="30093" y="12407"/>
                  </a:cubicBezTo>
                  <a:cubicBezTo>
                    <a:pt x="29462" y="12844"/>
                    <a:pt x="29042" y="13570"/>
                    <a:pt x="28962" y="14346"/>
                  </a:cubicBezTo>
                  <a:cubicBezTo>
                    <a:pt x="28913" y="14880"/>
                    <a:pt x="29042" y="15430"/>
                    <a:pt x="29300" y="15898"/>
                  </a:cubicBezTo>
                  <a:cubicBezTo>
                    <a:pt x="29171" y="16059"/>
                    <a:pt x="29106" y="16270"/>
                    <a:pt x="29123" y="16479"/>
                  </a:cubicBezTo>
                  <a:cubicBezTo>
                    <a:pt x="29139" y="16593"/>
                    <a:pt x="29171" y="16690"/>
                    <a:pt x="29220" y="16787"/>
                  </a:cubicBezTo>
                  <a:cubicBezTo>
                    <a:pt x="28444" y="17401"/>
                    <a:pt x="27911" y="18322"/>
                    <a:pt x="27733" y="19292"/>
                  </a:cubicBezTo>
                  <a:cubicBezTo>
                    <a:pt x="27313" y="19341"/>
                    <a:pt x="26893" y="19421"/>
                    <a:pt x="26521" y="19615"/>
                  </a:cubicBezTo>
                  <a:cubicBezTo>
                    <a:pt x="26020" y="19890"/>
                    <a:pt x="25745" y="20375"/>
                    <a:pt x="25826" y="20940"/>
                  </a:cubicBezTo>
                  <a:cubicBezTo>
                    <a:pt x="25907" y="21522"/>
                    <a:pt x="26294" y="22007"/>
                    <a:pt x="26779" y="22330"/>
                  </a:cubicBezTo>
                  <a:cubicBezTo>
                    <a:pt x="26893" y="22411"/>
                    <a:pt x="27022" y="22476"/>
                    <a:pt x="27152" y="22541"/>
                  </a:cubicBezTo>
                  <a:cubicBezTo>
                    <a:pt x="26003" y="25045"/>
                    <a:pt x="25503" y="27825"/>
                    <a:pt x="25148" y="30557"/>
                  </a:cubicBezTo>
                  <a:cubicBezTo>
                    <a:pt x="25131" y="30783"/>
                    <a:pt x="25098" y="31009"/>
                    <a:pt x="25066" y="31251"/>
                  </a:cubicBezTo>
                  <a:cubicBezTo>
                    <a:pt x="24937" y="31316"/>
                    <a:pt x="24808" y="31413"/>
                    <a:pt x="24695" y="31542"/>
                  </a:cubicBezTo>
                  <a:cubicBezTo>
                    <a:pt x="24129" y="32156"/>
                    <a:pt x="23790" y="32932"/>
                    <a:pt x="23434" y="33675"/>
                  </a:cubicBezTo>
                  <a:cubicBezTo>
                    <a:pt x="23434" y="33675"/>
                    <a:pt x="23418" y="33692"/>
                    <a:pt x="23418" y="33707"/>
                  </a:cubicBezTo>
                  <a:cubicBezTo>
                    <a:pt x="22594" y="32237"/>
                    <a:pt x="21834" y="30718"/>
                    <a:pt x="21123" y="29167"/>
                  </a:cubicBezTo>
                  <a:cubicBezTo>
                    <a:pt x="19750" y="26144"/>
                    <a:pt x="18860" y="22750"/>
                    <a:pt x="17164" y="19890"/>
                  </a:cubicBezTo>
                  <a:cubicBezTo>
                    <a:pt x="16550" y="18871"/>
                    <a:pt x="15580" y="17805"/>
                    <a:pt x="14400" y="17531"/>
                  </a:cubicBezTo>
                  <a:cubicBezTo>
                    <a:pt x="14287" y="17628"/>
                    <a:pt x="14141" y="17692"/>
                    <a:pt x="13996" y="17725"/>
                  </a:cubicBezTo>
                  <a:cubicBezTo>
                    <a:pt x="13871" y="17786"/>
                    <a:pt x="13746" y="17811"/>
                    <a:pt x="13614" y="17811"/>
                  </a:cubicBezTo>
                  <a:cubicBezTo>
                    <a:pt x="13575" y="17811"/>
                    <a:pt x="13535" y="17809"/>
                    <a:pt x="13495" y="17805"/>
                  </a:cubicBezTo>
                  <a:lnTo>
                    <a:pt x="13447" y="17805"/>
                  </a:lnTo>
                  <a:cubicBezTo>
                    <a:pt x="13204" y="17822"/>
                    <a:pt x="12962" y="17869"/>
                    <a:pt x="12719" y="17934"/>
                  </a:cubicBezTo>
                  <a:cubicBezTo>
                    <a:pt x="12477" y="18015"/>
                    <a:pt x="12251" y="18128"/>
                    <a:pt x="12040" y="18242"/>
                  </a:cubicBezTo>
                  <a:cubicBezTo>
                    <a:pt x="12025" y="18257"/>
                    <a:pt x="11992" y="18274"/>
                    <a:pt x="11975" y="18290"/>
                  </a:cubicBezTo>
                  <a:cubicBezTo>
                    <a:pt x="11943" y="18322"/>
                    <a:pt x="11928" y="18339"/>
                    <a:pt x="11911" y="18371"/>
                  </a:cubicBezTo>
                  <a:cubicBezTo>
                    <a:pt x="11895" y="18387"/>
                    <a:pt x="11878" y="18387"/>
                    <a:pt x="11878" y="18403"/>
                  </a:cubicBezTo>
                  <a:cubicBezTo>
                    <a:pt x="11863" y="18403"/>
                    <a:pt x="11863" y="18387"/>
                    <a:pt x="11863" y="18371"/>
                  </a:cubicBezTo>
                  <a:cubicBezTo>
                    <a:pt x="11766" y="18451"/>
                    <a:pt x="11669" y="18516"/>
                    <a:pt x="11588" y="18597"/>
                  </a:cubicBezTo>
                  <a:cubicBezTo>
                    <a:pt x="11604" y="18645"/>
                    <a:pt x="11620" y="18694"/>
                    <a:pt x="11620" y="18727"/>
                  </a:cubicBezTo>
                  <a:cubicBezTo>
                    <a:pt x="11023" y="19615"/>
                    <a:pt x="10829" y="20746"/>
                    <a:pt x="10909" y="21830"/>
                  </a:cubicBezTo>
                  <a:cubicBezTo>
                    <a:pt x="11038" y="23672"/>
                    <a:pt x="11540" y="25482"/>
                    <a:pt x="12218" y="27211"/>
                  </a:cubicBezTo>
                  <a:cubicBezTo>
                    <a:pt x="11540" y="26322"/>
                    <a:pt x="10812" y="25450"/>
                    <a:pt x="10036" y="24674"/>
                  </a:cubicBezTo>
                  <a:cubicBezTo>
                    <a:pt x="9210" y="23846"/>
                    <a:pt x="8017" y="23058"/>
                    <a:pt x="6823" y="23058"/>
                  </a:cubicBezTo>
                  <a:cubicBezTo>
                    <a:pt x="6687" y="23058"/>
                    <a:pt x="6551" y="23069"/>
                    <a:pt x="6416" y="23090"/>
                  </a:cubicBezTo>
                  <a:cubicBezTo>
                    <a:pt x="6384" y="23025"/>
                    <a:pt x="6336" y="22961"/>
                    <a:pt x="6303" y="22896"/>
                  </a:cubicBezTo>
                  <a:cubicBezTo>
                    <a:pt x="6206" y="23073"/>
                    <a:pt x="6093" y="23252"/>
                    <a:pt x="5931" y="23381"/>
                  </a:cubicBezTo>
                  <a:cubicBezTo>
                    <a:pt x="5737" y="23558"/>
                    <a:pt x="5543" y="23737"/>
                    <a:pt x="5349" y="23930"/>
                  </a:cubicBezTo>
                  <a:cubicBezTo>
                    <a:pt x="4994" y="24334"/>
                    <a:pt x="4670" y="24771"/>
                    <a:pt x="4396" y="25256"/>
                  </a:cubicBezTo>
                  <a:cubicBezTo>
                    <a:pt x="4315" y="25417"/>
                    <a:pt x="4250" y="25594"/>
                    <a:pt x="4186" y="25773"/>
                  </a:cubicBezTo>
                  <a:cubicBezTo>
                    <a:pt x="4089" y="26549"/>
                    <a:pt x="4202" y="27357"/>
                    <a:pt x="4444" y="28100"/>
                  </a:cubicBezTo>
                  <a:cubicBezTo>
                    <a:pt x="4832" y="29231"/>
                    <a:pt x="5349" y="30298"/>
                    <a:pt x="5963" y="31332"/>
                  </a:cubicBezTo>
                  <a:lnTo>
                    <a:pt x="5819" y="31235"/>
                  </a:lnTo>
                  <a:cubicBezTo>
                    <a:pt x="5009" y="30683"/>
                    <a:pt x="3947" y="30206"/>
                    <a:pt x="2932" y="30206"/>
                  </a:cubicBezTo>
                  <a:cubicBezTo>
                    <a:pt x="2609" y="30206"/>
                    <a:pt x="2291" y="30254"/>
                    <a:pt x="1988" y="30363"/>
                  </a:cubicBezTo>
                  <a:cubicBezTo>
                    <a:pt x="1908" y="30266"/>
                    <a:pt x="1811" y="30184"/>
                    <a:pt x="1729" y="30087"/>
                  </a:cubicBezTo>
                  <a:cubicBezTo>
                    <a:pt x="1699" y="30050"/>
                    <a:pt x="1663" y="30034"/>
                    <a:pt x="1626" y="30034"/>
                  </a:cubicBezTo>
                  <a:cubicBezTo>
                    <a:pt x="1508" y="30034"/>
                    <a:pt x="1392" y="30203"/>
                    <a:pt x="1503" y="30314"/>
                  </a:cubicBezTo>
                  <a:cubicBezTo>
                    <a:pt x="1552" y="30378"/>
                    <a:pt x="1617" y="30443"/>
                    <a:pt x="1664" y="30508"/>
                  </a:cubicBezTo>
                  <a:cubicBezTo>
                    <a:pt x="1520" y="30589"/>
                    <a:pt x="1374" y="30669"/>
                    <a:pt x="1244" y="30783"/>
                  </a:cubicBezTo>
                  <a:cubicBezTo>
                    <a:pt x="841" y="31122"/>
                    <a:pt x="565" y="31591"/>
                    <a:pt x="421" y="32091"/>
                  </a:cubicBezTo>
                  <a:cubicBezTo>
                    <a:pt x="421" y="32108"/>
                    <a:pt x="421" y="32124"/>
                    <a:pt x="404" y="32140"/>
                  </a:cubicBezTo>
                  <a:cubicBezTo>
                    <a:pt x="339" y="32059"/>
                    <a:pt x="275" y="31979"/>
                    <a:pt x="194" y="31914"/>
                  </a:cubicBezTo>
                  <a:cubicBezTo>
                    <a:pt x="130" y="31994"/>
                    <a:pt x="65" y="32091"/>
                    <a:pt x="0" y="32173"/>
                  </a:cubicBezTo>
                  <a:cubicBezTo>
                    <a:pt x="97" y="32302"/>
                    <a:pt x="210" y="32415"/>
                    <a:pt x="324" y="32544"/>
                  </a:cubicBezTo>
                  <a:cubicBezTo>
                    <a:pt x="162" y="33595"/>
                    <a:pt x="453" y="34709"/>
                    <a:pt x="986" y="35647"/>
                  </a:cubicBezTo>
                  <a:cubicBezTo>
                    <a:pt x="2845" y="38961"/>
                    <a:pt x="5996" y="41433"/>
                    <a:pt x="8969" y="43695"/>
                  </a:cubicBezTo>
                  <a:cubicBezTo>
                    <a:pt x="11119" y="45344"/>
                    <a:pt x="13462" y="46459"/>
                    <a:pt x="15936" y="47526"/>
                  </a:cubicBezTo>
                  <a:lnTo>
                    <a:pt x="17487" y="48156"/>
                  </a:lnTo>
                  <a:cubicBezTo>
                    <a:pt x="17179" y="49578"/>
                    <a:pt x="17035" y="51032"/>
                    <a:pt x="17147" y="52504"/>
                  </a:cubicBezTo>
                  <a:cubicBezTo>
                    <a:pt x="17179" y="52989"/>
                    <a:pt x="17244" y="53473"/>
                    <a:pt x="17390" y="53941"/>
                  </a:cubicBezTo>
                  <a:cubicBezTo>
                    <a:pt x="17487" y="54297"/>
                    <a:pt x="17649" y="54685"/>
                    <a:pt x="17923" y="54943"/>
                  </a:cubicBezTo>
                  <a:cubicBezTo>
                    <a:pt x="17972" y="54976"/>
                    <a:pt x="18004" y="55008"/>
                    <a:pt x="18052" y="55040"/>
                  </a:cubicBezTo>
                  <a:cubicBezTo>
                    <a:pt x="18037" y="55202"/>
                    <a:pt x="18004" y="55381"/>
                    <a:pt x="17987" y="55558"/>
                  </a:cubicBezTo>
                  <a:lnTo>
                    <a:pt x="18198" y="55558"/>
                  </a:lnTo>
                  <a:cubicBezTo>
                    <a:pt x="18246" y="55558"/>
                    <a:pt x="18278" y="55558"/>
                    <a:pt x="18327" y="55574"/>
                  </a:cubicBezTo>
                  <a:cubicBezTo>
                    <a:pt x="18343" y="55445"/>
                    <a:pt x="18360" y="55299"/>
                    <a:pt x="18375" y="55170"/>
                  </a:cubicBezTo>
                  <a:cubicBezTo>
                    <a:pt x="18435" y="55183"/>
                    <a:pt x="18495" y="55189"/>
                    <a:pt x="18554" y="55189"/>
                  </a:cubicBezTo>
                  <a:cubicBezTo>
                    <a:pt x="19159" y="55189"/>
                    <a:pt x="19755" y="54554"/>
                    <a:pt x="20138" y="54038"/>
                  </a:cubicBezTo>
                  <a:lnTo>
                    <a:pt x="20138" y="54038"/>
                  </a:lnTo>
                  <a:cubicBezTo>
                    <a:pt x="19959" y="54717"/>
                    <a:pt x="19798" y="55381"/>
                    <a:pt x="19653" y="56059"/>
                  </a:cubicBezTo>
                  <a:cubicBezTo>
                    <a:pt x="19750" y="56107"/>
                    <a:pt x="19862" y="56172"/>
                    <a:pt x="19944" y="56236"/>
                  </a:cubicBezTo>
                  <a:cubicBezTo>
                    <a:pt x="19976" y="56107"/>
                    <a:pt x="20008" y="55962"/>
                    <a:pt x="20041" y="55833"/>
                  </a:cubicBezTo>
                  <a:cubicBezTo>
                    <a:pt x="20073" y="56042"/>
                    <a:pt x="20121" y="56253"/>
                    <a:pt x="20218" y="56463"/>
                  </a:cubicBezTo>
                  <a:cubicBezTo>
                    <a:pt x="20471" y="56969"/>
                    <a:pt x="20880" y="57155"/>
                    <a:pt x="21333" y="57155"/>
                  </a:cubicBezTo>
                  <a:cubicBezTo>
                    <a:pt x="21718" y="57155"/>
                    <a:pt x="22134" y="57020"/>
                    <a:pt x="22513" y="56835"/>
                  </a:cubicBezTo>
                  <a:lnTo>
                    <a:pt x="22513" y="56835"/>
                  </a:lnTo>
                  <a:cubicBezTo>
                    <a:pt x="22480" y="56915"/>
                    <a:pt x="22465" y="56980"/>
                    <a:pt x="22448" y="57061"/>
                  </a:cubicBezTo>
                  <a:cubicBezTo>
                    <a:pt x="22562" y="57061"/>
                    <a:pt x="22674" y="57077"/>
                    <a:pt x="22771" y="57126"/>
                  </a:cubicBezTo>
                  <a:cubicBezTo>
                    <a:pt x="22820" y="56948"/>
                    <a:pt x="22868" y="56770"/>
                    <a:pt x="22933" y="56609"/>
                  </a:cubicBezTo>
                  <a:cubicBezTo>
                    <a:pt x="23047" y="56527"/>
                    <a:pt x="23159" y="56447"/>
                    <a:pt x="23256" y="56383"/>
                  </a:cubicBezTo>
                  <a:cubicBezTo>
                    <a:pt x="23547" y="56156"/>
                    <a:pt x="23822" y="55898"/>
                    <a:pt x="24081" y="55607"/>
                  </a:cubicBezTo>
                  <a:lnTo>
                    <a:pt x="24081" y="55607"/>
                  </a:lnTo>
                  <a:cubicBezTo>
                    <a:pt x="23902" y="56269"/>
                    <a:pt x="23822" y="56932"/>
                    <a:pt x="23935" y="57594"/>
                  </a:cubicBezTo>
                  <a:cubicBezTo>
                    <a:pt x="24032" y="58143"/>
                    <a:pt x="24323" y="58693"/>
                    <a:pt x="24743" y="59065"/>
                  </a:cubicBezTo>
                  <a:cubicBezTo>
                    <a:pt x="24743" y="59081"/>
                    <a:pt x="24727" y="59113"/>
                    <a:pt x="24727" y="59130"/>
                  </a:cubicBezTo>
                  <a:cubicBezTo>
                    <a:pt x="24824" y="59210"/>
                    <a:pt x="24921" y="59292"/>
                    <a:pt x="25001" y="59356"/>
                  </a:cubicBezTo>
                  <a:cubicBezTo>
                    <a:pt x="25018" y="59339"/>
                    <a:pt x="25018" y="59307"/>
                    <a:pt x="25034" y="59275"/>
                  </a:cubicBezTo>
                  <a:cubicBezTo>
                    <a:pt x="25083" y="59324"/>
                    <a:pt x="25148" y="59356"/>
                    <a:pt x="25212" y="59372"/>
                  </a:cubicBezTo>
                  <a:cubicBezTo>
                    <a:pt x="25471" y="59499"/>
                    <a:pt x="25726" y="59556"/>
                    <a:pt x="25974" y="59556"/>
                  </a:cubicBezTo>
                  <a:cubicBezTo>
                    <a:pt x="26825" y="59556"/>
                    <a:pt x="27585" y="58893"/>
                    <a:pt x="28072" y="58193"/>
                  </a:cubicBezTo>
                  <a:cubicBezTo>
                    <a:pt x="28816" y="57174"/>
                    <a:pt x="29253" y="55946"/>
                    <a:pt x="29656" y="54766"/>
                  </a:cubicBezTo>
                  <a:cubicBezTo>
                    <a:pt x="29705" y="54620"/>
                    <a:pt x="29770" y="54459"/>
                    <a:pt x="29818" y="54314"/>
                  </a:cubicBezTo>
                  <a:cubicBezTo>
                    <a:pt x="30141" y="54556"/>
                    <a:pt x="30481" y="54799"/>
                    <a:pt x="30836" y="55008"/>
                  </a:cubicBezTo>
                  <a:cubicBezTo>
                    <a:pt x="31854" y="55622"/>
                    <a:pt x="32937" y="56107"/>
                    <a:pt x="34052" y="56479"/>
                  </a:cubicBezTo>
                  <a:lnTo>
                    <a:pt x="34052" y="59906"/>
                  </a:lnTo>
                  <a:lnTo>
                    <a:pt x="30917" y="59906"/>
                  </a:lnTo>
                  <a:lnTo>
                    <a:pt x="30917" y="71057"/>
                  </a:lnTo>
                  <a:lnTo>
                    <a:pt x="44509" y="71057"/>
                  </a:lnTo>
                  <a:cubicBezTo>
                    <a:pt x="44509" y="71057"/>
                    <a:pt x="46771" y="64980"/>
                    <a:pt x="39887" y="64948"/>
                  </a:cubicBezTo>
                  <a:lnTo>
                    <a:pt x="39822" y="59906"/>
                  </a:lnTo>
                  <a:lnTo>
                    <a:pt x="37219" y="59906"/>
                  </a:lnTo>
                  <a:lnTo>
                    <a:pt x="37219" y="57206"/>
                  </a:lnTo>
                  <a:cubicBezTo>
                    <a:pt x="38419" y="57384"/>
                    <a:pt x="39652" y="57483"/>
                    <a:pt x="40884" y="57483"/>
                  </a:cubicBezTo>
                  <a:cubicBezTo>
                    <a:pt x="41895" y="57483"/>
                    <a:pt x="42905" y="57416"/>
                    <a:pt x="43895" y="57271"/>
                  </a:cubicBezTo>
                  <a:cubicBezTo>
                    <a:pt x="44347" y="58111"/>
                    <a:pt x="44800" y="58952"/>
                    <a:pt x="45268" y="59809"/>
                  </a:cubicBezTo>
                  <a:cubicBezTo>
                    <a:pt x="44347" y="60294"/>
                    <a:pt x="43425" y="60794"/>
                    <a:pt x="42520" y="61296"/>
                  </a:cubicBezTo>
                  <a:lnTo>
                    <a:pt x="47838" y="71105"/>
                  </a:lnTo>
                  <a:lnTo>
                    <a:pt x="59781" y="64608"/>
                  </a:lnTo>
                  <a:cubicBezTo>
                    <a:pt x="59781" y="64608"/>
                    <a:pt x="59248" y="60908"/>
                    <a:pt x="56339" y="60552"/>
                  </a:cubicBezTo>
                  <a:cubicBezTo>
                    <a:pt x="56565" y="60115"/>
                    <a:pt x="56387" y="59436"/>
                    <a:pt x="56177" y="58919"/>
                  </a:cubicBezTo>
                  <a:lnTo>
                    <a:pt x="56177" y="58919"/>
                  </a:lnTo>
                  <a:cubicBezTo>
                    <a:pt x="56362" y="59241"/>
                    <a:pt x="56699" y="59415"/>
                    <a:pt x="57033" y="59415"/>
                  </a:cubicBezTo>
                  <a:cubicBezTo>
                    <a:pt x="57254" y="59415"/>
                    <a:pt x="57474" y="59339"/>
                    <a:pt x="57647" y="59178"/>
                  </a:cubicBezTo>
                  <a:cubicBezTo>
                    <a:pt x="58052" y="58790"/>
                    <a:pt x="58100" y="57982"/>
                    <a:pt x="57744" y="57529"/>
                  </a:cubicBezTo>
                  <a:lnTo>
                    <a:pt x="57744" y="57529"/>
                  </a:lnTo>
                  <a:cubicBezTo>
                    <a:pt x="57997" y="57821"/>
                    <a:pt x="58362" y="57990"/>
                    <a:pt x="58721" y="57990"/>
                  </a:cubicBezTo>
                  <a:cubicBezTo>
                    <a:pt x="58959" y="57990"/>
                    <a:pt x="59194" y="57917"/>
                    <a:pt x="59393" y="57756"/>
                  </a:cubicBezTo>
                  <a:cubicBezTo>
                    <a:pt x="59895" y="57335"/>
                    <a:pt x="59959" y="56350"/>
                    <a:pt x="59458" y="55930"/>
                  </a:cubicBezTo>
                  <a:lnTo>
                    <a:pt x="59458" y="55930"/>
                  </a:lnTo>
                  <a:cubicBezTo>
                    <a:pt x="59729" y="56071"/>
                    <a:pt x="60044" y="56205"/>
                    <a:pt x="60341" y="56205"/>
                  </a:cubicBezTo>
                  <a:cubicBezTo>
                    <a:pt x="60521" y="56205"/>
                    <a:pt x="60695" y="56155"/>
                    <a:pt x="60847" y="56027"/>
                  </a:cubicBezTo>
                  <a:cubicBezTo>
                    <a:pt x="61171" y="55752"/>
                    <a:pt x="61235" y="55202"/>
                    <a:pt x="61155" y="54734"/>
                  </a:cubicBezTo>
                  <a:cubicBezTo>
                    <a:pt x="61106" y="54378"/>
                    <a:pt x="61009" y="54038"/>
                    <a:pt x="60864" y="53715"/>
                  </a:cubicBezTo>
                  <a:lnTo>
                    <a:pt x="60864" y="53715"/>
                  </a:lnTo>
                  <a:cubicBezTo>
                    <a:pt x="61074" y="53764"/>
                    <a:pt x="61268" y="53797"/>
                    <a:pt x="61462" y="53845"/>
                  </a:cubicBezTo>
                  <a:cubicBezTo>
                    <a:pt x="61472" y="53846"/>
                    <a:pt x="61482" y="53847"/>
                    <a:pt x="61492" y="53847"/>
                  </a:cubicBezTo>
                  <a:cubicBezTo>
                    <a:pt x="61680" y="53847"/>
                    <a:pt x="61742" y="53568"/>
                    <a:pt x="61543" y="53521"/>
                  </a:cubicBezTo>
                  <a:cubicBezTo>
                    <a:pt x="61268" y="53457"/>
                    <a:pt x="60977" y="53409"/>
                    <a:pt x="60703" y="53344"/>
                  </a:cubicBezTo>
                  <a:cubicBezTo>
                    <a:pt x="60330" y="52649"/>
                    <a:pt x="59830" y="52034"/>
                    <a:pt x="59377" y="51405"/>
                  </a:cubicBezTo>
                  <a:cubicBezTo>
                    <a:pt x="59345" y="51372"/>
                    <a:pt x="59313" y="51340"/>
                    <a:pt x="59296" y="51291"/>
                  </a:cubicBezTo>
                  <a:lnTo>
                    <a:pt x="59296" y="51291"/>
                  </a:lnTo>
                  <a:cubicBezTo>
                    <a:pt x="59490" y="51340"/>
                    <a:pt x="59684" y="51372"/>
                    <a:pt x="59878" y="51405"/>
                  </a:cubicBezTo>
                  <a:cubicBezTo>
                    <a:pt x="59891" y="51408"/>
                    <a:pt x="59904" y="51410"/>
                    <a:pt x="59916" y="51410"/>
                  </a:cubicBezTo>
                  <a:cubicBezTo>
                    <a:pt x="60084" y="51410"/>
                    <a:pt x="60154" y="51127"/>
                    <a:pt x="59959" y="51097"/>
                  </a:cubicBezTo>
                  <a:cubicBezTo>
                    <a:pt x="59636" y="51032"/>
                    <a:pt x="59328" y="50968"/>
                    <a:pt x="59005" y="50903"/>
                  </a:cubicBezTo>
                  <a:cubicBezTo>
                    <a:pt x="58552" y="50241"/>
                    <a:pt x="58117" y="49578"/>
                    <a:pt x="57712" y="48867"/>
                  </a:cubicBezTo>
                  <a:lnTo>
                    <a:pt x="57712" y="48867"/>
                  </a:lnTo>
                  <a:cubicBezTo>
                    <a:pt x="57906" y="48899"/>
                    <a:pt x="58084" y="48948"/>
                    <a:pt x="58278" y="48981"/>
                  </a:cubicBezTo>
                  <a:cubicBezTo>
                    <a:pt x="58293" y="48984"/>
                    <a:pt x="58307" y="48985"/>
                    <a:pt x="58320" y="48985"/>
                  </a:cubicBezTo>
                  <a:cubicBezTo>
                    <a:pt x="58500" y="48985"/>
                    <a:pt x="58570" y="48702"/>
                    <a:pt x="58375" y="48657"/>
                  </a:cubicBezTo>
                  <a:cubicBezTo>
                    <a:pt x="58246" y="48641"/>
                    <a:pt x="58132" y="48608"/>
                    <a:pt x="58003" y="48593"/>
                  </a:cubicBezTo>
                  <a:cubicBezTo>
                    <a:pt x="58311" y="48366"/>
                    <a:pt x="58602" y="48140"/>
                    <a:pt x="58893" y="47914"/>
                  </a:cubicBezTo>
                  <a:cubicBezTo>
                    <a:pt x="60750" y="47461"/>
                    <a:pt x="62577" y="46718"/>
                    <a:pt x="64290" y="45893"/>
                  </a:cubicBezTo>
                  <a:cubicBezTo>
                    <a:pt x="65308" y="45393"/>
                    <a:pt x="66310" y="44859"/>
                    <a:pt x="67264" y="44245"/>
                  </a:cubicBezTo>
                  <a:cubicBezTo>
                    <a:pt x="67548" y="44322"/>
                    <a:pt x="67844" y="44355"/>
                    <a:pt x="68142" y="44355"/>
                  </a:cubicBezTo>
                  <a:cubicBezTo>
                    <a:pt x="68778" y="44355"/>
                    <a:pt x="69428" y="44206"/>
                    <a:pt x="70012" y="44018"/>
                  </a:cubicBezTo>
                  <a:cubicBezTo>
                    <a:pt x="71046" y="43680"/>
                    <a:pt x="72016" y="43130"/>
                    <a:pt x="72839" y="42419"/>
                  </a:cubicBezTo>
                  <a:cubicBezTo>
                    <a:pt x="73793" y="41611"/>
                    <a:pt x="74585" y="40592"/>
                    <a:pt x="75134" y="39478"/>
                  </a:cubicBezTo>
                  <a:cubicBezTo>
                    <a:pt x="75345" y="39073"/>
                    <a:pt x="75506" y="38637"/>
                    <a:pt x="75651" y="38200"/>
                  </a:cubicBezTo>
                  <a:cubicBezTo>
                    <a:pt x="75636" y="37748"/>
                    <a:pt x="75668" y="37312"/>
                    <a:pt x="75733" y="36875"/>
                  </a:cubicBezTo>
                  <a:cubicBezTo>
                    <a:pt x="75813" y="36390"/>
                    <a:pt x="75927" y="35890"/>
                    <a:pt x="76039" y="35421"/>
                  </a:cubicBezTo>
                  <a:lnTo>
                    <a:pt x="76039" y="35194"/>
                  </a:lnTo>
                  <a:cubicBezTo>
                    <a:pt x="76071" y="35179"/>
                    <a:pt x="76088" y="35162"/>
                    <a:pt x="76121" y="35130"/>
                  </a:cubicBezTo>
                  <a:cubicBezTo>
                    <a:pt x="76168" y="34985"/>
                    <a:pt x="76201" y="34823"/>
                    <a:pt x="76250" y="34662"/>
                  </a:cubicBezTo>
                  <a:cubicBezTo>
                    <a:pt x="76265" y="34645"/>
                    <a:pt x="76265" y="34613"/>
                    <a:pt x="76282" y="34580"/>
                  </a:cubicBezTo>
                  <a:lnTo>
                    <a:pt x="76282" y="34580"/>
                  </a:lnTo>
                  <a:cubicBezTo>
                    <a:pt x="76185" y="34662"/>
                    <a:pt x="76104" y="34726"/>
                    <a:pt x="76007" y="34806"/>
                  </a:cubicBezTo>
                  <a:lnTo>
                    <a:pt x="76007" y="34694"/>
                  </a:lnTo>
                  <a:cubicBezTo>
                    <a:pt x="75974" y="34500"/>
                    <a:pt x="75959" y="34322"/>
                    <a:pt x="75927" y="34128"/>
                  </a:cubicBezTo>
                  <a:cubicBezTo>
                    <a:pt x="76007" y="34095"/>
                    <a:pt x="76088" y="34080"/>
                    <a:pt x="76168" y="34048"/>
                  </a:cubicBezTo>
                  <a:cubicBezTo>
                    <a:pt x="76121" y="33951"/>
                    <a:pt x="76088" y="33837"/>
                    <a:pt x="76039" y="33740"/>
                  </a:cubicBezTo>
                  <a:cubicBezTo>
                    <a:pt x="75974" y="33757"/>
                    <a:pt x="75910" y="33789"/>
                    <a:pt x="75845" y="33804"/>
                  </a:cubicBezTo>
                  <a:cubicBezTo>
                    <a:pt x="75748" y="33336"/>
                    <a:pt x="75587" y="32884"/>
                    <a:pt x="75377" y="32464"/>
                  </a:cubicBezTo>
                  <a:cubicBezTo>
                    <a:pt x="74989" y="31865"/>
                    <a:pt x="74537" y="31300"/>
                    <a:pt x="74035" y="30766"/>
                  </a:cubicBezTo>
                  <a:cubicBezTo>
                    <a:pt x="74020" y="30766"/>
                    <a:pt x="74020" y="30751"/>
                    <a:pt x="74003" y="30734"/>
                  </a:cubicBezTo>
                  <a:cubicBezTo>
                    <a:pt x="73858" y="30637"/>
                    <a:pt x="73729" y="30540"/>
                    <a:pt x="73583" y="30460"/>
                  </a:cubicBezTo>
                  <a:cubicBezTo>
                    <a:pt x="73632" y="30443"/>
                    <a:pt x="73664" y="30443"/>
                    <a:pt x="73712" y="30427"/>
                  </a:cubicBezTo>
                  <a:cubicBezTo>
                    <a:pt x="73615" y="30346"/>
                    <a:pt x="73518" y="30249"/>
                    <a:pt x="73421" y="30152"/>
                  </a:cubicBezTo>
                  <a:cubicBezTo>
                    <a:pt x="73324" y="30169"/>
                    <a:pt x="73227" y="30201"/>
                    <a:pt x="73130" y="30217"/>
                  </a:cubicBezTo>
                  <a:cubicBezTo>
                    <a:pt x="72662" y="30007"/>
                    <a:pt x="72177" y="29861"/>
                    <a:pt x="71676" y="29764"/>
                  </a:cubicBezTo>
                  <a:cubicBezTo>
                    <a:pt x="71725" y="29296"/>
                    <a:pt x="71772" y="28811"/>
                    <a:pt x="71822" y="28326"/>
                  </a:cubicBezTo>
                  <a:cubicBezTo>
                    <a:pt x="71837" y="28213"/>
                    <a:pt x="71837" y="28100"/>
                    <a:pt x="71854" y="27986"/>
                  </a:cubicBezTo>
                  <a:lnTo>
                    <a:pt x="72210" y="27986"/>
                  </a:lnTo>
                  <a:cubicBezTo>
                    <a:pt x="72968" y="27986"/>
                    <a:pt x="73583" y="27372"/>
                    <a:pt x="73583" y="26613"/>
                  </a:cubicBezTo>
                  <a:cubicBezTo>
                    <a:pt x="73583" y="25853"/>
                    <a:pt x="72968" y="25239"/>
                    <a:pt x="72210" y="25239"/>
                  </a:cubicBezTo>
                  <a:lnTo>
                    <a:pt x="71579" y="25239"/>
                  </a:lnTo>
                  <a:cubicBezTo>
                    <a:pt x="71579" y="24383"/>
                    <a:pt x="70884" y="23704"/>
                    <a:pt x="70044" y="23704"/>
                  </a:cubicBezTo>
                  <a:lnTo>
                    <a:pt x="60653" y="23704"/>
                  </a:lnTo>
                  <a:cubicBezTo>
                    <a:pt x="59798" y="23704"/>
                    <a:pt x="59102" y="24383"/>
                    <a:pt x="59102" y="25239"/>
                  </a:cubicBezTo>
                  <a:cubicBezTo>
                    <a:pt x="58359" y="25239"/>
                    <a:pt x="57744" y="25853"/>
                    <a:pt x="57744" y="26613"/>
                  </a:cubicBezTo>
                  <a:cubicBezTo>
                    <a:pt x="57744" y="27372"/>
                    <a:pt x="58359" y="27986"/>
                    <a:pt x="59119" y="27986"/>
                  </a:cubicBezTo>
                  <a:lnTo>
                    <a:pt x="59264" y="27986"/>
                  </a:lnTo>
                  <a:lnTo>
                    <a:pt x="59458" y="29926"/>
                  </a:lnTo>
                  <a:cubicBezTo>
                    <a:pt x="59507" y="30475"/>
                    <a:pt x="59571" y="31009"/>
                    <a:pt x="59619" y="31559"/>
                  </a:cubicBezTo>
                  <a:cubicBezTo>
                    <a:pt x="58084" y="30912"/>
                    <a:pt x="56630" y="30055"/>
                    <a:pt x="55337" y="29021"/>
                  </a:cubicBezTo>
                  <a:cubicBezTo>
                    <a:pt x="54803" y="27033"/>
                    <a:pt x="54076" y="25094"/>
                    <a:pt x="53171" y="23235"/>
                  </a:cubicBezTo>
                  <a:cubicBezTo>
                    <a:pt x="52734" y="22347"/>
                    <a:pt x="52234" y="21457"/>
                    <a:pt x="51685" y="20617"/>
                  </a:cubicBezTo>
                  <a:cubicBezTo>
                    <a:pt x="51749" y="20569"/>
                    <a:pt x="51814" y="20537"/>
                    <a:pt x="51862" y="20487"/>
                  </a:cubicBezTo>
                  <a:cubicBezTo>
                    <a:pt x="52476" y="20052"/>
                    <a:pt x="53219" y="19453"/>
                    <a:pt x="53398" y="18677"/>
                  </a:cubicBezTo>
                  <a:cubicBezTo>
                    <a:pt x="53542" y="18063"/>
                    <a:pt x="53187" y="17337"/>
                    <a:pt x="52622" y="17061"/>
                  </a:cubicBezTo>
                  <a:cubicBezTo>
                    <a:pt x="52276" y="16895"/>
                    <a:pt x="51901" y="16835"/>
                    <a:pt x="51516" y="16835"/>
                  </a:cubicBezTo>
                  <a:cubicBezTo>
                    <a:pt x="51342" y="16835"/>
                    <a:pt x="51165" y="16847"/>
                    <a:pt x="50989" y="16867"/>
                  </a:cubicBezTo>
                  <a:cubicBezTo>
                    <a:pt x="50846" y="16710"/>
                    <a:pt x="50640" y="16603"/>
                    <a:pt x="50403" y="16603"/>
                  </a:cubicBezTo>
                  <a:cubicBezTo>
                    <a:pt x="50373" y="16603"/>
                    <a:pt x="50342" y="16605"/>
                    <a:pt x="50310" y="16609"/>
                  </a:cubicBezTo>
                  <a:lnTo>
                    <a:pt x="50295" y="16609"/>
                  </a:lnTo>
                  <a:cubicBezTo>
                    <a:pt x="50184" y="13711"/>
                    <a:pt x="48388" y="12981"/>
                    <a:pt x="47715" y="12981"/>
                  </a:cubicBezTo>
                  <a:cubicBezTo>
                    <a:pt x="47600" y="12981"/>
                    <a:pt x="47518" y="13002"/>
                    <a:pt x="47483" y="13038"/>
                  </a:cubicBezTo>
                  <a:cubicBezTo>
                    <a:pt x="47903" y="12051"/>
                    <a:pt x="47644" y="10855"/>
                    <a:pt x="47030" y="9967"/>
                  </a:cubicBezTo>
                  <a:cubicBezTo>
                    <a:pt x="46416" y="9078"/>
                    <a:pt x="45511" y="8431"/>
                    <a:pt x="44574" y="7882"/>
                  </a:cubicBezTo>
                  <a:cubicBezTo>
                    <a:pt x="44153" y="7623"/>
                    <a:pt x="43716" y="7397"/>
                    <a:pt x="43296" y="7138"/>
                  </a:cubicBezTo>
                  <a:cubicBezTo>
                    <a:pt x="43652" y="7041"/>
                    <a:pt x="43895" y="6686"/>
                    <a:pt x="43862" y="6298"/>
                  </a:cubicBezTo>
                  <a:cubicBezTo>
                    <a:pt x="43832" y="5890"/>
                    <a:pt x="43476" y="5566"/>
                    <a:pt x="43074" y="5566"/>
                  </a:cubicBezTo>
                  <a:cubicBezTo>
                    <a:pt x="43046" y="5566"/>
                    <a:pt x="43018" y="5568"/>
                    <a:pt x="42990" y="5571"/>
                  </a:cubicBezTo>
                  <a:cubicBezTo>
                    <a:pt x="42957" y="5571"/>
                    <a:pt x="42925" y="5571"/>
                    <a:pt x="42893" y="5587"/>
                  </a:cubicBezTo>
                  <a:cubicBezTo>
                    <a:pt x="43151" y="5054"/>
                    <a:pt x="43361" y="4520"/>
                    <a:pt x="43539" y="3971"/>
                  </a:cubicBezTo>
                  <a:cubicBezTo>
                    <a:pt x="43733" y="3309"/>
                    <a:pt x="43830" y="2565"/>
                    <a:pt x="43522" y="1934"/>
                  </a:cubicBezTo>
                  <a:cubicBezTo>
                    <a:pt x="43281" y="1402"/>
                    <a:pt x="42779" y="981"/>
                    <a:pt x="42182" y="981"/>
                  </a:cubicBezTo>
                  <a:cubicBezTo>
                    <a:pt x="41712" y="997"/>
                    <a:pt x="41292" y="1240"/>
                    <a:pt x="40986" y="1595"/>
                  </a:cubicBezTo>
                  <a:cubicBezTo>
                    <a:pt x="40986" y="1305"/>
                    <a:pt x="40953" y="1029"/>
                    <a:pt x="40840" y="771"/>
                  </a:cubicBezTo>
                  <a:cubicBezTo>
                    <a:pt x="40678" y="432"/>
                    <a:pt x="40339" y="141"/>
                    <a:pt x="39951" y="109"/>
                  </a:cubicBezTo>
                  <a:cubicBezTo>
                    <a:pt x="39924" y="106"/>
                    <a:pt x="39897" y="105"/>
                    <a:pt x="39871" y="105"/>
                  </a:cubicBezTo>
                  <a:cubicBezTo>
                    <a:pt x="39336" y="105"/>
                    <a:pt x="39003" y="568"/>
                    <a:pt x="38788" y="1046"/>
                  </a:cubicBezTo>
                  <a:cubicBezTo>
                    <a:pt x="38491" y="441"/>
                    <a:pt x="37827" y="0"/>
                    <a:pt x="37145" y="0"/>
                  </a:cubicBezTo>
                  <a:close/>
                </a:path>
              </a:pathLst>
            </a:custGeom>
            <a:solidFill>
              <a:srgbClr val="353535"/>
            </a:solidFill>
            <a:ln w="152400" cap="flat" cmpd="sng">
              <a:solidFill>
                <a:srgbClr val="FFFFFF"/>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grpSp>
          <p:nvGrpSpPr>
            <p:cNvPr id="3173" name="Google Shape;3173;p35"/>
            <p:cNvGrpSpPr/>
            <p:nvPr/>
          </p:nvGrpSpPr>
          <p:grpSpPr>
            <a:xfrm>
              <a:off x="5881199" y="1053809"/>
              <a:ext cx="3262732" cy="3038501"/>
              <a:chOff x="6304100" y="2631625"/>
              <a:chExt cx="1908700" cy="1777525"/>
            </a:xfrm>
          </p:grpSpPr>
          <p:sp>
            <p:nvSpPr>
              <p:cNvPr id="3174" name="Google Shape;3174;p35"/>
              <p:cNvSpPr/>
              <p:nvPr/>
            </p:nvSpPr>
            <p:spPr>
              <a:xfrm>
                <a:off x="6402300" y="3208325"/>
                <a:ext cx="622650" cy="634375"/>
              </a:xfrm>
              <a:custGeom>
                <a:avLst/>
                <a:gdLst/>
                <a:ahLst/>
                <a:cxnLst/>
                <a:rect l="l" t="t" r="r" b="b"/>
                <a:pathLst>
                  <a:path w="24906" h="25375" extrusionOk="0">
                    <a:moveTo>
                      <a:pt x="2833" y="0"/>
                    </a:moveTo>
                    <a:cubicBezTo>
                      <a:pt x="2423" y="0"/>
                      <a:pt x="2013" y="93"/>
                      <a:pt x="1616" y="308"/>
                    </a:cubicBezTo>
                    <a:cubicBezTo>
                      <a:pt x="1164" y="566"/>
                      <a:pt x="808" y="971"/>
                      <a:pt x="566" y="1439"/>
                    </a:cubicBezTo>
                    <a:cubicBezTo>
                      <a:pt x="0" y="2538"/>
                      <a:pt x="65" y="3863"/>
                      <a:pt x="453" y="5043"/>
                    </a:cubicBezTo>
                    <a:cubicBezTo>
                      <a:pt x="1665" y="8647"/>
                      <a:pt x="4299" y="11653"/>
                      <a:pt x="6788" y="14449"/>
                    </a:cubicBezTo>
                    <a:cubicBezTo>
                      <a:pt x="8598" y="16453"/>
                      <a:pt x="10699" y="17988"/>
                      <a:pt x="12929" y="19492"/>
                    </a:cubicBezTo>
                    <a:cubicBezTo>
                      <a:pt x="16614" y="21996"/>
                      <a:pt x="20671" y="23985"/>
                      <a:pt x="24905" y="25374"/>
                    </a:cubicBezTo>
                    <a:lnTo>
                      <a:pt x="24873" y="20785"/>
                    </a:lnTo>
                    <a:cubicBezTo>
                      <a:pt x="23046" y="19798"/>
                      <a:pt x="21350" y="18635"/>
                      <a:pt x="19734" y="17326"/>
                    </a:cubicBezTo>
                    <a:cubicBezTo>
                      <a:pt x="16937" y="15064"/>
                      <a:pt x="14448" y="12413"/>
                      <a:pt x="12186" y="9601"/>
                    </a:cubicBezTo>
                    <a:cubicBezTo>
                      <a:pt x="10085" y="7015"/>
                      <a:pt x="8404" y="3960"/>
                      <a:pt x="6029" y="1600"/>
                    </a:cubicBezTo>
                    <a:cubicBezTo>
                      <a:pt x="5211" y="782"/>
                      <a:pt x="4026" y="0"/>
                      <a:pt x="2833" y="0"/>
                    </a:cubicBezTo>
                    <a:close/>
                  </a:path>
                </a:pathLst>
              </a:custGeom>
              <a:solidFill>
                <a:schemeClr val="accent5"/>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175" name="Google Shape;3175;p35"/>
              <p:cNvSpPr/>
              <p:nvPr/>
            </p:nvSpPr>
            <p:spPr>
              <a:xfrm>
                <a:off x="6489978" y="3244329"/>
                <a:ext cx="529181" cy="525707"/>
              </a:xfrm>
              <a:custGeom>
                <a:avLst/>
                <a:gdLst/>
                <a:ahLst/>
                <a:cxnLst/>
                <a:rect l="l" t="t" r="r" b="b"/>
                <a:pathLst>
                  <a:path w="22697" h="22548" extrusionOk="0">
                    <a:moveTo>
                      <a:pt x="232" y="1"/>
                    </a:moveTo>
                    <a:cubicBezTo>
                      <a:pt x="116" y="1"/>
                      <a:pt x="1" y="124"/>
                      <a:pt x="79" y="246"/>
                    </a:cubicBezTo>
                    <a:cubicBezTo>
                      <a:pt x="1178" y="2106"/>
                      <a:pt x="2422" y="3899"/>
                      <a:pt x="3667" y="5661"/>
                    </a:cubicBezTo>
                    <a:cubicBezTo>
                      <a:pt x="4911" y="7390"/>
                      <a:pt x="6204" y="9070"/>
                      <a:pt x="7594" y="10687"/>
                    </a:cubicBezTo>
                    <a:cubicBezTo>
                      <a:pt x="10229" y="13806"/>
                      <a:pt x="13186" y="16666"/>
                      <a:pt x="16515" y="19058"/>
                    </a:cubicBezTo>
                    <a:cubicBezTo>
                      <a:pt x="18357" y="20383"/>
                      <a:pt x="20313" y="21547"/>
                      <a:pt x="22365" y="22534"/>
                    </a:cubicBezTo>
                    <a:cubicBezTo>
                      <a:pt x="22389" y="22544"/>
                      <a:pt x="22413" y="22548"/>
                      <a:pt x="22436" y="22548"/>
                    </a:cubicBezTo>
                    <a:cubicBezTo>
                      <a:pt x="22594" y="22548"/>
                      <a:pt x="22697" y="22327"/>
                      <a:pt x="22527" y="22243"/>
                    </a:cubicBezTo>
                    <a:cubicBezTo>
                      <a:pt x="18907" y="20530"/>
                      <a:pt x="15610" y="18185"/>
                      <a:pt x="12653" y="15487"/>
                    </a:cubicBezTo>
                    <a:cubicBezTo>
                      <a:pt x="9565" y="12658"/>
                      <a:pt x="6850" y="9443"/>
                      <a:pt x="4378" y="6064"/>
                    </a:cubicBezTo>
                    <a:cubicBezTo>
                      <a:pt x="2972" y="4142"/>
                      <a:pt x="1582" y="2153"/>
                      <a:pt x="370" y="85"/>
                    </a:cubicBezTo>
                    <a:cubicBezTo>
                      <a:pt x="335" y="25"/>
                      <a:pt x="283" y="1"/>
                      <a:pt x="232" y="1"/>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176" name="Google Shape;3176;p35"/>
              <p:cNvSpPr/>
              <p:nvPr/>
            </p:nvSpPr>
            <p:spPr>
              <a:xfrm>
                <a:off x="6439130" y="3266571"/>
                <a:ext cx="529181" cy="525707"/>
              </a:xfrm>
              <a:custGeom>
                <a:avLst/>
                <a:gdLst/>
                <a:ahLst/>
                <a:cxnLst/>
                <a:rect l="l" t="t" r="r" b="b"/>
                <a:pathLst>
                  <a:path w="22697" h="22548" extrusionOk="0">
                    <a:moveTo>
                      <a:pt x="231" y="1"/>
                    </a:moveTo>
                    <a:cubicBezTo>
                      <a:pt x="115" y="1"/>
                      <a:pt x="0" y="123"/>
                      <a:pt x="78" y="247"/>
                    </a:cubicBezTo>
                    <a:cubicBezTo>
                      <a:pt x="1177" y="2104"/>
                      <a:pt x="2422" y="3899"/>
                      <a:pt x="3666" y="5660"/>
                    </a:cubicBezTo>
                    <a:cubicBezTo>
                      <a:pt x="4911" y="7390"/>
                      <a:pt x="6204" y="9071"/>
                      <a:pt x="7594" y="10687"/>
                    </a:cubicBezTo>
                    <a:cubicBezTo>
                      <a:pt x="10227" y="13805"/>
                      <a:pt x="13185" y="16666"/>
                      <a:pt x="16515" y="19058"/>
                    </a:cubicBezTo>
                    <a:cubicBezTo>
                      <a:pt x="18357" y="20384"/>
                      <a:pt x="20312" y="21563"/>
                      <a:pt x="22365" y="22532"/>
                    </a:cubicBezTo>
                    <a:cubicBezTo>
                      <a:pt x="22389" y="22543"/>
                      <a:pt x="22413" y="22547"/>
                      <a:pt x="22436" y="22547"/>
                    </a:cubicBezTo>
                    <a:cubicBezTo>
                      <a:pt x="22594" y="22547"/>
                      <a:pt x="22696" y="22326"/>
                      <a:pt x="22527" y="22241"/>
                    </a:cubicBezTo>
                    <a:cubicBezTo>
                      <a:pt x="18907" y="20528"/>
                      <a:pt x="15610" y="18186"/>
                      <a:pt x="12651" y="15486"/>
                    </a:cubicBezTo>
                    <a:cubicBezTo>
                      <a:pt x="9565" y="12658"/>
                      <a:pt x="6850" y="9458"/>
                      <a:pt x="4377" y="6065"/>
                    </a:cubicBezTo>
                    <a:cubicBezTo>
                      <a:pt x="2971" y="4141"/>
                      <a:pt x="1582" y="2154"/>
                      <a:pt x="369" y="85"/>
                    </a:cubicBezTo>
                    <a:cubicBezTo>
                      <a:pt x="334" y="25"/>
                      <a:pt x="282" y="1"/>
                      <a:pt x="231" y="1"/>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177" name="Google Shape;3177;p35"/>
              <p:cNvSpPr/>
              <p:nvPr/>
            </p:nvSpPr>
            <p:spPr>
              <a:xfrm>
                <a:off x="6572800" y="3068175"/>
                <a:ext cx="495375" cy="753525"/>
              </a:xfrm>
              <a:custGeom>
                <a:avLst/>
                <a:gdLst/>
                <a:ahLst/>
                <a:cxnLst/>
                <a:rect l="l" t="t" r="r" b="b"/>
                <a:pathLst>
                  <a:path w="19815" h="30141" extrusionOk="0">
                    <a:moveTo>
                      <a:pt x="3019" y="0"/>
                    </a:moveTo>
                    <a:cubicBezTo>
                      <a:pt x="2815" y="0"/>
                      <a:pt x="2606" y="25"/>
                      <a:pt x="2392" y="80"/>
                    </a:cubicBezTo>
                    <a:cubicBezTo>
                      <a:pt x="1875" y="209"/>
                      <a:pt x="1439" y="516"/>
                      <a:pt x="1099" y="904"/>
                    </a:cubicBezTo>
                    <a:cubicBezTo>
                      <a:pt x="276" y="1825"/>
                      <a:pt x="0" y="3134"/>
                      <a:pt x="82" y="4362"/>
                    </a:cubicBezTo>
                    <a:cubicBezTo>
                      <a:pt x="373" y="8161"/>
                      <a:pt x="2166" y="11732"/>
                      <a:pt x="3896" y="15061"/>
                    </a:cubicBezTo>
                    <a:cubicBezTo>
                      <a:pt x="5124" y="17453"/>
                      <a:pt x="6788" y="19457"/>
                      <a:pt x="8566" y="21478"/>
                    </a:cubicBezTo>
                    <a:cubicBezTo>
                      <a:pt x="11524" y="24822"/>
                      <a:pt x="14950" y="27748"/>
                      <a:pt x="18715" y="30140"/>
                    </a:cubicBezTo>
                    <a:lnTo>
                      <a:pt x="19814" y="25695"/>
                    </a:lnTo>
                    <a:cubicBezTo>
                      <a:pt x="18295" y="24290"/>
                      <a:pt x="16937" y="22738"/>
                      <a:pt x="15709" y="21073"/>
                    </a:cubicBezTo>
                    <a:cubicBezTo>
                      <a:pt x="13543" y="18181"/>
                      <a:pt x="11815" y="14996"/>
                      <a:pt x="10311" y="11716"/>
                    </a:cubicBezTo>
                    <a:cubicBezTo>
                      <a:pt x="8921" y="8693"/>
                      <a:pt x="8049" y="5299"/>
                      <a:pt x="6352" y="2423"/>
                    </a:cubicBezTo>
                    <a:cubicBezTo>
                      <a:pt x="5645" y="1249"/>
                      <a:pt x="4454" y="0"/>
                      <a:pt x="3019" y="0"/>
                    </a:cubicBezTo>
                    <a:close/>
                  </a:path>
                </a:pathLst>
              </a:custGeom>
              <a:solidFill>
                <a:schemeClr val="accent5"/>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178" name="Google Shape;3178;p35"/>
              <p:cNvSpPr/>
              <p:nvPr/>
            </p:nvSpPr>
            <p:spPr>
              <a:xfrm>
                <a:off x="6670103" y="3111485"/>
                <a:ext cx="383462" cy="638178"/>
              </a:xfrm>
              <a:custGeom>
                <a:avLst/>
                <a:gdLst/>
                <a:ahLst/>
                <a:cxnLst/>
                <a:rect l="l" t="t" r="r" b="b"/>
                <a:pathLst>
                  <a:path w="16447" h="27372" extrusionOk="0">
                    <a:moveTo>
                      <a:pt x="200" y="0"/>
                    </a:moveTo>
                    <a:cubicBezTo>
                      <a:pt x="101" y="0"/>
                      <a:pt x="0" y="80"/>
                      <a:pt x="29" y="208"/>
                    </a:cubicBezTo>
                    <a:cubicBezTo>
                      <a:pt x="643" y="2309"/>
                      <a:pt x="1419" y="4393"/>
                      <a:pt x="2212" y="6429"/>
                    </a:cubicBezTo>
                    <a:cubicBezTo>
                      <a:pt x="2987" y="8433"/>
                      <a:pt x="3843" y="10405"/>
                      <a:pt x="4781" y="12329"/>
                    </a:cubicBezTo>
                    <a:cubicBezTo>
                      <a:pt x="6575" y="15981"/>
                      <a:pt x="8724" y="19472"/>
                      <a:pt x="11342" y="22591"/>
                    </a:cubicBezTo>
                    <a:cubicBezTo>
                      <a:pt x="12781" y="24304"/>
                      <a:pt x="14365" y="25904"/>
                      <a:pt x="16078" y="27326"/>
                    </a:cubicBezTo>
                    <a:cubicBezTo>
                      <a:pt x="16113" y="27358"/>
                      <a:pt x="16152" y="27371"/>
                      <a:pt x="16190" y="27371"/>
                    </a:cubicBezTo>
                    <a:cubicBezTo>
                      <a:pt x="16326" y="27371"/>
                      <a:pt x="16446" y="27201"/>
                      <a:pt x="16320" y="27100"/>
                    </a:cubicBezTo>
                    <a:cubicBezTo>
                      <a:pt x="13266" y="24562"/>
                      <a:pt x="10663" y="21508"/>
                      <a:pt x="8498" y="18195"/>
                    </a:cubicBezTo>
                    <a:cubicBezTo>
                      <a:pt x="6187" y="14688"/>
                      <a:pt x="4345" y="10890"/>
                      <a:pt x="2794" y="6995"/>
                    </a:cubicBezTo>
                    <a:cubicBezTo>
                      <a:pt x="1889" y="4733"/>
                      <a:pt x="1031" y="2454"/>
                      <a:pt x="353" y="111"/>
                    </a:cubicBezTo>
                    <a:cubicBezTo>
                      <a:pt x="327" y="34"/>
                      <a:pt x="264" y="0"/>
                      <a:pt x="200" y="0"/>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179" name="Google Shape;3179;p35"/>
              <p:cNvSpPr/>
              <p:nvPr/>
            </p:nvSpPr>
            <p:spPr>
              <a:xfrm>
                <a:off x="6615245" y="3120345"/>
                <a:ext cx="383345" cy="638201"/>
              </a:xfrm>
              <a:custGeom>
                <a:avLst/>
                <a:gdLst/>
                <a:ahLst/>
                <a:cxnLst/>
                <a:rect l="l" t="t" r="r" b="b"/>
                <a:pathLst>
                  <a:path w="16442" h="27373" extrusionOk="0">
                    <a:moveTo>
                      <a:pt x="207" y="1"/>
                    </a:moveTo>
                    <a:cubicBezTo>
                      <a:pt x="105" y="1"/>
                      <a:pt x="0" y="87"/>
                      <a:pt x="40" y="216"/>
                    </a:cubicBezTo>
                    <a:cubicBezTo>
                      <a:pt x="654" y="2317"/>
                      <a:pt x="1413" y="4385"/>
                      <a:pt x="2221" y="6437"/>
                    </a:cubicBezTo>
                    <a:cubicBezTo>
                      <a:pt x="2996" y="8441"/>
                      <a:pt x="3837" y="10413"/>
                      <a:pt x="4791" y="12337"/>
                    </a:cubicBezTo>
                    <a:cubicBezTo>
                      <a:pt x="6584" y="15989"/>
                      <a:pt x="8734" y="19480"/>
                      <a:pt x="11353" y="22598"/>
                    </a:cubicBezTo>
                    <a:cubicBezTo>
                      <a:pt x="12790" y="24312"/>
                      <a:pt x="14359" y="25895"/>
                      <a:pt x="16087" y="27334"/>
                    </a:cubicBezTo>
                    <a:cubicBezTo>
                      <a:pt x="16121" y="27361"/>
                      <a:pt x="16157" y="27373"/>
                      <a:pt x="16193" y="27373"/>
                    </a:cubicBezTo>
                    <a:cubicBezTo>
                      <a:pt x="16326" y="27373"/>
                      <a:pt x="16441" y="27207"/>
                      <a:pt x="16313" y="27091"/>
                    </a:cubicBezTo>
                    <a:cubicBezTo>
                      <a:pt x="13260" y="24555"/>
                      <a:pt x="10674" y="21516"/>
                      <a:pt x="8491" y="18203"/>
                    </a:cubicBezTo>
                    <a:cubicBezTo>
                      <a:pt x="6181" y="14696"/>
                      <a:pt x="4338" y="10898"/>
                      <a:pt x="2787" y="6987"/>
                    </a:cubicBezTo>
                    <a:cubicBezTo>
                      <a:pt x="1897" y="4741"/>
                      <a:pt x="1025" y="2446"/>
                      <a:pt x="363" y="119"/>
                    </a:cubicBezTo>
                    <a:cubicBezTo>
                      <a:pt x="338" y="36"/>
                      <a:pt x="273" y="1"/>
                      <a:pt x="207" y="1"/>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180" name="Google Shape;3180;p35"/>
              <p:cNvSpPr/>
              <p:nvPr/>
            </p:nvSpPr>
            <p:spPr>
              <a:xfrm>
                <a:off x="6304100" y="3386725"/>
                <a:ext cx="718425" cy="521425"/>
              </a:xfrm>
              <a:custGeom>
                <a:avLst/>
                <a:gdLst/>
                <a:ahLst/>
                <a:cxnLst/>
                <a:rect l="l" t="t" r="r" b="b"/>
                <a:pathLst>
                  <a:path w="28737" h="20857" extrusionOk="0">
                    <a:moveTo>
                      <a:pt x="2871" y="1"/>
                    </a:moveTo>
                    <a:cubicBezTo>
                      <a:pt x="2270" y="1"/>
                      <a:pt x="1686" y="169"/>
                      <a:pt x="1181" y="590"/>
                    </a:cubicBezTo>
                    <a:cubicBezTo>
                      <a:pt x="777" y="913"/>
                      <a:pt x="502" y="1398"/>
                      <a:pt x="357" y="1883"/>
                    </a:cubicBezTo>
                    <a:cubicBezTo>
                      <a:pt x="0" y="3079"/>
                      <a:pt x="308" y="4372"/>
                      <a:pt x="922" y="5454"/>
                    </a:cubicBezTo>
                    <a:cubicBezTo>
                      <a:pt x="2781" y="8768"/>
                      <a:pt x="5932" y="11224"/>
                      <a:pt x="8906" y="13503"/>
                    </a:cubicBezTo>
                    <a:cubicBezTo>
                      <a:pt x="11039" y="15135"/>
                      <a:pt x="13399" y="16250"/>
                      <a:pt x="15872" y="17317"/>
                    </a:cubicBezTo>
                    <a:cubicBezTo>
                      <a:pt x="19977" y="19079"/>
                      <a:pt x="24308" y="20275"/>
                      <a:pt x="28736" y="20857"/>
                    </a:cubicBezTo>
                    <a:lnTo>
                      <a:pt x="27847" y="16364"/>
                    </a:lnTo>
                    <a:cubicBezTo>
                      <a:pt x="25875" y="15733"/>
                      <a:pt x="23985" y="14892"/>
                      <a:pt x="22158" y="13923"/>
                    </a:cubicBezTo>
                    <a:cubicBezTo>
                      <a:pt x="18975" y="12210"/>
                      <a:pt x="16049" y="10076"/>
                      <a:pt x="13302" y="7749"/>
                    </a:cubicBezTo>
                    <a:cubicBezTo>
                      <a:pt x="10748" y="5600"/>
                      <a:pt x="8518" y="2901"/>
                      <a:pt x="5755" y="1026"/>
                    </a:cubicBezTo>
                    <a:cubicBezTo>
                      <a:pt x="4944" y="478"/>
                      <a:pt x="3884" y="1"/>
                      <a:pt x="2871" y="1"/>
                    </a:cubicBezTo>
                    <a:close/>
                  </a:path>
                </a:pathLst>
              </a:custGeom>
              <a:solidFill>
                <a:schemeClr val="accent5"/>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181" name="Google Shape;3181;p35"/>
              <p:cNvSpPr/>
              <p:nvPr/>
            </p:nvSpPr>
            <p:spPr>
              <a:xfrm>
                <a:off x="6385577" y="3415152"/>
                <a:ext cx="616845" cy="419857"/>
              </a:xfrm>
              <a:custGeom>
                <a:avLst/>
                <a:gdLst/>
                <a:ahLst/>
                <a:cxnLst/>
                <a:rect l="l" t="t" r="r" b="b"/>
                <a:pathLst>
                  <a:path w="26457" h="18008" extrusionOk="0">
                    <a:moveTo>
                      <a:pt x="239" y="0"/>
                    </a:moveTo>
                    <a:cubicBezTo>
                      <a:pt x="120" y="0"/>
                      <a:pt x="0" y="164"/>
                      <a:pt x="112" y="289"/>
                    </a:cubicBezTo>
                    <a:cubicBezTo>
                      <a:pt x="1519" y="1890"/>
                      <a:pt x="3054" y="3392"/>
                      <a:pt x="4605" y="4879"/>
                    </a:cubicBezTo>
                    <a:cubicBezTo>
                      <a:pt x="6124" y="6333"/>
                      <a:pt x="7708" y="7740"/>
                      <a:pt x="9341" y="9065"/>
                    </a:cubicBezTo>
                    <a:cubicBezTo>
                      <a:pt x="12541" y="11634"/>
                      <a:pt x="15983" y="13914"/>
                      <a:pt x="19717" y="15659"/>
                    </a:cubicBezTo>
                    <a:cubicBezTo>
                      <a:pt x="21801" y="16629"/>
                      <a:pt x="23951" y="17420"/>
                      <a:pt x="26164" y="18002"/>
                    </a:cubicBezTo>
                    <a:cubicBezTo>
                      <a:pt x="26180" y="18005"/>
                      <a:pt x="26195" y="18007"/>
                      <a:pt x="26209" y="18007"/>
                    </a:cubicBezTo>
                    <a:cubicBezTo>
                      <a:pt x="26388" y="18007"/>
                      <a:pt x="26457" y="17738"/>
                      <a:pt x="26261" y="17679"/>
                    </a:cubicBezTo>
                    <a:cubicBezTo>
                      <a:pt x="22335" y="16661"/>
                      <a:pt x="18601" y="14948"/>
                      <a:pt x="15159" y="12815"/>
                    </a:cubicBezTo>
                    <a:cubicBezTo>
                      <a:pt x="11619" y="10617"/>
                      <a:pt x="8387" y="7982"/>
                      <a:pt x="5349" y="5137"/>
                    </a:cubicBezTo>
                    <a:cubicBezTo>
                      <a:pt x="3620" y="3506"/>
                      <a:pt x="1907" y="1840"/>
                      <a:pt x="339" y="47"/>
                    </a:cubicBezTo>
                    <a:cubicBezTo>
                      <a:pt x="309" y="14"/>
                      <a:pt x="274" y="0"/>
                      <a:pt x="239" y="0"/>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182" name="Google Shape;3182;p35"/>
              <p:cNvSpPr/>
              <p:nvPr/>
            </p:nvSpPr>
            <p:spPr>
              <a:xfrm>
                <a:off x="6339625" y="3446603"/>
                <a:ext cx="616752" cy="419763"/>
              </a:xfrm>
              <a:custGeom>
                <a:avLst/>
                <a:gdLst/>
                <a:ahLst/>
                <a:cxnLst/>
                <a:rect l="l" t="t" r="r" b="b"/>
                <a:pathLst>
                  <a:path w="26453" h="18004" extrusionOk="0">
                    <a:moveTo>
                      <a:pt x="238" y="0"/>
                    </a:moveTo>
                    <a:cubicBezTo>
                      <a:pt x="113" y="0"/>
                      <a:pt x="1" y="160"/>
                      <a:pt x="112" y="282"/>
                    </a:cubicBezTo>
                    <a:cubicBezTo>
                      <a:pt x="1518" y="1881"/>
                      <a:pt x="3053" y="3400"/>
                      <a:pt x="4604" y="4872"/>
                    </a:cubicBezTo>
                    <a:cubicBezTo>
                      <a:pt x="6124" y="6326"/>
                      <a:pt x="7707" y="7732"/>
                      <a:pt x="9356" y="9057"/>
                    </a:cubicBezTo>
                    <a:cubicBezTo>
                      <a:pt x="12540" y="11643"/>
                      <a:pt x="15999" y="13922"/>
                      <a:pt x="19716" y="15651"/>
                    </a:cubicBezTo>
                    <a:cubicBezTo>
                      <a:pt x="21800" y="16620"/>
                      <a:pt x="23950" y="17413"/>
                      <a:pt x="26181" y="17995"/>
                    </a:cubicBezTo>
                    <a:cubicBezTo>
                      <a:pt x="26199" y="18001"/>
                      <a:pt x="26217" y="18003"/>
                      <a:pt x="26234" y="18003"/>
                    </a:cubicBezTo>
                    <a:cubicBezTo>
                      <a:pt x="26402" y="18003"/>
                      <a:pt x="26452" y="17732"/>
                      <a:pt x="26261" y="17687"/>
                    </a:cubicBezTo>
                    <a:cubicBezTo>
                      <a:pt x="22334" y="16653"/>
                      <a:pt x="18617" y="14940"/>
                      <a:pt x="15158" y="12806"/>
                    </a:cubicBezTo>
                    <a:cubicBezTo>
                      <a:pt x="11635" y="10608"/>
                      <a:pt x="8386" y="7975"/>
                      <a:pt x="5365" y="5130"/>
                    </a:cubicBezTo>
                    <a:cubicBezTo>
                      <a:pt x="3635" y="3514"/>
                      <a:pt x="1922" y="1833"/>
                      <a:pt x="353" y="56"/>
                    </a:cubicBezTo>
                    <a:cubicBezTo>
                      <a:pt x="318" y="16"/>
                      <a:pt x="277" y="0"/>
                      <a:pt x="238" y="0"/>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183" name="Google Shape;3183;p35"/>
              <p:cNvSpPr/>
              <p:nvPr/>
            </p:nvSpPr>
            <p:spPr>
              <a:xfrm>
                <a:off x="7616425" y="3288350"/>
                <a:ext cx="461025" cy="552725"/>
              </a:xfrm>
              <a:custGeom>
                <a:avLst/>
                <a:gdLst/>
                <a:ahLst/>
                <a:cxnLst/>
                <a:rect l="l" t="t" r="r" b="b"/>
                <a:pathLst>
                  <a:path w="18441" h="22109" extrusionOk="0">
                    <a:moveTo>
                      <a:pt x="1" y="0"/>
                    </a:moveTo>
                    <a:cubicBezTo>
                      <a:pt x="1" y="0"/>
                      <a:pt x="1762" y="9147"/>
                      <a:pt x="906" y="13349"/>
                    </a:cubicBezTo>
                    <a:cubicBezTo>
                      <a:pt x="65" y="17535"/>
                      <a:pt x="518" y="21930"/>
                      <a:pt x="518" y="21930"/>
                    </a:cubicBezTo>
                    <a:cubicBezTo>
                      <a:pt x="1223" y="22053"/>
                      <a:pt x="1931" y="22109"/>
                      <a:pt x="2638" y="22109"/>
                    </a:cubicBezTo>
                    <a:cubicBezTo>
                      <a:pt x="5769" y="22109"/>
                      <a:pt x="8886" y="21004"/>
                      <a:pt x="11734" y="19620"/>
                    </a:cubicBezTo>
                    <a:cubicBezTo>
                      <a:pt x="14190" y="18424"/>
                      <a:pt x="16582" y="16953"/>
                      <a:pt x="18440" y="14933"/>
                    </a:cubicBezTo>
                    <a:lnTo>
                      <a:pt x="16404" y="6562"/>
                    </a:lnTo>
                    <a:cubicBezTo>
                      <a:pt x="15638" y="6667"/>
                      <a:pt x="14866" y="6718"/>
                      <a:pt x="14095" y="6718"/>
                    </a:cubicBezTo>
                    <a:cubicBezTo>
                      <a:pt x="8715" y="6718"/>
                      <a:pt x="3350" y="4212"/>
                      <a:pt x="1" y="0"/>
                    </a:cubicBezTo>
                    <a:close/>
                  </a:path>
                </a:pathLst>
              </a:custGeom>
              <a:solidFill>
                <a:schemeClr val="accent5"/>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184" name="Google Shape;3184;p35"/>
              <p:cNvSpPr/>
              <p:nvPr/>
            </p:nvSpPr>
            <p:spPr>
              <a:xfrm>
                <a:off x="7591200" y="3395325"/>
                <a:ext cx="534700" cy="92225"/>
              </a:xfrm>
              <a:custGeom>
                <a:avLst/>
                <a:gdLst/>
                <a:ahLst/>
                <a:cxnLst/>
                <a:rect l="l" t="t" r="r" b="b"/>
                <a:pathLst>
                  <a:path w="21388" h="3689" extrusionOk="0">
                    <a:moveTo>
                      <a:pt x="252" y="0"/>
                    </a:moveTo>
                    <a:cubicBezTo>
                      <a:pt x="98" y="0"/>
                      <a:pt x="0" y="227"/>
                      <a:pt x="153" y="311"/>
                    </a:cubicBezTo>
                    <a:cubicBezTo>
                      <a:pt x="2594" y="1652"/>
                      <a:pt x="5260" y="2541"/>
                      <a:pt x="7975" y="3058"/>
                    </a:cubicBezTo>
                    <a:cubicBezTo>
                      <a:pt x="10015" y="3459"/>
                      <a:pt x="12098" y="3688"/>
                      <a:pt x="14174" y="3688"/>
                    </a:cubicBezTo>
                    <a:cubicBezTo>
                      <a:pt x="14943" y="3688"/>
                      <a:pt x="15711" y="3657"/>
                      <a:pt x="16476" y="3591"/>
                    </a:cubicBezTo>
                    <a:cubicBezTo>
                      <a:pt x="18076" y="3446"/>
                      <a:pt x="19675" y="3155"/>
                      <a:pt x="21211" y="2670"/>
                    </a:cubicBezTo>
                    <a:cubicBezTo>
                      <a:pt x="21387" y="2612"/>
                      <a:pt x="21337" y="2354"/>
                      <a:pt x="21170" y="2354"/>
                    </a:cubicBezTo>
                    <a:cubicBezTo>
                      <a:pt x="21153" y="2354"/>
                      <a:pt x="21134" y="2357"/>
                      <a:pt x="21114" y="2363"/>
                    </a:cubicBezTo>
                    <a:cubicBezTo>
                      <a:pt x="18869" y="3049"/>
                      <a:pt x="16536" y="3354"/>
                      <a:pt x="14196" y="3354"/>
                    </a:cubicBezTo>
                    <a:cubicBezTo>
                      <a:pt x="13723" y="3354"/>
                      <a:pt x="13249" y="3341"/>
                      <a:pt x="12775" y="3317"/>
                    </a:cubicBezTo>
                    <a:cubicBezTo>
                      <a:pt x="9995" y="3188"/>
                      <a:pt x="7216" y="2703"/>
                      <a:pt x="4581" y="1846"/>
                    </a:cubicBezTo>
                    <a:cubicBezTo>
                      <a:pt x="3111" y="1378"/>
                      <a:pt x="1672" y="779"/>
                      <a:pt x="331" y="20"/>
                    </a:cubicBezTo>
                    <a:cubicBezTo>
                      <a:pt x="304" y="6"/>
                      <a:pt x="277" y="0"/>
                      <a:pt x="252" y="0"/>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185" name="Google Shape;3185;p35"/>
              <p:cNvSpPr/>
              <p:nvPr/>
            </p:nvSpPr>
            <p:spPr>
              <a:xfrm>
                <a:off x="7631375" y="3484050"/>
                <a:ext cx="493300" cy="67300"/>
              </a:xfrm>
              <a:custGeom>
                <a:avLst/>
                <a:gdLst/>
                <a:ahLst/>
                <a:cxnLst/>
                <a:rect l="l" t="t" r="r" b="b"/>
                <a:pathLst>
                  <a:path w="19732" h="2692" extrusionOk="0">
                    <a:moveTo>
                      <a:pt x="19514" y="1"/>
                    </a:moveTo>
                    <a:cubicBezTo>
                      <a:pt x="19497" y="1"/>
                      <a:pt x="19478" y="4"/>
                      <a:pt x="19458" y="10"/>
                    </a:cubicBezTo>
                    <a:cubicBezTo>
                      <a:pt x="14692" y="1577"/>
                      <a:pt x="9673" y="2370"/>
                      <a:pt x="4636" y="2370"/>
                    </a:cubicBezTo>
                    <a:cubicBezTo>
                      <a:pt x="4583" y="2370"/>
                      <a:pt x="4530" y="2369"/>
                      <a:pt x="4477" y="2369"/>
                    </a:cubicBezTo>
                    <a:cubicBezTo>
                      <a:pt x="3055" y="2354"/>
                      <a:pt x="1633" y="2272"/>
                      <a:pt x="211" y="2143"/>
                    </a:cubicBezTo>
                    <a:cubicBezTo>
                      <a:pt x="206" y="2143"/>
                      <a:pt x="201" y="2142"/>
                      <a:pt x="196" y="2142"/>
                    </a:cubicBezTo>
                    <a:cubicBezTo>
                      <a:pt x="0" y="2142"/>
                      <a:pt x="5" y="2451"/>
                      <a:pt x="211" y="2466"/>
                    </a:cubicBezTo>
                    <a:cubicBezTo>
                      <a:pt x="1733" y="2617"/>
                      <a:pt x="3261" y="2691"/>
                      <a:pt x="4791" y="2691"/>
                    </a:cubicBezTo>
                    <a:cubicBezTo>
                      <a:pt x="8361" y="2691"/>
                      <a:pt x="11933" y="2284"/>
                      <a:pt x="15418" y="1481"/>
                    </a:cubicBezTo>
                    <a:cubicBezTo>
                      <a:pt x="16808" y="1158"/>
                      <a:pt x="18198" y="770"/>
                      <a:pt x="19555" y="333"/>
                    </a:cubicBezTo>
                    <a:cubicBezTo>
                      <a:pt x="19731" y="260"/>
                      <a:pt x="19682" y="1"/>
                      <a:pt x="19514" y="1"/>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186" name="Google Shape;3186;p35"/>
              <p:cNvSpPr/>
              <p:nvPr/>
            </p:nvSpPr>
            <p:spPr>
              <a:xfrm>
                <a:off x="7633400" y="3531750"/>
                <a:ext cx="483625" cy="108250"/>
              </a:xfrm>
              <a:custGeom>
                <a:avLst/>
                <a:gdLst/>
                <a:ahLst/>
                <a:cxnLst/>
                <a:rect l="l" t="t" r="r" b="b"/>
                <a:pathLst>
                  <a:path w="19345" h="4330" extrusionOk="0">
                    <a:moveTo>
                      <a:pt x="19136" y="0"/>
                    </a:moveTo>
                    <a:cubicBezTo>
                      <a:pt x="19120" y="0"/>
                      <a:pt x="19104" y="3"/>
                      <a:pt x="19086" y="9"/>
                    </a:cubicBezTo>
                    <a:cubicBezTo>
                      <a:pt x="14335" y="1739"/>
                      <a:pt x="9503" y="3484"/>
                      <a:pt x="4429" y="3904"/>
                    </a:cubicBezTo>
                    <a:cubicBezTo>
                      <a:pt x="3701" y="3962"/>
                      <a:pt x="2974" y="3995"/>
                      <a:pt x="2246" y="3995"/>
                    </a:cubicBezTo>
                    <a:cubicBezTo>
                      <a:pt x="1568" y="3995"/>
                      <a:pt x="889" y="3967"/>
                      <a:pt x="210" y="3904"/>
                    </a:cubicBezTo>
                    <a:cubicBezTo>
                      <a:pt x="205" y="3904"/>
                      <a:pt x="199" y="3904"/>
                      <a:pt x="194" y="3904"/>
                    </a:cubicBezTo>
                    <a:cubicBezTo>
                      <a:pt x="1" y="3904"/>
                      <a:pt x="6" y="4212"/>
                      <a:pt x="210" y="4243"/>
                    </a:cubicBezTo>
                    <a:cubicBezTo>
                      <a:pt x="894" y="4302"/>
                      <a:pt x="1577" y="4330"/>
                      <a:pt x="2258" y="4330"/>
                    </a:cubicBezTo>
                    <a:cubicBezTo>
                      <a:pt x="6634" y="4330"/>
                      <a:pt x="10954" y="3185"/>
                      <a:pt x="15078" y="1786"/>
                    </a:cubicBezTo>
                    <a:cubicBezTo>
                      <a:pt x="16453" y="1318"/>
                      <a:pt x="17810" y="834"/>
                      <a:pt x="19168" y="332"/>
                    </a:cubicBezTo>
                    <a:cubicBezTo>
                      <a:pt x="19344" y="273"/>
                      <a:pt x="19293" y="0"/>
                      <a:pt x="19136" y="0"/>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187" name="Google Shape;3187;p35"/>
              <p:cNvSpPr/>
              <p:nvPr/>
            </p:nvSpPr>
            <p:spPr>
              <a:xfrm>
                <a:off x="7599850" y="3578650"/>
                <a:ext cx="531275" cy="164100"/>
              </a:xfrm>
              <a:custGeom>
                <a:avLst/>
                <a:gdLst/>
                <a:ahLst/>
                <a:cxnLst/>
                <a:rect l="l" t="t" r="r" b="b"/>
                <a:pathLst>
                  <a:path w="21251" h="6564" extrusionOk="0">
                    <a:moveTo>
                      <a:pt x="21020" y="1"/>
                    </a:moveTo>
                    <a:cubicBezTo>
                      <a:pt x="20983" y="1"/>
                      <a:pt x="20945" y="17"/>
                      <a:pt x="20913" y="57"/>
                    </a:cubicBezTo>
                    <a:cubicBezTo>
                      <a:pt x="20073" y="994"/>
                      <a:pt x="18974" y="1640"/>
                      <a:pt x="17827" y="2125"/>
                    </a:cubicBezTo>
                    <a:cubicBezTo>
                      <a:pt x="16567" y="2658"/>
                      <a:pt x="15257" y="3078"/>
                      <a:pt x="13981" y="3547"/>
                    </a:cubicBezTo>
                    <a:cubicBezTo>
                      <a:pt x="11136" y="4565"/>
                      <a:pt x="8275" y="5567"/>
                      <a:pt x="5269" y="6019"/>
                    </a:cubicBezTo>
                    <a:cubicBezTo>
                      <a:pt x="4310" y="6160"/>
                      <a:pt x="3334" y="6240"/>
                      <a:pt x="2358" y="6240"/>
                    </a:cubicBezTo>
                    <a:cubicBezTo>
                      <a:pt x="1641" y="6240"/>
                      <a:pt x="923" y="6197"/>
                      <a:pt x="211" y="6101"/>
                    </a:cubicBezTo>
                    <a:cubicBezTo>
                      <a:pt x="202" y="6099"/>
                      <a:pt x="192" y="6099"/>
                      <a:pt x="184" y="6099"/>
                    </a:cubicBezTo>
                    <a:cubicBezTo>
                      <a:pt x="1" y="6099"/>
                      <a:pt x="10" y="6408"/>
                      <a:pt x="211" y="6424"/>
                    </a:cubicBezTo>
                    <a:cubicBezTo>
                      <a:pt x="932" y="6520"/>
                      <a:pt x="1655" y="6564"/>
                      <a:pt x="2376" y="6564"/>
                    </a:cubicBezTo>
                    <a:cubicBezTo>
                      <a:pt x="4692" y="6564"/>
                      <a:pt x="6998" y="6111"/>
                      <a:pt x="9229" y="5470"/>
                    </a:cubicBezTo>
                    <a:cubicBezTo>
                      <a:pt x="10716" y="5050"/>
                      <a:pt x="12186" y="4533"/>
                      <a:pt x="13657" y="4015"/>
                    </a:cubicBezTo>
                    <a:cubicBezTo>
                      <a:pt x="14966" y="3531"/>
                      <a:pt x="16323" y="3095"/>
                      <a:pt x="17616" y="2578"/>
                    </a:cubicBezTo>
                    <a:cubicBezTo>
                      <a:pt x="18926" y="2044"/>
                      <a:pt x="20202" y="1365"/>
                      <a:pt x="21140" y="283"/>
                    </a:cubicBezTo>
                    <a:cubicBezTo>
                      <a:pt x="21250" y="160"/>
                      <a:pt x="21138" y="1"/>
                      <a:pt x="21020" y="1"/>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188" name="Google Shape;3188;p35"/>
              <p:cNvSpPr/>
              <p:nvPr/>
            </p:nvSpPr>
            <p:spPr>
              <a:xfrm>
                <a:off x="7370350" y="3976825"/>
                <a:ext cx="182650" cy="260600"/>
              </a:xfrm>
              <a:custGeom>
                <a:avLst/>
                <a:gdLst/>
                <a:ahLst/>
                <a:cxnLst/>
                <a:rect l="l" t="t" r="r" b="b"/>
                <a:pathLst>
                  <a:path w="7306" h="10424" extrusionOk="0">
                    <a:moveTo>
                      <a:pt x="2894" y="0"/>
                    </a:moveTo>
                    <a:lnTo>
                      <a:pt x="1" y="1308"/>
                    </a:lnTo>
                    <a:cubicBezTo>
                      <a:pt x="1649" y="4347"/>
                      <a:pt x="3298" y="7385"/>
                      <a:pt x="4963" y="10423"/>
                    </a:cubicBezTo>
                    <a:lnTo>
                      <a:pt x="7306" y="8145"/>
                    </a:lnTo>
                    <a:lnTo>
                      <a:pt x="2894" y="0"/>
                    </a:lnTo>
                    <a:close/>
                  </a:path>
                </a:pathLst>
              </a:custGeom>
              <a:solidFill>
                <a:schemeClr val="accent5"/>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189" name="Google Shape;3189;p35"/>
              <p:cNvSpPr/>
              <p:nvPr/>
            </p:nvSpPr>
            <p:spPr>
              <a:xfrm>
                <a:off x="7365125" y="4058000"/>
                <a:ext cx="431525" cy="351150"/>
              </a:xfrm>
              <a:custGeom>
                <a:avLst/>
                <a:gdLst/>
                <a:ahLst/>
                <a:cxnLst/>
                <a:rect l="l" t="t" r="r" b="b"/>
                <a:pathLst>
                  <a:path w="17261" h="14046" extrusionOk="0">
                    <a:moveTo>
                      <a:pt x="7822" y="1"/>
                    </a:moveTo>
                    <a:cubicBezTo>
                      <a:pt x="5220" y="1408"/>
                      <a:pt x="2618" y="2830"/>
                      <a:pt x="0" y="4252"/>
                    </a:cubicBezTo>
                    <a:lnTo>
                      <a:pt x="5334" y="14046"/>
                    </a:lnTo>
                    <a:lnTo>
                      <a:pt x="17261" y="7564"/>
                    </a:lnTo>
                    <a:cubicBezTo>
                      <a:pt x="17261" y="7564"/>
                      <a:pt x="16685" y="3472"/>
                      <a:pt x="13376" y="3472"/>
                    </a:cubicBezTo>
                    <a:cubicBezTo>
                      <a:pt x="12537" y="3472"/>
                      <a:pt x="11521" y="3736"/>
                      <a:pt x="10294" y="4397"/>
                    </a:cubicBezTo>
                    <a:lnTo>
                      <a:pt x="7822" y="1"/>
                    </a:lnTo>
                    <a:close/>
                  </a:path>
                </a:pathLst>
              </a:custGeom>
              <a:solidFill>
                <a:schemeClr val="accent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190" name="Google Shape;3190;p35"/>
              <p:cNvSpPr/>
              <p:nvPr/>
            </p:nvSpPr>
            <p:spPr>
              <a:xfrm>
                <a:off x="7478500" y="4211475"/>
                <a:ext cx="289250" cy="158950"/>
              </a:xfrm>
              <a:custGeom>
                <a:avLst/>
                <a:gdLst/>
                <a:ahLst/>
                <a:cxnLst/>
                <a:rect l="l" t="t" r="r" b="b"/>
                <a:pathLst>
                  <a:path w="11570" h="6358" extrusionOk="0">
                    <a:moveTo>
                      <a:pt x="11317" y="0"/>
                    </a:moveTo>
                    <a:cubicBezTo>
                      <a:pt x="11292" y="0"/>
                      <a:pt x="11266" y="6"/>
                      <a:pt x="11239" y="20"/>
                    </a:cubicBezTo>
                    <a:cubicBezTo>
                      <a:pt x="8378" y="1587"/>
                      <a:pt x="5501" y="3138"/>
                      <a:pt x="2624" y="4707"/>
                    </a:cubicBezTo>
                    <a:cubicBezTo>
                      <a:pt x="1816" y="5159"/>
                      <a:pt x="993" y="5595"/>
                      <a:pt x="168" y="6047"/>
                    </a:cubicBezTo>
                    <a:cubicBezTo>
                      <a:pt x="1" y="6131"/>
                      <a:pt x="110" y="6358"/>
                      <a:pt x="256" y="6358"/>
                    </a:cubicBezTo>
                    <a:cubicBezTo>
                      <a:pt x="280" y="6358"/>
                      <a:pt x="305" y="6352"/>
                      <a:pt x="329" y="6338"/>
                    </a:cubicBezTo>
                    <a:cubicBezTo>
                      <a:pt x="3206" y="4771"/>
                      <a:pt x="6083" y="3203"/>
                      <a:pt x="8944" y="1652"/>
                    </a:cubicBezTo>
                    <a:cubicBezTo>
                      <a:pt x="9768" y="1199"/>
                      <a:pt x="10592" y="763"/>
                      <a:pt x="11416" y="311"/>
                    </a:cubicBezTo>
                    <a:cubicBezTo>
                      <a:pt x="11569" y="227"/>
                      <a:pt x="11471" y="0"/>
                      <a:pt x="11317" y="0"/>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191" name="Google Shape;3191;p35"/>
              <p:cNvSpPr/>
              <p:nvPr/>
            </p:nvSpPr>
            <p:spPr>
              <a:xfrm>
                <a:off x="7573675" y="4178100"/>
                <a:ext cx="45825" cy="84100"/>
              </a:xfrm>
              <a:custGeom>
                <a:avLst/>
                <a:gdLst/>
                <a:ahLst/>
                <a:cxnLst/>
                <a:rect l="l" t="t" r="r" b="b"/>
                <a:pathLst>
                  <a:path w="1833" h="3364" extrusionOk="0">
                    <a:moveTo>
                      <a:pt x="1600" y="1"/>
                    </a:moveTo>
                    <a:cubicBezTo>
                      <a:pt x="1546" y="1"/>
                      <a:pt x="1492" y="23"/>
                      <a:pt x="1452" y="78"/>
                    </a:cubicBezTo>
                    <a:cubicBezTo>
                      <a:pt x="773" y="999"/>
                      <a:pt x="289" y="2049"/>
                      <a:pt x="30" y="3165"/>
                    </a:cubicBezTo>
                    <a:cubicBezTo>
                      <a:pt x="0" y="3282"/>
                      <a:pt x="106" y="3364"/>
                      <a:pt x="206" y="3364"/>
                    </a:cubicBezTo>
                    <a:cubicBezTo>
                      <a:pt x="271" y="3364"/>
                      <a:pt x="334" y="3329"/>
                      <a:pt x="353" y="3245"/>
                    </a:cubicBezTo>
                    <a:cubicBezTo>
                      <a:pt x="612" y="2163"/>
                      <a:pt x="1080" y="1144"/>
                      <a:pt x="1743" y="239"/>
                    </a:cubicBezTo>
                    <a:cubicBezTo>
                      <a:pt x="1833" y="116"/>
                      <a:pt x="1720" y="1"/>
                      <a:pt x="1600" y="1"/>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192" name="Google Shape;3192;p35"/>
              <p:cNvSpPr/>
              <p:nvPr/>
            </p:nvSpPr>
            <p:spPr>
              <a:xfrm>
                <a:off x="7411525" y="4136625"/>
                <a:ext cx="119725" cy="208575"/>
              </a:xfrm>
              <a:custGeom>
                <a:avLst/>
                <a:gdLst/>
                <a:ahLst/>
                <a:cxnLst/>
                <a:rect l="l" t="t" r="r" b="b"/>
                <a:pathLst>
                  <a:path w="4789" h="8343" extrusionOk="0">
                    <a:moveTo>
                      <a:pt x="225" y="1"/>
                    </a:moveTo>
                    <a:cubicBezTo>
                      <a:pt x="115" y="1"/>
                      <a:pt x="1" y="118"/>
                      <a:pt x="67" y="250"/>
                    </a:cubicBezTo>
                    <a:cubicBezTo>
                      <a:pt x="1521" y="2917"/>
                      <a:pt x="2976" y="5583"/>
                      <a:pt x="4430" y="8266"/>
                    </a:cubicBezTo>
                    <a:cubicBezTo>
                      <a:pt x="4460" y="8320"/>
                      <a:pt x="4507" y="8343"/>
                      <a:pt x="4556" y="8343"/>
                    </a:cubicBezTo>
                    <a:cubicBezTo>
                      <a:pt x="4669" y="8343"/>
                      <a:pt x="4789" y="8224"/>
                      <a:pt x="4721" y="8089"/>
                    </a:cubicBezTo>
                    <a:lnTo>
                      <a:pt x="358" y="88"/>
                    </a:lnTo>
                    <a:cubicBezTo>
                      <a:pt x="327" y="26"/>
                      <a:pt x="276" y="1"/>
                      <a:pt x="225" y="1"/>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193" name="Google Shape;3193;p35"/>
              <p:cNvSpPr/>
              <p:nvPr/>
            </p:nvSpPr>
            <p:spPr>
              <a:xfrm>
                <a:off x="7466525" y="4308750"/>
                <a:ext cx="27500" cy="17950"/>
              </a:xfrm>
              <a:custGeom>
                <a:avLst/>
                <a:gdLst/>
                <a:ahLst/>
                <a:cxnLst/>
                <a:rect l="l" t="t" r="r" b="b"/>
                <a:pathLst>
                  <a:path w="1100" h="718" extrusionOk="0">
                    <a:moveTo>
                      <a:pt x="908" y="0"/>
                    </a:moveTo>
                    <a:cubicBezTo>
                      <a:pt x="880" y="0"/>
                      <a:pt x="852" y="7"/>
                      <a:pt x="825" y="23"/>
                    </a:cubicBezTo>
                    <a:cubicBezTo>
                      <a:pt x="582" y="152"/>
                      <a:pt x="340" y="282"/>
                      <a:pt x="114" y="411"/>
                    </a:cubicBezTo>
                    <a:cubicBezTo>
                      <a:pt x="33" y="443"/>
                      <a:pt x="0" y="557"/>
                      <a:pt x="49" y="637"/>
                    </a:cubicBezTo>
                    <a:cubicBezTo>
                      <a:pt x="82" y="693"/>
                      <a:pt x="137" y="718"/>
                      <a:pt x="195" y="718"/>
                    </a:cubicBezTo>
                    <a:cubicBezTo>
                      <a:pt x="222" y="718"/>
                      <a:pt x="250" y="712"/>
                      <a:pt x="276" y="702"/>
                    </a:cubicBezTo>
                    <a:cubicBezTo>
                      <a:pt x="517" y="573"/>
                      <a:pt x="744" y="443"/>
                      <a:pt x="987" y="299"/>
                    </a:cubicBezTo>
                    <a:cubicBezTo>
                      <a:pt x="1067" y="266"/>
                      <a:pt x="1099" y="152"/>
                      <a:pt x="1051" y="72"/>
                    </a:cubicBezTo>
                    <a:cubicBezTo>
                      <a:pt x="1018" y="29"/>
                      <a:pt x="964" y="0"/>
                      <a:pt x="908" y="0"/>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194" name="Google Shape;3194;p35"/>
              <p:cNvSpPr/>
              <p:nvPr/>
            </p:nvSpPr>
            <p:spPr>
              <a:xfrm>
                <a:off x="7443075" y="4267550"/>
                <a:ext cx="29550" cy="19175"/>
              </a:xfrm>
              <a:custGeom>
                <a:avLst/>
                <a:gdLst/>
                <a:ahLst/>
                <a:cxnLst/>
                <a:rect l="l" t="t" r="r" b="b"/>
                <a:pathLst>
                  <a:path w="1182" h="767" extrusionOk="0">
                    <a:moveTo>
                      <a:pt x="986" y="0"/>
                    </a:moveTo>
                    <a:cubicBezTo>
                      <a:pt x="959" y="0"/>
                      <a:pt x="932" y="7"/>
                      <a:pt x="906" y="23"/>
                    </a:cubicBezTo>
                    <a:cubicBezTo>
                      <a:pt x="632" y="169"/>
                      <a:pt x="373" y="314"/>
                      <a:pt x="98" y="460"/>
                    </a:cubicBezTo>
                    <a:cubicBezTo>
                      <a:pt x="18" y="492"/>
                      <a:pt x="1" y="605"/>
                      <a:pt x="33" y="686"/>
                    </a:cubicBezTo>
                    <a:cubicBezTo>
                      <a:pt x="77" y="741"/>
                      <a:pt x="130" y="766"/>
                      <a:pt x="184" y="766"/>
                    </a:cubicBezTo>
                    <a:cubicBezTo>
                      <a:pt x="209" y="766"/>
                      <a:pt x="234" y="761"/>
                      <a:pt x="259" y="751"/>
                    </a:cubicBezTo>
                    <a:cubicBezTo>
                      <a:pt x="535" y="605"/>
                      <a:pt x="809" y="460"/>
                      <a:pt x="1067" y="314"/>
                    </a:cubicBezTo>
                    <a:cubicBezTo>
                      <a:pt x="1149" y="266"/>
                      <a:pt x="1181" y="152"/>
                      <a:pt x="1132" y="87"/>
                    </a:cubicBezTo>
                    <a:cubicBezTo>
                      <a:pt x="1100" y="33"/>
                      <a:pt x="1044" y="0"/>
                      <a:pt x="986" y="0"/>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195" name="Google Shape;3195;p35"/>
              <p:cNvSpPr/>
              <p:nvPr/>
            </p:nvSpPr>
            <p:spPr>
              <a:xfrm>
                <a:off x="7422875" y="4234000"/>
                <a:ext cx="30750" cy="19475"/>
              </a:xfrm>
              <a:custGeom>
                <a:avLst/>
                <a:gdLst/>
                <a:ahLst/>
                <a:cxnLst/>
                <a:rect l="l" t="t" r="r" b="b"/>
                <a:pathLst>
                  <a:path w="1230" h="779" extrusionOk="0">
                    <a:moveTo>
                      <a:pt x="1035" y="1"/>
                    </a:moveTo>
                    <a:cubicBezTo>
                      <a:pt x="1008" y="1"/>
                      <a:pt x="981" y="8"/>
                      <a:pt x="955" y="24"/>
                    </a:cubicBezTo>
                    <a:cubicBezTo>
                      <a:pt x="680" y="201"/>
                      <a:pt x="405" y="347"/>
                      <a:pt x="115" y="477"/>
                    </a:cubicBezTo>
                    <a:cubicBezTo>
                      <a:pt x="33" y="509"/>
                      <a:pt x="1" y="621"/>
                      <a:pt x="50" y="703"/>
                    </a:cubicBezTo>
                    <a:cubicBezTo>
                      <a:pt x="80" y="753"/>
                      <a:pt x="129" y="778"/>
                      <a:pt x="181" y="778"/>
                    </a:cubicBezTo>
                    <a:cubicBezTo>
                      <a:pt x="213" y="778"/>
                      <a:pt x="246" y="769"/>
                      <a:pt x="276" y="751"/>
                    </a:cubicBezTo>
                    <a:cubicBezTo>
                      <a:pt x="567" y="621"/>
                      <a:pt x="841" y="477"/>
                      <a:pt x="1117" y="315"/>
                    </a:cubicBezTo>
                    <a:cubicBezTo>
                      <a:pt x="1197" y="266"/>
                      <a:pt x="1229" y="169"/>
                      <a:pt x="1181" y="89"/>
                    </a:cubicBezTo>
                    <a:cubicBezTo>
                      <a:pt x="1148" y="33"/>
                      <a:pt x="1093" y="1"/>
                      <a:pt x="1035" y="1"/>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196" name="Google Shape;3196;p35"/>
              <p:cNvSpPr/>
              <p:nvPr/>
            </p:nvSpPr>
            <p:spPr>
              <a:xfrm>
                <a:off x="7404725" y="4198850"/>
                <a:ext cx="26675" cy="17725"/>
              </a:xfrm>
              <a:custGeom>
                <a:avLst/>
                <a:gdLst/>
                <a:ahLst/>
                <a:cxnLst/>
                <a:rect l="l" t="t" r="r" b="b"/>
                <a:pathLst>
                  <a:path w="1067" h="709" extrusionOk="0">
                    <a:moveTo>
                      <a:pt x="872" y="1"/>
                    </a:moveTo>
                    <a:cubicBezTo>
                      <a:pt x="845" y="1"/>
                      <a:pt x="817" y="8"/>
                      <a:pt x="791" y="23"/>
                    </a:cubicBezTo>
                    <a:cubicBezTo>
                      <a:pt x="565" y="153"/>
                      <a:pt x="339" y="282"/>
                      <a:pt x="113" y="396"/>
                    </a:cubicBezTo>
                    <a:cubicBezTo>
                      <a:pt x="32" y="443"/>
                      <a:pt x="0" y="557"/>
                      <a:pt x="48" y="622"/>
                    </a:cubicBezTo>
                    <a:cubicBezTo>
                      <a:pt x="81" y="677"/>
                      <a:pt x="137" y="709"/>
                      <a:pt x="195" y="709"/>
                    </a:cubicBezTo>
                    <a:cubicBezTo>
                      <a:pt x="221" y="709"/>
                      <a:pt x="249" y="702"/>
                      <a:pt x="274" y="687"/>
                    </a:cubicBezTo>
                    <a:cubicBezTo>
                      <a:pt x="501" y="557"/>
                      <a:pt x="727" y="443"/>
                      <a:pt x="970" y="314"/>
                    </a:cubicBezTo>
                    <a:cubicBezTo>
                      <a:pt x="1034" y="266"/>
                      <a:pt x="1067" y="153"/>
                      <a:pt x="1018" y="88"/>
                    </a:cubicBezTo>
                    <a:cubicBezTo>
                      <a:pt x="985" y="33"/>
                      <a:pt x="930" y="1"/>
                      <a:pt x="872" y="1"/>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197" name="Google Shape;3197;p35"/>
              <p:cNvSpPr/>
              <p:nvPr/>
            </p:nvSpPr>
            <p:spPr>
              <a:xfrm>
                <a:off x="7386125" y="4160875"/>
                <a:ext cx="30325" cy="19575"/>
              </a:xfrm>
              <a:custGeom>
                <a:avLst/>
                <a:gdLst/>
                <a:ahLst/>
                <a:cxnLst/>
                <a:rect l="l" t="t" r="r" b="b"/>
                <a:pathLst>
                  <a:path w="1213" h="783" extrusionOk="0">
                    <a:moveTo>
                      <a:pt x="1018" y="1"/>
                    </a:moveTo>
                    <a:cubicBezTo>
                      <a:pt x="991" y="1"/>
                      <a:pt x="964" y="8"/>
                      <a:pt x="938" y="23"/>
                    </a:cubicBezTo>
                    <a:cubicBezTo>
                      <a:pt x="663" y="169"/>
                      <a:pt x="389" y="314"/>
                      <a:pt x="98" y="476"/>
                    </a:cubicBezTo>
                    <a:cubicBezTo>
                      <a:pt x="33" y="508"/>
                      <a:pt x="1" y="622"/>
                      <a:pt x="49" y="702"/>
                    </a:cubicBezTo>
                    <a:cubicBezTo>
                      <a:pt x="82" y="757"/>
                      <a:pt x="138" y="782"/>
                      <a:pt x="195" y="782"/>
                    </a:cubicBezTo>
                    <a:cubicBezTo>
                      <a:pt x="222" y="782"/>
                      <a:pt x="249" y="777"/>
                      <a:pt x="275" y="767"/>
                    </a:cubicBezTo>
                    <a:cubicBezTo>
                      <a:pt x="550" y="605"/>
                      <a:pt x="824" y="460"/>
                      <a:pt x="1100" y="314"/>
                    </a:cubicBezTo>
                    <a:cubicBezTo>
                      <a:pt x="1180" y="266"/>
                      <a:pt x="1212" y="152"/>
                      <a:pt x="1164" y="88"/>
                    </a:cubicBezTo>
                    <a:cubicBezTo>
                      <a:pt x="1131" y="33"/>
                      <a:pt x="1075" y="1"/>
                      <a:pt x="1018" y="1"/>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198" name="Google Shape;3198;p35"/>
              <p:cNvSpPr/>
              <p:nvPr/>
            </p:nvSpPr>
            <p:spPr>
              <a:xfrm>
                <a:off x="7659650" y="4165600"/>
                <a:ext cx="67150" cy="16075"/>
              </a:xfrm>
              <a:custGeom>
                <a:avLst/>
                <a:gdLst/>
                <a:ahLst/>
                <a:cxnLst/>
                <a:rect l="l" t="t" r="r" b="b"/>
                <a:pathLst>
                  <a:path w="2686" h="643" extrusionOk="0">
                    <a:moveTo>
                      <a:pt x="1711" y="0"/>
                    </a:moveTo>
                    <a:cubicBezTo>
                      <a:pt x="1155" y="0"/>
                      <a:pt x="604" y="116"/>
                      <a:pt x="97" y="336"/>
                    </a:cubicBezTo>
                    <a:cubicBezTo>
                      <a:pt x="17" y="368"/>
                      <a:pt x="0" y="497"/>
                      <a:pt x="33" y="562"/>
                    </a:cubicBezTo>
                    <a:cubicBezTo>
                      <a:pt x="66" y="617"/>
                      <a:pt x="122" y="642"/>
                      <a:pt x="180" y="642"/>
                    </a:cubicBezTo>
                    <a:cubicBezTo>
                      <a:pt x="207" y="642"/>
                      <a:pt x="234" y="637"/>
                      <a:pt x="259" y="627"/>
                    </a:cubicBezTo>
                    <a:cubicBezTo>
                      <a:pt x="706" y="430"/>
                      <a:pt x="1198" y="329"/>
                      <a:pt x="1688" y="329"/>
                    </a:cubicBezTo>
                    <a:cubicBezTo>
                      <a:pt x="1925" y="329"/>
                      <a:pt x="2161" y="353"/>
                      <a:pt x="2392" y="400"/>
                    </a:cubicBezTo>
                    <a:cubicBezTo>
                      <a:pt x="2407" y="404"/>
                      <a:pt x="2421" y="405"/>
                      <a:pt x="2434" y="405"/>
                    </a:cubicBezTo>
                    <a:cubicBezTo>
                      <a:pt x="2615" y="405"/>
                      <a:pt x="2685" y="122"/>
                      <a:pt x="2489" y="77"/>
                    </a:cubicBezTo>
                    <a:cubicBezTo>
                      <a:pt x="2232" y="26"/>
                      <a:pt x="1971" y="0"/>
                      <a:pt x="1711" y="0"/>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199" name="Google Shape;3199;p35"/>
              <p:cNvSpPr/>
              <p:nvPr/>
            </p:nvSpPr>
            <p:spPr>
              <a:xfrm>
                <a:off x="7735600" y="4179225"/>
                <a:ext cx="9725" cy="8900"/>
              </a:xfrm>
              <a:custGeom>
                <a:avLst/>
                <a:gdLst/>
                <a:ahLst/>
                <a:cxnLst/>
                <a:rect l="l" t="t" r="r" b="b"/>
                <a:pathLst>
                  <a:path w="389" h="356" extrusionOk="0">
                    <a:moveTo>
                      <a:pt x="227" y="33"/>
                    </a:moveTo>
                    <a:cubicBezTo>
                      <a:pt x="235" y="33"/>
                      <a:pt x="243" y="37"/>
                      <a:pt x="249" y="41"/>
                    </a:cubicBezTo>
                    <a:lnTo>
                      <a:pt x="249" y="41"/>
                    </a:lnTo>
                    <a:cubicBezTo>
                      <a:pt x="239" y="37"/>
                      <a:pt x="227" y="33"/>
                      <a:pt x="211" y="33"/>
                    </a:cubicBezTo>
                    <a:close/>
                    <a:moveTo>
                      <a:pt x="65" y="162"/>
                    </a:moveTo>
                    <a:cubicBezTo>
                      <a:pt x="65" y="184"/>
                      <a:pt x="65" y="199"/>
                      <a:pt x="71" y="217"/>
                    </a:cubicBezTo>
                    <a:lnTo>
                      <a:pt x="71" y="217"/>
                    </a:lnTo>
                    <a:cubicBezTo>
                      <a:pt x="68" y="213"/>
                      <a:pt x="65" y="211"/>
                      <a:pt x="65" y="211"/>
                    </a:cubicBezTo>
                    <a:lnTo>
                      <a:pt x="65" y="162"/>
                    </a:lnTo>
                    <a:close/>
                    <a:moveTo>
                      <a:pt x="195" y="0"/>
                    </a:moveTo>
                    <a:cubicBezTo>
                      <a:pt x="179" y="0"/>
                      <a:pt x="162" y="0"/>
                      <a:pt x="147" y="17"/>
                    </a:cubicBezTo>
                    <a:cubicBezTo>
                      <a:pt x="130" y="33"/>
                      <a:pt x="114" y="33"/>
                      <a:pt x="98" y="49"/>
                    </a:cubicBezTo>
                    <a:cubicBezTo>
                      <a:pt x="82" y="49"/>
                      <a:pt x="65" y="65"/>
                      <a:pt x="50" y="65"/>
                    </a:cubicBezTo>
                    <a:cubicBezTo>
                      <a:pt x="33" y="97"/>
                      <a:pt x="17" y="114"/>
                      <a:pt x="17" y="146"/>
                    </a:cubicBezTo>
                    <a:cubicBezTo>
                      <a:pt x="17" y="162"/>
                      <a:pt x="17" y="179"/>
                      <a:pt x="1" y="194"/>
                    </a:cubicBezTo>
                    <a:cubicBezTo>
                      <a:pt x="1" y="211"/>
                      <a:pt x="17" y="243"/>
                      <a:pt x="33" y="276"/>
                    </a:cubicBezTo>
                    <a:lnTo>
                      <a:pt x="50" y="291"/>
                    </a:lnTo>
                    <a:cubicBezTo>
                      <a:pt x="47" y="288"/>
                      <a:pt x="45" y="287"/>
                      <a:pt x="44" y="287"/>
                    </a:cubicBezTo>
                    <a:cubicBezTo>
                      <a:pt x="39" y="287"/>
                      <a:pt x="53" y="308"/>
                      <a:pt x="65" y="308"/>
                    </a:cubicBezTo>
                    <a:cubicBezTo>
                      <a:pt x="65" y="323"/>
                      <a:pt x="82" y="323"/>
                      <a:pt x="98" y="340"/>
                    </a:cubicBezTo>
                    <a:cubicBezTo>
                      <a:pt x="98" y="340"/>
                      <a:pt x="130" y="356"/>
                      <a:pt x="147" y="356"/>
                    </a:cubicBezTo>
                    <a:lnTo>
                      <a:pt x="244" y="356"/>
                    </a:lnTo>
                    <a:cubicBezTo>
                      <a:pt x="259" y="356"/>
                      <a:pt x="259" y="340"/>
                      <a:pt x="276" y="340"/>
                    </a:cubicBezTo>
                    <a:lnTo>
                      <a:pt x="292" y="340"/>
                    </a:lnTo>
                    <a:lnTo>
                      <a:pt x="324" y="308"/>
                    </a:lnTo>
                    <a:lnTo>
                      <a:pt x="341" y="308"/>
                    </a:lnTo>
                    <a:cubicBezTo>
                      <a:pt x="341" y="291"/>
                      <a:pt x="356" y="276"/>
                      <a:pt x="356" y="259"/>
                    </a:cubicBezTo>
                    <a:lnTo>
                      <a:pt x="373" y="259"/>
                    </a:lnTo>
                    <a:lnTo>
                      <a:pt x="389" y="226"/>
                    </a:lnTo>
                    <a:lnTo>
                      <a:pt x="389" y="211"/>
                    </a:lnTo>
                    <a:lnTo>
                      <a:pt x="389" y="194"/>
                    </a:lnTo>
                    <a:lnTo>
                      <a:pt x="389" y="179"/>
                    </a:lnTo>
                    <a:lnTo>
                      <a:pt x="389" y="162"/>
                    </a:lnTo>
                    <a:lnTo>
                      <a:pt x="389" y="146"/>
                    </a:lnTo>
                    <a:lnTo>
                      <a:pt x="389" y="114"/>
                    </a:lnTo>
                    <a:cubicBezTo>
                      <a:pt x="373" y="114"/>
                      <a:pt x="373" y="82"/>
                      <a:pt x="373" y="82"/>
                    </a:cubicBezTo>
                    <a:lnTo>
                      <a:pt x="324" y="33"/>
                    </a:lnTo>
                    <a:cubicBezTo>
                      <a:pt x="308" y="17"/>
                      <a:pt x="292" y="0"/>
                      <a:pt x="276" y="0"/>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200" name="Google Shape;3200;p35"/>
              <p:cNvSpPr/>
              <p:nvPr/>
            </p:nvSpPr>
            <p:spPr>
              <a:xfrm>
                <a:off x="7153800" y="3996200"/>
                <a:ext cx="79200" cy="259000"/>
              </a:xfrm>
              <a:custGeom>
                <a:avLst/>
                <a:gdLst/>
                <a:ahLst/>
                <a:cxnLst/>
                <a:rect l="l" t="t" r="r" b="b"/>
                <a:pathLst>
                  <a:path w="3168" h="10360" extrusionOk="0">
                    <a:moveTo>
                      <a:pt x="0" y="1"/>
                    </a:moveTo>
                    <a:lnTo>
                      <a:pt x="0" y="10360"/>
                    </a:lnTo>
                    <a:lnTo>
                      <a:pt x="3168" y="9487"/>
                    </a:lnTo>
                    <a:lnTo>
                      <a:pt x="3168" y="227"/>
                    </a:lnTo>
                    <a:lnTo>
                      <a:pt x="0" y="1"/>
                    </a:lnTo>
                    <a:close/>
                  </a:path>
                </a:pathLst>
              </a:custGeom>
              <a:solidFill>
                <a:schemeClr val="accent5"/>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201" name="Google Shape;3201;p35"/>
              <p:cNvSpPr/>
              <p:nvPr/>
            </p:nvSpPr>
            <p:spPr>
              <a:xfrm>
                <a:off x="7075400" y="4129550"/>
                <a:ext cx="396400" cy="278800"/>
              </a:xfrm>
              <a:custGeom>
                <a:avLst/>
                <a:gdLst/>
                <a:ahLst/>
                <a:cxnLst/>
                <a:rect l="l" t="t" r="r" b="b"/>
                <a:pathLst>
                  <a:path w="15856" h="11152" extrusionOk="0">
                    <a:moveTo>
                      <a:pt x="1" y="0"/>
                    </a:moveTo>
                    <a:lnTo>
                      <a:pt x="1" y="11151"/>
                    </a:lnTo>
                    <a:lnTo>
                      <a:pt x="13593" y="11151"/>
                    </a:lnTo>
                    <a:cubicBezTo>
                      <a:pt x="13593" y="11151"/>
                      <a:pt x="15856" y="5058"/>
                      <a:pt x="8971" y="5026"/>
                    </a:cubicBezTo>
                    <a:lnTo>
                      <a:pt x="8907" y="0"/>
                    </a:lnTo>
                    <a:close/>
                  </a:path>
                </a:pathLst>
              </a:custGeom>
              <a:solidFill>
                <a:schemeClr val="accent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202" name="Google Shape;3202;p35"/>
              <p:cNvSpPr/>
              <p:nvPr/>
            </p:nvSpPr>
            <p:spPr>
              <a:xfrm>
                <a:off x="7078650" y="4359850"/>
                <a:ext cx="325675" cy="8100"/>
              </a:xfrm>
              <a:custGeom>
                <a:avLst/>
                <a:gdLst/>
                <a:ahLst/>
                <a:cxnLst/>
                <a:rect l="l" t="t" r="r" b="b"/>
                <a:pathLst>
                  <a:path w="13027" h="324" extrusionOk="0">
                    <a:moveTo>
                      <a:pt x="211" y="0"/>
                    </a:moveTo>
                    <a:cubicBezTo>
                      <a:pt x="0" y="0"/>
                      <a:pt x="0" y="323"/>
                      <a:pt x="211" y="323"/>
                    </a:cubicBezTo>
                    <a:lnTo>
                      <a:pt x="12817" y="323"/>
                    </a:lnTo>
                    <a:cubicBezTo>
                      <a:pt x="13026" y="323"/>
                      <a:pt x="13026" y="0"/>
                      <a:pt x="12817" y="0"/>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203" name="Google Shape;3203;p35"/>
              <p:cNvSpPr/>
              <p:nvPr/>
            </p:nvSpPr>
            <p:spPr>
              <a:xfrm>
                <a:off x="7212025" y="4259675"/>
                <a:ext cx="79375" cy="58275"/>
              </a:xfrm>
              <a:custGeom>
                <a:avLst/>
                <a:gdLst/>
                <a:ahLst/>
                <a:cxnLst/>
                <a:rect l="l" t="t" r="r" b="b"/>
                <a:pathLst>
                  <a:path w="3175" h="2331" extrusionOk="0">
                    <a:moveTo>
                      <a:pt x="2913" y="0"/>
                    </a:moveTo>
                    <a:cubicBezTo>
                      <a:pt x="2891" y="0"/>
                      <a:pt x="2867" y="4"/>
                      <a:pt x="2843" y="15"/>
                    </a:cubicBezTo>
                    <a:cubicBezTo>
                      <a:pt x="1809" y="499"/>
                      <a:pt x="871" y="1195"/>
                      <a:pt x="112" y="2051"/>
                    </a:cubicBezTo>
                    <a:cubicBezTo>
                      <a:pt x="0" y="2163"/>
                      <a:pt x="117" y="2331"/>
                      <a:pt x="242" y="2331"/>
                    </a:cubicBezTo>
                    <a:cubicBezTo>
                      <a:pt x="281" y="2331"/>
                      <a:pt x="320" y="2315"/>
                      <a:pt x="354" y="2277"/>
                    </a:cubicBezTo>
                    <a:cubicBezTo>
                      <a:pt x="1097" y="1454"/>
                      <a:pt x="2003" y="775"/>
                      <a:pt x="3005" y="305"/>
                    </a:cubicBezTo>
                    <a:cubicBezTo>
                      <a:pt x="3174" y="221"/>
                      <a:pt x="3072" y="0"/>
                      <a:pt x="2913" y="0"/>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204" name="Google Shape;3204;p35"/>
              <p:cNvSpPr/>
              <p:nvPr/>
            </p:nvSpPr>
            <p:spPr>
              <a:xfrm>
                <a:off x="7127925" y="4129625"/>
                <a:ext cx="8125" cy="235775"/>
              </a:xfrm>
              <a:custGeom>
                <a:avLst/>
                <a:gdLst/>
                <a:ahLst/>
                <a:cxnLst/>
                <a:rect l="l" t="t" r="r" b="b"/>
                <a:pathLst>
                  <a:path w="325" h="9431" extrusionOk="0">
                    <a:moveTo>
                      <a:pt x="163" y="1"/>
                    </a:moveTo>
                    <a:cubicBezTo>
                      <a:pt x="82" y="1"/>
                      <a:pt x="1" y="53"/>
                      <a:pt x="1" y="159"/>
                    </a:cubicBezTo>
                    <a:lnTo>
                      <a:pt x="1" y="9274"/>
                    </a:lnTo>
                    <a:cubicBezTo>
                      <a:pt x="1" y="9378"/>
                      <a:pt x="82" y="9431"/>
                      <a:pt x="163" y="9431"/>
                    </a:cubicBezTo>
                    <a:cubicBezTo>
                      <a:pt x="243" y="9431"/>
                      <a:pt x="324" y="9378"/>
                      <a:pt x="324" y="9274"/>
                    </a:cubicBezTo>
                    <a:lnTo>
                      <a:pt x="324" y="159"/>
                    </a:lnTo>
                    <a:cubicBezTo>
                      <a:pt x="324" y="53"/>
                      <a:pt x="243" y="1"/>
                      <a:pt x="163" y="1"/>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205" name="Google Shape;3205;p35"/>
              <p:cNvSpPr/>
              <p:nvPr/>
            </p:nvSpPr>
            <p:spPr>
              <a:xfrm>
                <a:off x="7088750" y="4314975"/>
                <a:ext cx="28700" cy="8525"/>
              </a:xfrm>
              <a:custGeom>
                <a:avLst/>
                <a:gdLst/>
                <a:ahLst/>
                <a:cxnLst/>
                <a:rect l="l" t="t" r="r" b="b"/>
                <a:pathLst>
                  <a:path w="1148" h="341" extrusionOk="0">
                    <a:moveTo>
                      <a:pt x="163" y="0"/>
                    </a:moveTo>
                    <a:cubicBezTo>
                      <a:pt x="81" y="0"/>
                      <a:pt x="1" y="82"/>
                      <a:pt x="1" y="162"/>
                    </a:cubicBezTo>
                    <a:cubicBezTo>
                      <a:pt x="1" y="259"/>
                      <a:pt x="81" y="340"/>
                      <a:pt x="163" y="340"/>
                    </a:cubicBezTo>
                    <a:lnTo>
                      <a:pt x="986" y="340"/>
                    </a:lnTo>
                    <a:cubicBezTo>
                      <a:pt x="1068" y="340"/>
                      <a:pt x="1148" y="259"/>
                      <a:pt x="1148" y="162"/>
                    </a:cubicBezTo>
                    <a:cubicBezTo>
                      <a:pt x="1148" y="82"/>
                      <a:pt x="1083" y="0"/>
                      <a:pt x="986" y="0"/>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206" name="Google Shape;3206;p35"/>
              <p:cNvSpPr/>
              <p:nvPr/>
            </p:nvSpPr>
            <p:spPr>
              <a:xfrm>
                <a:off x="7087150" y="4268525"/>
                <a:ext cx="31125" cy="8500"/>
              </a:xfrm>
              <a:custGeom>
                <a:avLst/>
                <a:gdLst/>
                <a:ahLst/>
                <a:cxnLst/>
                <a:rect l="l" t="t" r="r" b="b"/>
                <a:pathLst>
                  <a:path w="1245" h="340" extrusionOk="0">
                    <a:moveTo>
                      <a:pt x="162" y="1"/>
                    </a:moveTo>
                    <a:cubicBezTo>
                      <a:pt x="80" y="1"/>
                      <a:pt x="0" y="81"/>
                      <a:pt x="0" y="162"/>
                    </a:cubicBezTo>
                    <a:cubicBezTo>
                      <a:pt x="0" y="259"/>
                      <a:pt x="80" y="339"/>
                      <a:pt x="162" y="339"/>
                    </a:cubicBezTo>
                    <a:lnTo>
                      <a:pt x="1082" y="339"/>
                    </a:lnTo>
                    <a:cubicBezTo>
                      <a:pt x="1164" y="339"/>
                      <a:pt x="1244" y="259"/>
                      <a:pt x="1244" y="162"/>
                    </a:cubicBezTo>
                    <a:cubicBezTo>
                      <a:pt x="1244" y="81"/>
                      <a:pt x="1179" y="1"/>
                      <a:pt x="1082" y="1"/>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207" name="Google Shape;3207;p35"/>
              <p:cNvSpPr/>
              <p:nvPr/>
            </p:nvSpPr>
            <p:spPr>
              <a:xfrm>
                <a:off x="7085525" y="4230075"/>
                <a:ext cx="31925" cy="8725"/>
              </a:xfrm>
              <a:custGeom>
                <a:avLst/>
                <a:gdLst/>
                <a:ahLst/>
                <a:cxnLst/>
                <a:rect l="l" t="t" r="r" b="b"/>
                <a:pathLst>
                  <a:path w="1277" h="349" extrusionOk="0">
                    <a:moveTo>
                      <a:pt x="145" y="1"/>
                    </a:moveTo>
                    <a:cubicBezTo>
                      <a:pt x="70" y="1"/>
                      <a:pt x="1" y="90"/>
                      <a:pt x="1" y="164"/>
                    </a:cubicBezTo>
                    <a:cubicBezTo>
                      <a:pt x="1" y="261"/>
                      <a:pt x="81" y="326"/>
                      <a:pt x="162" y="326"/>
                    </a:cubicBezTo>
                    <a:cubicBezTo>
                      <a:pt x="392" y="338"/>
                      <a:pt x="613" y="349"/>
                      <a:pt x="837" y="349"/>
                    </a:cubicBezTo>
                    <a:cubicBezTo>
                      <a:pt x="929" y="349"/>
                      <a:pt x="1021" y="347"/>
                      <a:pt x="1115" y="343"/>
                    </a:cubicBezTo>
                    <a:cubicBezTo>
                      <a:pt x="1197" y="343"/>
                      <a:pt x="1277" y="261"/>
                      <a:pt x="1277" y="181"/>
                    </a:cubicBezTo>
                    <a:cubicBezTo>
                      <a:pt x="1277" y="84"/>
                      <a:pt x="1212" y="3"/>
                      <a:pt x="1115" y="3"/>
                    </a:cubicBezTo>
                    <a:cubicBezTo>
                      <a:pt x="954" y="11"/>
                      <a:pt x="796" y="15"/>
                      <a:pt x="639" y="15"/>
                    </a:cubicBezTo>
                    <a:cubicBezTo>
                      <a:pt x="481" y="15"/>
                      <a:pt x="324" y="11"/>
                      <a:pt x="162" y="3"/>
                    </a:cubicBezTo>
                    <a:cubicBezTo>
                      <a:pt x="156" y="1"/>
                      <a:pt x="151" y="1"/>
                      <a:pt x="145" y="1"/>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208" name="Google Shape;3208;p35"/>
              <p:cNvSpPr/>
              <p:nvPr/>
            </p:nvSpPr>
            <p:spPr>
              <a:xfrm>
                <a:off x="7087150" y="4188925"/>
                <a:ext cx="27875" cy="8100"/>
              </a:xfrm>
              <a:custGeom>
                <a:avLst/>
                <a:gdLst/>
                <a:ahLst/>
                <a:cxnLst/>
                <a:rect l="l" t="t" r="r" b="b"/>
                <a:pathLst>
                  <a:path w="1115" h="324" extrusionOk="0">
                    <a:moveTo>
                      <a:pt x="162" y="0"/>
                    </a:moveTo>
                    <a:cubicBezTo>
                      <a:pt x="80" y="0"/>
                      <a:pt x="0" y="65"/>
                      <a:pt x="0" y="162"/>
                    </a:cubicBezTo>
                    <a:cubicBezTo>
                      <a:pt x="0" y="259"/>
                      <a:pt x="80" y="323"/>
                      <a:pt x="162" y="323"/>
                    </a:cubicBezTo>
                    <a:lnTo>
                      <a:pt x="953" y="323"/>
                    </a:lnTo>
                    <a:cubicBezTo>
                      <a:pt x="1035" y="323"/>
                      <a:pt x="1115" y="259"/>
                      <a:pt x="1115" y="162"/>
                    </a:cubicBezTo>
                    <a:cubicBezTo>
                      <a:pt x="1115" y="65"/>
                      <a:pt x="1050" y="0"/>
                      <a:pt x="953" y="0"/>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209" name="Google Shape;3209;p35"/>
              <p:cNvSpPr/>
              <p:nvPr/>
            </p:nvSpPr>
            <p:spPr>
              <a:xfrm>
                <a:off x="7087950" y="4148125"/>
                <a:ext cx="31925" cy="8100"/>
              </a:xfrm>
              <a:custGeom>
                <a:avLst/>
                <a:gdLst/>
                <a:ahLst/>
                <a:cxnLst/>
                <a:rect l="l" t="t" r="r" b="b"/>
                <a:pathLst>
                  <a:path w="1277" h="324" extrusionOk="0">
                    <a:moveTo>
                      <a:pt x="162" y="0"/>
                    </a:moveTo>
                    <a:cubicBezTo>
                      <a:pt x="81" y="0"/>
                      <a:pt x="1" y="81"/>
                      <a:pt x="1" y="162"/>
                    </a:cubicBezTo>
                    <a:cubicBezTo>
                      <a:pt x="1" y="259"/>
                      <a:pt x="81" y="324"/>
                      <a:pt x="162" y="324"/>
                    </a:cubicBezTo>
                    <a:lnTo>
                      <a:pt x="1115" y="324"/>
                    </a:lnTo>
                    <a:cubicBezTo>
                      <a:pt x="1197" y="324"/>
                      <a:pt x="1277" y="259"/>
                      <a:pt x="1277" y="162"/>
                    </a:cubicBezTo>
                    <a:cubicBezTo>
                      <a:pt x="1277" y="81"/>
                      <a:pt x="1212" y="0"/>
                      <a:pt x="1115" y="0"/>
                    </a:cubicBezTo>
                    <a:close/>
                  </a:path>
                </a:pathLst>
              </a:custGeom>
              <a:solidFill>
                <a:srgbClr val="353535"/>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210" name="Google Shape;3210;p35"/>
              <p:cNvSpPr/>
              <p:nvPr/>
            </p:nvSpPr>
            <p:spPr>
              <a:xfrm>
                <a:off x="7326325" y="4279825"/>
                <a:ext cx="64150" cy="29675"/>
              </a:xfrm>
              <a:custGeom>
                <a:avLst/>
                <a:gdLst/>
                <a:ahLst/>
                <a:cxnLst/>
                <a:rect l="l" t="t" r="r" b="b"/>
                <a:pathLst>
                  <a:path w="2566" h="1187" extrusionOk="0">
                    <a:moveTo>
                      <a:pt x="195" y="0"/>
                    </a:moveTo>
                    <a:cubicBezTo>
                      <a:pt x="1" y="0"/>
                      <a:pt x="6" y="308"/>
                      <a:pt x="210" y="324"/>
                    </a:cubicBezTo>
                    <a:cubicBezTo>
                      <a:pt x="938" y="389"/>
                      <a:pt x="1632" y="680"/>
                      <a:pt x="2199" y="1148"/>
                    </a:cubicBezTo>
                    <a:cubicBezTo>
                      <a:pt x="2232" y="1175"/>
                      <a:pt x="2270" y="1186"/>
                      <a:pt x="2306" y="1186"/>
                    </a:cubicBezTo>
                    <a:cubicBezTo>
                      <a:pt x="2443" y="1186"/>
                      <a:pt x="2565" y="1021"/>
                      <a:pt x="2425" y="906"/>
                    </a:cubicBezTo>
                    <a:cubicBezTo>
                      <a:pt x="1794" y="389"/>
                      <a:pt x="1035" y="66"/>
                      <a:pt x="210" y="1"/>
                    </a:cubicBezTo>
                    <a:cubicBezTo>
                      <a:pt x="205" y="1"/>
                      <a:pt x="200" y="0"/>
                      <a:pt x="195" y="0"/>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211" name="Google Shape;3211;p35"/>
              <p:cNvSpPr/>
              <p:nvPr/>
            </p:nvSpPr>
            <p:spPr>
              <a:xfrm>
                <a:off x="7390975" y="4321450"/>
                <a:ext cx="9725" cy="8900"/>
              </a:xfrm>
              <a:custGeom>
                <a:avLst/>
                <a:gdLst/>
                <a:ahLst/>
                <a:cxnLst/>
                <a:rect l="l" t="t" r="r" b="b"/>
                <a:pathLst>
                  <a:path w="389" h="356" extrusionOk="0">
                    <a:moveTo>
                      <a:pt x="202" y="23"/>
                    </a:moveTo>
                    <a:lnTo>
                      <a:pt x="202" y="23"/>
                    </a:lnTo>
                    <a:cubicBezTo>
                      <a:pt x="203" y="23"/>
                      <a:pt x="203" y="24"/>
                      <a:pt x="203" y="24"/>
                    </a:cubicBezTo>
                    <a:lnTo>
                      <a:pt x="203" y="24"/>
                    </a:lnTo>
                    <a:cubicBezTo>
                      <a:pt x="200" y="27"/>
                      <a:pt x="198" y="28"/>
                      <a:pt x="197" y="28"/>
                    </a:cubicBezTo>
                    <a:cubicBezTo>
                      <a:pt x="196" y="28"/>
                      <a:pt x="196" y="28"/>
                      <a:pt x="195" y="27"/>
                    </a:cubicBezTo>
                    <a:lnTo>
                      <a:pt x="195" y="27"/>
                    </a:lnTo>
                    <a:cubicBezTo>
                      <a:pt x="198" y="26"/>
                      <a:pt x="200" y="25"/>
                      <a:pt x="202" y="23"/>
                    </a:cubicBezTo>
                    <a:close/>
                    <a:moveTo>
                      <a:pt x="102" y="64"/>
                    </a:moveTo>
                    <a:lnTo>
                      <a:pt x="102" y="64"/>
                    </a:lnTo>
                    <a:cubicBezTo>
                      <a:pt x="102" y="64"/>
                      <a:pt x="102" y="65"/>
                      <a:pt x="101" y="65"/>
                    </a:cubicBezTo>
                    <a:lnTo>
                      <a:pt x="98" y="65"/>
                    </a:lnTo>
                    <a:cubicBezTo>
                      <a:pt x="99" y="65"/>
                      <a:pt x="100" y="65"/>
                      <a:pt x="102" y="64"/>
                    </a:cubicBezTo>
                    <a:close/>
                    <a:moveTo>
                      <a:pt x="69" y="118"/>
                    </a:moveTo>
                    <a:cubicBezTo>
                      <a:pt x="65" y="137"/>
                      <a:pt x="65" y="152"/>
                      <a:pt x="65" y="162"/>
                    </a:cubicBezTo>
                    <a:lnTo>
                      <a:pt x="65" y="129"/>
                    </a:lnTo>
                    <a:cubicBezTo>
                      <a:pt x="65" y="125"/>
                      <a:pt x="67" y="121"/>
                      <a:pt x="69" y="118"/>
                    </a:cubicBezTo>
                    <a:close/>
                    <a:moveTo>
                      <a:pt x="322" y="95"/>
                    </a:moveTo>
                    <a:lnTo>
                      <a:pt x="324" y="97"/>
                    </a:lnTo>
                    <a:cubicBezTo>
                      <a:pt x="324" y="114"/>
                      <a:pt x="324" y="114"/>
                      <a:pt x="339" y="129"/>
                    </a:cubicBezTo>
                    <a:lnTo>
                      <a:pt x="339" y="162"/>
                    </a:lnTo>
                    <a:cubicBezTo>
                      <a:pt x="339" y="146"/>
                      <a:pt x="339" y="129"/>
                      <a:pt x="324" y="114"/>
                    </a:cubicBezTo>
                    <a:cubicBezTo>
                      <a:pt x="324" y="107"/>
                      <a:pt x="323" y="101"/>
                      <a:pt x="322" y="95"/>
                    </a:cubicBezTo>
                    <a:close/>
                    <a:moveTo>
                      <a:pt x="178" y="0"/>
                    </a:moveTo>
                    <a:cubicBezTo>
                      <a:pt x="162" y="0"/>
                      <a:pt x="145" y="0"/>
                      <a:pt x="130" y="17"/>
                    </a:cubicBezTo>
                    <a:cubicBezTo>
                      <a:pt x="98" y="17"/>
                      <a:pt x="81" y="32"/>
                      <a:pt x="48" y="49"/>
                    </a:cubicBezTo>
                    <a:cubicBezTo>
                      <a:pt x="48" y="65"/>
                      <a:pt x="33" y="81"/>
                      <a:pt x="33" y="81"/>
                    </a:cubicBezTo>
                    <a:cubicBezTo>
                      <a:pt x="16" y="114"/>
                      <a:pt x="1" y="146"/>
                      <a:pt x="1" y="162"/>
                    </a:cubicBezTo>
                    <a:cubicBezTo>
                      <a:pt x="1" y="178"/>
                      <a:pt x="16" y="194"/>
                      <a:pt x="16" y="194"/>
                    </a:cubicBezTo>
                    <a:lnTo>
                      <a:pt x="16" y="211"/>
                    </a:lnTo>
                    <a:lnTo>
                      <a:pt x="16" y="226"/>
                    </a:lnTo>
                    <a:lnTo>
                      <a:pt x="33" y="259"/>
                    </a:lnTo>
                    <a:cubicBezTo>
                      <a:pt x="33" y="275"/>
                      <a:pt x="48" y="291"/>
                      <a:pt x="65" y="291"/>
                    </a:cubicBezTo>
                    <a:lnTo>
                      <a:pt x="65" y="308"/>
                    </a:lnTo>
                    <a:cubicBezTo>
                      <a:pt x="65" y="308"/>
                      <a:pt x="81" y="323"/>
                      <a:pt x="98" y="323"/>
                    </a:cubicBezTo>
                    <a:cubicBezTo>
                      <a:pt x="113" y="340"/>
                      <a:pt x="130" y="340"/>
                      <a:pt x="145" y="356"/>
                    </a:cubicBezTo>
                    <a:lnTo>
                      <a:pt x="259" y="356"/>
                    </a:lnTo>
                    <a:cubicBezTo>
                      <a:pt x="275" y="340"/>
                      <a:pt x="292" y="340"/>
                      <a:pt x="292" y="323"/>
                    </a:cubicBezTo>
                    <a:lnTo>
                      <a:pt x="307" y="323"/>
                    </a:lnTo>
                    <a:cubicBezTo>
                      <a:pt x="307" y="323"/>
                      <a:pt x="324" y="308"/>
                      <a:pt x="339" y="308"/>
                    </a:cubicBezTo>
                    <a:lnTo>
                      <a:pt x="339" y="291"/>
                    </a:lnTo>
                    <a:cubicBezTo>
                      <a:pt x="339" y="291"/>
                      <a:pt x="372" y="275"/>
                      <a:pt x="372" y="259"/>
                    </a:cubicBezTo>
                    <a:cubicBezTo>
                      <a:pt x="372" y="243"/>
                      <a:pt x="389" y="226"/>
                      <a:pt x="389" y="211"/>
                    </a:cubicBezTo>
                    <a:lnTo>
                      <a:pt x="389" y="178"/>
                    </a:lnTo>
                    <a:lnTo>
                      <a:pt x="389" y="162"/>
                    </a:lnTo>
                    <a:cubicBezTo>
                      <a:pt x="389" y="146"/>
                      <a:pt x="389" y="129"/>
                      <a:pt x="372" y="114"/>
                    </a:cubicBezTo>
                    <a:cubicBezTo>
                      <a:pt x="372" y="81"/>
                      <a:pt x="356" y="65"/>
                      <a:pt x="339" y="49"/>
                    </a:cubicBezTo>
                    <a:cubicBezTo>
                      <a:pt x="324" y="32"/>
                      <a:pt x="307" y="32"/>
                      <a:pt x="292" y="17"/>
                    </a:cubicBezTo>
                    <a:cubicBezTo>
                      <a:pt x="275" y="0"/>
                      <a:pt x="242" y="0"/>
                      <a:pt x="227" y="0"/>
                    </a:cubicBezTo>
                    <a:cubicBezTo>
                      <a:pt x="219" y="0"/>
                      <a:pt x="211" y="0"/>
                      <a:pt x="203" y="2"/>
                    </a:cubicBezTo>
                    <a:lnTo>
                      <a:pt x="203" y="2"/>
                    </a:lnTo>
                    <a:cubicBezTo>
                      <a:pt x="194" y="0"/>
                      <a:pt x="186" y="0"/>
                      <a:pt x="178" y="0"/>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212" name="Google Shape;3212;p35"/>
              <p:cNvSpPr/>
              <p:nvPr/>
            </p:nvSpPr>
            <p:spPr>
              <a:xfrm>
                <a:off x="6917450" y="3055025"/>
                <a:ext cx="818175" cy="1009075"/>
              </a:xfrm>
              <a:custGeom>
                <a:avLst/>
                <a:gdLst/>
                <a:ahLst/>
                <a:cxnLst/>
                <a:rect l="l" t="t" r="r" b="b"/>
                <a:pathLst>
                  <a:path w="32727" h="40363" extrusionOk="0">
                    <a:moveTo>
                      <a:pt x="20501" y="1"/>
                    </a:moveTo>
                    <a:cubicBezTo>
                      <a:pt x="13935" y="1"/>
                      <a:pt x="3685" y="3903"/>
                      <a:pt x="3685" y="3903"/>
                    </a:cubicBezTo>
                    <a:cubicBezTo>
                      <a:pt x="1858" y="6730"/>
                      <a:pt x="1164" y="10124"/>
                      <a:pt x="744" y="13470"/>
                    </a:cubicBezTo>
                    <a:cubicBezTo>
                      <a:pt x="145" y="18108"/>
                      <a:pt x="1" y="22795"/>
                      <a:pt x="291" y="27466"/>
                    </a:cubicBezTo>
                    <a:cubicBezTo>
                      <a:pt x="291" y="27466"/>
                      <a:pt x="178" y="40363"/>
                      <a:pt x="16453" y="40363"/>
                    </a:cubicBezTo>
                    <a:cubicBezTo>
                      <a:pt x="32727" y="40363"/>
                      <a:pt x="31871" y="21987"/>
                      <a:pt x="31483" y="17171"/>
                    </a:cubicBezTo>
                    <a:cubicBezTo>
                      <a:pt x="31078" y="12355"/>
                      <a:pt x="28929" y="5664"/>
                      <a:pt x="25180" y="1414"/>
                    </a:cubicBezTo>
                    <a:cubicBezTo>
                      <a:pt x="24280" y="390"/>
                      <a:pt x="22574" y="1"/>
                      <a:pt x="20501" y="1"/>
                    </a:cubicBezTo>
                    <a:close/>
                  </a:path>
                </a:pathLst>
              </a:custGeom>
              <a:solidFill>
                <a:schemeClr val="accent5"/>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213" name="Google Shape;3213;p35"/>
              <p:cNvSpPr/>
              <p:nvPr/>
            </p:nvSpPr>
            <p:spPr>
              <a:xfrm>
                <a:off x="6915025" y="3050800"/>
                <a:ext cx="797975" cy="1018050"/>
              </a:xfrm>
              <a:custGeom>
                <a:avLst/>
                <a:gdLst/>
                <a:ahLst/>
                <a:cxnLst/>
                <a:rect l="l" t="t" r="r" b="b"/>
                <a:pathLst>
                  <a:path w="31919" h="40722" extrusionOk="0">
                    <a:moveTo>
                      <a:pt x="20544" y="324"/>
                    </a:moveTo>
                    <a:cubicBezTo>
                      <a:pt x="21090" y="324"/>
                      <a:pt x="21635" y="353"/>
                      <a:pt x="22174" y="419"/>
                    </a:cubicBezTo>
                    <a:cubicBezTo>
                      <a:pt x="22868" y="500"/>
                      <a:pt x="23579" y="661"/>
                      <a:pt x="24210" y="984"/>
                    </a:cubicBezTo>
                    <a:cubicBezTo>
                      <a:pt x="25018" y="1389"/>
                      <a:pt x="25551" y="2133"/>
                      <a:pt x="26085" y="2844"/>
                    </a:cubicBezTo>
                    <a:cubicBezTo>
                      <a:pt x="27911" y="5283"/>
                      <a:pt x="29188" y="8095"/>
                      <a:pt x="30109" y="10989"/>
                    </a:cubicBezTo>
                    <a:cubicBezTo>
                      <a:pt x="30820" y="13235"/>
                      <a:pt x="31289" y="15546"/>
                      <a:pt x="31451" y="17906"/>
                    </a:cubicBezTo>
                    <a:cubicBezTo>
                      <a:pt x="31531" y="19085"/>
                      <a:pt x="31580" y="20281"/>
                      <a:pt x="31563" y="21461"/>
                    </a:cubicBezTo>
                    <a:cubicBezTo>
                      <a:pt x="31548" y="23013"/>
                      <a:pt x="31451" y="24580"/>
                      <a:pt x="31224" y="26116"/>
                    </a:cubicBezTo>
                    <a:cubicBezTo>
                      <a:pt x="30981" y="27829"/>
                      <a:pt x="30593" y="29525"/>
                      <a:pt x="29996" y="31141"/>
                    </a:cubicBezTo>
                    <a:cubicBezTo>
                      <a:pt x="29397" y="32774"/>
                      <a:pt x="28574" y="34358"/>
                      <a:pt x="27458" y="35699"/>
                    </a:cubicBezTo>
                    <a:cubicBezTo>
                      <a:pt x="26294" y="37121"/>
                      <a:pt x="24840" y="38269"/>
                      <a:pt x="23176" y="39045"/>
                    </a:cubicBezTo>
                    <a:cubicBezTo>
                      <a:pt x="21155" y="39982"/>
                      <a:pt x="18925" y="40353"/>
                      <a:pt x="16711" y="40370"/>
                    </a:cubicBezTo>
                    <a:cubicBezTo>
                      <a:pt x="16650" y="40371"/>
                      <a:pt x="16589" y="40371"/>
                      <a:pt x="16527" y="40371"/>
                    </a:cubicBezTo>
                    <a:cubicBezTo>
                      <a:pt x="14016" y="40371"/>
                      <a:pt x="11465" y="40059"/>
                      <a:pt x="9099" y="39207"/>
                    </a:cubicBezTo>
                    <a:cubicBezTo>
                      <a:pt x="7353" y="38560"/>
                      <a:pt x="5722" y="37606"/>
                      <a:pt x="4380" y="36313"/>
                    </a:cubicBezTo>
                    <a:cubicBezTo>
                      <a:pt x="3313" y="35279"/>
                      <a:pt x="2440" y="34067"/>
                      <a:pt x="1811" y="32725"/>
                    </a:cubicBezTo>
                    <a:cubicBezTo>
                      <a:pt x="1326" y="31708"/>
                      <a:pt x="986" y="30641"/>
                      <a:pt x="776" y="29525"/>
                    </a:cubicBezTo>
                    <a:cubicBezTo>
                      <a:pt x="663" y="28928"/>
                      <a:pt x="582" y="28379"/>
                      <a:pt x="566" y="27748"/>
                    </a:cubicBezTo>
                    <a:cubicBezTo>
                      <a:pt x="533" y="26907"/>
                      <a:pt x="469" y="26067"/>
                      <a:pt x="453" y="25226"/>
                    </a:cubicBezTo>
                    <a:cubicBezTo>
                      <a:pt x="388" y="23319"/>
                      <a:pt x="404" y="21397"/>
                      <a:pt x="501" y="19490"/>
                    </a:cubicBezTo>
                    <a:cubicBezTo>
                      <a:pt x="582" y="17550"/>
                      <a:pt x="759" y="15627"/>
                      <a:pt x="986" y="13720"/>
                    </a:cubicBezTo>
                    <a:cubicBezTo>
                      <a:pt x="1212" y="12023"/>
                      <a:pt x="1487" y="10326"/>
                      <a:pt x="1955" y="8662"/>
                    </a:cubicBezTo>
                    <a:cubicBezTo>
                      <a:pt x="2386" y="7100"/>
                      <a:pt x="3005" y="5584"/>
                      <a:pt x="3890" y="4210"/>
                    </a:cubicBezTo>
                    <a:lnTo>
                      <a:pt x="3890" y="4210"/>
                    </a:lnTo>
                    <a:cubicBezTo>
                      <a:pt x="4518" y="3961"/>
                      <a:pt x="5176" y="3742"/>
                      <a:pt x="5819" y="3522"/>
                    </a:cubicBezTo>
                    <a:cubicBezTo>
                      <a:pt x="7402" y="2988"/>
                      <a:pt x="9002" y="2488"/>
                      <a:pt x="10618" y="2036"/>
                    </a:cubicBezTo>
                    <a:cubicBezTo>
                      <a:pt x="12606" y="1486"/>
                      <a:pt x="14610" y="1017"/>
                      <a:pt x="16647" y="693"/>
                    </a:cubicBezTo>
                    <a:cubicBezTo>
                      <a:pt x="17923" y="488"/>
                      <a:pt x="19239" y="324"/>
                      <a:pt x="20544" y="324"/>
                    </a:cubicBezTo>
                    <a:close/>
                    <a:moveTo>
                      <a:pt x="20764" y="0"/>
                    </a:moveTo>
                    <a:cubicBezTo>
                      <a:pt x="20398" y="0"/>
                      <a:pt x="20037" y="13"/>
                      <a:pt x="19685" y="32"/>
                    </a:cubicBezTo>
                    <a:cubicBezTo>
                      <a:pt x="17632" y="128"/>
                      <a:pt x="15612" y="500"/>
                      <a:pt x="13624" y="937"/>
                    </a:cubicBezTo>
                    <a:cubicBezTo>
                      <a:pt x="11685" y="1372"/>
                      <a:pt x="9778" y="1906"/>
                      <a:pt x="7903" y="2488"/>
                    </a:cubicBezTo>
                    <a:cubicBezTo>
                      <a:pt x="6675" y="2876"/>
                      <a:pt x="5446" y="3279"/>
                      <a:pt x="4250" y="3716"/>
                    </a:cubicBezTo>
                    <a:cubicBezTo>
                      <a:pt x="4073" y="3781"/>
                      <a:pt x="3912" y="3846"/>
                      <a:pt x="3733" y="3910"/>
                    </a:cubicBezTo>
                    <a:cubicBezTo>
                      <a:pt x="3717" y="3916"/>
                      <a:pt x="3702" y="3923"/>
                      <a:pt x="3690" y="3932"/>
                    </a:cubicBezTo>
                    <a:lnTo>
                      <a:pt x="3690" y="3932"/>
                    </a:lnTo>
                    <a:cubicBezTo>
                      <a:pt x="3670" y="3945"/>
                      <a:pt x="3651" y="3965"/>
                      <a:pt x="3636" y="3990"/>
                    </a:cubicBezTo>
                    <a:cubicBezTo>
                      <a:pt x="1746" y="6916"/>
                      <a:pt x="1083" y="10390"/>
                      <a:pt x="647" y="13801"/>
                    </a:cubicBezTo>
                    <a:cubicBezTo>
                      <a:pt x="178" y="17647"/>
                      <a:pt x="1" y="21558"/>
                      <a:pt x="130" y="25437"/>
                    </a:cubicBezTo>
                    <a:cubicBezTo>
                      <a:pt x="162" y="26439"/>
                      <a:pt x="178" y="27474"/>
                      <a:pt x="275" y="28476"/>
                    </a:cubicBezTo>
                    <a:cubicBezTo>
                      <a:pt x="372" y="29413"/>
                      <a:pt x="582" y="30333"/>
                      <a:pt x="856" y="31223"/>
                    </a:cubicBezTo>
                    <a:cubicBezTo>
                      <a:pt x="1277" y="32499"/>
                      <a:pt x="1875" y="33744"/>
                      <a:pt x="2667" y="34843"/>
                    </a:cubicBezTo>
                    <a:cubicBezTo>
                      <a:pt x="3653" y="36216"/>
                      <a:pt x="4897" y="37364"/>
                      <a:pt x="6336" y="38252"/>
                    </a:cubicBezTo>
                    <a:cubicBezTo>
                      <a:pt x="8226" y="39416"/>
                      <a:pt x="10392" y="40079"/>
                      <a:pt x="12590" y="40418"/>
                    </a:cubicBezTo>
                    <a:cubicBezTo>
                      <a:pt x="13844" y="40609"/>
                      <a:pt x="15130" y="40721"/>
                      <a:pt x="16417" y="40721"/>
                    </a:cubicBezTo>
                    <a:cubicBezTo>
                      <a:pt x="17748" y="40721"/>
                      <a:pt x="19081" y="40601"/>
                      <a:pt x="20379" y="40321"/>
                    </a:cubicBezTo>
                    <a:cubicBezTo>
                      <a:pt x="22336" y="39901"/>
                      <a:pt x="24193" y="39077"/>
                      <a:pt x="25777" y="37832"/>
                    </a:cubicBezTo>
                    <a:cubicBezTo>
                      <a:pt x="27184" y="36718"/>
                      <a:pt x="28331" y="35296"/>
                      <a:pt x="29188" y="33712"/>
                    </a:cubicBezTo>
                    <a:cubicBezTo>
                      <a:pt x="30044" y="32160"/>
                      <a:pt x="30643" y="30480"/>
                      <a:pt x="31063" y="28750"/>
                    </a:cubicBezTo>
                    <a:cubicBezTo>
                      <a:pt x="31451" y="27101"/>
                      <a:pt x="31692" y="25420"/>
                      <a:pt x="31806" y="23724"/>
                    </a:cubicBezTo>
                    <a:cubicBezTo>
                      <a:pt x="31903" y="22317"/>
                      <a:pt x="31919" y="20880"/>
                      <a:pt x="31871" y="19457"/>
                    </a:cubicBezTo>
                    <a:cubicBezTo>
                      <a:pt x="31806" y="17971"/>
                      <a:pt x="31692" y="16499"/>
                      <a:pt x="31434" y="15029"/>
                    </a:cubicBezTo>
                    <a:cubicBezTo>
                      <a:pt x="30917" y="12071"/>
                      <a:pt x="29979" y="9179"/>
                      <a:pt x="28671" y="6479"/>
                    </a:cubicBezTo>
                    <a:cubicBezTo>
                      <a:pt x="27992" y="5106"/>
                      <a:pt x="27200" y="3764"/>
                      <a:pt x="26279" y="2553"/>
                    </a:cubicBezTo>
                    <a:cubicBezTo>
                      <a:pt x="25745" y="1842"/>
                      <a:pt x="25212" y="1114"/>
                      <a:pt x="24404" y="710"/>
                    </a:cubicBezTo>
                    <a:cubicBezTo>
                      <a:pt x="23304" y="147"/>
                      <a:pt x="22011" y="0"/>
                      <a:pt x="20764" y="0"/>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214" name="Google Shape;3214;p35"/>
              <p:cNvSpPr/>
              <p:nvPr/>
            </p:nvSpPr>
            <p:spPr>
              <a:xfrm>
                <a:off x="7087525" y="3291150"/>
                <a:ext cx="215775" cy="215775"/>
              </a:xfrm>
              <a:custGeom>
                <a:avLst/>
                <a:gdLst/>
                <a:ahLst/>
                <a:cxnLst/>
                <a:rect l="l" t="t" r="r" b="b"/>
                <a:pathLst>
                  <a:path w="8631" h="8631" extrusionOk="0">
                    <a:moveTo>
                      <a:pt x="4317" y="1"/>
                    </a:moveTo>
                    <a:cubicBezTo>
                      <a:pt x="1940" y="1"/>
                      <a:pt x="1" y="1940"/>
                      <a:pt x="1" y="4316"/>
                    </a:cubicBezTo>
                    <a:cubicBezTo>
                      <a:pt x="1" y="6708"/>
                      <a:pt x="1940" y="8631"/>
                      <a:pt x="4317" y="8631"/>
                    </a:cubicBezTo>
                    <a:cubicBezTo>
                      <a:pt x="6708" y="8631"/>
                      <a:pt x="8631" y="6708"/>
                      <a:pt x="8631" y="4316"/>
                    </a:cubicBezTo>
                    <a:cubicBezTo>
                      <a:pt x="8631" y="1940"/>
                      <a:pt x="6708" y="1"/>
                      <a:pt x="4317" y="1"/>
                    </a:cubicBezTo>
                    <a:close/>
                  </a:path>
                </a:pathLst>
              </a:custGeom>
              <a:solidFill>
                <a:schemeClr val="lt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215" name="Google Shape;3215;p35"/>
              <p:cNvSpPr/>
              <p:nvPr/>
            </p:nvSpPr>
            <p:spPr>
              <a:xfrm>
                <a:off x="7130775" y="3334400"/>
                <a:ext cx="129325" cy="129325"/>
              </a:xfrm>
              <a:custGeom>
                <a:avLst/>
                <a:gdLst/>
                <a:ahLst/>
                <a:cxnLst/>
                <a:rect l="l" t="t" r="r" b="b"/>
                <a:pathLst>
                  <a:path w="5173" h="5173" extrusionOk="0">
                    <a:moveTo>
                      <a:pt x="2587" y="0"/>
                    </a:moveTo>
                    <a:cubicBezTo>
                      <a:pt x="1164" y="0"/>
                      <a:pt x="1" y="1164"/>
                      <a:pt x="1" y="2586"/>
                    </a:cubicBezTo>
                    <a:cubicBezTo>
                      <a:pt x="1" y="4024"/>
                      <a:pt x="1164" y="5172"/>
                      <a:pt x="2587" y="5172"/>
                    </a:cubicBezTo>
                    <a:cubicBezTo>
                      <a:pt x="4024" y="5172"/>
                      <a:pt x="5172" y="4024"/>
                      <a:pt x="5172" y="2586"/>
                    </a:cubicBezTo>
                    <a:cubicBezTo>
                      <a:pt x="5172" y="1164"/>
                      <a:pt x="4024" y="0"/>
                      <a:pt x="2587" y="0"/>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216" name="Google Shape;3216;p35"/>
              <p:cNvSpPr/>
              <p:nvPr/>
            </p:nvSpPr>
            <p:spPr>
              <a:xfrm>
                <a:off x="7163100" y="3325500"/>
                <a:ext cx="64675" cy="64675"/>
              </a:xfrm>
              <a:custGeom>
                <a:avLst/>
                <a:gdLst/>
                <a:ahLst/>
                <a:cxnLst/>
                <a:rect l="l" t="t" r="r" b="b"/>
                <a:pathLst>
                  <a:path w="2587" h="2587" extrusionOk="0">
                    <a:moveTo>
                      <a:pt x="1294" y="1"/>
                    </a:moveTo>
                    <a:cubicBezTo>
                      <a:pt x="582" y="1"/>
                      <a:pt x="1" y="583"/>
                      <a:pt x="1" y="1294"/>
                    </a:cubicBezTo>
                    <a:cubicBezTo>
                      <a:pt x="1" y="2005"/>
                      <a:pt x="582" y="2587"/>
                      <a:pt x="1294" y="2587"/>
                    </a:cubicBezTo>
                    <a:cubicBezTo>
                      <a:pt x="2020" y="2587"/>
                      <a:pt x="2586" y="2005"/>
                      <a:pt x="2586" y="1294"/>
                    </a:cubicBezTo>
                    <a:cubicBezTo>
                      <a:pt x="2586" y="583"/>
                      <a:pt x="2020" y="1"/>
                      <a:pt x="1294" y="1"/>
                    </a:cubicBezTo>
                    <a:close/>
                  </a:path>
                </a:pathLst>
              </a:custGeom>
              <a:solidFill>
                <a:schemeClr val="lt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217" name="Google Shape;3217;p35"/>
              <p:cNvSpPr/>
              <p:nvPr/>
            </p:nvSpPr>
            <p:spPr>
              <a:xfrm>
                <a:off x="7083500" y="3287100"/>
                <a:ext cx="202025" cy="116000"/>
              </a:xfrm>
              <a:custGeom>
                <a:avLst/>
                <a:gdLst/>
                <a:ahLst/>
                <a:cxnLst/>
                <a:rect l="l" t="t" r="r" b="b"/>
                <a:pathLst>
                  <a:path w="8081" h="4640" extrusionOk="0">
                    <a:moveTo>
                      <a:pt x="4478" y="1"/>
                    </a:moveTo>
                    <a:cubicBezTo>
                      <a:pt x="2021" y="1"/>
                      <a:pt x="0" y="2005"/>
                      <a:pt x="0" y="4478"/>
                    </a:cubicBezTo>
                    <a:cubicBezTo>
                      <a:pt x="0" y="4575"/>
                      <a:pt x="82" y="4640"/>
                      <a:pt x="162" y="4640"/>
                    </a:cubicBezTo>
                    <a:cubicBezTo>
                      <a:pt x="259" y="4640"/>
                      <a:pt x="340" y="4575"/>
                      <a:pt x="340" y="4478"/>
                    </a:cubicBezTo>
                    <a:cubicBezTo>
                      <a:pt x="340" y="2199"/>
                      <a:pt x="2198" y="324"/>
                      <a:pt x="4478" y="324"/>
                    </a:cubicBezTo>
                    <a:cubicBezTo>
                      <a:pt x="5770" y="324"/>
                      <a:pt x="6966" y="923"/>
                      <a:pt x="7758" y="1940"/>
                    </a:cubicBezTo>
                    <a:cubicBezTo>
                      <a:pt x="7794" y="1977"/>
                      <a:pt x="7841" y="1998"/>
                      <a:pt x="7889" y="1998"/>
                    </a:cubicBezTo>
                    <a:cubicBezTo>
                      <a:pt x="7927" y="1998"/>
                      <a:pt x="7965" y="1985"/>
                      <a:pt x="8001" y="1957"/>
                    </a:cubicBezTo>
                    <a:cubicBezTo>
                      <a:pt x="8065" y="1908"/>
                      <a:pt x="8081" y="1811"/>
                      <a:pt x="8016" y="1731"/>
                    </a:cubicBezTo>
                    <a:cubicBezTo>
                      <a:pt x="7160" y="632"/>
                      <a:pt x="5883" y="1"/>
                      <a:pt x="4478" y="1"/>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218" name="Google Shape;3218;p35"/>
              <p:cNvSpPr/>
              <p:nvPr/>
            </p:nvSpPr>
            <p:spPr>
              <a:xfrm>
                <a:off x="7429775" y="3273375"/>
                <a:ext cx="200425" cy="200425"/>
              </a:xfrm>
              <a:custGeom>
                <a:avLst/>
                <a:gdLst/>
                <a:ahLst/>
                <a:cxnLst/>
                <a:rect l="l" t="t" r="r" b="b"/>
                <a:pathLst>
                  <a:path w="8017" h="8017" extrusionOk="0">
                    <a:moveTo>
                      <a:pt x="4008" y="0"/>
                    </a:moveTo>
                    <a:cubicBezTo>
                      <a:pt x="1793" y="0"/>
                      <a:pt x="0" y="1795"/>
                      <a:pt x="0" y="4008"/>
                    </a:cubicBezTo>
                    <a:cubicBezTo>
                      <a:pt x="0" y="6223"/>
                      <a:pt x="1793" y="8017"/>
                      <a:pt x="4008" y="8017"/>
                    </a:cubicBezTo>
                    <a:cubicBezTo>
                      <a:pt x="6222" y="8017"/>
                      <a:pt x="8016" y="6223"/>
                      <a:pt x="8016" y="4008"/>
                    </a:cubicBezTo>
                    <a:cubicBezTo>
                      <a:pt x="8016" y="1795"/>
                      <a:pt x="6222" y="0"/>
                      <a:pt x="4008" y="0"/>
                    </a:cubicBezTo>
                    <a:close/>
                  </a:path>
                </a:pathLst>
              </a:custGeom>
              <a:solidFill>
                <a:schemeClr val="lt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219" name="Google Shape;3219;p35"/>
              <p:cNvSpPr/>
              <p:nvPr/>
            </p:nvSpPr>
            <p:spPr>
              <a:xfrm>
                <a:off x="7470175" y="3313775"/>
                <a:ext cx="120000" cy="119625"/>
              </a:xfrm>
              <a:custGeom>
                <a:avLst/>
                <a:gdLst/>
                <a:ahLst/>
                <a:cxnLst/>
                <a:rect l="l" t="t" r="r" b="b"/>
                <a:pathLst>
                  <a:path w="4800" h="4785" extrusionOk="0">
                    <a:moveTo>
                      <a:pt x="2392" y="1"/>
                    </a:moveTo>
                    <a:cubicBezTo>
                      <a:pt x="1067" y="1"/>
                      <a:pt x="0" y="1067"/>
                      <a:pt x="0" y="2392"/>
                    </a:cubicBezTo>
                    <a:cubicBezTo>
                      <a:pt x="0" y="3718"/>
                      <a:pt x="1067" y="4784"/>
                      <a:pt x="2392" y="4784"/>
                    </a:cubicBezTo>
                    <a:cubicBezTo>
                      <a:pt x="3717" y="4784"/>
                      <a:pt x="4800" y="3718"/>
                      <a:pt x="4800" y="2392"/>
                    </a:cubicBezTo>
                    <a:cubicBezTo>
                      <a:pt x="4800" y="1067"/>
                      <a:pt x="3717" y="1"/>
                      <a:pt x="2392" y="1"/>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220" name="Google Shape;3220;p35"/>
              <p:cNvSpPr/>
              <p:nvPr/>
            </p:nvSpPr>
            <p:spPr>
              <a:xfrm>
                <a:off x="7500075" y="3305300"/>
                <a:ext cx="59825" cy="59825"/>
              </a:xfrm>
              <a:custGeom>
                <a:avLst/>
                <a:gdLst/>
                <a:ahLst/>
                <a:cxnLst/>
                <a:rect l="l" t="t" r="r" b="b"/>
                <a:pathLst>
                  <a:path w="2393" h="2393" extrusionOk="0">
                    <a:moveTo>
                      <a:pt x="1196" y="1"/>
                    </a:moveTo>
                    <a:cubicBezTo>
                      <a:pt x="533" y="1"/>
                      <a:pt x="0" y="534"/>
                      <a:pt x="0" y="1197"/>
                    </a:cubicBezTo>
                    <a:cubicBezTo>
                      <a:pt x="0" y="1859"/>
                      <a:pt x="533" y="2393"/>
                      <a:pt x="1196" y="2393"/>
                    </a:cubicBezTo>
                    <a:cubicBezTo>
                      <a:pt x="1858" y="2393"/>
                      <a:pt x="2392" y="1859"/>
                      <a:pt x="2392" y="1197"/>
                    </a:cubicBezTo>
                    <a:cubicBezTo>
                      <a:pt x="2392" y="534"/>
                      <a:pt x="1858" y="1"/>
                      <a:pt x="1196" y="1"/>
                    </a:cubicBezTo>
                    <a:close/>
                  </a:path>
                </a:pathLst>
              </a:custGeom>
              <a:solidFill>
                <a:schemeClr val="lt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221" name="Google Shape;3221;p35"/>
              <p:cNvSpPr/>
              <p:nvPr/>
            </p:nvSpPr>
            <p:spPr>
              <a:xfrm>
                <a:off x="7446325" y="3269325"/>
                <a:ext cx="187900" cy="108325"/>
              </a:xfrm>
              <a:custGeom>
                <a:avLst/>
                <a:gdLst/>
                <a:ahLst/>
                <a:cxnLst/>
                <a:rect l="l" t="t" r="r" b="b"/>
                <a:pathLst>
                  <a:path w="7516" h="4333" extrusionOk="0">
                    <a:moveTo>
                      <a:pt x="3346" y="1"/>
                    </a:moveTo>
                    <a:cubicBezTo>
                      <a:pt x="2053" y="1"/>
                      <a:pt x="857" y="583"/>
                      <a:pt x="49" y="1617"/>
                    </a:cubicBezTo>
                    <a:cubicBezTo>
                      <a:pt x="0" y="1682"/>
                      <a:pt x="17" y="1795"/>
                      <a:pt x="82" y="1843"/>
                    </a:cubicBezTo>
                    <a:cubicBezTo>
                      <a:pt x="115" y="1870"/>
                      <a:pt x="152" y="1883"/>
                      <a:pt x="188" y="1883"/>
                    </a:cubicBezTo>
                    <a:cubicBezTo>
                      <a:pt x="237" y="1883"/>
                      <a:pt x="286" y="1858"/>
                      <a:pt x="323" y="1811"/>
                    </a:cubicBezTo>
                    <a:cubicBezTo>
                      <a:pt x="1051" y="874"/>
                      <a:pt x="2150" y="341"/>
                      <a:pt x="3346" y="341"/>
                    </a:cubicBezTo>
                    <a:cubicBezTo>
                      <a:pt x="5463" y="341"/>
                      <a:pt x="7193" y="2054"/>
                      <a:pt x="7193" y="4170"/>
                    </a:cubicBezTo>
                    <a:cubicBezTo>
                      <a:pt x="7193" y="4267"/>
                      <a:pt x="7257" y="4332"/>
                      <a:pt x="7354" y="4332"/>
                    </a:cubicBezTo>
                    <a:cubicBezTo>
                      <a:pt x="7451" y="4332"/>
                      <a:pt x="7516" y="4267"/>
                      <a:pt x="7516" y="4170"/>
                    </a:cubicBezTo>
                    <a:cubicBezTo>
                      <a:pt x="7516" y="1876"/>
                      <a:pt x="5641" y="1"/>
                      <a:pt x="3346" y="1"/>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222" name="Google Shape;3222;p35"/>
              <p:cNvSpPr/>
              <p:nvPr/>
            </p:nvSpPr>
            <p:spPr>
              <a:xfrm>
                <a:off x="7040675" y="3461275"/>
                <a:ext cx="194750" cy="158400"/>
              </a:xfrm>
              <a:custGeom>
                <a:avLst/>
                <a:gdLst/>
                <a:ahLst/>
                <a:cxnLst/>
                <a:rect l="l" t="t" r="r" b="b"/>
                <a:pathLst>
                  <a:path w="7790" h="6336" extrusionOk="0">
                    <a:moveTo>
                      <a:pt x="3896" y="0"/>
                    </a:moveTo>
                    <a:cubicBezTo>
                      <a:pt x="1746" y="0"/>
                      <a:pt x="0" y="1422"/>
                      <a:pt x="0" y="3168"/>
                    </a:cubicBezTo>
                    <a:cubicBezTo>
                      <a:pt x="0" y="4913"/>
                      <a:pt x="1746" y="6335"/>
                      <a:pt x="3896" y="6335"/>
                    </a:cubicBezTo>
                    <a:cubicBezTo>
                      <a:pt x="6061" y="6335"/>
                      <a:pt x="7790" y="4913"/>
                      <a:pt x="7790" y="3168"/>
                    </a:cubicBezTo>
                    <a:cubicBezTo>
                      <a:pt x="7790" y="1422"/>
                      <a:pt x="6061" y="0"/>
                      <a:pt x="3896" y="0"/>
                    </a:cubicBezTo>
                    <a:close/>
                  </a:path>
                </a:pathLst>
              </a:custGeom>
              <a:solidFill>
                <a:schemeClr val="accent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223" name="Google Shape;3223;p35"/>
              <p:cNvSpPr/>
              <p:nvPr/>
            </p:nvSpPr>
            <p:spPr>
              <a:xfrm>
                <a:off x="7524700" y="3453175"/>
                <a:ext cx="152750" cy="124475"/>
              </a:xfrm>
              <a:custGeom>
                <a:avLst/>
                <a:gdLst/>
                <a:ahLst/>
                <a:cxnLst/>
                <a:rect l="l" t="t" r="r" b="b"/>
                <a:pathLst>
                  <a:path w="6110" h="4979" extrusionOk="0">
                    <a:moveTo>
                      <a:pt x="3056" y="1"/>
                    </a:moveTo>
                    <a:cubicBezTo>
                      <a:pt x="1358" y="1"/>
                      <a:pt x="0" y="1115"/>
                      <a:pt x="0" y="2490"/>
                    </a:cubicBezTo>
                    <a:cubicBezTo>
                      <a:pt x="0" y="3863"/>
                      <a:pt x="1358" y="4979"/>
                      <a:pt x="3056" y="4979"/>
                    </a:cubicBezTo>
                    <a:cubicBezTo>
                      <a:pt x="4736" y="4979"/>
                      <a:pt x="6109" y="3863"/>
                      <a:pt x="6109" y="2490"/>
                    </a:cubicBezTo>
                    <a:cubicBezTo>
                      <a:pt x="6109" y="1115"/>
                      <a:pt x="4736" y="1"/>
                      <a:pt x="3056" y="1"/>
                    </a:cubicBezTo>
                    <a:close/>
                  </a:path>
                </a:pathLst>
              </a:custGeom>
              <a:solidFill>
                <a:schemeClr val="accent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224" name="Google Shape;3224;p35"/>
              <p:cNvSpPr/>
              <p:nvPr/>
            </p:nvSpPr>
            <p:spPr>
              <a:xfrm>
                <a:off x="7306125" y="3420175"/>
                <a:ext cx="193550" cy="181125"/>
              </a:xfrm>
              <a:custGeom>
                <a:avLst/>
                <a:gdLst/>
                <a:ahLst/>
                <a:cxnLst/>
                <a:rect l="l" t="t" r="r" b="b"/>
                <a:pathLst>
                  <a:path w="7742" h="7245" extrusionOk="0">
                    <a:moveTo>
                      <a:pt x="4535" y="1"/>
                    </a:moveTo>
                    <a:cubicBezTo>
                      <a:pt x="2859" y="1"/>
                      <a:pt x="1175" y="684"/>
                      <a:pt x="1" y="1886"/>
                    </a:cubicBezTo>
                    <a:cubicBezTo>
                      <a:pt x="1" y="1886"/>
                      <a:pt x="518" y="5167"/>
                      <a:pt x="3216" y="6993"/>
                    </a:cubicBezTo>
                    <a:cubicBezTo>
                      <a:pt x="3481" y="7171"/>
                      <a:pt x="3800" y="7245"/>
                      <a:pt x="4123" y="7245"/>
                    </a:cubicBezTo>
                    <a:cubicBezTo>
                      <a:pt x="4945" y="7245"/>
                      <a:pt x="5787" y="6767"/>
                      <a:pt x="5787" y="6314"/>
                    </a:cubicBezTo>
                    <a:cubicBezTo>
                      <a:pt x="5787" y="6314"/>
                      <a:pt x="6336" y="6476"/>
                      <a:pt x="6562" y="6508"/>
                    </a:cubicBezTo>
                    <a:cubicBezTo>
                      <a:pt x="6605" y="6515"/>
                      <a:pt x="6647" y="6518"/>
                      <a:pt x="6688" y="6518"/>
                    </a:cubicBezTo>
                    <a:cubicBezTo>
                      <a:pt x="6936" y="6518"/>
                      <a:pt x="7137" y="6392"/>
                      <a:pt x="7289" y="6169"/>
                    </a:cubicBezTo>
                    <a:cubicBezTo>
                      <a:pt x="7580" y="5749"/>
                      <a:pt x="7741" y="5991"/>
                      <a:pt x="7564" y="4650"/>
                    </a:cubicBezTo>
                    <a:cubicBezTo>
                      <a:pt x="7095" y="819"/>
                      <a:pt x="6384" y="351"/>
                      <a:pt x="6384" y="351"/>
                    </a:cubicBezTo>
                    <a:cubicBezTo>
                      <a:pt x="6077" y="190"/>
                      <a:pt x="5722" y="108"/>
                      <a:pt x="5382" y="60"/>
                    </a:cubicBezTo>
                    <a:cubicBezTo>
                      <a:pt x="5101" y="21"/>
                      <a:pt x="4818" y="1"/>
                      <a:pt x="4535" y="1"/>
                    </a:cubicBezTo>
                    <a:close/>
                  </a:path>
                </a:pathLst>
              </a:custGeom>
              <a:solidFill>
                <a:schemeClr val="accent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225" name="Google Shape;3225;p35"/>
              <p:cNvSpPr/>
              <p:nvPr/>
            </p:nvSpPr>
            <p:spPr>
              <a:xfrm>
                <a:off x="7303275" y="3416000"/>
                <a:ext cx="198425" cy="171350"/>
              </a:xfrm>
              <a:custGeom>
                <a:avLst/>
                <a:gdLst/>
                <a:ahLst/>
                <a:cxnLst/>
                <a:rect l="l" t="t" r="r" b="b"/>
                <a:pathLst>
                  <a:path w="7937" h="6854" extrusionOk="0">
                    <a:moveTo>
                      <a:pt x="4826" y="343"/>
                    </a:moveTo>
                    <a:cubicBezTo>
                      <a:pt x="5648" y="343"/>
                      <a:pt x="6422" y="480"/>
                      <a:pt x="6692" y="1100"/>
                    </a:cubicBezTo>
                    <a:cubicBezTo>
                      <a:pt x="7161" y="2150"/>
                      <a:pt x="7420" y="3363"/>
                      <a:pt x="7500" y="4849"/>
                    </a:cubicBezTo>
                    <a:lnTo>
                      <a:pt x="7517" y="4930"/>
                    </a:lnTo>
                    <a:cubicBezTo>
                      <a:pt x="7549" y="5705"/>
                      <a:pt x="7549" y="6320"/>
                      <a:pt x="6935" y="6481"/>
                    </a:cubicBezTo>
                    <a:cubicBezTo>
                      <a:pt x="6846" y="6506"/>
                      <a:pt x="6753" y="6518"/>
                      <a:pt x="6658" y="6518"/>
                    </a:cubicBezTo>
                    <a:cubicBezTo>
                      <a:pt x="6268" y="6518"/>
                      <a:pt x="5843" y="6331"/>
                      <a:pt x="5545" y="6175"/>
                    </a:cubicBezTo>
                    <a:cubicBezTo>
                      <a:pt x="3783" y="5285"/>
                      <a:pt x="2037" y="3912"/>
                      <a:pt x="389" y="2102"/>
                    </a:cubicBezTo>
                    <a:cubicBezTo>
                      <a:pt x="357" y="2085"/>
                      <a:pt x="373" y="2037"/>
                      <a:pt x="389" y="2021"/>
                    </a:cubicBezTo>
                    <a:cubicBezTo>
                      <a:pt x="535" y="1876"/>
                      <a:pt x="697" y="1746"/>
                      <a:pt x="841" y="1633"/>
                    </a:cubicBezTo>
                    <a:cubicBezTo>
                      <a:pt x="1828" y="874"/>
                      <a:pt x="3056" y="421"/>
                      <a:pt x="4332" y="357"/>
                    </a:cubicBezTo>
                    <a:cubicBezTo>
                      <a:pt x="4496" y="348"/>
                      <a:pt x="4662" y="343"/>
                      <a:pt x="4826" y="343"/>
                    </a:cubicBezTo>
                    <a:close/>
                    <a:moveTo>
                      <a:pt x="4857" y="1"/>
                    </a:moveTo>
                    <a:cubicBezTo>
                      <a:pt x="4654" y="1"/>
                      <a:pt x="4469" y="10"/>
                      <a:pt x="4317" y="17"/>
                    </a:cubicBezTo>
                    <a:cubicBezTo>
                      <a:pt x="2975" y="98"/>
                      <a:pt x="1666" y="583"/>
                      <a:pt x="647" y="1374"/>
                    </a:cubicBezTo>
                    <a:cubicBezTo>
                      <a:pt x="486" y="1488"/>
                      <a:pt x="324" y="1633"/>
                      <a:pt x="163" y="1779"/>
                    </a:cubicBezTo>
                    <a:cubicBezTo>
                      <a:pt x="1" y="1924"/>
                      <a:pt x="1" y="2167"/>
                      <a:pt x="147" y="2328"/>
                    </a:cubicBezTo>
                    <a:cubicBezTo>
                      <a:pt x="1828" y="4171"/>
                      <a:pt x="3589" y="5561"/>
                      <a:pt x="5383" y="6466"/>
                    </a:cubicBezTo>
                    <a:cubicBezTo>
                      <a:pt x="5739" y="6643"/>
                      <a:pt x="6207" y="6853"/>
                      <a:pt x="6659" y="6853"/>
                    </a:cubicBezTo>
                    <a:cubicBezTo>
                      <a:pt x="6789" y="6853"/>
                      <a:pt x="6918" y="6837"/>
                      <a:pt x="7032" y="6804"/>
                    </a:cubicBezTo>
                    <a:cubicBezTo>
                      <a:pt x="7937" y="6546"/>
                      <a:pt x="7872" y="5561"/>
                      <a:pt x="7840" y="4897"/>
                    </a:cubicBezTo>
                    <a:lnTo>
                      <a:pt x="7840" y="4833"/>
                    </a:lnTo>
                    <a:cubicBezTo>
                      <a:pt x="7743" y="3314"/>
                      <a:pt x="7468" y="2053"/>
                      <a:pt x="7000" y="971"/>
                    </a:cubicBezTo>
                    <a:cubicBezTo>
                      <a:pt x="6628" y="127"/>
                      <a:pt x="5621" y="1"/>
                      <a:pt x="4857" y="1"/>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226" name="Google Shape;3226;p35"/>
              <p:cNvSpPr/>
              <p:nvPr/>
            </p:nvSpPr>
            <p:spPr>
              <a:xfrm>
                <a:off x="7404725" y="3511775"/>
                <a:ext cx="20225" cy="16350"/>
              </a:xfrm>
              <a:custGeom>
                <a:avLst/>
                <a:gdLst/>
                <a:ahLst/>
                <a:cxnLst/>
                <a:rect l="l" t="t" r="r" b="b"/>
                <a:pathLst>
                  <a:path w="809" h="654" extrusionOk="0">
                    <a:moveTo>
                      <a:pt x="186" y="0"/>
                    </a:moveTo>
                    <a:cubicBezTo>
                      <a:pt x="141" y="0"/>
                      <a:pt x="97" y="16"/>
                      <a:pt x="65" y="49"/>
                    </a:cubicBezTo>
                    <a:cubicBezTo>
                      <a:pt x="0" y="113"/>
                      <a:pt x="0" y="210"/>
                      <a:pt x="65" y="275"/>
                    </a:cubicBezTo>
                    <a:cubicBezTo>
                      <a:pt x="210" y="420"/>
                      <a:pt x="371" y="549"/>
                      <a:pt x="550" y="631"/>
                    </a:cubicBezTo>
                    <a:cubicBezTo>
                      <a:pt x="583" y="642"/>
                      <a:pt x="609" y="653"/>
                      <a:pt x="639" y="653"/>
                    </a:cubicBezTo>
                    <a:cubicBezTo>
                      <a:pt x="651" y="653"/>
                      <a:pt x="664" y="651"/>
                      <a:pt x="679" y="646"/>
                    </a:cubicBezTo>
                    <a:cubicBezTo>
                      <a:pt x="711" y="631"/>
                      <a:pt x="759" y="614"/>
                      <a:pt x="776" y="566"/>
                    </a:cubicBezTo>
                    <a:cubicBezTo>
                      <a:pt x="791" y="534"/>
                      <a:pt x="808" y="485"/>
                      <a:pt x="791" y="437"/>
                    </a:cubicBezTo>
                    <a:cubicBezTo>
                      <a:pt x="776" y="404"/>
                      <a:pt x="759" y="355"/>
                      <a:pt x="711" y="340"/>
                    </a:cubicBezTo>
                    <a:cubicBezTo>
                      <a:pt x="614" y="291"/>
                      <a:pt x="533" y="243"/>
                      <a:pt x="436" y="178"/>
                    </a:cubicBezTo>
                    <a:cubicBezTo>
                      <a:pt x="453" y="178"/>
                      <a:pt x="468" y="194"/>
                      <a:pt x="468" y="194"/>
                    </a:cubicBezTo>
                    <a:cubicBezTo>
                      <a:pt x="420" y="146"/>
                      <a:pt x="356" y="97"/>
                      <a:pt x="307" y="49"/>
                    </a:cubicBezTo>
                    <a:cubicBezTo>
                      <a:pt x="274" y="16"/>
                      <a:pt x="230" y="0"/>
                      <a:pt x="186" y="0"/>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227" name="Google Shape;3227;p35"/>
              <p:cNvSpPr/>
              <p:nvPr/>
            </p:nvSpPr>
            <p:spPr>
              <a:xfrm>
                <a:off x="7461675" y="3494225"/>
                <a:ext cx="8900" cy="23075"/>
              </a:xfrm>
              <a:custGeom>
                <a:avLst/>
                <a:gdLst/>
                <a:ahLst/>
                <a:cxnLst/>
                <a:rect l="l" t="t" r="r" b="b"/>
                <a:pathLst>
                  <a:path w="356" h="923" extrusionOk="0">
                    <a:moveTo>
                      <a:pt x="162" y="0"/>
                    </a:moveTo>
                    <a:cubicBezTo>
                      <a:pt x="150" y="0"/>
                      <a:pt x="139" y="2"/>
                      <a:pt x="130" y="7"/>
                    </a:cubicBezTo>
                    <a:cubicBezTo>
                      <a:pt x="33" y="40"/>
                      <a:pt x="0" y="120"/>
                      <a:pt x="17" y="217"/>
                    </a:cubicBezTo>
                    <a:lnTo>
                      <a:pt x="17" y="234"/>
                    </a:lnTo>
                    <a:cubicBezTo>
                      <a:pt x="33" y="410"/>
                      <a:pt x="33" y="571"/>
                      <a:pt x="17" y="749"/>
                    </a:cubicBezTo>
                    <a:lnTo>
                      <a:pt x="17" y="749"/>
                    </a:lnTo>
                    <a:cubicBezTo>
                      <a:pt x="17" y="739"/>
                      <a:pt x="17" y="729"/>
                      <a:pt x="17" y="718"/>
                    </a:cubicBezTo>
                    <a:lnTo>
                      <a:pt x="17" y="751"/>
                    </a:lnTo>
                    <a:cubicBezTo>
                      <a:pt x="17" y="750"/>
                      <a:pt x="17" y="749"/>
                      <a:pt x="17" y="749"/>
                    </a:cubicBezTo>
                    <a:lnTo>
                      <a:pt x="17" y="749"/>
                    </a:lnTo>
                    <a:cubicBezTo>
                      <a:pt x="18" y="782"/>
                      <a:pt x="21" y="810"/>
                      <a:pt x="33" y="848"/>
                    </a:cubicBezTo>
                    <a:cubicBezTo>
                      <a:pt x="49" y="880"/>
                      <a:pt x="97" y="912"/>
                      <a:pt x="130" y="912"/>
                    </a:cubicBezTo>
                    <a:cubicBezTo>
                      <a:pt x="150" y="919"/>
                      <a:pt x="170" y="923"/>
                      <a:pt x="188" y="923"/>
                    </a:cubicBezTo>
                    <a:cubicBezTo>
                      <a:pt x="215" y="923"/>
                      <a:pt x="240" y="915"/>
                      <a:pt x="259" y="896"/>
                    </a:cubicBezTo>
                    <a:cubicBezTo>
                      <a:pt x="291" y="880"/>
                      <a:pt x="323" y="848"/>
                      <a:pt x="340" y="799"/>
                    </a:cubicBezTo>
                    <a:cubicBezTo>
                      <a:pt x="356" y="686"/>
                      <a:pt x="356" y="572"/>
                      <a:pt x="356" y="460"/>
                    </a:cubicBezTo>
                    <a:cubicBezTo>
                      <a:pt x="356" y="346"/>
                      <a:pt x="340" y="234"/>
                      <a:pt x="323" y="120"/>
                    </a:cubicBezTo>
                    <a:cubicBezTo>
                      <a:pt x="323" y="88"/>
                      <a:pt x="291" y="40"/>
                      <a:pt x="259" y="23"/>
                    </a:cubicBezTo>
                    <a:cubicBezTo>
                      <a:pt x="225" y="12"/>
                      <a:pt x="191" y="0"/>
                      <a:pt x="162" y="0"/>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228" name="Google Shape;3228;p35"/>
              <p:cNvSpPr/>
              <p:nvPr/>
            </p:nvSpPr>
            <p:spPr>
              <a:xfrm>
                <a:off x="6990175" y="3258750"/>
                <a:ext cx="79775" cy="33025"/>
              </a:xfrm>
              <a:custGeom>
                <a:avLst/>
                <a:gdLst/>
                <a:ahLst/>
                <a:cxnLst/>
                <a:rect l="l" t="t" r="r" b="b"/>
                <a:pathLst>
                  <a:path w="3191" h="1321" extrusionOk="0">
                    <a:moveTo>
                      <a:pt x="346" y="1"/>
                    </a:moveTo>
                    <a:cubicBezTo>
                      <a:pt x="296" y="1"/>
                      <a:pt x="245" y="25"/>
                      <a:pt x="210" y="85"/>
                    </a:cubicBezTo>
                    <a:cubicBezTo>
                      <a:pt x="1" y="456"/>
                      <a:pt x="162" y="990"/>
                      <a:pt x="566" y="1152"/>
                    </a:cubicBezTo>
                    <a:cubicBezTo>
                      <a:pt x="652" y="1187"/>
                      <a:pt x="741" y="1203"/>
                      <a:pt x="829" y="1203"/>
                    </a:cubicBezTo>
                    <a:cubicBezTo>
                      <a:pt x="1069" y="1203"/>
                      <a:pt x="1301" y="1083"/>
                      <a:pt x="1445" y="895"/>
                    </a:cubicBezTo>
                    <a:lnTo>
                      <a:pt x="1445" y="895"/>
                    </a:lnTo>
                    <a:cubicBezTo>
                      <a:pt x="1608" y="1134"/>
                      <a:pt x="1819" y="1320"/>
                      <a:pt x="2113" y="1320"/>
                    </a:cubicBezTo>
                    <a:cubicBezTo>
                      <a:pt x="2146" y="1320"/>
                      <a:pt x="2179" y="1318"/>
                      <a:pt x="2214" y="1313"/>
                    </a:cubicBezTo>
                    <a:cubicBezTo>
                      <a:pt x="2716" y="1232"/>
                      <a:pt x="2957" y="779"/>
                      <a:pt x="3136" y="376"/>
                    </a:cubicBezTo>
                    <a:cubicBezTo>
                      <a:pt x="3190" y="244"/>
                      <a:pt x="3081" y="127"/>
                      <a:pt x="2975" y="127"/>
                    </a:cubicBezTo>
                    <a:cubicBezTo>
                      <a:pt x="2925" y="127"/>
                      <a:pt x="2876" y="153"/>
                      <a:pt x="2845" y="214"/>
                    </a:cubicBezTo>
                    <a:cubicBezTo>
                      <a:pt x="2716" y="505"/>
                      <a:pt x="2570" y="893"/>
                      <a:pt x="2214" y="973"/>
                    </a:cubicBezTo>
                    <a:cubicBezTo>
                      <a:pt x="2180" y="981"/>
                      <a:pt x="2148" y="985"/>
                      <a:pt x="2118" y="985"/>
                    </a:cubicBezTo>
                    <a:cubicBezTo>
                      <a:pt x="1840" y="985"/>
                      <a:pt x="1684" y="674"/>
                      <a:pt x="1568" y="441"/>
                    </a:cubicBezTo>
                    <a:cubicBezTo>
                      <a:pt x="1539" y="391"/>
                      <a:pt x="1483" y="366"/>
                      <a:pt x="1427" y="366"/>
                    </a:cubicBezTo>
                    <a:cubicBezTo>
                      <a:pt x="1354" y="366"/>
                      <a:pt x="1279" y="407"/>
                      <a:pt x="1261" y="488"/>
                    </a:cubicBezTo>
                    <a:cubicBezTo>
                      <a:pt x="1235" y="687"/>
                      <a:pt x="1046" y="874"/>
                      <a:pt x="837" y="874"/>
                    </a:cubicBezTo>
                    <a:cubicBezTo>
                      <a:pt x="790" y="874"/>
                      <a:pt x="742" y="865"/>
                      <a:pt x="695" y="844"/>
                    </a:cubicBezTo>
                    <a:cubicBezTo>
                      <a:pt x="469" y="764"/>
                      <a:pt x="388" y="456"/>
                      <a:pt x="501" y="247"/>
                    </a:cubicBezTo>
                    <a:cubicBezTo>
                      <a:pt x="568" y="123"/>
                      <a:pt x="458" y="1"/>
                      <a:pt x="346" y="1"/>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229" name="Google Shape;3229;p35"/>
              <p:cNvSpPr/>
              <p:nvPr/>
            </p:nvSpPr>
            <p:spPr>
              <a:xfrm>
                <a:off x="7295025" y="3899100"/>
                <a:ext cx="126275" cy="43400"/>
              </a:xfrm>
              <a:custGeom>
                <a:avLst/>
                <a:gdLst/>
                <a:ahLst/>
                <a:cxnLst/>
                <a:rect l="l" t="t" r="r" b="b"/>
                <a:pathLst>
                  <a:path w="5051" h="1736" extrusionOk="0">
                    <a:moveTo>
                      <a:pt x="4840" y="1"/>
                    </a:moveTo>
                    <a:cubicBezTo>
                      <a:pt x="4740" y="1"/>
                      <a:pt x="4633" y="83"/>
                      <a:pt x="4662" y="200"/>
                    </a:cubicBezTo>
                    <a:cubicBezTo>
                      <a:pt x="4707" y="418"/>
                      <a:pt x="4711" y="964"/>
                      <a:pt x="4428" y="964"/>
                    </a:cubicBezTo>
                    <a:cubicBezTo>
                      <a:pt x="4396" y="964"/>
                      <a:pt x="4362" y="958"/>
                      <a:pt x="4324" y="943"/>
                    </a:cubicBezTo>
                    <a:cubicBezTo>
                      <a:pt x="4080" y="862"/>
                      <a:pt x="3919" y="571"/>
                      <a:pt x="3709" y="426"/>
                    </a:cubicBezTo>
                    <a:cubicBezTo>
                      <a:pt x="3682" y="403"/>
                      <a:pt x="3652" y="393"/>
                      <a:pt x="3624" y="393"/>
                    </a:cubicBezTo>
                    <a:cubicBezTo>
                      <a:pt x="3554" y="393"/>
                      <a:pt x="3489" y="454"/>
                      <a:pt x="3466" y="523"/>
                    </a:cubicBezTo>
                    <a:cubicBezTo>
                      <a:pt x="3337" y="879"/>
                      <a:pt x="3128" y="1396"/>
                      <a:pt x="2675" y="1411"/>
                    </a:cubicBezTo>
                    <a:cubicBezTo>
                      <a:pt x="2303" y="1411"/>
                      <a:pt x="2126" y="959"/>
                      <a:pt x="2012" y="668"/>
                    </a:cubicBezTo>
                    <a:cubicBezTo>
                      <a:pt x="1982" y="585"/>
                      <a:pt x="1913" y="544"/>
                      <a:pt x="1846" y="544"/>
                    </a:cubicBezTo>
                    <a:cubicBezTo>
                      <a:pt x="1770" y="544"/>
                      <a:pt x="1697" y="597"/>
                      <a:pt x="1689" y="700"/>
                    </a:cubicBezTo>
                    <a:cubicBezTo>
                      <a:pt x="1673" y="1040"/>
                      <a:pt x="1365" y="1364"/>
                      <a:pt x="1027" y="1364"/>
                    </a:cubicBezTo>
                    <a:cubicBezTo>
                      <a:pt x="671" y="1364"/>
                      <a:pt x="363" y="1056"/>
                      <a:pt x="348" y="717"/>
                    </a:cubicBezTo>
                    <a:cubicBezTo>
                      <a:pt x="339" y="612"/>
                      <a:pt x="251" y="559"/>
                      <a:pt x="166" y="559"/>
                    </a:cubicBezTo>
                    <a:cubicBezTo>
                      <a:pt x="81" y="559"/>
                      <a:pt x="0" y="612"/>
                      <a:pt x="8" y="717"/>
                    </a:cubicBezTo>
                    <a:cubicBezTo>
                      <a:pt x="40" y="1226"/>
                      <a:pt x="463" y="1687"/>
                      <a:pt x="1000" y="1687"/>
                    </a:cubicBezTo>
                    <a:cubicBezTo>
                      <a:pt x="1009" y="1687"/>
                      <a:pt x="1018" y="1687"/>
                      <a:pt x="1027" y="1687"/>
                    </a:cubicBezTo>
                    <a:cubicBezTo>
                      <a:pt x="1390" y="1687"/>
                      <a:pt x="1702" y="1476"/>
                      <a:pt x="1873" y="1172"/>
                    </a:cubicBezTo>
                    <a:lnTo>
                      <a:pt x="1873" y="1172"/>
                    </a:lnTo>
                    <a:cubicBezTo>
                      <a:pt x="2040" y="1478"/>
                      <a:pt x="2282" y="1735"/>
                      <a:pt x="2651" y="1735"/>
                    </a:cubicBezTo>
                    <a:cubicBezTo>
                      <a:pt x="2659" y="1735"/>
                      <a:pt x="2667" y="1735"/>
                      <a:pt x="2675" y="1735"/>
                    </a:cubicBezTo>
                    <a:cubicBezTo>
                      <a:pt x="3212" y="1735"/>
                      <a:pt x="3503" y="1277"/>
                      <a:pt x="3697" y="831"/>
                    </a:cubicBezTo>
                    <a:lnTo>
                      <a:pt x="3697" y="831"/>
                    </a:lnTo>
                    <a:cubicBezTo>
                      <a:pt x="3913" y="1041"/>
                      <a:pt x="4120" y="1304"/>
                      <a:pt x="4417" y="1304"/>
                    </a:cubicBezTo>
                    <a:cubicBezTo>
                      <a:pt x="4478" y="1304"/>
                      <a:pt x="4544" y="1292"/>
                      <a:pt x="4614" y="1267"/>
                    </a:cubicBezTo>
                    <a:cubicBezTo>
                      <a:pt x="5035" y="1121"/>
                      <a:pt x="5050" y="491"/>
                      <a:pt x="4985" y="119"/>
                    </a:cubicBezTo>
                    <a:cubicBezTo>
                      <a:pt x="4967" y="36"/>
                      <a:pt x="4905" y="1"/>
                      <a:pt x="4840" y="1"/>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230" name="Google Shape;3230;p35"/>
              <p:cNvSpPr/>
              <p:nvPr/>
            </p:nvSpPr>
            <p:spPr>
              <a:xfrm>
                <a:off x="7132600" y="3901075"/>
                <a:ext cx="45450" cy="23775"/>
              </a:xfrm>
              <a:custGeom>
                <a:avLst/>
                <a:gdLst/>
                <a:ahLst/>
                <a:cxnLst/>
                <a:rect l="l" t="t" r="r" b="b"/>
                <a:pathLst>
                  <a:path w="1818" h="951" extrusionOk="0">
                    <a:moveTo>
                      <a:pt x="1644" y="1"/>
                    </a:moveTo>
                    <a:cubicBezTo>
                      <a:pt x="1583" y="1"/>
                      <a:pt x="1517" y="33"/>
                      <a:pt x="1495" y="89"/>
                    </a:cubicBezTo>
                    <a:cubicBezTo>
                      <a:pt x="1382" y="347"/>
                      <a:pt x="1172" y="574"/>
                      <a:pt x="881" y="621"/>
                    </a:cubicBezTo>
                    <a:cubicBezTo>
                      <a:pt x="863" y="624"/>
                      <a:pt x="844" y="626"/>
                      <a:pt x="825" y="626"/>
                    </a:cubicBezTo>
                    <a:cubicBezTo>
                      <a:pt x="738" y="626"/>
                      <a:pt x="640" y="597"/>
                      <a:pt x="574" y="557"/>
                    </a:cubicBezTo>
                    <a:cubicBezTo>
                      <a:pt x="460" y="492"/>
                      <a:pt x="380" y="412"/>
                      <a:pt x="348" y="298"/>
                    </a:cubicBezTo>
                    <a:cubicBezTo>
                      <a:pt x="329" y="216"/>
                      <a:pt x="268" y="181"/>
                      <a:pt x="205" y="181"/>
                    </a:cubicBezTo>
                    <a:cubicBezTo>
                      <a:pt x="106" y="181"/>
                      <a:pt x="1" y="267"/>
                      <a:pt x="40" y="395"/>
                    </a:cubicBezTo>
                    <a:cubicBezTo>
                      <a:pt x="129" y="720"/>
                      <a:pt x="460" y="951"/>
                      <a:pt x="801" y="951"/>
                    </a:cubicBezTo>
                    <a:cubicBezTo>
                      <a:pt x="833" y="951"/>
                      <a:pt x="865" y="949"/>
                      <a:pt x="897" y="945"/>
                    </a:cubicBezTo>
                    <a:cubicBezTo>
                      <a:pt x="1301" y="912"/>
                      <a:pt x="1624" y="606"/>
                      <a:pt x="1786" y="250"/>
                    </a:cubicBezTo>
                    <a:cubicBezTo>
                      <a:pt x="1818" y="169"/>
                      <a:pt x="1802" y="72"/>
                      <a:pt x="1721" y="24"/>
                    </a:cubicBezTo>
                    <a:cubicBezTo>
                      <a:pt x="1700" y="8"/>
                      <a:pt x="1673" y="1"/>
                      <a:pt x="1644" y="1"/>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231" name="Google Shape;3231;p35"/>
              <p:cNvSpPr/>
              <p:nvPr/>
            </p:nvSpPr>
            <p:spPr>
              <a:xfrm>
                <a:off x="7498450" y="3201650"/>
                <a:ext cx="76375" cy="39575"/>
              </a:xfrm>
              <a:custGeom>
                <a:avLst/>
                <a:gdLst/>
                <a:ahLst/>
                <a:cxnLst/>
                <a:rect l="l" t="t" r="r" b="b"/>
                <a:pathLst>
                  <a:path w="3055" h="1583" extrusionOk="0">
                    <a:moveTo>
                      <a:pt x="2642" y="0"/>
                    </a:moveTo>
                    <a:cubicBezTo>
                      <a:pt x="2523" y="0"/>
                      <a:pt x="2409" y="126"/>
                      <a:pt x="2489" y="251"/>
                    </a:cubicBezTo>
                    <a:cubicBezTo>
                      <a:pt x="2667" y="494"/>
                      <a:pt x="2586" y="833"/>
                      <a:pt x="2279" y="930"/>
                    </a:cubicBezTo>
                    <a:cubicBezTo>
                      <a:pt x="2237" y="943"/>
                      <a:pt x="2196" y="949"/>
                      <a:pt x="2157" y="949"/>
                    </a:cubicBezTo>
                    <a:cubicBezTo>
                      <a:pt x="1907" y="949"/>
                      <a:pt x="1703" y="708"/>
                      <a:pt x="1535" y="527"/>
                    </a:cubicBezTo>
                    <a:cubicBezTo>
                      <a:pt x="1508" y="495"/>
                      <a:pt x="1469" y="481"/>
                      <a:pt x="1429" y="481"/>
                    </a:cubicBezTo>
                    <a:cubicBezTo>
                      <a:pt x="1327" y="481"/>
                      <a:pt x="1215" y="572"/>
                      <a:pt x="1261" y="688"/>
                    </a:cubicBezTo>
                    <a:cubicBezTo>
                      <a:pt x="1358" y="915"/>
                      <a:pt x="1212" y="1189"/>
                      <a:pt x="970" y="1238"/>
                    </a:cubicBezTo>
                    <a:cubicBezTo>
                      <a:pt x="936" y="1246"/>
                      <a:pt x="902" y="1250"/>
                      <a:pt x="869" y="1250"/>
                    </a:cubicBezTo>
                    <a:cubicBezTo>
                      <a:pt x="633" y="1250"/>
                      <a:pt x="422" y="1062"/>
                      <a:pt x="324" y="850"/>
                    </a:cubicBezTo>
                    <a:cubicBezTo>
                      <a:pt x="302" y="795"/>
                      <a:pt x="243" y="762"/>
                      <a:pt x="182" y="762"/>
                    </a:cubicBezTo>
                    <a:cubicBezTo>
                      <a:pt x="153" y="762"/>
                      <a:pt x="123" y="769"/>
                      <a:pt x="98" y="785"/>
                    </a:cubicBezTo>
                    <a:cubicBezTo>
                      <a:pt x="16" y="833"/>
                      <a:pt x="1" y="930"/>
                      <a:pt x="48" y="1012"/>
                    </a:cubicBezTo>
                    <a:cubicBezTo>
                      <a:pt x="181" y="1330"/>
                      <a:pt x="509" y="1583"/>
                      <a:pt x="864" y="1583"/>
                    </a:cubicBezTo>
                    <a:cubicBezTo>
                      <a:pt x="942" y="1583"/>
                      <a:pt x="1021" y="1570"/>
                      <a:pt x="1100" y="1544"/>
                    </a:cubicBezTo>
                    <a:cubicBezTo>
                      <a:pt x="1327" y="1475"/>
                      <a:pt x="1518" y="1279"/>
                      <a:pt x="1595" y="1052"/>
                    </a:cubicBezTo>
                    <a:lnTo>
                      <a:pt x="1595" y="1052"/>
                    </a:lnTo>
                    <a:cubicBezTo>
                      <a:pt x="1762" y="1186"/>
                      <a:pt x="1952" y="1281"/>
                      <a:pt x="2158" y="1281"/>
                    </a:cubicBezTo>
                    <a:cubicBezTo>
                      <a:pt x="2259" y="1281"/>
                      <a:pt x="2364" y="1258"/>
                      <a:pt x="2473" y="1205"/>
                    </a:cubicBezTo>
                    <a:cubicBezTo>
                      <a:pt x="2910" y="1012"/>
                      <a:pt x="3054" y="462"/>
                      <a:pt x="2780" y="74"/>
                    </a:cubicBezTo>
                    <a:cubicBezTo>
                      <a:pt x="2742" y="22"/>
                      <a:pt x="2692" y="0"/>
                      <a:pt x="2642" y="0"/>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232" name="Google Shape;3232;p35"/>
              <p:cNvSpPr/>
              <p:nvPr/>
            </p:nvSpPr>
            <p:spPr>
              <a:xfrm>
                <a:off x="7348950" y="3287275"/>
                <a:ext cx="38025" cy="19275"/>
              </a:xfrm>
              <a:custGeom>
                <a:avLst/>
                <a:gdLst/>
                <a:ahLst/>
                <a:cxnLst/>
                <a:rect l="l" t="t" r="r" b="b"/>
                <a:pathLst>
                  <a:path w="1521" h="771" extrusionOk="0">
                    <a:moveTo>
                      <a:pt x="1322" y="1"/>
                    </a:moveTo>
                    <a:cubicBezTo>
                      <a:pt x="1257" y="1"/>
                      <a:pt x="1193" y="47"/>
                      <a:pt x="1180" y="123"/>
                    </a:cubicBezTo>
                    <a:cubicBezTo>
                      <a:pt x="1164" y="140"/>
                      <a:pt x="1164" y="156"/>
                      <a:pt x="1164" y="172"/>
                    </a:cubicBezTo>
                    <a:cubicBezTo>
                      <a:pt x="1148" y="205"/>
                      <a:pt x="1132" y="220"/>
                      <a:pt x="1115" y="253"/>
                    </a:cubicBezTo>
                    <a:cubicBezTo>
                      <a:pt x="1115" y="253"/>
                      <a:pt x="1105" y="274"/>
                      <a:pt x="1101" y="274"/>
                    </a:cubicBezTo>
                    <a:cubicBezTo>
                      <a:pt x="1100" y="274"/>
                      <a:pt x="1100" y="272"/>
                      <a:pt x="1100" y="269"/>
                    </a:cubicBezTo>
                    <a:lnTo>
                      <a:pt x="1083" y="285"/>
                    </a:lnTo>
                    <a:cubicBezTo>
                      <a:pt x="1068" y="317"/>
                      <a:pt x="1035" y="334"/>
                      <a:pt x="1018" y="350"/>
                    </a:cubicBezTo>
                    <a:lnTo>
                      <a:pt x="1003" y="350"/>
                    </a:lnTo>
                    <a:cubicBezTo>
                      <a:pt x="1003" y="366"/>
                      <a:pt x="986" y="382"/>
                      <a:pt x="971" y="382"/>
                    </a:cubicBezTo>
                    <a:cubicBezTo>
                      <a:pt x="954" y="399"/>
                      <a:pt x="938" y="399"/>
                      <a:pt x="938" y="399"/>
                    </a:cubicBezTo>
                    <a:cubicBezTo>
                      <a:pt x="921" y="414"/>
                      <a:pt x="906" y="414"/>
                      <a:pt x="921" y="414"/>
                    </a:cubicBezTo>
                    <a:cubicBezTo>
                      <a:pt x="889" y="414"/>
                      <a:pt x="874" y="431"/>
                      <a:pt x="841" y="431"/>
                    </a:cubicBezTo>
                    <a:cubicBezTo>
                      <a:pt x="824" y="431"/>
                      <a:pt x="809" y="446"/>
                      <a:pt x="792" y="446"/>
                    </a:cubicBezTo>
                    <a:lnTo>
                      <a:pt x="712" y="446"/>
                    </a:lnTo>
                    <a:cubicBezTo>
                      <a:pt x="727" y="446"/>
                      <a:pt x="695" y="431"/>
                      <a:pt x="680" y="431"/>
                    </a:cubicBezTo>
                    <a:lnTo>
                      <a:pt x="647" y="431"/>
                    </a:lnTo>
                    <a:cubicBezTo>
                      <a:pt x="631" y="431"/>
                      <a:pt x="615" y="414"/>
                      <a:pt x="598" y="414"/>
                    </a:cubicBezTo>
                    <a:cubicBezTo>
                      <a:pt x="591" y="411"/>
                      <a:pt x="589" y="410"/>
                      <a:pt x="589" y="410"/>
                    </a:cubicBezTo>
                    <a:lnTo>
                      <a:pt x="589" y="410"/>
                    </a:lnTo>
                    <a:cubicBezTo>
                      <a:pt x="589" y="410"/>
                      <a:pt x="598" y="414"/>
                      <a:pt x="600" y="414"/>
                    </a:cubicBezTo>
                    <a:cubicBezTo>
                      <a:pt x="603" y="414"/>
                      <a:pt x="600" y="411"/>
                      <a:pt x="583" y="399"/>
                    </a:cubicBezTo>
                    <a:cubicBezTo>
                      <a:pt x="550" y="399"/>
                      <a:pt x="534" y="382"/>
                      <a:pt x="518" y="366"/>
                    </a:cubicBezTo>
                    <a:cubicBezTo>
                      <a:pt x="486" y="350"/>
                      <a:pt x="437" y="317"/>
                      <a:pt x="404" y="269"/>
                    </a:cubicBezTo>
                    <a:lnTo>
                      <a:pt x="389" y="253"/>
                    </a:lnTo>
                    <a:cubicBezTo>
                      <a:pt x="389" y="237"/>
                      <a:pt x="372" y="220"/>
                      <a:pt x="372" y="220"/>
                    </a:cubicBezTo>
                    <a:cubicBezTo>
                      <a:pt x="356" y="205"/>
                      <a:pt x="356" y="188"/>
                      <a:pt x="356" y="172"/>
                    </a:cubicBezTo>
                    <a:cubicBezTo>
                      <a:pt x="352" y="163"/>
                      <a:pt x="350" y="161"/>
                      <a:pt x="349" y="161"/>
                    </a:cubicBezTo>
                    <a:cubicBezTo>
                      <a:pt x="347" y="161"/>
                      <a:pt x="349" y="167"/>
                      <a:pt x="347" y="167"/>
                    </a:cubicBezTo>
                    <a:cubicBezTo>
                      <a:pt x="346" y="167"/>
                      <a:pt x="344" y="165"/>
                      <a:pt x="340" y="156"/>
                    </a:cubicBezTo>
                    <a:cubicBezTo>
                      <a:pt x="313" y="90"/>
                      <a:pt x="254" y="35"/>
                      <a:pt x="189" y="35"/>
                    </a:cubicBezTo>
                    <a:cubicBezTo>
                      <a:pt x="175" y="35"/>
                      <a:pt x="160" y="37"/>
                      <a:pt x="146" y="43"/>
                    </a:cubicBezTo>
                    <a:cubicBezTo>
                      <a:pt x="49" y="59"/>
                      <a:pt x="1" y="156"/>
                      <a:pt x="16" y="237"/>
                    </a:cubicBezTo>
                    <a:cubicBezTo>
                      <a:pt x="126" y="549"/>
                      <a:pt x="415" y="771"/>
                      <a:pt x="741" y="771"/>
                    </a:cubicBezTo>
                    <a:cubicBezTo>
                      <a:pt x="753" y="771"/>
                      <a:pt x="765" y="770"/>
                      <a:pt x="777" y="770"/>
                    </a:cubicBezTo>
                    <a:cubicBezTo>
                      <a:pt x="1115" y="754"/>
                      <a:pt x="1406" y="528"/>
                      <a:pt x="1503" y="205"/>
                    </a:cubicBezTo>
                    <a:cubicBezTo>
                      <a:pt x="1520" y="123"/>
                      <a:pt x="1471" y="26"/>
                      <a:pt x="1374" y="11"/>
                    </a:cubicBezTo>
                    <a:cubicBezTo>
                      <a:pt x="1357" y="4"/>
                      <a:pt x="1340" y="1"/>
                      <a:pt x="1322" y="1"/>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233" name="Google Shape;3233;p35"/>
              <p:cNvSpPr/>
              <p:nvPr/>
            </p:nvSpPr>
            <p:spPr>
              <a:xfrm>
                <a:off x="7256425" y="3575300"/>
                <a:ext cx="65475" cy="25250"/>
              </a:xfrm>
              <a:custGeom>
                <a:avLst/>
                <a:gdLst/>
                <a:ahLst/>
                <a:cxnLst/>
                <a:rect l="l" t="t" r="r" b="b"/>
                <a:pathLst>
                  <a:path w="2619" h="1010" extrusionOk="0">
                    <a:moveTo>
                      <a:pt x="162" y="0"/>
                    </a:moveTo>
                    <a:cubicBezTo>
                      <a:pt x="81" y="0"/>
                      <a:pt x="0" y="53"/>
                      <a:pt x="0" y="158"/>
                    </a:cubicBezTo>
                    <a:cubicBezTo>
                      <a:pt x="0" y="529"/>
                      <a:pt x="259" y="869"/>
                      <a:pt x="614" y="950"/>
                    </a:cubicBezTo>
                    <a:cubicBezTo>
                      <a:pt x="666" y="959"/>
                      <a:pt x="719" y="964"/>
                      <a:pt x="770" y="964"/>
                    </a:cubicBezTo>
                    <a:cubicBezTo>
                      <a:pt x="987" y="964"/>
                      <a:pt x="1198" y="883"/>
                      <a:pt x="1351" y="737"/>
                    </a:cubicBezTo>
                    <a:lnTo>
                      <a:pt x="1351" y="737"/>
                    </a:lnTo>
                    <a:cubicBezTo>
                      <a:pt x="1498" y="900"/>
                      <a:pt x="1707" y="1010"/>
                      <a:pt x="1931" y="1010"/>
                    </a:cubicBezTo>
                    <a:cubicBezTo>
                      <a:pt x="1971" y="1010"/>
                      <a:pt x="2012" y="1006"/>
                      <a:pt x="2053" y="999"/>
                    </a:cubicBezTo>
                    <a:cubicBezTo>
                      <a:pt x="2377" y="934"/>
                      <a:pt x="2618" y="594"/>
                      <a:pt x="2538" y="271"/>
                    </a:cubicBezTo>
                    <a:cubicBezTo>
                      <a:pt x="2512" y="185"/>
                      <a:pt x="2443" y="148"/>
                      <a:pt x="2374" y="148"/>
                    </a:cubicBezTo>
                    <a:cubicBezTo>
                      <a:pt x="2275" y="148"/>
                      <a:pt x="2177" y="227"/>
                      <a:pt x="2215" y="352"/>
                    </a:cubicBezTo>
                    <a:cubicBezTo>
                      <a:pt x="2263" y="514"/>
                      <a:pt x="2101" y="675"/>
                      <a:pt x="1940" y="675"/>
                    </a:cubicBezTo>
                    <a:cubicBezTo>
                      <a:pt x="1931" y="676"/>
                      <a:pt x="1922" y="676"/>
                      <a:pt x="1914" y="676"/>
                    </a:cubicBezTo>
                    <a:cubicBezTo>
                      <a:pt x="1731" y="676"/>
                      <a:pt x="1580" y="522"/>
                      <a:pt x="1504" y="368"/>
                    </a:cubicBezTo>
                    <a:cubicBezTo>
                      <a:pt x="1472" y="311"/>
                      <a:pt x="1411" y="283"/>
                      <a:pt x="1352" y="283"/>
                    </a:cubicBezTo>
                    <a:cubicBezTo>
                      <a:pt x="1294" y="283"/>
                      <a:pt x="1237" y="311"/>
                      <a:pt x="1213" y="368"/>
                    </a:cubicBezTo>
                    <a:cubicBezTo>
                      <a:pt x="1127" y="526"/>
                      <a:pt x="952" y="632"/>
                      <a:pt x="779" y="632"/>
                    </a:cubicBezTo>
                    <a:cubicBezTo>
                      <a:pt x="756" y="632"/>
                      <a:pt x="734" y="630"/>
                      <a:pt x="711" y="626"/>
                    </a:cubicBezTo>
                    <a:cubicBezTo>
                      <a:pt x="485" y="594"/>
                      <a:pt x="340" y="385"/>
                      <a:pt x="324" y="158"/>
                    </a:cubicBezTo>
                    <a:cubicBezTo>
                      <a:pt x="324" y="53"/>
                      <a:pt x="243" y="0"/>
                      <a:pt x="162" y="0"/>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234" name="Google Shape;3234;p35"/>
              <p:cNvSpPr/>
              <p:nvPr/>
            </p:nvSpPr>
            <p:spPr>
              <a:xfrm>
                <a:off x="7026550" y="3431075"/>
                <a:ext cx="41625" cy="19325"/>
              </a:xfrm>
              <a:custGeom>
                <a:avLst/>
                <a:gdLst/>
                <a:ahLst/>
                <a:cxnLst/>
                <a:rect l="l" t="t" r="r" b="b"/>
                <a:pathLst>
                  <a:path w="1665" h="773" extrusionOk="0">
                    <a:moveTo>
                      <a:pt x="184" y="1"/>
                    </a:moveTo>
                    <a:cubicBezTo>
                      <a:pt x="152" y="1"/>
                      <a:pt x="121" y="10"/>
                      <a:pt x="97" y="28"/>
                    </a:cubicBezTo>
                    <a:cubicBezTo>
                      <a:pt x="0" y="77"/>
                      <a:pt x="0" y="174"/>
                      <a:pt x="32" y="254"/>
                    </a:cubicBezTo>
                    <a:cubicBezTo>
                      <a:pt x="162" y="562"/>
                      <a:pt x="485" y="756"/>
                      <a:pt x="808" y="771"/>
                    </a:cubicBezTo>
                    <a:cubicBezTo>
                      <a:pt x="821" y="772"/>
                      <a:pt x="833" y="772"/>
                      <a:pt x="846" y="772"/>
                    </a:cubicBezTo>
                    <a:cubicBezTo>
                      <a:pt x="1171" y="772"/>
                      <a:pt x="1476" y="566"/>
                      <a:pt x="1616" y="286"/>
                    </a:cubicBezTo>
                    <a:cubicBezTo>
                      <a:pt x="1664" y="206"/>
                      <a:pt x="1649" y="109"/>
                      <a:pt x="1567" y="60"/>
                    </a:cubicBezTo>
                    <a:cubicBezTo>
                      <a:pt x="1542" y="50"/>
                      <a:pt x="1513" y="45"/>
                      <a:pt x="1485" y="45"/>
                    </a:cubicBezTo>
                    <a:cubicBezTo>
                      <a:pt x="1423" y="45"/>
                      <a:pt x="1363" y="70"/>
                      <a:pt x="1341" y="125"/>
                    </a:cubicBezTo>
                    <a:cubicBezTo>
                      <a:pt x="1276" y="222"/>
                      <a:pt x="1212" y="303"/>
                      <a:pt x="1115" y="351"/>
                    </a:cubicBezTo>
                    <a:cubicBezTo>
                      <a:pt x="1034" y="405"/>
                      <a:pt x="953" y="436"/>
                      <a:pt x="863" y="436"/>
                    </a:cubicBezTo>
                    <a:cubicBezTo>
                      <a:pt x="845" y="436"/>
                      <a:pt x="827" y="435"/>
                      <a:pt x="808" y="432"/>
                    </a:cubicBezTo>
                    <a:cubicBezTo>
                      <a:pt x="597" y="432"/>
                      <a:pt x="403" y="286"/>
                      <a:pt x="323" y="77"/>
                    </a:cubicBezTo>
                    <a:cubicBezTo>
                      <a:pt x="293" y="26"/>
                      <a:pt x="237" y="1"/>
                      <a:pt x="184" y="1"/>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235" name="Google Shape;3235;p35"/>
              <p:cNvSpPr/>
              <p:nvPr/>
            </p:nvSpPr>
            <p:spPr>
              <a:xfrm>
                <a:off x="7195625" y="3982550"/>
                <a:ext cx="108275" cy="36225"/>
              </a:xfrm>
              <a:custGeom>
                <a:avLst/>
                <a:gdLst/>
                <a:ahLst/>
                <a:cxnLst/>
                <a:rect l="l" t="t" r="r" b="b"/>
                <a:pathLst>
                  <a:path w="4331" h="1449" extrusionOk="0">
                    <a:moveTo>
                      <a:pt x="166" y="1"/>
                    </a:moveTo>
                    <a:cubicBezTo>
                      <a:pt x="81" y="1"/>
                      <a:pt x="0" y="54"/>
                      <a:pt x="8" y="159"/>
                    </a:cubicBezTo>
                    <a:cubicBezTo>
                      <a:pt x="57" y="611"/>
                      <a:pt x="364" y="1079"/>
                      <a:pt x="865" y="1129"/>
                    </a:cubicBezTo>
                    <a:cubicBezTo>
                      <a:pt x="891" y="1131"/>
                      <a:pt x="916" y="1133"/>
                      <a:pt x="942" y="1133"/>
                    </a:cubicBezTo>
                    <a:cubicBezTo>
                      <a:pt x="1201" y="1133"/>
                      <a:pt x="1461" y="993"/>
                      <a:pt x="1606" y="779"/>
                    </a:cubicBezTo>
                    <a:lnTo>
                      <a:pt x="1606" y="779"/>
                    </a:lnTo>
                    <a:cubicBezTo>
                      <a:pt x="1810" y="1100"/>
                      <a:pt x="2088" y="1364"/>
                      <a:pt x="2481" y="1435"/>
                    </a:cubicBezTo>
                    <a:cubicBezTo>
                      <a:pt x="2534" y="1444"/>
                      <a:pt x="2586" y="1448"/>
                      <a:pt x="2636" y="1448"/>
                    </a:cubicBezTo>
                    <a:cubicBezTo>
                      <a:pt x="2937" y="1448"/>
                      <a:pt x="3204" y="1299"/>
                      <a:pt x="3352" y="1061"/>
                    </a:cubicBezTo>
                    <a:lnTo>
                      <a:pt x="3352" y="1061"/>
                    </a:lnTo>
                    <a:cubicBezTo>
                      <a:pt x="3453" y="1135"/>
                      <a:pt x="3571" y="1171"/>
                      <a:pt x="3691" y="1171"/>
                    </a:cubicBezTo>
                    <a:cubicBezTo>
                      <a:pt x="3937" y="1171"/>
                      <a:pt x="4187" y="1019"/>
                      <a:pt x="4291" y="741"/>
                    </a:cubicBezTo>
                    <a:cubicBezTo>
                      <a:pt x="4330" y="624"/>
                      <a:pt x="4229" y="548"/>
                      <a:pt x="4128" y="548"/>
                    </a:cubicBezTo>
                    <a:cubicBezTo>
                      <a:pt x="4061" y="548"/>
                      <a:pt x="3994" y="582"/>
                      <a:pt x="3968" y="659"/>
                    </a:cubicBezTo>
                    <a:cubicBezTo>
                      <a:pt x="3923" y="780"/>
                      <a:pt x="3828" y="834"/>
                      <a:pt x="3730" y="834"/>
                    </a:cubicBezTo>
                    <a:cubicBezTo>
                      <a:pt x="3618" y="834"/>
                      <a:pt x="3503" y="764"/>
                      <a:pt x="3451" y="644"/>
                    </a:cubicBezTo>
                    <a:cubicBezTo>
                      <a:pt x="3423" y="588"/>
                      <a:pt x="3379" y="564"/>
                      <a:pt x="3332" y="564"/>
                    </a:cubicBezTo>
                    <a:cubicBezTo>
                      <a:pt x="3245" y="564"/>
                      <a:pt x="3149" y="645"/>
                      <a:pt x="3128" y="741"/>
                    </a:cubicBezTo>
                    <a:cubicBezTo>
                      <a:pt x="3095" y="999"/>
                      <a:pt x="2876" y="1107"/>
                      <a:pt x="2648" y="1107"/>
                    </a:cubicBezTo>
                    <a:cubicBezTo>
                      <a:pt x="2533" y="1107"/>
                      <a:pt x="2417" y="1080"/>
                      <a:pt x="2320" y="1032"/>
                    </a:cubicBezTo>
                    <a:cubicBezTo>
                      <a:pt x="2012" y="886"/>
                      <a:pt x="1835" y="562"/>
                      <a:pt x="1689" y="256"/>
                    </a:cubicBezTo>
                    <a:cubicBezTo>
                      <a:pt x="1664" y="199"/>
                      <a:pt x="1610" y="174"/>
                      <a:pt x="1554" y="174"/>
                    </a:cubicBezTo>
                    <a:cubicBezTo>
                      <a:pt x="1465" y="174"/>
                      <a:pt x="1372" y="237"/>
                      <a:pt x="1382" y="336"/>
                    </a:cubicBezTo>
                    <a:cubicBezTo>
                      <a:pt x="1412" y="601"/>
                      <a:pt x="1187" y="812"/>
                      <a:pt x="927" y="812"/>
                    </a:cubicBezTo>
                    <a:cubicBezTo>
                      <a:pt x="901" y="812"/>
                      <a:pt x="875" y="810"/>
                      <a:pt x="848" y="805"/>
                    </a:cubicBezTo>
                    <a:cubicBezTo>
                      <a:pt x="558" y="741"/>
                      <a:pt x="380" y="433"/>
                      <a:pt x="348" y="159"/>
                    </a:cubicBezTo>
                    <a:cubicBezTo>
                      <a:pt x="340" y="54"/>
                      <a:pt x="251" y="1"/>
                      <a:pt x="166" y="1"/>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236" name="Google Shape;3236;p35"/>
              <p:cNvSpPr/>
              <p:nvPr/>
            </p:nvSpPr>
            <p:spPr>
              <a:xfrm>
                <a:off x="7444375" y="3962350"/>
                <a:ext cx="50450" cy="26225"/>
              </a:xfrm>
              <a:custGeom>
                <a:avLst/>
                <a:gdLst/>
                <a:ahLst/>
                <a:cxnLst/>
                <a:rect l="l" t="t" r="r" b="b"/>
                <a:pathLst>
                  <a:path w="2018" h="1049" extrusionOk="0">
                    <a:moveTo>
                      <a:pt x="227" y="1"/>
                    </a:moveTo>
                    <a:cubicBezTo>
                      <a:pt x="116" y="1"/>
                      <a:pt x="0" y="116"/>
                      <a:pt x="78" y="239"/>
                    </a:cubicBezTo>
                    <a:cubicBezTo>
                      <a:pt x="297" y="614"/>
                      <a:pt x="591" y="1049"/>
                      <a:pt x="1062" y="1049"/>
                    </a:cubicBezTo>
                    <a:cubicBezTo>
                      <a:pt x="1079" y="1049"/>
                      <a:pt x="1095" y="1048"/>
                      <a:pt x="1112" y="1047"/>
                    </a:cubicBezTo>
                    <a:cubicBezTo>
                      <a:pt x="1549" y="1047"/>
                      <a:pt x="1808" y="644"/>
                      <a:pt x="1985" y="288"/>
                    </a:cubicBezTo>
                    <a:cubicBezTo>
                      <a:pt x="2017" y="207"/>
                      <a:pt x="2002" y="110"/>
                      <a:pt x="1921" y="62"/>
                    </a:cubicBezTo>
                    <a:cubicBezTo>
                      <a:pt x="1895" y="46"/>
                      <a:pt x="1865" y="39"/>
                      <a:pt x="1836" y="39"/>
                    </a:cubicBezTo>
                    <a:cubicBezTo>
                      <a:pt x="1776" y="39"/>
                      <a:pt x="1716" y="71"/>
                      <a:pt x="1694" y="127"/>
                    </a:cubicBezTo>
                    <a:cubicBezTo>
                      <a:pt x="1582" y="353"/>
                      <a:pt x="1420" y="708"/>
                      <a:pt x="1112" y="724"/>
                    </a:cubicBezTo>
                    <a:cubicBezTo>
                      <a:pt x="1105" y="724"/>
                      <a:pt x="1097" y="724"/>
                      <a:pt x="1089" y="724"/>
                    </a:cubicBezTo>
                    <a:cubicBezTo>
                      <a:pt x="732" y="724"/>
                      <a:pt x="512" y="347"/>
                      <a:pt x="354" y="77"/>
                    </a:cubicBezTo>
                    <a:cubicBezTo>
                      <a:pt x="324" y="23"/>
                      <a:pt x="276" y="1"/>
                      <a:pt x="227" y="1"/>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237" name="Google Shape;3237;p35"/>
              <p:cNvSpPr/>
              <p:nvPr/>
            </p:nvSpPr>
            <p:spPr>
              <a:xfrm>
                <a:off x="7499650" y="3711775"/>
                <a:ext cx="333750" cy="442325"/>
              </a:xfrm>
              <a:custGeom>
                <a:avLst/>
                <a:gdLst/>
                <a:ahLst/>
                <a:cxnLst/>
                <a:rect l="l" t="t" r="r" b="b"/>
                <a:pathLst>
                  <a:path w="13350" h="17693" extrusionOk="0">
                    <a:moveTo>
                      <a:pt x="7419" y="0"/>
                    </a:moveTo>
                    <a:lnTo>
                      <a:pt x="0" y="3927"/>
                    </a:lnTo>
                    <a:cubicBezTo>
                      <a:pt x="567" y="6594"/>
                      <a:pt x="1149" y="9292"/>
                      <a:pt x="2231" y="11749"/>
                    </a:cubicBezTo>
                    <a:cubicBezTo>
                      <a:pt x="3314" y="14190"/>
                      <a:pt x="4978" y="16403"/>
                      <a:pt x="7193" y="17502"/>
                    </a:cubicBezTo>
                    <a:cubicBezTo>
                      <a:pt x="7406" y="17604"/>
                      <a:pt x="7645" y="17693"/>
                      <a:pt x="7869" y="17693"/>
                    </a:cubicBezTo>
                    <a:cubicBezTo>
                      <a:pt x="8001" y="17693"/>
                      <a:pt x="8129" y="17662"/>
                      <a:pt x="8243" y="17584"/>
                    </a:cubicBezTo>
                    <a:cubicBezTo>
                      <a:pt x="8744" y="17211"/>
                      <a:pt x="8550" y="16339"/>
                      <a:pt x="8275" y="15725"/>
                    </a:cubicBezTo>
                    <a:lnTo>
                      <a:pt x="8275" y="15725"/>
                    </a:lnTo>
                    <a:cubicBezTo>
                      <a:pt x="8459" y="16043"/>
                      <a:pt x="8797" y="16217"/>
                      <a:pt x="9129" y="16217"/>
                    </a:cubicBezTo>
                    <a:cubicBezTo>
                      <a:pt x="9354" y="16217"/>
                      <a:pt x="9577" y="16137"/>
                      <a:pt x="9746" y="15968"/>
                    </a:cubicBezTo>
                    <a:cubicBezTo>
                      <a:pt x="10161" y="15583"/>
                      <a:pt x="10210" y="14804"/>
                      <a:pt x="9867" y="14339"/>
                    </a:cubicBezTo>
                    <a:lnTo>
                      <a:pt x="9867" y="14339"/>
                    </a:lnTo>
                    <a:cubicBezTo>
                      <a:pt x="10117" y="14626"/>
                      <a:pt x="10479" y="14788"/>
                      <a:pt x="10832" y="14788"/>
                    </a:cubicBezTo>
                    <a:cubicBezTo>
                      <a:pt x="11068" y="14788"/>
                      <a:pt x="11300" y="14716"/>
                      <a:pt x="11492" y="14561"/>
                    </a:cubicBezTo>
                    <a:cubicBezTo>
                      <a:pt x="12009" y="14141"/>
                      <a:pt x="12074" y="13139"/>
                      <a:pt x="11572" y="12719"/>
                    </a:cubicBezTo>
                    <a:lnTo>
                      <a:pt x="11572" y="12719"/>
                    </a:lnTo>
                    <a:cubicBezTo>
                      <a:pt x="11848" y="12861"/>
                      <a:pt x="12169" y="12998"/>
                      <a:pt x="12465" y="12998"/>
                    </a:cubicBezTo>
                    <a:cubicBezTo>
                      <a:pt x="12638" y="12998"/>
                      <a:pt x="12803" y="12951"/>
                      <a:pt x="12946" y="12832"/>
                    </a:cubicBezTo>
                    <a:cubicBezTo>
                      <a:pt x="13285" y="12557"/>
                      <a:pt x="13350" y="12007"/>
                      <a:pt x="13270" y="11539"/>
                    </a:cubicBezTo>
                    <a:cubicBezTo>
                      <a:pt x="13076" y="10230"/>
                      <a:pt x="12235" y="9212"/>
                      <a:pt x="11492" y="8210"/>
                    </a:cubicBezTo>
                    <a:cubicBezTo>
                      <a:pt x="9697" y="5801"/>
                      <a:pt x="8307" y="2989"/>
                      <a:pt x="7419" y="0"/>
                    </a:cubicBezTo>
                    <a:close/>
                  </a:path>
                </a:pathLst>
              </a:custGeom>
              <a:solidFill>
                <a:schemeClr val="accent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238" name="Google Shape;3238;p35"/>
              <p:cNvSpPr/>
              <p:nvPr/>
            </p:nvSpPr>
            <p:spPr>
              <a:xfrm>
                <a:off x="7431925" y="3717725"/>
                <a:ext cx="254850" cy="165175"/>
              </a:xfrm>
              <a:custGeom>
                <a:avLst/>
                <a:gdLst/>
                <a:ahLst/>
                <a:cxnLst/>
                <a:rect l="l" t="t" r="r" b="b"/>
                <a:pathLst>
                  <a:path w="10194" h="6607" extrusionOk="0">
                    <a:moveTo>
                      <a:pt x="8176" y="0"/>
                    </a:moveTo>
                    <a:cubicBezTo>
                      <a:pt x="8096" y="0"/>
                      <a:pt x="8025" y="36"/>
                      <a:pt x="8010" y="118"/>
                    </a:cubicBezTo>
                    <a:cubicBezTo>
                      <a:pt x="7853" y="749"/>
                      <a:pt x="7759" y="1393"/>
                      <a:pt x="7740" y="2039"/>
                    </a:cubicBezTo>
                    <a:lnTo>
                      <a:pt x="7740" y="2039"/>
                    </a:lnTo>
                    <a:cubicBezTo>
                      <a:pt x="7159" y="1805"/>
                      <a:pt x="6567" y="1560"/>
                      <a:pt x="5974" y="1329"/>
                    </a:cubicBezTo>
                    <a:cubicBezTo>
                      <a:pt x="5961" y="1325"/>
                      <a:pt x="5947" y="1323"/>
                      <a:pt x="5934" y="1323"/>
                    </a:cubicBezTo>
                    <a:cubicBezTo>
                      <a:pt x="5845" y="1323"/>
                      <a:pt x="5750" y="1407"/>
                      <a:pt x="5765" y="1491"/>
                    </a:cubicBezTo>
                    <a:cubicBezTo>
                      <a:pt x="5849" y="2066"/>
                      <a:pt x="5920" y="2640"/>
                      <a:pt x="6001" y="3214"/>
                    </a:cubicBezTo>
                    <a:lnTo>
                      <a:pt x="6001" y="3214"/>
                    </a:lnTo>
                    <a:cubicBezTo>
                      <a:pt x="5412" y="2968"/>
                      <a:pt x="4812" y="2737"/>
                      <a:pt x="4213" y="2542"/>
                    </a:cubicBezTo>
                    <a:cubicBezTo>
                      <a:pt x="4198" y="2537"/>
                      <a:pt x="4183" y="2535"/>
                      <a:pt x="4168" y="2535"/>
                    </a:cubicBezTo>
                    <a:cubicBezTo>
                      <a:pt x="4084" y="2535"/>
                      <a:pt x="4002" y="2607"/>
                      <a:pt x="4002" y="2704"/>
                    </a:cubicBezTo>
                    <a:cubicBezTo>
                      <a:pt x="4031" y="3288"/>
                      <a:pt x="4047" y="3873"/>
                      <a:pt x="4073" y="4469"/>
                    </a:cubicBezTo>
                    <a:lnTo>
                      <a:pt x="4073" y="4469"/>
                    </a:lnTo>
                    <a:cubicBezTo>
                      <a:pt x="3449" y="4252"/>
                      <a:pt x="2813" y="4034"/>
                      <a:pt x="2177" y="3803"/>
                    </a:cubicBezTo>
                    <a:cubicBezTo>
                      <a:pt x="2164" y="3798"/>
                      <a:pt x="2150" y="3796"/>
                      <a:pt x="2137" y="3796"/>
                    </a:cubicBezTo>
                    <a:cubicBezTo>
                      <a:pt x="2051" y="3796"/>
                      <a:pt x="1966" y="3880"/>
                      <a:pt x="1966" y="3964"/>
                    </a:cubicBezTo>
                    <a:cubicBezTo>
                      <a:pt x="2041" y="4727"/>
                      <a:pt x="1992" y="5477"/>
                      <a:pt x="1830" y="6213"/>
                    </a:cubicBezTo>
                    <a:lnTo>
                      <a:pt x="1830" y="6213"/>
                    </a:lnTo>
                    <a:cubicBezTo>
                      <a:pt x="1312" y="6008"/>
                      <a:pt x="782" y="5803"/>
                      <a:pt x="253" y="5613"/>
                    </a:cubicBezTo>
                    <a:cubicBezTo>
                      <a:pt x="231" y="5604"/>
                      <a:pt x="211" y="5600"/>
                      <a:pt x="193" y="5600"/>
                    </a:cubicBezTo>
                    <a:cubicBezTo>
                      <a:pt x="45" y="5600"/>
                      <a:pt x="0" y="5862"/>
                      <a:pt x="173" y="5919"/>
                    </a:cubicBezTo>
                    <a:cubicBezTo>
                      <a:pt x="755" y="6145"/>
                      <a:pt x="1320" y="6372"/>
                      <a:pt x="1901" y="6598"/>
                    </a:cubicBezTo>
                    <a:cubicBezTo>
                      <a:pt x="1916" y="6604"/>
                      <a:pt x="1931" y="6606"/>
                      <a:pt x="1946" y="6606"/>
                    </a:cubicBezTo>
                    <a:cubicBezTo>
                      <a:pt x="2016" y="6606"/>
                      <a:pt x="2086" y="6551"/>
                      <a:pt x="2112" y="6485"/>
                    </a:cubicBezTo>
                    <a:cubicBezTo>
                      <a:pt x="2288" y="5739"/>
                      <a:pt x="2357" y="4967"/>
                      <a:pt x="2321" y="4204"/>
                    </a:cubicBezTo>
                    <a:lnTo>
                      <a:pt x="2321" y="4204"/>
                    </a:lnTo>
                    <a:cubicBezTo>
                      <a:pt x="2944" y="4420"/>
                      <a:pt x="3579" y="4637"/>
                      <a:pt x="4213" y="4852"/>
                    </a:cubicBezTo>
                    <a:cubicBezTo>
                      <a:pt x="4231" y="4861"/>
                      <a:pt x="4250" y="4866"/>
                      <a:pt x="4268" y="4866"/>
                    </a:cubicBezTo>
                    <a:cubicBezTo>
                      <a:pt x="4348" y="4866"/>
                      <a:pt x="4423" y="4787"/>
                      <a:pt x="4423" y="4708"/>
                    </a:cubicBezTo>
                    <a:cubicBezTo>
                      <a:pt x="4394" y="4104"/>
                      <a:pt x="4365" y="3512"/>
                      <a:pt x="4336" y="2923"/>
                    </a:cubicBezTo>
                    <a:lnTo>
                      <a:pt x="4336" y="2923"/>
                    </a:lnTo>
                    <a:cubicBezTo>
                      <a:pt x="4938" y="3131"/>
                      <a:pt x="5529" y="3365"/>
                      <a:pt x="6120" y="3624"/>
                    </a:cubicBezTo>
                    <a:cubicBezTo>
                      <a:pt x="6144" y="3636"/>
                      <a:pt x="6173" y="3643"/>
                      <a:pt x="6201" y="3643"/>
                    </a:cubicBezTo>
                    <a:cubicBezTo>
                      <a:pt x="6287" y="3643"/>
                      <a:pt x="6374" y="3588"/>
                      <a:pt x="6362" y="3479"/>
                    </a:cubicBezTo>
                    <a:cubicBezTo>
                      <a:pt x="6292" y="2902"/>
                      <a:pt x="6210" y="2326"/>
                      <a:pt x="6136" y="1750"/>
                    </a:cubicBezTo>
                    <a:lnTo>
                      <a:pt x="6136" y="1750"/>
                    </a:lnTo>
                    <a:cubicBezTo>
                      <a:pt x="6705" y="1979"/>
                      <a:pt x="7285" y="2219"/>
                      <a:pt x="7866" y="2445"/>
                    </a:cubicBezTo>
                    <a:cubicBezTo>
                      <a:pt x="7881" y="2453"/>
                      <a:pt x="7898" y="2456"/>
                      <a:pt x="7914" y="2456"/>
                    </a:cubicBezTo>
                    <a:cubicBezTo>
                      <a:pt x="7996" y="2456"/>
                      <a:pt x="8075" y="2364"/>
                      <a:pt x="8075" y="2283"/>
                    </a:cubicBezTo>
                    <a:cubicBezTo>
                      <a:pt x="8075" y="1638"/>
                      <a:pt x="8145" y="993"/>
                      <a:pt x="8297" y="361"/>
                    </a:cubicBezTo>
                    <a:lnTo>
                      <a:pt x="8297" y="361"/>
                    </a:lnTo>
                    <a:cubicBezTo>
                      <a:pt x="8837" y="466"/>
                      <a:pt x="9378" y="581"/>
                      <a:pt x="9917" y="683"/>
                    </a:cubicBezTo>
                    <a:cubicBezTo>
                      <a:pt x="9932" y="686"/>
                      <a:pt x="9946" y="688"/>
                      <a:pt x="9960" y="688"/>
                    </a:cubicBezTo>
                    <a:cubicBezTo>
                      <a:pt x="10138" y="688"/>
                      <a:pt x="10194" y="405"/>
                      <a:pt x="9999" y="360"/>
                    </a:cubicBezTo>
                    <a:cubicBezTo>
                      <a:pt x="9400" y="247"/>
                      <a:pt x="8818" y="118"/>
                      <a:pt x="8221" y="4"/>
                    </a:cubicBezTo>
                    <a:cubicBezTo>
                      <a:pt x="8206" y="2"/>
                      <a:pt x="8191" y="0"/>
                      <a:pt x="8176" y="0"/>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239" name="Google Shape;3239;p35"/>
              <p:cNvSpPr/>
              <p:nvPr/>
            </p:nvSpPr>
            <p:spPr>
              <a:xfrm>
                <a:off x="7501925" y="3789913"/>
                <a:ext cx="220102" cy="142409"/>
              </a:xfrm>
              <a:custGeom>
                <a:avLst/>
                <a:gdLst/>
                <a:ahLst/>
                <a:cxnLst/>
                <a:rect l="l" t="t" r="r" b="b"/>
                <a:pathLst>
                  <a:path w="10210" h="6606" extrusionOk="0">
                    <a:moveTo>
                      <a:pt x="8189" y="0"/>
                    </a:moveTo>
                    <a:cubicBezTo>
                      <a:pt x="8115" y="0"/>
                      <a:pt x="8037" y="46"/>
                      <a:pt x="8009" y="117"/>
                    </a:cubicBezTo>
                    <a:cubicBezTo>
                      <a:pt x="7852" y="749"/>
                      <a:pt x="7770" y="1393"/>
                      <a:pt x="7754" y="2051"/>
                    </a:cubicBezTo>
                    <a:lnTo>
                      <a:pt x="7754" y="2051"/>
                    </a:lnTo>
                    <a:cubicBezTo>
                      <a:pt x="7160" y="1808"/>
                      <a:pt x="6569" y="1575"/>
                      <a:pt x="5990" y="1328"/>
                    </a:cubicBezTo>
                    <a:cubicBezTo>
                      <a:pt x="5977" y="1324"/>
                      <a:pt x="5963" y="1322"/>
                      <a:pt x="5949" y="1322"/>
                    </a:cubicBezTo>
                    <a:cubicBezTo>
                      <a:pt x="5861" y="1322"/>
                      <a:pt x="5765" y="1406"/>
                      <a:pt x="5779" y="1490"/>
                    </a:cubicBezTo>
                    <a:cubicBezTo>
                      <a:pt x="5850" y="2069"/>
                      <a:pt x="5933" y="2646"/>
                      <a:pt x="6006" y="3225"/>
                    </a:cubicBezTo>
                    <a:lnTo>
                      <a:pt x="6006" y="3225"/>
                    </a:lnTo>
                    <a:cubicBezTo>
                      <a:pt x="5427" y="2967"/>
                      <a:pt x="4826" y="2736"/>
                      <a:pt x="4212" y="2541"/>
                    </a:cubicBezTo>
                    <a:cubicBezTo>
                      <a:pt x="4197" y="2536"/>
                      <a:pt x="4182" y="2534"/>
                      <a:pt x="4167" y="2534"/>
                    </a:cubicBezTo>
                    <a:cubicBezTo>
                      <a:pt x="4083" y="2534"/>
                      <a:pt x="4001" y="2606"/>
                      <a:pt x="4001" y="2703"/>
                    </a:cubicBezTo>
                    <a:cubicBezTo>
                      <a:pt x="4030" y="3286"/>
                      <a:pt x="4058" y="3882"/>
                      <a:pt x="4087" y="4469"/>
                    </a:cubicBezTo>
                    <a:lnTo>
                      <a:pt x="4087" y="4469"/>
                    </a:lnTo>
                    <a:cubicBezTo>
                      <a:pt x="3450" y="4252"/>
                      <a:pt x="2814" y="4035"/>
                      <a:pt x="2191" y="3817"/>
                    </a:cubicBezTo>
                    <a:cubicBezTo>
                      <a:pt x="2177" y="3812"/>
                      <a:pt x="2161" y="3810"/>
                      <a:pt x="2146" y="3810"/>
                    </a:cubicBezTo>
                    <a:cubicBezTo>
                      <a:pt x="2059" y="3810"/>
                      <a:pt x="1967" y="3883"/>
                      <a:pt x="1982" y="3979"/>
                    </a:cubicBezTo>
                    <a:cubicBezTo>
                      <a:pt x="2041" y="4726"/>
                      <a:pt x="1991" y="5474"/>
                      <a:pt x="1829" y="6209"/>
                    </a:cubicBezTo>
                    <a:lnTo>
                      <a:pt x="1829" y="6209"/>
                    </a:lnTo>
                    <a:cubicBezTo>
                      <a:pt x="1306" y="6007"/>
                      <a:pt x="794" y="5816"/>
                      <a:pt x="269" y="5612"/>
                    </a:cubicBezTo>
                    <a:cubicBezTo>
                      <a:pt x="247" y="5603"/>
                      <a:pt x="227" y="5599"/>
                      <a:pt x="208" y="5599"/>
                    </a:cubicBezTo>
                    <a:cubicBezTo>
                      <a:pt x="57" y="5599"/>
                      <a:pt x="1" y="5863"/>
                      <a:pt x="187" y="5935"/>
                    </a:cubicBezTo>
                    <a:cubicBezTo>
                      <a:pt x="753" y="6144"/>
                      <a:pt x="1335" y="6371"/>
                      <a:pt x="1917" y="6597"/>
                    </a:cubicBezTo>
                    <a:cubicBezTo>
                      <a:pt x="1931" y="6603"/>
                      <a:pt x="1946" y="6606"/>
                      <a:pt x="1961" y="6606"/>
                    </a:cubicBezTo>
                    <a:cubicBezTo>
                      <a:pt x="2030" y="6606"/>
                      <a:pt x="2097" y="6550"/>
                      <a:pt x="2111" y="6485"/>
                    </a:cubicBezTo>
                    <a:cubicBezTo>
                      <a:pt x="2300" y="5738"/>
                      <a:pt x="2371" y="4979"/>
                      <a:pt x="2324" y="4219"/>
                    </a:cubicBezTo>
                    <a:lnTo>
                      <a:pt x="2324" y="4219"/>
                    </a:lnTo>
                    <a:cubicBezTo>
                      <a:pt x="2958" y="4436"/>
                      <a:pt x="3591" y="4651"/>
                      <a:pt x="4212" y="4868"/>
                    </a:cubicBezTo>
                    <a:cubicBezTo>
                      <a:pt x="4225" y="4873"/>
                      <a:pt x="4238" y="4875"/>
                      <a:pt x="4252" y="4875"/>
                    </a:cubicBezTo>
                    <a:cubicBezTo>
                      <a:pt x="4341" y="4875"/>
                      <a:pt x="4436" y="4791"/>
                      <a:pt x="4421" y="4707"/>
                    </a:cubicBezTo>
                    <a:cubicBezTo>
                      <a:pt x="4393" y="4122"/>
                      <a:pt x="4377" y="3526"/>
                      <a:pt x="4352" y="2939"/>
                    </a:cubicBezTo>
                    <a:lnTo>
                      <a:pt x="4352" y="2939"/>
                    </a:lnTo>
                    <a:cubicBezTo>
                      <a:pt x="4954" y="3144"/>
                      <a:pt x="5543" y="3364"/>
                      <a:pt x="6119" y="3623"/>
                    </a:cubicBezTo>
                    <a:cubicBezTo>
                      <a:pt x="6143" y="3636"/>
                      <a:pt x="6173" y="3642"/>
                      <a:pt x="6203" y="3642"/>
                    </a:cubicBezTo>
                    <a:cubicBezTo>
                      <a:pt x="6293" y="3642"/>
                      <a:pt x="6389" y="3587"/>
                      <a:pt x="6378" y="3479"/>
                    </a:cubicBezTo>
                    <a:cubicBezTo>
                      <a:pt x="6293" y="2903"/>
                      <a:pt x="6221" y="2329"/>
                      <a:pt x="6140" y="1754"/>
                    </a:cubicBezTo>
                    <a:lnTo>
                      <a:pt x="6140" y="1754"/>
                    </a:lnTo>
                    <a:cubicBezTo>
                      <a:pt x="6720" y="1991"/>
                      <a:pt x="7300" y="2218"/>
                      <a:pt x="7880" y="2444"/>
                    </a:cubicBezTo>
                    <a:cubicBezTo>
                      <a:pt x="7898" y="2453"/>
                      <a:pt x="7916" y="2457"/>
                      <a:pt x="7934" y="2457"/>
                    </a:cubicBezTo>
                    <a:cubicBezTo>
                      <a:pt x="8014" y="2457"/>
                      <a:pt x="8091" y="2377"/>
                      <a:pt x="8091" y="2298"/>
                    </a:cubicBezTo>
                    <a:cubicBezTo>
                      <a:pt x="8075" y="1637"/>
                      <a:pt x="8144" y="990"/>
                      <a:pt x="8297" y="357"/>
                    </a:cubicBezTo>
                    <a:lnTo>
                      <a:pt x="8297" y="357"/>
                    </a:lnTo>
                    <a:cubicBezTo>
                      <a:pt x="8842" y="463"/>
                      <a:pt x="9386" y="579"/>
                      <a:pt x="9916" y="682"/>
                    </a:cubicBezTo>
                    <a:cubicBezTo>
                      <a:pt x="9931" y="685"/>
                      <a:pt x="9945" y="687"/>
                      <a:pt x="9959" y="687"/>
                    </a:cubicBezTo>
                    <a:cubicBezTo>
                      <a:pt x="10139" y="687"/>
                      <a:pt x="10209" y="406"/>
                      <a:pt x="10013" y="376"/>
                    </a:cubicBezTo>
                    <a:cubicBezTo>
                      <a:pt x="9416" y="246"/>
                      <a:pt x="8817" y="132"/>
                      <a:pt x="8220" y="3"/>
                    </a:cubicBezTo>
                    <a:cubicBezTo>
                      <a:pt x="8210" y="1"/>
                      <a:pt x="8199" y="0"/>
                      <a:pt x="8189" y="0"/>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240" name="Google Shape;3240;p35"/>
              <p:cNvSpPr/>
              <p:nvPr/>
            </p:nvSpPr>
            <p:spPr>
              <a:xfrm>
                <a:off x="7536371" y="3842490"/>
                <a:ext cx="219887" cy="142085"/>
              </a:xfrm>
              <a:custGeom>
                <a:avLst/>
                <a:gdLst/>
                <a:ahLst/>
                <a:cxnLst/>
                <a:rect l="l" t="t" r="r" b="b"/>
                <a:pathLst>
                  <a:path w="10200" h="6591" extrusionOk="0">
                    <a:moveTo>
                      <a:pt x="8173" y="1"/>
                    </a:moveTo>
                    <a:cubicBezTo>
                      <a:pt x="8094" y="1"/>
                      <a:pt x="8025" y="37"/>
                      <a:pt x="8012" y="118"/>
                    </a:cubicBezTo>
                    <a:cubicBezTo>
                      <a:pt x="7853" y="749"/>
                      <a:pt x="7759" y="1393"/>
                      <a:pt x="7740" y="2039"/>
                    </a:cubicBezTo>
                    <a:lnTo>
                      <a:pt x="7740" y="2039"/>
                    </a:lnTo>
                    <a:cubicBezTo>
                      <a:pt x="7159" y="1805"/>
                      <a:pt x="6567" y="1561"/>
                      <a:pt x="5975" y="1330"/>
                    </a:cubicBezTo>
                    <a:cubicBezTo>
                      <a:pt x="5958" y="1321"/>
                      <a:pt x="5939" y="1317"/>
                      <a:pt x="5920" y="1317"/>
                    </a:cubicBezTo>
                    <a:cubicBezTo>
                      <a:pt x="5836" y="1317"/>
                      <a:pt x="5752" y="1399"/>
                      <a:pt x="5765" y="1492"/>
                    </a:cubicBezTo>
                    <a:cubicBezTo>
                      <a:pt x="5849" y="2064"/>
                      <a:pt x="5921" y="2638"/>
                      <a:pt x="6002" y="3210"/>
                    </a:cubicBezTo>
                    <a:lnTo>
                      <a:pt x="6002" y="3210"/>
                    </a:lnTo>
                    <a:cubicBezTo>
                      <a:pt x="5412" y="2956"/>
                      <a:pt x="4813" y="2735"/>
                      <a:pt x="4213" y="2526"/>
                    </a:cubicBezTo>
                    <a:cubicBezTo>
                      <a:pt x="4200" y="2522"/>
                      <a:pt x="4187" y="2520"/>
                      <a:pt x="4174" y="2520"/>
                    </a:cubicBezTo>
                    <a:cubicBezTo>
                      <a:pt x="4088" y="2520"/>
                      <a:pt x="4004" y="2604"/>
                      <a:pt x="4004" y="2688"/>
                    </a:cubicBezTo>
                    <a:cubicBezTo>
                      <a:pt x="4032" y="3285"/>
                      <a:pt x="4048" y="3870"/>
                      <a:pt x="4073" y="4453"/>
                    </a:cubicBezTo>
                    <a:lnTo>
                      <a:pt x="4073" y="4453"/>
                    </a:lnTo>
                    <a:cubicBezTo>
                      <a:pt x="3448" y="4236"/>
                      <a:pt x="2813" y="4020"/>
                      <a:pt x="2177" y="3802"/>
                    </a:cubicBezTo>
                    <a:cubicBezTo>
                      <a:pt x="2164" y="3798"/>
                      <a:pt x="2151" y="3796"/>
                      <a:pt x="2137" y="3796"/>
                    </a:cubicBezTo>
                    <a:cubicBezTo>
                      <a:pt x="2052" y="3796"/>
                      <a:pt x="1967" y="3880"/>
                      <a:pt x="1967" y="3964"/>
                    </a:cubicBezTo>
                    <a:cubicBezTo>
                      <a:pt x="2042" y="4713"/>
                      <a:pt x="1992" y="5477"/>
                      <a:pt x="1829" y="6214"/>
                    </a:cubicBezTo>
                    <a:lnTo>
                      <a:pt x="1829" y="6214"/>
                    </a:lnTo>
                    <a:cubicBezTo>
                      <a:pt x="1313" y="6009"/>
                      <a:pt x="784" y="5803"/>
                      <a:pt x="254" y="5597"/>
                    </a:cubicBezTo>
                    <a:cubicBezTo>
                      <a:pt x="233" y="5588"/>
                      <a:pt x="213" y="5584"/>
                      <a:pt x="194" y="5584"/>
                    </a:cubicBezTo>
                    <a:cubicBezTo>
                      <a:pt x="46" y="5584"/>
                      <a:pt x="0" y="5848"/>
                      <a:pt x="173" y="5920"/>
                    </a:cubicBezTo>
                    <a:cubicBezTo>
                      <a:pt x="755" y="6146"/>
                      <a:pt x="1321" y="6373"/>
                      <a:pt x="1903" y="6582"/>
                    </a:cubicBezTo>
                    <a:cubicBezTo>
                      <a:pt x="1917" y="6588"/>
                      <a:pt x="1932" y="6591"/>
                      <a:pt x="1947" y="6591"/>
                    </a:cubicBezTo>
                    <a:cubicBezTo>
                      <a:pt x="2016" y="6591"/>
                      <a:pt x="2086" y="6535"/>
                      <a:pt x="2112" y="6470"/>
                    </a:cubicBezTo>
                    <a:cubicBezTo>
                      <a:pt x="2288" y="5723"/>
                      <a:pt x="2357" y="4964"/>
                      <a:pt x="2321" y="4204"/>
                    </a:cubicBezTo>
                    <a:lnTo>
                      <a:pt x="2321" y="4204"/>
                    </a:lnTo>
                    <a:cubicBezTo>
                      <a:pt x="2944" y="4421"/>
                      <a:pt x="3579" y="4637"/>
                      <a:pt x="4213" y="4854"/>
                    </a:cubicBezTo>
                    <a:cubicBezTo>
                      <a:pt x="4228" y="4858"/>
                      <a:pt x="4243" y="4861"/>
                      <a:pt x="4258" y="4861"/>
                    </a:cubicBezTo>
                    <a:cubicBezTo>
                      <a:pt x="4342" y="4861"/>
                      <a:pt x="4424" y="4788"/>
                      <a:pt x="4424" y="4692"/>
                    </a:cubicBezTo>
                    <a:cubicBezTo>
                      <a:pt x="4395" y="4106"/>
                      <a:pt x="4367" y="3521"/>
                      <a:pt x="4338" y="2925"/>
                    </a:cubicBezTo>
                    <a:lnTo>
                      <a:pt x="4338" y="2925"/>
                    </a:lnTo>
                    <a:cubicBezTo>
                      <a:pt x="4940" y="3133"/>
                      <a:pt x="5531" y="3366"/>
                      <a:pt x="6120" y="3625"/>
                    </a:cubicBezTo>
                    <a:cubicBezTo>
                      <a:pt x="6140" y="3632"/>
                      <a:pt x="6161" y="3635"/>
                      <a:pt x="6184" y="3635"/>
                    </a:cubicBezTo>
                    <a:cubicBezTo>
                      <a:pt x="6274" y="3635"/>
                      <a:pt x="6376" y="3583"/>
                      <a:pt x="6363" y="3479"/>
                    </a:cubicBezTo>
                    <a:cubicBezTo>
                      <a:pt x="6292" y="2903"/>
                      <a:pt x="6210" y="2327"/>
                      <a:pt x="6137" y="1750"/>
                    </a:cubicBezTo>
                    <a:lnTo>
                      <a:pt x="6137" y="1750"/>
                    </a:lnTo>
                    <a:cubicBezTo>
                      <a:pt x="6706" y="1977"/>
                      <a:pt x="7286" y="2205"/>
                      <a:pt x="7866" y="2445"/>
                    </a:cubicBezTo>
                    <a:cubicBezTo>
                      <a:pt x="7879" y="2449"/>
                      <a:pt x="7892" y="2451"/>
                      <a:pt x="7905" y="2451"/>
                    </a:cubicBezTo>
                    <a:cubicBezTo>
                      <a:pt x="7991" y="2451"/>
                      <a:pt x="8076" y="2367"/>
                      <a:pt x="8076" y="2283"/>
                    </a:cubicBezTo>
                    <a:cubicBezTo>
                      <a:pt x="8076" y="1624"/>
                      <a:pt x="8145" y="980"/>
                      <a:pt x="8297" y="349"/>
                    </a:cubicBezTo>
                    <a:lnTo>
                      <a:pt x="8297" y="349"/>
                    </a:lnTo>
                    <a:cubicBezTo>
                      <a:pt x="8838" y="463"/>
                      <a:pt x="9378" y="567"/>
                      <a:pt x="9919" y="684"/>
                    </a:cubicBezTo>
                    <a:cubicBezTo>
                      <a:pt x="9929" y="685"/>
                      <a:pt x="9938" y="686"/>
                      <a:pt x="9948" y="686"/>
                    </a:cubicBezTo>
                    <a:cubicBezTo>
                      <a:pt x="10135" y="686"/>
                      <a:pt x="10200" y="392"/>
                      <a:pt x="9999" y="361"/>
                    </a:cubicBezTo>
                    <a:cubicBezTo>
                      <a:pt x="9402" y="231"/>
                      <a:pt x="8803" y="118"/>
                      <a:pt x="8221" y="5"/>
                    </a:cubicBezTo>
                    <a:cubicBezTo>
                      <a:pt x="8205" y="2"/>
                      <a:pt x="8189" y="1"/>
                      <a:pt x="8173" y="1"/>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241" name="Google Shape;3241;p35"/>
              <p:cNvSpPr/>
              <p:nvPr/>
            </p:nvSpPr>
            <p:spPr>
              <a:xfrm>
                <a:off x="7570494" y="3894765"/>
                <a:ext cx="220145" cy="142430"/>
              </a:xfrm>
              <a:custGeom>
                <a:avLst/>
                <a:gdLst/>
                <a:ahLst/>
                <a:cxnLst/>
                <a:rect l="l" t="t" r="r" b="b"/>
                <a:pathLst>
                  <a:path w="10212" h="6607" extrusionOk="0">
                    <a:moveTo>
                      <a:pt x="8181" y="0"/>
                    </a:moveTo>
                    <a:cubicBezTo>
                      <a:pt x="8111" y="0"/>
                      <a:pt x="8040" y="36"/>
                      <a:pt x="8013" y="117"/>
                    </a:cubicBezTo>
                    <a:cubicBezTo>
                      <a:pt x="7854" y="748"/>
                      <a:pt x="7760" y="1393"/>
                      <a:pt x="7753" y="2038"/>
                    </a:cubicBezTo>
                    <a:lnTo>
                      <a:pt x="7753" y="2038"/>
                    </a:lnTo>
                    <a:cubicBezTo>
                      <a:pt x="7161" y="1807"/>
                      <a:pt x="6570" y="1575"/>
                      <a:pt x="5992" y="1330"/>
                    </a:cubicBezTo>
                    <a:cubicBezTo>
                      <a:pt x="5979" y="1325"/>
                      <a:pt x="5965" y="1323"/>
                      <a:pt x="5952" y="1323"/>
                    </a:cubicBezTo>
                    <a:cubicBezTo>
                      <a:pt x="5863" y="1323"/>
                      <a:pt x="5768" y="1407"/>
                      <a:pt x="5782" y="1491"/>
                    </a:cubicBezTo>
                    <a:cubicBezTo>
                      <a:pt x="5852" y="2065"/>
                      <a:pt x="5934" y="2640"/>
                      <a:pt x="6008" y="3215"/>
                    </a:cubicBezTo>
                    <a:lnTo>
                      <a:pt x="6008" y="3215"/>
                    </a:lnTo>
                    <a:cubicBezTo>
                      <a:pt x="5429" y="2968"/>
                      <a:pt x="4827" y="2736"/>
                      <a:pt x="4214" y="2541"/>
                    </a:cubicBezTo>
                    <a:cubicBezTo>
                      <a:pt x="4199" y="2536"/>
                      <a:pt x="4185" y="2534"/>
                      <a:pt x="4170" y="2534"/>
                    </a:cubicBezTo>
                    <a:cubicBezTo>
                      <a:pt x="4086" y="2534"/>
                      <a:pt x="4005" y="2607"/>
                      <a:pt x="4005" y="2703"/>
                    </a:cubicBezTo>
                    <a:cubicBezTo>
                      <a:pt x="4033" y="3289"/>
                      <a:pt x="4062" y="3874"/>
                      <a:pt x="4090" y="4470"/>
                    </a:cubicBezTo>
                    <a:lnTo>
                      <a:pt x="4090" y="4470"/>
                    </a:lnTo>
                    <a:cubicBezTo>
                      <a:pt x="3453" y="4253"/>
                      <a:pt x="2817" y="4033"/>
                      <a:pt x="2195" y="3802"/>
                    </a:cubicBezTo>
                    <a:cubicBezTo>
                      <a:pt x="2182" y="3797"/>
                      <a:pt x="2168" y="3795"/>
                      <a:pt x="2154" y="3795"/>
                    </a:cubicBezTo>
                    <a:cubicBezTo>
                      <a:pt x="2066" y="3795"/>
                      <a:pt x="1970" y="3879"/>
                      <a:pt x="1984" y="3963"/>
                    </a:cubicBezTo>
                    <a:cubicBezTo>
                      <a:pt x="2044" y="4726"/>
                      <a:pt x="1993" y="5475"/>
                      <a:pt x="1831" y="6209"/>
                    </a:cubicBezTo>
                    <a:lnTo>
                      <a:pt x="1831" y="6209"/>
                    </a:lnTo>
                    <a:cubicBezTo>
                      <a:pt x="1309" y="6005"/>
                      <a:pt x="796" y="5802"/>
                      <a:pt x="271" y="5612"/>
                    </a:cubicBezTo>
                    <a:cubicBezTo>
                      <a:pt x="250" y="5603"/>
                      <a:pt x="229" y="5599"/>
                      <a:pt x="211" y="5599"/>
                    </a:cubicBezTo>
                    <a:cubicBezTo>
                      <a:pt x="59" y="5599"/>
                      <a:pt x="1" y="5862"/>
                      <a:pt x="174" y="5919"/>
                    </a:cubicBezTo>
                    <a:cubicBezTo>
                      <a:pt x="756" y="6146"/>
                      <a:pt x="1337" y="6372"/>
                      <a:pt x="1904" y="6598"/>
                    </a:cubicBezTo>
                    <a:cubicBezTo>
                      <a:pt x="1921" y="6604"/>
                      <a:pt x="1939" y="6607"/>
                      <a:pt x="1956" y="6607"/>
                    </a:cubicBezTo>
                    <a:cubicBezTo>
                      <a:pt x="2033" y="6607"/>
                      <a:pt x="2100" y="6551"/>
                      <a:pt x="2113" y="6484"/>
                    </a:cubicBezTo>
                    <a:cubicBezTo>
                      <a:pt x="2304" y="5739"/>
                      <a:pt x="2375" y="4966"/>
                      <a:pt x="2326" y="4203"/>
                    </a:cubicBezTo>
                    <a:lnTo>
                      <a:pt x="2326" y="4203"/>
                    </a:lnTo>
                    <a:cubicBezTo>
                      <a:pt x="2961" y="4420"/>
                      <a:pt x="3594" y="4636"/>
                      <a:pt x="4214" y="4853"/>
                    </a:cubicBezTo>
                    <a:cubicBezTo>
                      <a:pt x="4232" y="4861"/>
                      <a:pt x="4250" y="4865"/>
                      <a:pt x="4268" y="4865"/>
                    </a:cubicBezTo>
                    <a:cubicBezTo>
                      <a:pt x="4349" y="4865"/>
                      <a:pt x="4425" y="4786"/>
                      <a:pt x="4425" y="4707"/>
                    </a:cubicBezTo>
                    <a:cubicBezTo>
                      <a:pt x="4396" y="4103"/>
                      <a:pt x="4380" y="3513"/>
                      <a:pt x="4354" y="2923"/>
                    </a:cubicBezTo>
                    <a:lnTo>
                      <a:pt x="4354" y="2923"/>
                    </a:lnTo>
                    <a:cubicBezTo>
                      <a:pt x="4956" y="3131"/>
                      <a:pt x="5545" y="3365"/>
                      <a:pt x="6121" y="3625"/>
                    </a:cubicBezTo>
                    <a:cubicBezTo>
                      <a:pt x="6145" y="3636"/>
                      <a:pt x="6174" y="3642"/>
                      <a:pt x="6204" y="3642"/>
                    </a:cubicBezTo>
                    <a:cubicBezTo>
                      <a:pt x="6295" y="3642"/>
                      <a:pt x="6392" y="3588"/>
                      <a:pt x="6380" y="3478"/>
                    </a:cubicBezTo>
                    <a:cubicBezTo>
                      <a:pt x="6295" y="2903"/>
                      <a:pt x="6224" y="2326"/>
                      <a:pt x="6143" y="1750"/>
                    </a:cubicBezTo>
                    <a:lnTo>
                      <a:pt x="6143" y="1750"/>
                    </a:lnTo>
                    <a:cubicBezTo>
                      <a:pt x="6723" y="1979"/>
                      <a:pt x="7301" y="2218"/>
                      <a:pt x="7867" y="2444"/>
                    </a:cubicBezTo>
                    <a:cubicBezTo>
                      <a:pt x="7885" y="2452"/>
                      <a:pt x="7904" y="2456"/>
                      <a:pt x="7922" y="2456"/>
                    </a:cubicBezTo>
                    <a:cubicBezTo>
                      <a:pt x="8014" y="2456"/>
                      <a:pt x="8090" y="2363"/>
                      <a:pt x="8077" y="2282"/>
                    </a:cubicBezTo>
                    <a:cubicBezTo>
                      <a:pt x="8077" y="1637"/>
                      <a:pt x="8147" y="991"/>
                      <a:pt x="8300" y="358"/>
                    </a:cubicBezTo>
                    <a:lnTo>
                      <a:pt x="8300" y="358"/>
                    </a:lnTo>
                    <a:cubicBezTo>
                      <a:pt x="8842" y="463"/>
                      <a:pt x="9374" y="579"/>
                      <a:pt x="9920" y="683"/>
                    </a:cubicBezTo>
                    <a:cubicBezTo>
                      <a:pt x="9934" y="686"/>
                      <a:pt x="9948" y="688"/>
                      <a:pt x="9961" y="688"/>
                    </a:cubicBezTo>
                    <a:cubicBezTo>
                      <a:pt x="10141" y="688"/>
                      <a:pt x="10212" y="404"/>
                      <a:pt x="10017" y="360"/>
                    </a:cubicBezTo>
                    <a:cubicBezTo>
                      <a:pt x="9418" y="246"/>
                      <a:pt x="8821" y="117"/>
                      <a:pt x="8222" y="4"/>
                    </a:cubicBezTo>
                    <a:cubicBezTo>
                      <a:pt x="8209" y="2"/>
                      <a:pt x="8195" y="0"/>
                      <a:pt x="8181" y="0"/>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242" name="Google Shape;3242;p35"/>
              <p:cNvSpPr/>
              <p:nvPr/>
            </p:nvSpPr>
            <p:spPr>
              <a:xfrm>
                <a:off x="7605005" y="3947040"/>
                <a:ext cx="219779" cy="142409"/>
              </a:xfrm>
              <a:custGeom>
                <a:avLst/>
                <a:gdLst/>
                <a:ahLst/>
                <a:cxnLst/>
                <a:rect l="l" t="t" r="r" b="b"/>
                <a:pathLst>
                  <a:path w="10195" h="6606" extrusionOk="0">
                    <a:moveTo>
                      <a:pt x="8183" y="0"/>
                    </a:moveTo>
                    <a:cubicBezTo>
                      <a:pt x="8101" y="0"/>
                      <a:pt x="8026" y="46"/>
                      <a:pt x="8011" y="116"/>
                    </a:cubicBezTo>
                    <a:cubicBezTo>
                      <a:pt x="7839" y="748"/>
                      <a:pt x="7756" y="1393"/>
                      <a:pt x="7740" y="2050"/>
                    </a:cubicBezTo>
                    <a:lnTo>
                      <a:pt x="7740" y="2050"/>
                    </a:lnTo>
                    <a:cubicBezTo>
                      <a:pt x="7159" y="1806"/>
                      <a:pt x="6567" y="1574"/>
                      <a:pt x="5975" y="1329"/>
                    </a:cubicBezTo>
                    <a:cubicBezTo>
                      <a:pt x="5962" y="1324"/>
                      <a:pt x="5948" y="1322"/>
                      <a:pt x="5934" y="1322"/>
                    </a:cubicBezTo>
                    <a:cubicBezTo>
                      <a:pt x="5846" y="1322"/>
                      <a:pt x="5751" y="1406"/>
                      <a:pt x="5765" y="1490"/>
                    </a:cubicBezTo>
                    <a:cubicBezTo>
                      <a:pt x="5850" y="2066"/>
                      <a:pt x="5921" y="2643"/>
                      <a:pt x="5992" y="3220"/>
                    </a:cubicBezTo>
                    <a:lnTo>
                      <a:pt x="5992" y="3220"/>
                    </a:lnTo>
                    <a:cubicBezTo>
                      <a:pt x="5406" y="2965"/>
                      <a:pt x="4809" y="2734"/>
                      <a:pt x="4214" y="2540"/>
                    </a:cubicBezTo>
                    <a:cubicBezTo>
                      <a:pt x="4199" y="2535"/>
                      <a:pt x="4184" y="2533"/>
                      <a:pt x="4169" y="2533"/>
                    </a:cubicBezTo>
                    <a:cubicBezTo>
                      <a:pt x="4085" y="2533"/>
                      <a:pt x="4003" y="2606"/>
                      <a:pt x="4003" y="2702"/>
                    </a:cubicBezTo>
                    <a:cubicBezTo>
                      <a:pt x="4031" y="3286"/>
                      <a:pt x="4048" y="3883"/>
                      <a:pt x="4073" y="4469"/>
                    </a:cubicBezTo>
                    <a:lnTo>
                      <a:pt x="4073" y="4469"/>
                    </a:lnTo>
                    <a:cubicBezTo>
                      <a:pt x="3439" y="4252"/>
                      <a:pt x="2815" y="4034"/>
                      <a:pt x="2177" y="3818"/>
                    </a:cubicBezTo>
                    <a:cubicBezTo>
                      <a:pt x="2163" y="3813"/>
                      <a:pt x="2148" y="3810"/>
                      <a:pt x="2132" y="3810"/>
                    </a:cubicBezTo>
                    <a:cubicBezTo>
                      <a:pt x="2048" y="3810"/>
                      <a:pt x="1967" y="3883"/>
                      <a:pt x="1967" y="3979"/>
                    </a:cubicBezTo>
                    <a:cubicBezTo>
                      <a:pt x="2042" y="4728"/>
                      <a:pt x="1992" y="5478"/>
                      <a:pt x="1830" y="6213"/>
                    </a:cubicBezTo>
                    <a:lnTo>
                      <a:pt x="1830" y="6213"/>
                    </a:lnTo>
                    <a:cubicBezTo>
                      <a:pt x="1312" y="6010"/>
                      <a:pt x="783" y="5817"/>
                      <a:pt x="253" y="5611"/>
                    </a:cubicBezTo>
                    <a:cubicBezTo>
                      <a:pt x="232" y="5602"/>
                      <a:pt x="213" y="5598"/>
                      <a:pt x="194" y="5598"/>
                    </a:cubicBezTo>
                    <a:cubicBezTo>
                      <a:pt x="45" y="5598"/>
                      <a:pt x="0" y="5863"/>
                      <a:pt x="173" y="5934"/>
                    </a:cubicBezTo>
                    <a:cubicBezTo>
                      <a:pt x="755" y="6145"/>
                      <a:pt x="1320" y="6371"/>
                      <a:pt x="1902" y="6597"/>
                    </a:cubicBezTo>
                    <a:cubicBezTo>
                      <a:pt x="1917" y="6603"/>
                      <a:pt x="1932" y="6606"/>
                      <a:pt x="1947" y="6606"/>
                    </a:cubicBezTo>
                    <a:cubicBezTo>
                      <a:pt x="2016" y="6606"/>
                      <a:pt x="2086" y="6550"/>
                      <a:pt x="2113" y="6484"/>
                    </a:cubicBezTo>
                    <a:cubicBezTo>
                      <a:pt x="2288" y="5738"/>
                      <a:pt x="2358" y="4979"/>
                      <a:pt x="2322" y="4219"/>
                    </a:cubicBezTo>
                    <a:lnTo>
                      <a:pt x="2322" y="4219"/>
                    </a:lnTo>
                    <a:cubicBezTo>
                      <a:pt x="2945" y="4435"/>
                      <a:pt x="3579" y="4652"/>
                      <a:pt x="4214" y="4868"/>
                    </a:cubicBezTo>
                    <a:cubicBezTo>
                      <a:pt x="4227" y="4872"/>
                      <a:pt x="4240" y="4874"/>
                      <a:pt x="4253" y="4874"/>
                    </a:cubicBezTo>
                    <a:cubicBezTo>
                      <a:pt x="4339" y="4874"/>
                      <a:pt x="4423" y="4790"/>
                      <a:pt x="4423" y="4706"/>
                    </a:cubicBezTo>
                    <a:cubicBezTo>
                      <a:pt x="4395" y="4122"/>
                      <a:pt x="4366" y="3526"/>
                      <a:pt x="4338" y="2938"/>
                    </a:cubicBezTo>
                    <a:lnTo>
                      <a:pt x="4338" y="2938"/>
                    </a:lnTo>
                    <a:cubicBezTo>
                      <a:pt x="4940" y="3143"/>
                      <a:pt x="5530" y="3364"/>
                      <a:pt x="6121" y="3624"/>
                    </a:cubicBezTo>
                    <a:cubicBezTo>
                      <a:pt x="6145" y="3636"/>
                      <a:pt x="6173" y="3642"/>
                      <a:pt x="6201" y="3642"/>
                    </a:cubicBezTo>
                    <a:cubicBezTo>
                      <a:pt x="6287" y="3642"/>
                      <a:pt x="6375" y="3587"/>
                      <a:pt x="6362" y="3478"/>
                    </a:cubicBezTo>
                    <a:cubicBezTo>
                      <a:pt x="6293" y="2903"/>
                      <a:pt x="6211" y="2328"/>
                      <a:pt x="6137" y="1754"/>
                    </a:cubicBezTo>
                    <a:lnTo>
                      <a:pt x="6137" y="1754"/>
                    </a:lnTo>
                    <a:cubicBezTo>
                      <a:pt x="6706" y="1991"/>
                      <a:pt x="7286" y="2217"/>
                      <a:pt x="7866" y="2443"/>
                    </a:cubicBezTo>
                    <a:cubicBezTo>
                      <a:pt x="7884" y="2452"/>
                      <a:pt x="7903" y="2456"/>
                      <a:pt x="7921" y="2456"/>
                    </a:cubicBezTo>
                    <a:cubicBezTo>
                      <a:pt x="8001" y="2456"/>
                      <a:pt x="8076" y="2377"/>
                      <a:pt x="8076" y="2298"/>
                    </a:cubicBezTo>
                    <a:cubicBezTo>
                      <a:pt x="8061" y="1639"/>
                      <a:pt x="8144" y="992"/>
                      <a:pt x="8297" y="360"/>
                    </a:cubicBezTo>
                    <a:lnTo>
                      <a:pt x="8297" y="360"/>
                    </a:lnTo>
                    <a:cubicBezTo>
                      <a:pt x="8837" y="464"/>
                      <a:pt x="9378" y="580"/>
                      <a:pt x="9918" y="682"/>
                    </a:cubicBezTo>
                    <a:cubicBezTo>
                      <a:pt x="9932" y="686"/>
                      <a:pt x="9946" y="687"/>
                      <a:pt x="9960" y="687"/>
                    </a:cubicBezTo>
                    <a:cubicBezTo>
                      <a:pt x="10138" y="687"/>
                      <a:pt x="10195" y="405"/>
                      <a:pt x="9999" y="375"/>
                    </a:cubicBezTo>
                    <a:cubicBezTo>
                      <a:pt x="9401" y="245"/>
                      <a:pt x="8803" y="133"/>
                      <a:pt x="8222" y="4"/>
                    </a:cubicBezTo>
                    <a:cubicBezTo>
                      <a:pt x="8209" y="1"/>
                      <a:pt x="8196" y="0"/>
                      <a:pt x="8183" y="0"/>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243" name="Google Shape;3243;p35"/>
              <p:cNvSpPr/>
              <p:nvPr/>
            </p:nvSpPr>
            <p:spPr>
              <a:xfrm>
                <a:off x="6884700" y="3611300"/>
                <a:ext cx="894975" cy="236150"/>
              </a:xfrm>
              <a:custGeom>
                <a:avLst/>
                <a:gdLst/>
                <a:ahLst/>
                <a:cxnLst/>
                <a:rect l="l" t="t" r="r" b="b"/>
                <a:pathLst>
                  <a:path w="35799" h="9446" extrusionOk="0">
                    <a:moveTo>
                      <a:pt x="32820" y="0"/>
                    </a:moveTo>
                    <a:cubicBezTo>
                      <a:pt x="31867" y="0"/>
                      <a:pt x="30894" y="256"/>
                      <a:pt x="29964" y="496"/>
                    </a:cubicBezTo>
                    <a:cubicBezTo>
                      <a:pt x="24684" y="1804"/>
                      <a:pt x="19248" y="2461"/>
                      <a:pt x="13811" y="2461"/>
                    </a:cubicBezTo>
                    <a:cubicBezTo>
                      <a:pt x="10178" y="2461"/>
                      <a:pt x="6545" y="2167"/>
                      <a:pt x="2959" y="1578"/>
                    </a:cubicBezTo>
                    <a:cubicBezTo>
                      <a:pt x="2959" y="1578"/>
                      <a:pt x="2686" y="1492"/>
                      <a:pt x="2313" y="1492"/>
                    </a:cubicBezTo>
                    <a:cubicBezTo>
                      <a:pt x="1567" y="1492"/>
                      <a:pt x="421" y="1837"/>
                      <a:pt x="259" y="3905"/>
                    </a:cubicBezTo>
                    <a:cubicBezTo>
                      <a:pt x="1" y="7008"/>
                      <a:pt x="3265" y="7752"/>
                      <a:pt x="3265" y="7752"/>
                    </a:cubicBezTo>
                    <a:cubicBezTo>
                      <a:pt x="7752" y="8978"/>
                      <a:pt x="12010" y="9446"/>
                      <a:pt x="15857" y="9446"/>
                    </a:cubicBezTo>
                    <a:cubicBezTo>
                      <a:pt x="26103" y="9446"/>
                      <a:pt x="33433" y="6128"/>
                      <a:pt x="34409" y="4989"/>
                    </a:cubicBezTo>
                    <a:cubicBezTo>
                      <a:pt x="34926" y="4375"/>
                      <a:pt x="35411" y="3711"/>
                      <a:pt x="35605" y="2920"/>
                    </a:cubicBezTo>
                    <a:cubicBezTo>
                      <a:pt x="35799" y="2144"/>
                      <a:pt x="35653" y="1239"/>
                      <a:pt x="35055" y="690"/>
                    </a:cubicBezTo>
                    <a:cubicBezTo>
                      <a:pt x="34812" y="464"/>
                      <a:pt x="34489" y="302"/>
                      <a:pt x="34166" y="205"/>
                    </a:cubicBezTo>
                    <a:cubicBezTo>
                      <a:pt x="33727" y="59"/>
                      <a:pt x="33276" y="0"/>
                      <a:pt x="32820" y="0"/>
                    </a:cubicBezTo>
                    <a:close/>
                  </a:path>
                </a:pathLst>
              </a:custGeom>
              <a:solidFill>
                <a:schemeClr val="accent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244" name="Google Shape;3244;p35"/>
              <p:cNvSpPr/>
              <p:nvPr/>
            </p:nvSpPr>
            <p:spPr>
              <a:xfrm>
                <a:off x="6883900" y="3607025"/>
                <a:ext cx="899025" cy="244475"/>
              </a:xfrm>
              <a:custGeom>
                <a:avLst/>
                <a:gdLst/>
                <a:ahLst/>
                <a:cxnLst/>
                <a:rect l="l" t="t" r="r" b="b"/>
                <a:pathLst>
                  <a:path w="35961" h="9779" extrusionOk="0">
                    <a:moveTo>
                      <a:pt x="32867" y="340"/>
                    </a:moveTo>
                    <a:cubicBezTo>
                      <a:pt x="33014" y="340"/>
                      <a:pt x="33162" y="346"/>
                      <a:pt x="33310" y="359"/>
                    </a:cubicBezTo>
                    <a:cubicBezTo>
                      <a:pt x="34101" y="424"/>
                      <a:pt x="34958" y="715"/>
                      <a:pt x="35329" y="1475"/>
                    </a:cubicBezTo>
                    <a:cubicBezTo>
                      <a:pt x="35685" y="2154"/>
                      <a:pt x="35588" y="2962"/>
                      <a:pt x="35265" y="3641"/>
                    </a:cubicBezTo>
                    <a:cubicBezTo>
                      <a:pt x="35023" y="4173"/>
                      <a:pt x="34667" y="4723"/>
                      <a:pt x="34247" y="5128"/>
                    </a:cubicBezTo>
                    <a:cubicBezTo>
                      <a:pt x="34118" y="5257"/>
                      <a:pt x="34021" y="5321"/>
                      <a:pt x="33875" y="5418"/>
                    </a:cubicBezTo>
                    <a:cubicBezTo>
                      <a:pt x="32808" y="6145"/>
                      <a:pt x="31564" y="6647"/>
                      <a:pt x="30368" y="7082"/>
                    </a:cubicBezTo>
                    <a:cubicBezTo>
                      <a:pt x="28348" y="7810"/>
                      <a:pt x="26263" y="8327"/>
                      <a:pt x="24162" y="8715"/>
                    </a:cubicBezTo>
                    <a:cubicBezTo>
                      <a:pt x="21504" y="9200"/>
                      <a:pt x="18799" y="9443"/>
                      <a:pt x="16094" y="9443"/>
                    </a:cubicBezTo>
                    <a:cubicBezTo>
                      <a:pt x="16004" y="9443"/>
                      <a:pt x="15914" y="9443"/>
                      <a:pt x="15823" y="9442"/>
                    </a:cubicBezTo>
                    <a:cubicBezTo>
                      <a:pt x="12494" y="9442"/>
                      <a:pt x="9180" y="9086"/>
                      <a:pt x="5932" y="8392"/>
                    </a:cubicBezTo>
                    <a:cubicBezTo>
                      <a:pt x="5061" y="8198"/>
                      <a:pt x="4205" y="7988"/>
                      <a:pt x="3350" y="7762"/>
                    </a:cubicBezTo>
                    <a:lnTo>
                      <a:pt x="3350" y="7762"/>
                    </a:lnTo>
                    <a:cubicBezTo>
                      <a:pt x="3349" y="7762"/>
                      <a:pt x="3348" y="7762"/>
                      <a:pt x="3347" y="7761"/>
                    </a:cubicBezTo>
                    <a:lnTo>
                      <a:pt x="3347" y="7761"/>
                    </a:lnTo>
                    <a:cubicBezTo>
                      <a:pt x="3347" y="7761"/>
                      <a:pt x="3347" y="7761"/>
                      <a:pt x="3347" y="7761"/>
                    </a:cubicBezTo>
                    <a:cubicBezTo>
                      <a:pt x="3337" y="7758"/>
                      <a:pt x="3328" y="7756"/>
                      <a:pt x="3319" y="7755"/>
                    </a:cubicBezTo>
                    <a:lnTo>
                      <a:pt x="3319" y="7755"/>
                    </a:lnTo>
                    <a:cubicBezTo>
                      <a:pt x="2051" y="7456"/>
                      <a:pt x="839" y="6491"/>
                      <a:pt x="518" y="5208"/>
                    </a:cubicBezTo>
                    <a:cubicBezTo>
                      <a:pt x="373" y="4594"/>
                      <a:pt x="421" y="3947"/>
                      <a:pt x="567" y="3350"/>
                    </a:cubicBezTo>
                    <a:cubicBezTo>
                      <a:pt x="679" y="2913"/>
                      <a:pt x="890" y="2477"/>
                      <a:pt x="1261" y="2186"/>
                    </a:cubicBezTo>
                    <a:cubicBezTo>
                      <a:pt x="1568" y="1927"/>
                      <a:pt x="1977" y="1822"/>
                      <a:pt x="2371" y="1822"/>
                    </a:cubicBezTo>
                    <a:cubicBezTo>
                      <a:pt x="2517" y="1822"/>
                      <a:pt x="2661" y="1837"/>
                      <a:pt x="2797" y="1863"/>
                    </a:cubicBezTo>
                    <a:cubicBezTo>
                      <a:pt x="4041" y="2105"/>
                      <a:pt x="5301" y="2266"/>
                      <a:pt x="6562" y="2396"/>
                    </a:cubicBezTo>
                    <a:cubicBezTo>
                      <a:pt x="8357" y="2590"/>
                      <a:pt x="10150" y="2719"/>
                      <a:pt x="11960" y="2768"/>
                    </a:cubicBezTo>
                    <a:cubicBezTo>
                      <a:pt x="12591" y="2785"/>
                      <a:pt x="13222" y="2793"/>
                      <a:pt x="13852" y="2793"/>
                    </a:cubicBezTo>
                    <a:cubicBezTo>
                      <a:pt x="16836" y="2793"/>
                      <a:pt x="19810" y="2602"/>
                      <a:pt x="22773" y="2202"/>
                    </a:cubicBezTo>
                    <a:cubicBezTo>
                      <a:pt x="24550" y="1960"/>
                      <a:pt x="26328" y="1652"/>
                      <a:pt x="28073" y="1281"/>
                    </a:cubicBezTo>
                    <a:cubicBezTo>
                      <a:pt x="28962" y="1087"/>
                      <a:pt x="29834" y="861"/>
                      <a:pt x="30707" y="650"/>
                    </a:cubicBezTo>
                    <a:cubicBezTo>
                      <a:pt x="31419" y="489"/>
                      <a:pt x="32142" y="340"/>
                      <a:pt x="32867" y="340"/>
                    </a:cubicBezTo>
                    <a:close/>
                    <a:moveTo>
                      <a:pt x="32862" y="0"/>
                    </a:moveTo>
                    <a:cubicBezTo>
                      <a:pt x="32135" y="0"/>
                      <a:pt x="31402" y="151"/>
                      <a:pt x="30692" y="311"/>
                    </a:cubicBezTo>
                    <a:cubicBezTo>
                      <a:pt x="28882" y="747"/>
                      <a:pt x="27071" y="1167"/>
                      <a:pt x="25229" y="1491"/>
                    </a:cubicBezTo>
                    <a:cubicBezTo>
                      <a:pt x="21544" y="2137"/>
                      <a:pt x="17795" y="2460"/>
                      <a:pt x="14061" y="2460"/>
                    </a:cubicBezTo>
                    <a:cubicBezTo>
                      <a:pt x="13898" y="2462"/>
                      <a:pt x="13735" y="2462"/>
                      <a:pt x="13572" y="2462"/>
                    </a:cubicBezTo>
                    <a:cubicBezTo>
                      <a:pt x="11861" y="2462"/>
                      <a:pt x="10150" y="2383"/>
                      <a:pt x="8454" y="2251"/>
                    </a:cubicBezTo>
                    <a:cubicBezTo>
                      <a:pt x="7516" y="2169"/>
                      <a:pt x="6579" y="2072"/>
                      <a:pt x="5657" y="1960"/>
                    </a:cubicBezTo>
                    <a:cubicBezTo>
                      <a:pt x="5189" y="1911"/>
                      <a:pt x="4720" y="1846"/>
                      <a:pt x="4252" y="1766"/>
                    </a:cubicBezTo>
                    <a:cubicBezTo>
                      <a:pt x="3847" y="1717"/>
                      <a:pt x="3427" y="1669"/>
                      <a:pt x="3039" y="1588"/>
                    </a:cubicBezTo>
                    <a:cubicBezTo>
                      <a:pt x="2797" y="1534"/>
                      <a:pt x="2550" y="1500"/>
                      <a:pt x="2303" y="1500"/>
                    </a:cubicBezTo>
                    <a:cubicBezTo>
                      <a:pt x="2105" y="1500"/>
                      <a:pt x="1908" y="1521"/>
                      <a:pt x="1714" y="1572"/>
                    </a:cubicBezTo>
                    <a:cubicBezTo>
                      <a:pt x="776" y="1846"/>
                      <a:pt x="308" y="2751"/>
                      <a:pt x="162" y="3673"/>
                    </a:cubicBezTo>
                    <a:cubicBezTo>
                      <a:pt x="0" y="4788"/>
                      <a:pt x="211" y="5903"/>
                      <a:pt x="987" y="6759"/>
                    </a:cubicBezTo>
                    <a:cubicBezTo>
                      <a:pt x="1504" y="7309"/>
                      <a:pt x="2183" y="7713"/>
                      <a:pt x="2877" y="7955"/>
                    </a:cubicBezTo>
                    <a:cubicBezTo>
                      <a:pt x="3007" y="8004"/>
                      <a:pt x="3120" y="8052"/>
                      <a:pt x="3250" y="8069"/>
                    </a:cubicBezTo>
                    <a:cubicBezTo>
                      <a:pt x="6691" y="9006"/>
                      <a:pt x="10214" y="9571"/>
                      <a:pt x="13770" y="9733"/>
                    </a:cubicBezTo>
                    <a:cubicBezTo>
                      <a:pt x="14470" y="9763"/>
                      <a:pt x="15171" y="9778"/>
                      <a:pt x="15872" y="9778"/>
                    </a:cubicBezTo>
                    <a:cubicBezTo>
                      <a:pt x="18166" y="9778"/>
                      <a:pt x="20462" y="9615"/>
                      <a:pt x="22740" y="9280"/>
                    </a:cubicBezTo>
                    <a:cubicBezTo>
                      <a:pt x="25051" y="8942"/>
                      <a:pt x="27362" y="8424"/>
                      <a:pt x="29593" y="7697"/>
                    </a:cubicBezTo>
                    <a:cubicBezTo>
                      <a:pt x="30998" y="7229"/>
                      <a:pt x="32437" y="6695"/>
                      <a:pt x="33713" y="5919"/>
                    </a:cubicBezTo>
                    <a:cubicBezTo>
                      <a:pt x="34101" y="5693"/>
                      <a:pt x="34441" y="5434"/>
                      <a:pt x="34715" y="5095"/>
                    </a:cubicBezTo>
                    <a:cubicBezTo>
                      <a:pt x="35217" y="4464"/>
                      <a:pt x="35685" y="3770"/>
                      <a:pt x="35831" y="2962"/>
                    </a:cubicBezTo>
                    <a:cubicBezTo>
                      <a:pt x="35960" y="2283"/>
                      <a:pt x="35846" y="1540"/>
                      <a:pt x="35426" y="990"/>
                    </a:cubicBezTo>
                    <a:cubicBezTo>
                      <a:pt x="34926" y="344"/>
                      <a:pt x="34085" y="101"/>
                      <a:pt x="33310" y="21"/>
                    </a:cubicBezTo>
                    <a:cubicBezTo>
                      <a:pt x="33161" y="7"/>
                      <a:pt x="33012" y="0"/>
                      <a:pt x="32862" y="0"/>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245" name="Google Shape;3245;p35"/>
              <p:cNvSpPr/>
              <p:nvPr/>
            </p:nvSpPr>
            <p:spPr>
              <a:xfrm>
                <a:off x="7147975" y="3678563"/>
                <a:ext cx="45397" cy="169033"/>
              </a:xfrm>
              <a:custGeom>
                <a:avLst/>
                <a:gdLst/>
                <a:ahLst/>
                <a:cxnLst/>
                <a:rect l="l" t="t" r="r" b="b"/>
                <a:pathLst>
                  <a:path w="2554" h="11400" extrusionOk="0">
                    <a:moveTo>
                      <a:pt x="1470" y="0"/>
                    </a:moveTo>
                    <a:cubicBezTo>
                      <a:pt x="1431" y="0"/>
                      <a:pt x="1392" y="16"/>
                      <a:pt x="1358" y="54"/>
                    </a:cubicBezTo>
                    <a:cubicBezTo>
                      <a:pt x="954" y="506"/>
                      <a:pt x="534" y="942"/>
                      <a:pt x="129" y="1394"/>
                    </a:cubicBezTo>
                    <a:cubicBezTo>
                      <a:pt x="65" y="1459"/>
                      <a:pt x="65" y="1556"/>
                      <a:pt x="129" y="1621"/>
                    </a:cubicBezTo>
                    <a:cubicBezTo>
                      <a:pt x="574" y="2094"/>
                      <a:pt x="1081" y="2503"/>
                      <a:pt x="1629" y="2848"/>
                    </a:cubicBezTo>
                    <a:lnTo>
                      <a:pt x="1629" y="2848"/>
                    </a:lnTo>
                    <a:cubicBezTo>
                      <a:pt x="1122" y="3228"/>
                      <a:pt x="626" y="3596"/>
                      <a:pt x="129" y="3965"/>
                    </a:cubicBezTo>
                    <a:cubicBezTo>
                      <a:pt x="32" y="4029"/>
                      <a:pt x="0" y="4207"/>
                      <a:pt x="129" y="4256"/>
                    </a:cubicBezTo>
                    <a:cubicBezTo>
                      <a:pt x="658" y="4492"/>
                      <a:pt x="1187" y="4716"/>
                      <a:pt x="1707" y="4950"/>
                    </a:cubicBezTo>
                    <a:lnTo>
                      <a:pt x="1707" y="4950"/>
                    </a:lnTo>
                    <a:cubicBezTo>
                      <a:pt x="1192" y="5320"/>
                      <a:pt x="684" y="5713"/>
                      <a:pt x="211" y="6130"/>
                    </a:cubicBezTo>
                    <a:cubicBezTo>
                      <a:pt x="129" y="6195"/>
                      <a:pt x="146" y="6340"/>
                      <a:pt x="243" y="6389"/>
                    </a:cubicBezTo>
                    <a:lnTo>
                      <a:pt x="1782" y="7244"/>
                    </a:lnTo>
                    <a:lnTo>
                      <a:pt x="1782" y="7244"/>
                    </a:lnTo>
                    <a:cubicBezTo>
                      <a:pt x="1271" y="7667"/>
                      <a:pt x="749" y="8101"/>
                      <a:pt x="226" y="8522"/>
                    </a:cubicBezTo>
                    <a:cubicBezTo>
                      <a:pt x="146" y="8587"/>
                      <a:pt x="179" y="8749"/>
                      <a:pt x="259" y="8781"/>
                    </a:cubicBezTo>
                    <a:cubicBezTo>
                      <a:pt x="947" y="9125"/>
                      <a:pt x="1567" y="9552"/>
                      <a:pt x="2103" y="10076"/>
                    </a:cubicBezTo>
                    <a:lnTo>
                      <a:pt x="2103" y="10076"/>
                    </a:lnTo>
                    <a:cubicBezTo>
                      <a:pt x="1664" y="10406"/>
                      <a:pt x="1234" y="10747"/>
                      <a:pt x="793" y="11076"/>
                    </a:cubicBezTo>
                    <a:cubicBezTo>
                      <a:pt x="659" y="11182"/>
                      <a:pt x="746" y="11399"/>
                      <a:pt x="880" y="11399"/>
                    </a:cubicBezTo>
                    <a:cubicBezTo>
                      <a:pt x="908" y="11399"/>
                      <a:pt x="939" y="11389"/>
                      <a:pt x="970" y="11367"/>
                    </a:cubicBezTo>
                    <a:cubicBezTo>
                      <a:pt x="1455" y="10979"/>
                      <a:pt x="1956" y="10606"/>
                      <a:pt x="2441" y="10235"/>
                    </a:cubicBezTo>
                    <a:cubicBezTo>
                      <a:pt x="2521" y="10171"/>
                      <a:pt x="2554" y="10057"/>
                      <a:pt x="2473" y="9977"/>
                    </a:cubicBezTo>
                    <a:cubicBezTo>
                      <a:pt x="1931" y="9434"/>
                      <a:pt x="1322" y="8972"/>
                      <a:pt x="647" y="8613"/>
                    </a:cubicBezTo>
                    <a:lnTo>
                      <a:pt x="647" y="8613"/>
                    </a:lnTo>
                    <a:cubicBezTo>
                      <a:pt x="1156" y="8181"/>
                      <a:pt x="1677" y="7761"/>
                      <a:pt x="2198" y="7326"/>
                    </a:cubicBezTo>
                    <a:cubicBezTo>
                      <a:pt x="2279" y="7262"/>
                      <a:pt x="2247" y="7116"/>
                      <a:pt x="2166" y="7068"/>
                    </a:cubicBezTo>
                    <a:cubicBezTo>
                      <a:pt x="1642" y="6784"/>
                      <a:pt x="1130" y="6501"/>
                      <a:pt x="620" y="6218"/>
                    </a:cubicBezTo>
                    <a:lnTo>
                      <a:pt x="620" y="6218"/>
                    </a:lnTo>
                    <a:cubicBezTo>
                      <a:pt x="1109" y="5808"/>
                      <a:pt x="1602" y="5422"/>
                      <a:pt x="2133" y="5064"/>
                    </a:cubicBezTo>
                    <a:cubicBezTo>
                      <a:pt x="2215" y="4999"/>
                      <a:pt x="2247" y="4838"/>
                      <a:pt x="2133" y="4773"/>
                    </a:cubicBezTo>
                    <a:cubicBezTo>
                      <a:pt x="1601" y="4549"/>
                      <a:pt x="1068" y="4312"/>
                      <a:pt x="536" y="4074"/>
                    </a:cubicBezTo>
                    <a:lnTo>
                      <a:pt x="536" y="4074"/>
                    </a:lnTo>
                    <a:cubicBezTo>
                      <a:pt x="1024" y="3710"/>
                      <a:pt x="1520" y="3338"/>
                      <a:pt x="2004" y="2978"/>
                    </a:cubicBezTo>
                    <a:cubicBezTo>
                      <a:pt x="2101" y="2914"/>
                      <a:pt x="2118" y="2769"/>
                      <a:pt x="2004" y="2687"/>
                    </a:cubicBezTo>
                    <a:cubicBezTo>
                      <a:pt x="1436" y="2358"/>
                      <a:pt x="923" y="1961"/>
                      <a:pt x="466" y="1506"/>
                    </a:cubicBezTo>
                    <a:lnTo>
                      <a:pt x="466" y="1506"/>
                    </a:lnTo>
                    <a:cubicBezTo>
                      <a:pt x="847" y="1106"/>
                      <a:pt x="1217" y="693"/>
                      <a:pt x="1601" y="280"/>
                    </a:cubicBezTo>
                    <a:cubicBezTo>
                      <a:pt x="1712" y="168"/>
                      <a:pt x="1596" y="0"/>
                      <a:pt x="1470" y="0"/>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246" name="Google Shape;3246;p35"/>
              <p:cNvSpPr/>
              <p:nvPr/>
            </p:nvSpPr>
            <p:spPr>
              <a:xfrm>
                <a:off x="7218639" y="3674100"/>
                <a:ext cx="45717" cy="168930"/>
              </a:xfrm>
              <a:custGeom>
                <a:avLst/>
                <a:gdLst/>
                <a:ahLst/>
                <a:cxnLst/>
                <a:rect l="l" t="t" r="r" b="b"/>
                <a:pathLst>
                  <a:path w="2572" h="11393" extrusionOk="0">
                    <a:moveTo>
                      <a:pt x="1480" y="1"/>
                    </a:moveTo>
                    <a:cubicBezTo>
                      <a:pt x="1444" y="1"/>
                      <a:pt x="1408" y="14"/>
                      <a:pt x="1375" y="47"/>
                    </a:cubicBezTo>
                    <a:cubicBezTo>
                      <a:pt x="955" y="500"/>
                      <a:pt x="550" y="952"/>
                      <a:pt x="130" y="1389"/>
                    </a:cubicBezTo>
                    <a:cubicBezTo>
                      <a:pt x="65" y="1469"/>
                      <a:pt x="65" y="1566"/>
                      <a:pt x="130" y="1631"/>
                    </a:cubicBezTo>
                    <a:cubicBezTo>
                      <a:pt x="588" y="2089"/>
                      <a:pt x="1085" y="2509"/>
                      <a:pt x="1629" y="2857"/>
                    </a:cubicBezTo>
                    <a:lnTo>
                      <a:pt x="1629" y="2857"/>
                    </a:lnTo>
                    <a:cubicBezTo>
                      <a:pt x="1135" y="3228"/>
                      <a:pt x="639" y="3608"/>
                      <a:pt x="130" y="3975"/>
                    </a:cubicBezTo>
                    <a:cubicBezTo>
                      <a:pt x="50" y="4040"/>
                      <a:pt x="1" y="4201"/>
                      <a:pt x="130" y="4266"/>
                    </a:cubicBezTo>
                    <a:cubicBezTo>
                      <a:pt x="659" y="4489"/>
                      <a:pt x="1189" y="4723"/>
                      <a:pt x="1718" y="4960"/>
                    </a:cubicBezTo>
                    <a:lnTo>
                      <a:pt x="1718" y="4960"/>
                    </a:lnTo>
                    <a:cubicBezTo>
                      <a:pt x="1197" y="5330"/>
                      <a:pt x="698" y="5723"/>
                      <a:pt x="212" y="6141"/>
                    </a:cubicBezTo>
                    <a:cubicBezTo>
                      <a:pt x="130" y="6205"/>
                      <a:pt x="162" y="6350"/>
                      <a:pt x="244" y="6399"/>
                    </a:cubicBezTo>
                    <a:cubicBezTo>
                      <a:pt x="756" y="6684"/>
                      <a:pt x="1280" y="6968"/>
                      <a:pt x="1796" y="7253"/>
                    </a:cubicBezTo>
                    <a:lnTo>
                      <a:pt x="1796" y="7253"/>
                    </a:lnTo>
                    <a:cubicBezTo>
                      <a:pt x="1276" y="7674"/>
                      <a:pt x="767" y="8097"/>
                      <a:pt x="244" y="8532"/>
                    </a:cubicBezTo>
                    <a:cubicBezTo>
                      <a:pt x="162" y="8597"/>
                      <a:pt x="179" y="8742"/>
                      <a:pt x="276" y="8791"/>
                    </a:cubicBezTo>
                    <a:cubicBezTo>
                      <a:pt x="947" y="9119"/>
                      <a:pt x="1565" y="9558"/>
                      <a:pt x="2113" y="10082"/>
                    </a:cubicBezTo>
                    <a:lnTo>
                      <a:pt x="2113" y="10082"/>
                    </a:lnTo>
                    <a:cubicBezTo>
                      <a:pt x="1681" y="10411"/>
                      <a:pt x="1238" y="10740"/>
                      <a:pt x="809" y="11069"/>
                    </a:cubicBezTo>
                    <a:cubicBezTo>
                      <a:pt x="676" y="11176"/>
                      <a:pt x="762" y="11392"/>
                      <a:pt x="887" y="11392"/>
                    </a:cubicBezTo>
                    <a:cubicBezTo>
                      <a:pt x="914" y="11392"/>
                      <a:pt x="942" y="11383"/>
                      <a:pt x="970" y="11360"/>
                    </a:cubicBezTo>
                    <a:cubicBezTo>
                      <a:pt x="1472" y="10989"/>
                      <a:pt x="1957" y="10617"/>
                      <a:pt x="2442" y="10229"/>
                    </a:cubicBezTo>
                    <a:cubicBezTo>
                      <a:pt x="2539" y="10164"/>
                      <a:pt x="2571" y="10052"/>
                      <a:pt x="2490" y="9970"/>
                    </a:cubicBezTo>
                    <a:cubicBezTo>
                      <a:pt x="1949" y="9430"/>
                      <a:pt x="1329" y="8968"/>
                      <a:pt x="654" y="8610"/>
                    </a:cubicBezTo>
                    <a:lnTo>
                      <a:pt x="654" y="8610"/>
                    </a:lnTo>
                    <a:cubicBezTo>
                      <a:pt x="1174" y="8188"/>
                      <a:pt x="1693" y="7755"/>
                      <a:pt x="2199" y="7336"/>
                    </a:cubicBezTo>
                    <a:cubicBezTo>
                      <a:pt x="2280" y="7272"/>
                      <a:pt x="2263" y="7126"/>
                      <a:pt x="2166" y="7078"/>
                    </a:cubicBezTo>
                    <a:lnTo>
                      <a:pt x="623" y="6220"/>
                    </a:lnTo>
                    <a:lnTo>
                      <a:pt x="623" y="6220"/>
                    </a:lnTo>
                    <a:cubicBezTo>
                      <a:pt x="1106" y="5809"/>
                      <a:pt x="1613" y="5435"/>
                      <a:pt x="2134" y="5074"/>
                    </a:cubicBezTo>
                    <a:cubicBezTo>
                      <a:pt x="2231" y="5009"/>
                      <a:pt x="2263" y="4831"/>
                      <a:pt x="2134" y="4783"/>
                    </a:cubicBezTo>
                    <a:cubicBezTo>
                      <a:pt x="1600" y="4544"/>
                      <a:pt x="1079" y="4317"/>
                      <a:pt x="548" y="4081"/>
                    </a:cubicBezTo>
                    <a:lnTo>
                      <a:pt x="548" y="4081"/>
                    </a:lnTo>
                    <a:cubicBezTo>
                      <a:pt x="1034" y="3710"/>
                      <a:pt x="1520" y="3349"/>
                      <a:pt x="2005" y="2988"/>
                    </a:cubicBezTo>
                    <a:cubicBezTo>
                      <a:pt x="2102" y="2908"/>
                      <a:pt x="2134" y="2762"/>
                      <a:pt x="2005" y="2698"/>
                    </a:cubicBezTo>
                    <a:cubicBezTo>
                      <a:pt x="1453" y="2369"/>
                      <a:pt x="942" y="1972"/>
                      <a:pt x="485" y="1506"/>
                    </a:cubicBezTo>
                    <a:lnTo>
                      <a:pt x="485" y="1506"/>
                    </a:lnTo>
                    <a:cubicBezTo>
                      <a:pt x="854" y="1098"/>
                      <a:pt x="1234" y="701"/>
                      <a:pt x="1601" y="290"/>
                    </a:cubicBezTo>
                    <a:cubicBezTo>
                      <a:pt x="1714" y="165"/>
                      <a:pt x="1603" y="1"/>
                      <a:pt x="1480" y="1"/>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247" name="Google Shape;3247;p35"/>
              <p:cNvSpPr/>
              <p:nvPr/>
            </p:nvSpPr>
            <p:spPr>
              <a:xfrm>
                <a:off x="7289623" y="3669681"/>
                <a:ext cx="45397" cy="169033"/>
              </a:xfrm>
              <a:custGeom>
                <a:avLst/>
                <a:gdLst/>
                <a:ahLst/>
                <a:cxnLst/>
                <a:rect l="l" t="t" r="r" b="b"/>
                <a:pathLst>
                  <a:path w="2554" h="11400" extrusionOk="0">
                    <a:moveTo>
                      <a:pt x="1468" y="1"/>
                    </a:moveTo>
                    <a:cubicBezTo>
                      <a:pt x="1430" y="1"/>
                      <a:pt x="1391" y="17"/>
                      <a:pt x="1358" y="54"/>
                    </a:cubicBezTo>
                    <a:cubicBezTo>
                      <a:pt x="953" y="507"/>
                      <a:pt x="533" y="944"/>
                      <a:pt x="130" y="1396"/>
                    </a:cubicBezTo>
                    <a:cubicBezTo>
                      <a:pt x="65" y="1461"/>
                      <a:pt x="65" y="1558"/>
                      <a:pt x="130" y="1638"/>
                    </a:cubicBezTo>
                    <a:cubicBezTo>
                      <a:pt x="575" y="2098"/>
                      <a:pt x="1085" y="2507"/>
                      <a:pt x="1636" y="2854"/>
                    </a:cubicBezTo>
                    <a:lnTo>
                      <a:pt x="1636" y="2854"/>
                    </a:lnTo>
                    <a:cubicBezTo>
                      <a:pt x="1127" y="3225"/>
                      <a:pt x="628" y="3595"/>
                      <a:pt x="130" y="3965"/>
                    </a:cubicBezTo>
                    <a:cubicBezTo>
                      <a:pt x="33" y="4030"/>
                      <a:pt x="0" y="4208"/>
                      <a:pt x="130" y="4256"/>
                    </a:cubicBezTo>
                    <a:cubicBezTo>
                      <a:pt x="660" y="4494"/>
                      <a:pt x="1191" y="4731"/>
                      <a:pt x="1722" y="4958"/>
                    </a:cubicBezTo>
                    <a:lnTo>
                      <a:pt x="1722" y="4958"/>
                    </a:lnTo>
                    <a:cubicBezTo>
                      <a:pt x="1195" y="5318"/>
                      <a:pt x="684" y="5712"/>
                      <a:pt x="210" y="6131"/>
                    </a:cubicBezTo>
                    <a:cubicBezTo>
                      <a:pt x="130" y="6195"/>
                      <a:pt x="145" y="6342"/>
                      <a:pt x="242" y="6389"/>
                    </a:cubicBezTo>
                    <a:lnTo>
                      <a:pt x="1784" y="7246"/>
                    </a:lnTo>
                    <a:lnTo>
                      <a:pt x="1784" y="7246"/>
                    </a:lnTo>
                    <a:cubicBezTo>
                      <a:pt x="1273" y="7680"/>
                      <a:pt x="751" y="8102"/>
                      <a:pt x="242" y="8523"/>
                    </a:cubicBezTo>
                    <a:cubicBezTo>
                      <a:pt x="162" y="8587"/>
                      <a:pt x="177" y="8749"/>
                      <a:pt x="274" y="8798"/>
                    </a:cubicBezTo>
                    <a:cubicBezTo>
                      <a:pt x="947" y="9127"/>
                      <a:pt x="1564" y="9551"/>
                      <a:pt x="2113" y="10073"/>
                    </a:cubicBezTo>
                    <a:lnTo>
                      <a:pt x="2113" y="10073"/>
                    </a:lnTo>
                    <a:cubicBezTo>
                      <a:pt x="1671" y="10415"/>
                      <a:pt x="1239" y="10746"/>
                      <a:pt x="808" y="11076"/>
                    </a:cubicBezTo>
                    <a:cubicBezTo>
                      <a:pt x="661" y="11183"/>
                      <a:pt x="745" y="11399"/>
                      <a:pt x="880" y="11399"/>
                    </a:cubicBezTo>
                    <a:cubicBezTo>
                      <a:pt x="908" y="11399"/>
                      <a:pt x="939" y="11390"/>
                      <a:pt x="970" y="11367"/>
                    </a:cubicBezTo>
                    <a:cubicBezTo>
                      <a:pt x="1455" y="10979"/>
                      <a:pt x="1955" y="10608"/>
                      <a:pt x="2440" y="10236"/>
                    </a:cubicBezTo>
                    <a:cubicBezTo>
                      <a:pt x="2521" y="10171"/>
                      <a:pt x="2554" y="10059"/>
                      <a:pt x="2472" y="9977"/>
                    </a:cubicBezTo>
                    <a:cubicBezTo>
                      <a:pt x="1931" y="9436"/>
                      <a:pt x="1323" y="8974"/>
                      <a:pt x="649" y="8616"/>
                    </a:cubicBezTo>
                    <a:lnTo>
                      <a:pt x="649" y="8616"/>
                    </a:lnTo>
                    <a:cubicBezTo>
                      <a:pt x="1168" y="8184"/>
                      <a:pt x="1677" y="7763"/>
                      <a:pt x="2198" y="7344"/>
                    </a:cubicBezTo>
                    <a:cubicBezTo>
                      <a:pt x="2278" y="7262"/>
                      <a:pt x="2246" y="7117"/>
                      <a:pt x="2166" y="7068"/>
                    </a:cubicBezTo>
                    <a:cubicBezTo>
                      <a:pt x="1652" y="6798"/>
                      <a:pt x="1125" y="6514"/>
                      <a:pt x="608" y="6228"/>
                    </a:cubicBezTo>
                    <a:lnTo>
                      <a:pt x="608" y="6228"/>
                    </a:lnTo>
                    <a:cubicBezTo>
                      <a:pt x="1104" y="5814"/>
                      <a:pt x="1612" y="5427"/>
                      <a:pt x="2134" y="5064"/>
                    </a:cubicBezTo>
                    <a:cubicBezTo>
                      <a:pt x="2231" y="5000"/>
                      <a:pt x="2263" y="4838"/>
                      <a:pt x="2134" y="4790"/>
                    </a:cubicBezTo>
                    <a:lnTo>
                      <a:pt x="539" y="4076"/>
                    </a:lnTo>
                    <a:lnTo>
                      <a:pt x="539" y="4076"/>
                    </a:lnTo>
                    <a:cubicBezTo>
                      <a:pt x="1034" y="3716"/>
                      <a:pt x="1519" y="3354"/>
                      <a:pt x="2004" y="2980"/>
                    </a:cubicBezTo>
                    <a:cubicBezTo>
                      <a:pt x="2101" y="2915"/>
                      <a:pt x="2117" y="2769"/>
                      <a:pt x="2004" y="2705"/>
                    </a:cubicBezTo>
                    <a:cubicBezTo>
                      <a:pt x="1452" y="2362"/>
                      <a:pt x="942" y="1964"/>
                      <a:pt x="473" y="1511"/>
                    </a:cubicBezTo>
                    <a:lnTo>
                      <a:pt x="473" y="1511"/>
                    </a:lnTo>
                    <a:cubicBezTo>
                      <a:pt x="851" y="1101"/>
                      <a:pt x="1219" y="692"/>
                      <a:pt x="1600" y="297"/>
                    </a:cubicBezTo>
                    <a:cubicBezTo>
                      <a:pt x="1712" y="173"/>
                      <a:pt x="1594" y="1"/>
                      <a:pt x="1468" y="1"/>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248" name="Google Shape;3248;p35"/>
              <p:cNvSpPr/>
              <p:nvPr/>
            </p:nvSpPr>
            <p:spPr>
              <a:xfrm>
                <a:off x="7360572" y="3665336"/>
                <a:ext cx="45397" cy="168856"/>
              </a:xfrm>
              <a:custGeom>
                <a:avLst/>
                <a:gdLst/>
                <a:ahLst/>
                <a:cxnLst/>
                <a:rect l="l" t="t" r="r" b="b"/>
                <a:pathLst>
                  <a:path w="2554" h="11388" extrusionOk="0">
                    <a:moveTo>
                      <a:pt x="1472" y="1"/>
                    </a:moveTo>
                    <a:cubicBezTo>
                      <a:pt x="1434" y="1"/>
                      <a:pt x="1394" y="17"/>
                      <a:pt x="1358" y="56"/>
                    </a:cubicBezTo>
                    <a:cubicBezTo>
                      <a:pt x="938" y="493"/>
                      <a:pt x="534" y="946"/>
                      <a:pt x="114" y="1398"/>
                    </a:cubicBezTo>
                    <a:cubicBezTo>
                      <a:pt x="65" y="1463"/>
                      <a:pt x="50" y="1560"/>
                      <a:pt x="114" y="1625"/>
                    </a:cubicBezTo>
                    <a:cubicBezTo>
                      <a:pt x="572" y="2096"/>
                      <a:pt x="1068" y="2505"/>
                      <a:pt x="1613" y="2851"/>
                    </a:cubicBezTo>
                    <a:lnTo>
                      <a:pt x="1613" y="2851"/>
                    </a:lnTo>
                    <a:cubicBezTo>
                      <a:pt x="1118" y="3221"/>
                      <a:pt x="623" y="3600"/>
                      <a:pt x="114" y="3967"/>
                    </a:cubicBezTo>
                    <a:cubicBezTo>
                      <a:pt x="33" y="4032"/>
                      <a:pt x="1" y="4194"/>
                      <a:pt x="114" y="4258"/>
                    </a:cubicBezTo>
                    <a:cubicBezTo>
                      <a:pt x="644" y="4481"/>
                      <a:pt x="1173" y="4716"/>
                      <a:pt x="1702" y="4953"/>
                    </a:cubicBezTo>
                    <a:lnTo>
                      <a:pt x="1702" y="4953"/>
                    </a:lnTo>
                    <a:cubicBezTo>
                      <a:pt x="1181" y="5322"/>
                      <a:pt x="682" y="5716"/>
                      <a:pt x="194" y="6133"/>
                    </a:cubicBezTo>
                    <a:cubicBezTo>
                      <a:pt x="114" y="6198"/>
                      <a:pt x="147" y="6344"/>
                      <a:pt x="227" y="6391"/>
                    </a:cubicBezTo>
                    <a:cubicBezTo>
                      <a:pt x="754" y="6676"/>
                      <a:pt x="1268" y="6961"/>
                      <a:pt x="1781" y="7245"/>
                    </a:cubicBezTo>
                    <a:lnTo>
                      <a:pt x="1781" y="7245"/>
                    </a:lnTo>
                    <a:cubicBezTo>
                      <a:pt x="1260" y="7670"/>
                      <a:pt x="750" y="8104"/>
                      <a:pt x="227" y="8525"/>
                    </a:cubicBezTo>
                    <a:cubicBezTo>
                      <a:pt x="147" y="8589"/>
                      <a:pt x="179" y="8736"/>
                      <a:pt x="259" y="8783"/>
                    </a:cubicBezTo>
                    <a:cubicBezTo>
                      <a:pt x="945" y="9127"/>
                      <a:pt x="1563" y="9552"/>
                      <a:pt x="2099" y="10073"/>
                    </a:cubicBezTo>
                    <a:lnTo>
                      <a:pt x="2099" y="10073"/>
                    </a:lnTo>
                    <a:cubicBezTo>
                      <a:pt x="1668" y="10403"/>
                      <a:pt x="1237" y="10734"/>
                      <a:pt x="793" y="11078"/>
                    </a:cubicBezTo>
                    <a:cubicBezTo>
                      <a:pt x="661" y="11184"/>
                      <a:pt x="745" y="11387"/>
                      <a:pt x="877" y="11387"/>
                    </a:cubicBezTo>
                    <a:cubicBezTo>
                      <a:pt x="906" y="11387"/>
                      <a:pt x="938" y="11377"/>
                      <a:pt x="970" y="11354"/>
                    </a:cubicBezTo>
                    <a:cubicBezTo>
                      <a:pt x="1455" y="10981"/>
                      <a:pt x="1940" y="10610"/>
                      <a:pt x="2442" y="10238"/>
                    </a:cubicBezTo>
                    <a:cubicBezTo>
                      <a:pt x="2522" y="10173"/>
                      <a:pt x="2554" y="10061"/>
                      <a:pt x="2474" y="9964"/>
                    </a:cubicBezTo>
                    <a:cubicBezTo>
                      <a:pt x="1934" y="9424"/>
                      <a:pt x="1317" y="8977"/>
                      <a:pt x="655" y="8610"/>
                    </a:cubicBezTo>
                    <a:lnTo>
                      <a:pt x="655" y="8610"/>
                    </a:lnTo>
                    <a:cubicBezTo>
                      <a:pt x="1162" y="8180"/>
                      <a:pt x="1678" y="7761"/>
                      <a:pt x="2183" y="7329"/>
                    </a:cubicBezTo>
                    <a:cubicBezTo>
                      <a:pt x="2263" y="7264"/>
                      <a:pt x="2248" y="7119"/>
                      <a:pt x="2151" y="7070"/>
                    </a:cubicBezTo>
                    <a:lnTo>
                      <a:pt x="610" y="6214"/>
                    </a:lnTo>
                    <a:lnTo>
                      <a:pt x="610" y="6214"/>
                    </a:lnTo>
                    <a:cubicBezTo>
                      <a:pt x="1092" y="5814"/>
                      <a:pt x="1600" y="5428"/>
                      <a:pt x="2134" y="5066"/>
                    </a:cubicBezTo>
                    <a:cubicBezTo>
                      <a:pt x="2215" y="5002"/>
                      <a:pt x="2248" y="4824"/>
                      <a:pt x="2134" y="4775"/>
                    </a:cubicBezTo>
                    <a:cubicBezTo>
                      <a:pt x="1600" y="4537"/>
                      <a:pt x="1066" y="4310"/>
                      <a:pt x="532" y="4074"/>
                    </a:cubicBezTo>
                    <a:lnTo>
                      <a:pt x="532" y="4074"/>
                    </a:lnTo>
                    <a:cubicBezTo>
                      <a:pt x="1018" y="3704"/>
                      <a:pt x="1505" y="3343"/>
                      <a:pt x="2005" y="2982"/>
                    </a:cubicBezTo>
                    <a:cubicBezTo>
                      <a:pt x="2101" y="2901"/>
                      <a:pt x="2118" y="2756"/>
                      <a:pt x="2005" y="2691"/>
                    </a:cubicBezTo>
                    <a:cubicBezTo>
                      <a:pt x="1435" y="2361"/>
                      <a:pt x="921" y="1962"/>
                      <a:pt x="463" y="1506"/>
                    </a:cubicBezTo>
                    <a:lnTo>
                      <a:pt x="463" y="1506"/>
                    </a:lnTo>
                    <a:cubicBezTo>
                      <a:pt x="834" y="1095"/>
                      <a:pt x="1218" y="695"/>
                      <a:pt x="1601" y="282"/>
                    </a:cubicBezTo>
                    <a:cubicBezTo>
                      <a:pt x="1699" y="160"/>
                      <a:pt x="1593" y="1"/>
                      <a:pt x="1472" y="1"/>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249" name="Google Shape;3249;p35"/>
              <p:cNvSpPr/>
              <p:nvPr/>
            </p:nvSpPr>
            <p:spPr>
              <a:xfrm>
                <a:off x="7431254" y="3660828"/>
                <a:ext cx="45397" cy="169033"/>
              </a:xfrm>
              <a:custGeom>
                <a:avLst/>
                <a:gdLst/>
                <a:ahLst/>
                <a:cxnLst/>
                <a:rect l="l" t="t" r="r" b="b"/>
                <a:pathLst>
                  <a:path w="2554" h="11400" extrusionOk="0">
                    <a:moveTo>
                      <a:pt x="1483" y="0"/>
                    </a:moveTo>
                    <a:cubicBezTo>
                      <a:pt x="1446" y="0"/>
                      <a:pt x="1408" y="16"/>
                      <a:pt x="1375" y="54"/>
                    </a:cubicBezTo>
                    <a:cubicBezTo>
                      <a:pt x="954" y="506"/>
                      <a:pt x="534" y="959"/>
                      <a:pt x="129" y="1395"/>
                    </a:cubicBezTo>
                    <a:cubicBezTo>
                      <a:pt x="65" y="1459"/>
                      <a:pt x="65" y="1573"/>
                      <a:pt x="129" y="1638"/>
                    </a:cubicBezTo>
                    <a:cubicBezTo>
                      <a:pt x="577" y="2099"/>
                      <a:pt x="1088" y="2508"/>
                      <a:pt x="1640" y="2855"/>
                    </a:cubicBezTo>
                    <a:lnTo>
                      <a:pt x="1640" y="2855"/>
                    </a:lnTo>
                    <a:cubicBezTo>
                      <a:pt x="1139" y="3225"/>
                      <a:pt x="628" y="3597"/>
                      <a:pt x="129" y="3980"/>
                    </a:cubicBezTo>
                    <a:cubicBezTo>
                      <a:pt x="49" y="4045"/>
                      <a:pt x="0" y="4207"/>
                      <a:pt x="129" y="4256"/>
                    </a:cubicBezTo>
                    <a:cubicBezTo>
                      <a:pt x="662" y="4493"/>
                      <a:pt x="1194" y="4732"/>
                      <a:pt x="1726" y="4959"/>
                    </a:cubicBezTo>
                    <a:lnTo>
                      <a:pt x="1726" y="4959"/>
                    </a:lnTo>
                    <a:cubicBezTo>
                      <a:pt x="1202" y="5331"/>
                      <a:pt x="700" y="5724"/>
                      <a:pt x="211" y="6130"/>
                    </a:cubicBezTo>
                    <a:cubicBezTo>
                      <a:pt x="129" y="6211"/>
                      <a:pt x="146" y="6340"/>
                      <a:pt x="243" y="6389"/>
                    </a:cubicBezTo>
                    <a:cubicBezTo>
                      <a:pt x="755" y="6673"/>
                      <a:pt x="1267" y="6958"/>
                      <a:pt x="1790" y="7242"/>
                    </a:cubicBezTo>
                    <a:lnTo>
                      <a:pt x="1790" y="7242"/>
                    </a:lnTo>
                    <a:cubicBezTo>
                      <a:pt x="1276" y="7677"/>
                      <a:pt x="753" y="8101"/>
                      <a:pt x="243" y="8538"/>
                    </a:cubicBezTo>
                    <a:cubicBezTo>
                      <a:pt x="162" y="8603"/>
                      <a:pt x="179" y="8749"/>
                      <a:pt x="276" y="8796"/>
                    </a:cubicBezTo>
                    <a:cubicBezTo>
                      <a:pt x="944" y="9123"/>
                      <a:pt x="1558" y="9559"/>
                      <a:pt x="2105" y="10080"/>
                    </a:cubicBezTo>
                    <a:lnTo>
                      <a:pt x="2105" y="10080"/>
                    </a:lnTo>
                    <a:cubicBezTo>
                      <a:pt x="1665" y="10419"/>
                      <a:pt x="1237" y="10747"/>
                      <a:pt x="808" y="11076"/>
                    </a:cubicBezTo>
                    <a:cubicBezTo>
                      <a:pt x="662" y="11183"/>
                      <a:pt x="757" y="11399"/>
                      <a:pt x="886" y="11399"/>
                    </a:cubicBezTo>
                    <a:cubicBezTo>
                      <a:pt x="913" y="11399"/>
                      <a:pt x="942" y="11389"/>
                      <a:pt x="970" y="11367"/>
                    </a:cubicBezTo>
                    <a:cubicBezTo>
                      <a:pt x="1455" y="10994"/>
                      <a:pt x="1956" y="10607"/>
                      <a:pt x="2441" y="10235"/>
                    </a:cubicBezTo>
                    <a:cubicBezTo>
                      <a:pt x="2521" y="10171"/>
                      <a:pt x="2554" y="10057"/>
                      <a:pt x="2474" y="9977"/>
                    </a:cubicBezTo>
                    <a:cubicBezTo>
                      <a:pt x="1932" y="9436"/>
                      <a:pt x="1325" y="8974"/>
                      <a:pt x="653" y="8616"/>
                    </a:cubicBezTo>
                    <a:lnTo>
                      <a:pt x="653" y="8616"/>
                    </a:lnTo>
                    <a:cubicBezTo>
                      <a:pt x="1170" y="8194"/>
                      <a:pt x="1678" y="7762"/>
                      <a:pt x="2198" y="7342"/>
                    </a:cubicBezTo>
                    <a:cubicBezTo>
                      <a:pt x="2280" y="7277"/>
                      <a:pt x="2247" y="7132"/>
                      <a:pt x="2166" y="7083"/>
                    </a:cubicBezTo>
                    <a:cubicBezTo>
                      <a:pt x="1652" y="6798"/>
                      <a:pt x="1126" y="6512"/>
                      <a:pt x="609" y="6227"/>
                    </a:cubicBezTo>
                    <a:lnTo>
                      <a:pt x="609" y="6227"/>
                    </a:lnTo>
                    <a:cubicBezTo>
                      <a:pt x="1105" y="5814"/>
                      <a:pt x="1612" y="5425"/>
                      <a:pt x="2134" y="5064"/>
                    </a:cubicBezTo>
                    <a:cubicBezTo>
                      <a:pt x="2230" y="5015"/>
                      <a:pt x="2263" y="4838"/>
                      <a:pt x="2134" y="4788"/>
                    </a:cubicBezTo>
                    <a:cubicBezTo>
                      <a:pt x="1599" y="4550"/>
                      <a:pt x="1065" y="4311"/>
                      <a:pt x="531" y="4082"/>
                    </a:cubicBezTo>
                    <a:lnTo>
                      <a:pt x="531" y="4082"/>
                    </a:lnTo>
                    <a:cubicBezTo>
                      <a:pt x="1029" y="3719"/>
                      <a:pt x="1517" y="3355"/>
                      <a:pt x="2004" y="2978"/>
                    </a:cubicBezTo>
                    <a:cubicBezTo>
                      <a:pt x="2101" y="2914"/>
                      <a:pt x="2118" y="2769"/>
                      <a:pt x="2004" y="2704"/>
                    </a:cubicBezTo>
                    <a:cubicBezTo>
                      <a:pt x="1453" y="2361"/>
                      <a:pt x="942" y="1976"/>
                      <a:pt x="472" y="1512"/>
                    </a:cubicBezTo>
                    <a:lnTo>
                      <a:pt x="472" y="1512"/>
                    </a:lnTo>
                    <a:cubicBezTo>
                      <a:pt x="854" y="1102"/>
                      <a:pt x="1234" y="692"/>
                      <a:pt x="1601" y="296"/>
                    </a:cubicBezTo>
                    <a:cubicBezTo>
                      <a:pt x="1712" y="172"/>
                      <a:pt x="1605" y="0"/>
                      <a:pt x="1483" y="0"/>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250" name="Google Shape;3250;p35"/>
              <p:cNvSpPr/>
              <p:nvPr/>
            </p:nvSpPr>
            <p:spPr>
              <a:xfrm>
                <a:off x="7502220" y="3656513"/>
                <a:ext cx="45415" cy="168900"/>
              </a:xfrm>
              <a:custGeom>
                <a:avLst/>
                <a:gdLst/>
                <a:ahLst/>
                <a:cxnLst/>
                <a:rect l="l" t="t" r="r" b="b"/>
                <a:pathLst>
                  <a:path w="2555" h="11391" extrusionOk="0">
                    <a:moveTo>
                      <a:pt x="1470" y="0"/>
                    </a:moveTo>
                    <a:cubicBezTo>
                      <a:pt x="1432" y="0"/>
                      <a:pt x="1392" y="16"/>
                      <a:pt x="1358" y="54"/>
                    </a:cubicBezTo>
                    <a:cubicBezTo>
                      <a:pt x="954" y="490"/>
                      <a:pt x="533" y="942"/>
                      <a:pt x="113" y="1395"/>
                    </a:cubicBezTo>
                    <a:cubicBezTo>
                      <a:pt x="65" y="1459"/>
                      <a:pt x="65" y="1556"/>
                      <a:pt x="113" y="1621"/>
                    </a:cubicBezTo>
                    <a:cubicBezTo>
                      <a:pt x="572" y="2095"/>
                      <a:pt x="1069" y="2504"/>
                      <a:pt x="1616" y="2850"/>
                    </a:cubicBezTo>
                    <a:lnTo>
                      <a:pt x="1616" y="2850"/>
                    </a:lnTo>
                    <a:cubicBezTo>
                      <a:pt x="1121" y="3229"/>
                      <a:pt x="625" y="3597"/>
                      <a:pt x="130" y="3965"/>
                    </a:cubicBezTo>
                    <a:cubicBezTo>
                      <a:pt x="33" y="4030"/>
                      <a:pt x="1" y="4191"/>
                      <a:pt x="130" y="4256"/>
                    </a:cubicBezTo>
                    <a:cubicBezTo>
                      <a:pt x="660" y="4492"/>
                      <a:pt x="1178" y="4717"/>
                      <a:pt x="1704" y="4952"/>
                    </a:cubicBezTo>
                    <a:lnTo>
                      <a:pt x="1704" y="4952"/>
                    </a:lnTo>
                    <a:cubicBezTo>
                      <a:pt x="1191" y="5321"/>
                      <a:pt x="680" y="5714"/>
                      <a:pt x="195" y="6131"/>
                    </a:cubicBezTo>
                    <a:cubicBezTo>
                      <a:pt x="113" y="6195"/>
                      <a:pt x="146" y="6340"/>
                      <a:pt x="227" y="6389"/>
                    </a:cubicBezTo>
                    <a:cubicBezTo>
                      <a:pt x="753" y="6674"/>
                      <a:pt x="1267" y="6958"/>
                      <a:pt x="1779" y="7243"/>
                    </a:cubicBezTo>
                    <a:lnTo>
                      <a:pt x="1779" y="7243"/>
                    </a:lnTo>
                    <a:cubicBezTo>
                      <a:pt x="1259" y="7666"/>
                      <a:pt x="750" y="8101"/>
                      <a:pt x="227" y="8522"/>
                    </a:cubicBezTo>
                    <a:cubicBezTo>
                      <a:pt x="146" y="8587"/>
                      <a:pt x="178" y="8749"/>
                      <a:pt x="259" y="8781"/>
                    </a:cubicBezTo>
                    <a:cubicBezTo>
                      <a:pt x="945" y="9124"/>
                      <a:pt x="1562" y="9550"/>
                      <a:pt x="2098" y="10071"/>
                    </a:cubicBezTo>
                    <a:lnTo>
                      <a:pt x="2098" y="10071"/>
                    </a:lnTo>
                    <a:cubicBezTo>
                      <a:pt x="1668" y="10400"/>
                      <a:pt x="1237" y="10732"/>
                      <a:pt x="792" y="11076"/>
                    </a:cubicBezTo>
                    <a:cubicBezTo>
                      <a:pt x="661" y="11180"/>
                      <a:pt x="742" y="11390"/>
                      <a:pt x="871" y="11390"/>
                    </a:cubicBezTo>
                    <a:cubicBezTo>
                      <a:pt x="902" y="11390"/>
                      <a:pt x="936" y="11378"/>
                      <a:pt x="970" y="11350"/>
                    </a:cubicBezTo>
                    <a:cubicBezTo>
                      <a:pt x="1455" y="10979"/>
                      <a:pt x="1940" y="10607"/>
                      <a:pt x="2440" y="10236"/>
                    </a:cubicBezTo>
                    <a:cubicBezTo>
                      <a:pt x="2522" y="10171"/>
                      <a:pt x="2554" y="10057"/>
                      <a:pt x="2473" y="9977"/>
                    </a:cubicBezTo>
                    <a:cubicBezTo>
                      <a:pt x="1931" y="9420"/>
                      <a:pt x="1322" y="8969"/>
                      <a:pt x="647" y="8613"/>
                    </a:cubicBezTo>
                    <a:lnTo>
                      <a:pt x="647" y="8613"/>
                    </a:lnTo>
                    <a:cubicBezTo>
                      <a:pt x="1157" y="8181"/>
                      <a:pt x="1678" y="7761"/>
                      <a:pt x="2199" y="7327"/>
                    </a:cubicBezTo>
                    <a:cubicBezTo>
                      <a:pt x="2279" y="7262"/>
                      <a:pt x="2246" y="7116"/>
                      <a:pt x="2150" y="7068"/>
                    </a:cubicBezTo>
                    <a:lnTo>
                      <a:pt x="609" y="6212"/>
                    </a:lnTo>
                    <a:lnTo>
                      <a:pt x="609" y="6212"/>
                    </a:lnTo>
                    <a:cubicBezTo>
                      <a:pt x="1092" y="5811"/>
                      <a:pt x="1599" y="5424"/>
                      <a:pt x="2134" y="5064"/>
                    </a:cubicBezTo>
                    <a:cubicBezTo>
                      <a:pt x="2214" y="4999"/>
                      <a:pt x="2246" y="4838"/>
                      <a:pt x="2134" y="4773"/>
                    </a:cubicBezTo>
                    <a:cubicBezTo>
                      <a:pt x="1601" y="4549"/>
                      <a:pt x="1068" y="4312"/>
                      <a:pt x="535" y="4074"/>
                    </a:cubicBezTo>
                    <a:lnTo>
                      <a:pt x="535" y="4074"/>
                    </a:lnTo>
                    <a:cubicBezTo>
                      <a:pt x="1020" y="3710"/>
                      <a:pt x="1507" y="3338"/>
                      <a:pt x="2005" y="2978"/>
                    </a:cubicBezTo>
                    <a:cubicBezTo>
                      <a:pt x="2102" y="2914"/>
                      <a:pt x="2117" y="2769"/>
                      <a:pt x="2005" y="2688"/>
                    </a:cubicBezTo>
                    <a:cubicBezTo>
                      <a:pt x="1437" y="2359"/>
                      <a:pt x="924" y="1961"/>
                      <a:pt x="466" y="1506"/>
                    </a:cubicBezTo>
                    <a:lnTo>
                      <a:pt x="466" y="1506"/>
                    </a:lnTo>
                    <a:cubicBezTo>
                      <a:pt x="847" y="1106"/>
                      <a:pt x="1217" y="693"/>
                      <a:pt x="1600" y="280"/>
                    </a:cubicBezTo>
                    <a:cubicBezTo>
                      <a:pt x="1712" y="168"/>
                      <a:pt x="1596" y="0"/>
                      <a:pt x="1470" y="0"/>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251" name="Google Shape;3251;p35"/>
              <p:cNvSpPr/>
              <p:nvPr/>
            </p:nvSpPr>
            <p:spPr>
              <a:xfrm>
                <a:off x="7572902" y="3652050"/>
                <a:ext cx="45397" cy="168930"/>
              </a:xfrm>
              <a:custGeom>
                <a:avLst/>
                <a:gdLst/>
                <a:ahLst/>
                <a:cxnLst/>
                <a:rect l="l" t="t" r="r" b="b"/>
                <a:pathLst>
                  <a:path w="2554" h="11393" extrusionOk="0">
                    <a:moveTo>
                      <a:pt x="1479" y="1"/>
                    </a:moveTo>
                    <a:cubicBezTo>
                      <a:pt x="1443" y="1"/>
                      <a:pt x="1406" y="15"/>
                      <a:pt x="1373" y="47"/>
                    </a:cubicBezTo>
                    <a:cubicBezTo>
                      <a:pt x="953" y="500"/>
                      <a:pt x="550" y="952"/>
                      <a:pt x="130" y="1389"/>
                    </a:cubicBezTo>
                    <a:cubicBezTo>
                      <a:pt x="65" y="1454"/>
                      <a:pt x="65" y="1566"/>
                      <a:pt x="130" y="1631"/>
                    </a:cubicBezTo>
                    <a:cubicBezTo>
                      <a:pt x="588" y="2090"/>
                      <a:pt x="1085" y="2497"/>
                      <a:pt x="1631" y="2854"/>
                    </a:cubicBezTo>
                    <a:lnTo>
                      <a:pt x="1631" y="2854"/>
                    </a:lnTo>
                    <a:cubicBezTo>
                      <a:pt x="1132" y="3223"/>
                      <a:pt x="624" y="3592"/>
                      <a:pt x="130" y="3975"/>
                    </a:cubicBezTo>
                    <a:cubicBezTo>
                      <a:pt x="48" y="4040"/>
                      <a:pt x="0" y="4201"/>
                      <a:pt x="130" y="4249"/>
                    </a:cubicBezTo>
                    <a:lnTo>
                      <a:pt x="1718" y="4960"/>
                    </a:lnTo>
                    <a:lnTo>
                      <a:pt x="1718" y="4960"/>
                    </a:lnTo>
                    <a:cubicBezTo>
                      <a:pt x="1197" y="5329"/>
                      <a:pt x="697" y="5721"/>
                      <a:pt x="210" y="6124"/>
                    </a:cubicBezTo>
                    <a:cubicBezTo>
                      <a:pt x="130" y="6205"/>
                      <a:pt x="162" y="6350"/>
                      <a:pt x="242" y="6399"/>
                    </a:cubicBezTo>
                    <a:cubicBezTo>
                      <a:pt x="752" y="6683"/>
                      <a:pt x="1263" y="6966"/>
                      <a:pt x="1784" y="7250"/>
                    </a:cubicBezTo>
                    <a:lnTo>
                      <a:pt x="1784" y="7250"/>
                    </a:lnTo>
                    <a:cubicBezTo>
                      <a:pt x="1265" y="7680"/>
                      <a:pt x="748" y="8100"/>
                      <a:pt x="242" y="8533"/>
                    </a:cubicBezTo>
                    <a:cubicBezTo>
                      <a:pt x="162" y="8597"/>
                      <a:pt x="178" y="8742"/>
                      <a:pt x="275" y="8791"/>
                    </a:cubicBezTo>
                    <a:cubicBezTo>
                      <a:pt x="947" y="9120"/>
                      <a:pt x="1563" y="9558"/>
                      <a:pt x="2112" y="10082"/>
                    </a:cubicBezTo>
                    <a:lnTo>
                      <a:pt x="2112" y="10082"/>
                    </a:lnTo>
                    <a:cubicBezTo>
                      <a:pt x="1680" y="10411"/>
                      <a:pt x="1238" y="10741"/>
                      <a:pt x="808" y="11069"/>
                    </a:cubicBezTo>
                    <a:cubicBezTo>
                      <a:pt x="675" y="11176"/>
                      <a:pt x="762" y="11393"/>
                      <a:pt x="887" y="11393"/>
                    </a:cubicBezTo>
                    <a:cubicBezTo>
                      <a:pt x="914" y="11393"/>
                      <a:pt x="942" y="11383"/>
                      <a:pt x="970" y="11360"/>
                    </a:cubicBezTo>
                    <a:cubicBezTo>
                      <a:pt x="1470" y="10989"/>
                      <a:pt x="1955" y="10617"/>
                      <a:pt x="2440" y="10229"/>
                    </a:cubicBezTo>
                    <a:cubicBezTo>
                      <a:pt x="2522" y="10164"/>
                      <a:pt x="2554" y="10052"/>
                      <a:pt x="2472" y="9970"/>
                    </a:cubicBezTo>
                    <a:cubicBezTo>
                      <a:pt x="1946" y="9430"/>
                      <a:pt x="1328" y="8968"/>
                      <a:pt x="652" y="8610"/>
                    </a:cubicBezTo>
                    <a:lnTo>
                      <a:pt x="652" y="8610"/>
                    </a:lnTo>
                    <a:cubicBezTo>
                      <a:pt x="1173" y="8188"/>
                      <a:pt x="1692" y="7755"/>
                      <a:pt x="2198" y="7337"/>
                    </a:cubicBezTo>
                    <a:cubicBezTo>
                      <a:pt x="2279" y="7272"/>
                      <a:pt x="2246" y="7126"/>
                      <a:pt x="2166" y="7078"/>
                    </a:cubicBezTo>
                    <a:cubicBezTo>
                      <a:pt x="1651" y="6792"/>
                      <a:pt x="1136" y="6506"/>
                      <a:pt x="610" y="6220"/>
                    </a:cubicBezTo>
                    <a:lnTo>
                      <a:pt x="610" y="6220"/>
                    </a:lnTo>
                    <a:cubicBezTo>
                      <a:pt x="1105" y="5807"/>
                      <a:pt x="1613" y="5421"/>
                      <a:pt x="2134" y="5074"/>
                    </a:cubicBezTo>
                    <a:cubicBezTo>
                      <a:pt x="2231" y="5009"/>
                      <a:pt x="2263" y="4831"/>
                      <a:pt x="2134" y="4783"/>
                    </a:cubicBezTo>
                    <a:cubicBezTo>
                      <a:pt x="1599" y="4543"/>
                      <a:pt x="1064" y="4305"/>
                      <a:pt x="540" y="4076"/>
                    </a:cubicBezTo>
                    <a:lnTo>
                      <a:pt x="540" y="4076"/>
                    </a:lnTo>
                    <a:lnTo>
                      <a:pt x="2004" y="2989"/>
                    </a:lnTo>
                    <a:cubicBezTo>
                      <a:pt x="2101" y="2908"/>
                      <a:pt x="2117" y="2762"/>
                      <a:pt x="2004" y="2698"/>
                    </a:cubicBezTo>
                    <a:cubicBezTo>
                      <a:pt x="1451" y="2369"/>
                      <a:pt x="940" y="1972"/>
                      <a:pt x="484" y="1506"/>
                    </a:cubicBezTo>
                    <a:lnTo>
                      <a:pt x="484" y="1506"/>
                    </a:lnTo>
                    <a:cubicBezTo>
                      <a:pt x="853" y="1095"/>
                      <a:pt x="1233" y="686"/>
                      <a:pt x="1600" y="290"/>
                    </a:cubicBezTo>
                    <a:cubicBezTo>
                      <a:pt x="1713" y="165"/>
                      <a:pt x="1602" y="1"/>
                      <a:pt x="1479" y="1"/>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252" name="Google Shape;3252;p35"/>
              <p:cNvSpPr/>
              <p:nvPr/>
            </p:nvSpPr>
            <p:spPr>
              <a:xfrm>
                <a:off x="6729825" y="3413750"/>
                <a:ext cx="367850" cy="702700"/>
              </a:xfrm>
              <a:custGeom>
                <a:avLst/>
                <a:gdLst/>
                <a:ahLst/>
                <a:cxnLst/>
                <a:rect l="l" t="t" r="r" b="b"/>
                <a:pathLst>
                  <a:path w="14714" h="28108" extrusionOk="0">
                    <a:moveTo>
                      <a:pt x="8443" y="0"/>
                    </a:moveTo>
                    <a:cubicBezTo>
                      <a:pt x="8181" y="0"/>
                      <a:pt x="7919" y="121"/>
                      <a:pt x="7667" y="414"/>
                    </a:cubicBezTo>
                    <a:cubicBezTo>
                      <a:pt x="7004" y="1206"/>
                      <a:pt x="6536" y="2418"/>
                      <a:pt x="6051" y="3339"/>
                    </a:cubicBezTo>
                    <a:cubicBezTo>
                      <a:pt x="5469" y="4422"/>
                      <a:pt x="4903" y="5504"/>
                      <a:pt x="4370" y="6620"/>
                    </a:cubicBezTo>
                    <a:cubicBezTo>
                      <a:pt x="3319" y="8786"/>
                      <a:pt x="2382" y="11016"/>
                      <a:pt x="1590" y="13279"/>
                    </a:cubicBezTo>
                    <a:cubicBezTo>
                      <a:pt x="1073" y="14798"/>
                      <a:pt x="604" y="16317"/>
                      <a:pt x="378" y="17901"/>
                    </a:cubicBezTo>
                    <a:cubicBezTo>
                      <a:pt x="330" y="18240"/>
                      <a:pt x="281" y="18595"/>
                      <a:pt x="233" y="18935"/>
                    </a:cubicBezTo>
                    <a:cubicBezTo>
                      <a:pt x="130" y="19816"/>
                      <a:pt x="1" y="23733"/>
                      <a:pt x="1441" y="23733"/>
                    </a:cubicBezTo>
                    <a:cubicBezTo>
                      <a:pt x="1587" y="23733"/>
                      <a:pt x="1749" y="23693"/>
                      <a:pt x="1929" y="23605"/>
                    </a:cubicBezTo>
                    <a:cubicBezTo>
                      <a:pt x="2673" y="23250"/>
                      <a:pt x="3254" y="22167"/>
                      <a:pt x="3659" y="21504"/>
                    </a:cubicBezTo>
                    <a:lnTo>
                      <a:pt x="3659" y="21504"/>
                    </a:lnTo>
                    <a:cubicBezTo>
                      <a:pt x="3304" y="22280"/>
                      <a:pt x="3110" y="23137"/>
                      <a:pt x="3077" y="23993"/>
                    </a:cubicBezTo>
                    <a:cubicBezTo>
                      <a:pt x="3060" y="24559"/>
                      <a:pt x="3157" y="25206"/>
                      <a:pt x="3627" y="25529"/>
                    </a:cubicBezTo>
                    <a:cubicBezTo>
                      <a:pt x="3821" y="25665"/>
                      <a:pt x="4047" y="25720"/>
                      <a:pt x="4281" y="25720"/>
                    </a:cubicBezTo>
                    <a:cubicBezTo>
                      <a:pt x="4632" y="25720"/>
                      <a:pt x="5004" y="25596"/>
                      <a:pt x="5323" y="25432"/>
                    </a:cubicBezTo>
                    <a:cubicBezTo>
                      <a:pt x="6180" y="24980"/>
                      <a:pt x="6907" y="24301"/>
                      <a:pt x="7392" y="23476"/>
                    </a:cubicBezTo>
                    <a:lnTo>
                      <a:pt x="7392" y="23476"/>
                    </a:lnTo>
                    <a:cubicBezTo>
                      <a:pt x="7101" y="24413"/>
                      <a:pt x="6810" y="25383"/>
                      <a:pt x="7004" y="26353"/>
                    </a:cubicBezTo>
                    <a:cubicBezTo>
                      <a:pt x="7187" y="27252"/>
                      <a:pt x="7959" y="28108"/>
                      <a:pt x="8859" y="28108"/>
                    </a:cubicBezTo>
                    <a:cubicBezTo>
                      <a:pt x="8914" y="28108"/>
                      <a:pt x="8969" y="28105"/>
                      <a:pt x="9025" y="28098"/>
                    </a:cubicBezTo>
                    <a:cubicBezTo>
                      <a:pt x="11255" y="27856"/>
                      <a:pt x="12337" y="23493"/>
                      <a:pt x="12951" y="21795"/>
                    </a:cubicBezTo>
                    <a:cubicBezTo>
                      <a:pt x="13970" y="18951"/>
                      <a:pt x="14714" y="15945"/>
                      <a:pt x="14567" y="12923"/>
                    </a:cubicBezTo>
                    <a:cubicBezTo>
                      <a:pt x="14567" y="12794"/>
                      <a:pt x="14567" y="12680"/>
                      <a:pt x="14552" y="12568"/>
                    </a:cubicBezTo>
                    <a:cubicBezTo>
                      <a:pt x="14326" y="8866"/>
                      <a:pt x="13016" y="5263"/>
                      <a:pt x="10835" y="2257"/>
                    </a:cubicBezTo>
                    <a:cubicBezTo>
                      <a:pt x="10353" y="1585"/>
                      <a:pt x="9395" y="0"/>
                      <a:pt x="8443" y="0"/>
                    </a:cubicBezTo>
                    <a:close/>
                  </a:path>
                </a:pathLst>
              </a:custGeom>
              <a:solidFill>
                <a:schemeClr val="accent5"/>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253" name="Google Shape;3253;p35"/>
              <p:cNvSpPr/>
              <p:nvPr/>
            </p:nvSpPr>
            <p:spPr>
              <a:xfrm>
                <a:off x="6725525" y="3409925"/>
                <a:ext cx="375775" cy="710825"/>
              </a:xfrm>
              <a:custGeom>
                <a:avLst/>
                <a:gdLst/>
                <a:ahLst/>
                <a:cxnLst/>
                <a:rect l="l" t="t" r="r" b="b"/>
                <a:pathLst>
                  <a:path w="15031" h="28433" extrusionOk="0">
                    <a:moveTo>
                      <a:pt x="8631" y="318"/>
                    </a:moveTo>
                    <a:cubicBezTo>
                      <a:pt x="9093" y="318"/>
                      <a:pt x="9507" y="734"/>
                      <a:pt x="9779" y="1052"/>
                    </a:cubicBezTo>
                    <a:cubicBezTo>
                      <a:pt x="10150" y="1456"/>
                      <a:pt x="10457" y="1908"/>
                      <a:pt x="10764" y="2361"/>
                    </a:cubicBezTo>
                    <a:cubicBezTo>
                      <a:pt x="11718" y="3703"/>
                      <a:pt x="12541" y="5092"/>
                      <a:pt x="13156" y="6612"/>
                    </a:cubicBezTo>
                    <a:cubicBezTo>
                      <a:pt x="13787" y="8179"/>
                      <a:pt x="14239" y="9812"/>
                      <a:pt x="14448" y="11476"/>
                    </a:cubicBezTo>
                    <a:cubicBezTo>
                      <a:pt x="14498" y="11880"/>
                      <a:pt x="14530" y="12300"/>
                      <a:pt x="14562" y="12721"/>
                    </a:cubicBezTo>
                    <a:cubicBezTo>
                      <a:pt x="14675" y="14628"/>
                      <a:pt x="14465" y="16518"/>
                      <a:pt x="14028" y="18377"/>
                    </a:cubicBezTo>
                    <a:cubicBezTo>
                      <a:pt x="13673" y="19879"/>
                      <a:pt x="13140" y="21334"/>
                      <a:pt x="12671" y="22789"/>
                    </a:cubicBezTo>
                    <a:cubicBezTo>
                      <a:pt x="12300" y="23904"/>
                      <a:pt x="11927" y="25019"/>
                      <a:pt x="11395" y="26053"/>
                    </a:cubicBezTo>
                    <a:cubicBezTo>
                      <a:pt x="10942" y="26894"/>
                      <a:pt x="10263" y="27945"/>
                      <a:pt x="9229" y="28089"/>
                    </a:cubicBezTo>
                    <a:cubicBezTo>
                      <a:pt x="9169" y="28098"/>
                      <a:pt x="9110" y="28101"/>
                      <a:pt x="9051" y="28101"/>
                    </a:cubicBezTo>
                    <a:cubicBezTo>
                      <a:pt x="8289" y="28101"/>
                      <a:pt x="7659" y="27439"/>
                      <a:pt x="7419" y="26749"/>
                    </a:cubicBezTo>
                    <a:cubicBezTo>
                      <a:pt x="7079" y="25730"/>
                      <a:pt x="7434" y="24631"/>
                      <a:pt x="7725" y="23661"/>
                    </a:cubicBezTo>
                    <a:cubicBezTo>
                      <a:pt x="7758" y="23544"/>
                      <a:pt x="7655" y="23462"/>
                      <a:pt x="7554" y="23462"/>
                    </a:cubicBezTo>
                    <a:cubicBezTo>
                      <a:pt x="7503" y="23462"/>
                      <a:pt x="7452" y="23483"/>
                      <a:pt x="7419" y="23532"/>
                    </a:cubicBezTo>
                    <a:cubicBezTo>
                      <a:pt x="7063" y="24131"/>
                      <a:pt x="6594" y="24663"/>
                      <a:pt x="6029" y="25068"/>
                    </a:cubicBezTo>
                    <a:cubicBezTo>
                      <a:pt x="5597" y="25365"/>
                      <a:pt x="5029" y="25708"/>
                      <a:pt x="4476" y="25708"/>
                    </a:cubicBezTo>
                    <a:cubicBezTo>
                      <a:pt x="4368" y="25708"/>
                      <a:pt x="4260" y="25694"/>
                      <a:pt x="4154" y="25665"/>
                    </a:cubicBezTo>
                    <a:cubicBezTo>
                      <a:pt x="3476" y="25471"/>
                      <a:pt x="3394" y="24663"/>
                      <a:pt x="3426" y="24081"/>
                    </a:cubicBezTo>
                    <a:cubicBezTo>
                      <a:pt x="3459" y="23273"/>
                      <a:pt x="3653" y="22465"/>
                      <a:pt x="3976" y="21739"/>
                    </a:cubicBezTo>
                    <a:cubicBezTo>
                      <a:pt x="4042" y="21607"/>
                      <a:pt x="3943" y="21490"/>
                      <a:pt x="3838" y="21490"/>
                    </a:cubicBezTo>
                    <a:cubicBezTo>
                      <a:pt x="3788" y="21490"/>
                      <a:pt x="3738" y="21515"/>
                      <a:pt x="3702" y="21577"/>
                    </a:cubicBezTo>
                    <a:cubicBezTo>
                      <a:pt x="3702" y="21577"/>
                      <a:pt x="3702" y="21577"/>
                      <a:pt x="3702" y="21577"/>
                    </a:cubicBezTo>
                    <a:lnTo>
                      <a:pt x="3702" y="21577"/>
                    </a:lnTo>
                    <a:cubicBezTo>
                      <a:pt x="3329" y="22159"/>
                      <a:pt x="2991" y="22789"/>
                      <a:pt x="2489" y="23273"/>
                    </a:cubicBezTo>
                    <a:cubicBezTo>
                      <a:pt x="2280" y="23482"/>
                      <a:pt x="1945" y="23723"/>
                      <a:pt x="1620" y="23723"/>
                    </a:cubicBezTo>
                    <a:cubicBezTo>
                      <a:pt x="1542" y="23723"/>
                      <a:pt x="1465" y="23709"/>
                      <a:pt x="1390" y="23678"/>
                    </a:cubicBezTo>
                    <a:cubicBezTo>
                      <a:pt x="1099" y="23549"/>
                      <a:pt x="954" y="23209"/>
                      <a:pt x="857" y="22950"/>
                    </a:cubicBezTo>
                    <a:cubicBezTo>
                      <a:pt x="696" y="22530"/>
                      <a:pt x="631" y="22094"/>
                      <a:pt x="582" y="21657"/>
                    </a:cubicBezTo>
                    <a:cubicBezTo>
                      <a:pt x="308" y="19153"/>
                      <a:pt x="890" y="16632"/>
                      <a:pt x="1665" y="14255"/>
                    </a:cubicBezTo>
                    <a:cubicBezTo>
                      <a:pt x="2829" y="10684"/>
                      <a:pt x="4413" y="7241"/>
                      <a:pt x="6174" y="3929"/>
                    </a:cubicBezTo>
                    <a:cubicBezTo>
                      <a:pt x="6562" y="3218"/>
                      <a:pt x="6885" y="2474"/>
                      <a:pt x="7273" y="1763"/>
                    </a:cubicBezTo>
                    <a:cubicBezTo>
                      <a:pt x="7451" y="1423"/>
                      <a:pt x="7645" y="1084"/>
                      <a:pt x="7887" y="777"/>
                    </a:cubicBezTo>
                    <a:cubicBezTo>
                      <a:pt x="8049" y="567"/>
                      <a:pt x="8259" y="357"/>
                      <a:pt x="8533" y="324"/>
                    </a:cubicBezTo>
                    <a:cubicBezTo>
                      <a:pt x="8566" y="320"/>
                      <a:pt x="8599" y="318"/>
                      <a:pt x="8631" y="318"/>
                    </a:cubicBezTo>
                    <a:close/>
                    <a:moveTo>
                      <a:pt x="8639" y="0"/>
                    </a:moveTo>
                    <a:cubicBezTo>
                      <a:pt x="8313" y="0"/>
                      <a:pt x="8004" y="144"/>
                      <a:pt x="7758" y="421"/>
                    </a:cubicBezTo>
                    <a:cubicBezTo>
                      <a:pt x="7208" y="1020"/>
                      <a:pt x="6869" y="1811"/>
                      <a:pt x="6514" y="2539"/>
                    </a:cubicBezTo>
                    <a:cubicBezTo>
                      <a:pt x="6109" y="3363"/>
                      <a:pt x="5674" y="4155"/>
                      <a:pt x="5253" y="4963"/>
                    </a:cubicBezTo>
                    <a:cubicBezTo>
                      <a:pt x="4801" y="5868"/>
                      <a:pt x="4348" y="6773"/>
                      <a:pt x="3928" y="7694"/>
                    </a:cubicBezTo>
                    <a:cubicBezTo>
                      <a:pt x="3088" y="9488"/>
                      <a:pt x="2344" y="11314"/>
                      <a:pt x="1681" y="13173"/>
                    </a:cubicBezTo>
                    <a:cubicBezTo>
                      <a:pt x="760" y="15791"/>
                      <a:pt x="0" y="18571"/>
                      <a:pt x="226" y="21383"/>
                    </a:cubicBezTo>
                    <a:cubicBezTo>
                      <a:pt x="259" y="21868"/>
                      <a:pt x="323" y="22353"/>
                      <a:pt x="453" y="22821"/>
                    </a:cubicBezTo>
                    <a:cubicBezTo>
                      <a:pt x="567" y="23176"/>
                      <a:pt x="711" y="23564"/>
                      <a:pt x="1002" y="23807"/>
                    </a:cubicBezTo>
                    <a:cubicBezTo>
                      <a:pt x="1204" y="23988"/>
                      <a:pt x="1414" y="24062"/>
                      <a:pt x="1623" y="24062"/>
                    </a:cubicBezTo>
                    <a:cubicBezTo>
                      <a:pt x="2252" y="24062"/>
                      <a:pt x="2875" y="23388"/>
                      <a:pt x="3260" y="22864"/>
                    </a:cubicBezTo>
                    <a:lnTo>
                      <a:pt x="3260" y="22864"/>
                    </a:lnTo>
                    <a:cubicBezTo>
                      <a:pt x="3206" y="23100"/>
                      <a:pt x="3164" y="23340"/>
                      <a:pt x="3136" y="23581"/>
                    </a:cubicBezTo>
                    <a:cubicBezTo>
                      <a:pt x="3055" y="24163"/>
                      <a:pt x="3039" y="24793"/>
                      <a:pt x="3297" y="25327"/>
                    </a:cubicBezTo>
                    <a:cubicBezTo>
                      <a:pt x="3545" y="25842"/>
                      <a:pt x="3955" y="26031"/>
                      <a:pt x="4409" y="26031"/>
                    </a:cubicBezTo>
                    <a:cubicBezTo>
                      <a:pt x="5078" y="26031"/>
                      <a:pt x="5845" y="25621"/>
                      <a:pt x="6335" y="25245"/>
                    </a:cubicBezTo>
                    <a:cubicBezTo>
                      <a:pt x="6633" y="25017"/>
                      <a:pt x="6907" y="24762"/>
                      <a:pt x="7152" y="24480"/>
                    </a:cubicBezTo>
                    <a:lnTo>
                      <a:pt x="7152" y="24480"/>
                    </a:lnTo>
                    <a:cubicBezTo>
                      <a:pt x="6991" y="25133"/>
                      <a:pt x="6893" y="25800"/>
                      <a:pt x="7014" y="26473"/>
                    </a:cubicBezTo>
                    <a:cubicBezTo>
                      <a:pt x="7128" y="27201"/>
                      <a:pt x="7613" y="27928"/>
                      <a:pt x="8275" y="28251"/>
                    </a:cubicBezTo>
                    <a:cubicBezTo>
                      <a:pt x="8534" y="28377"/>
                      <a:pt x="8789" y="28433"/>
                      <a:pt x="9035" y="28433"/>
                    </a:cubicBezTo>
                    <a:cubicBezTo>
                      <a:pt x="9893" y="28433"/>
                      <a:pt x="10649" y="27758"/>
                      <a:pt x="11152" y="27055"/>
                    </a:cubicBezTo>
                    <a:cubicBezTo>
                      <a:pt x="11895" y="26038"/>
                      <a:pt x="12332" y="24825"/>
                      <a:pt x="12735" y="23629"/>
                    </a:cubicBezTo>
                    <a:cubicBezTo>
                      <a:pt x="13205" y="22256"/>
                      <a:pt x="13705" y="20866"/>
                      <a:pt x="14093" y="19459"/>
                    </a:cubicBezTo>
                    <a:cubicBezTo>
                      <a:pt x="14692" y="17261"/>
                      <a:pt x="15030" y="14999"/>
                      <a:pt x="14901" y="12721"/>
                    </a:cubicBezTo>
                    <a:cubicBezTo>
                      <a:pt x="14659" y="9165"/>
                      <a:pt x="13479" y="5707"/>
                      <a:pt x="11459" y="2765"/>
                    </a:cubicBezTo>
                    <a:cubicBezTo>
                      <a:pt x="11119" y="2264"/>
                      <a:pt x="10781" y="1763"/>
                      <a:pt x="10408" y="1294"/>
                    </a:cubicBezTo>
                    <a:cubicBezTo>
                      <a:pt x="10069" y="841"/>
                      <a:pt x="9665" y="357"/>
                      <a:pt x="9148" y="115"/>
                    </a:cubicBezTo>
                    <a:cubicBezTo>
                      <a:pt x="8978" y="38"/>
                      <a:pt x="8806" y="0"/>
                      <a:pt x="8639" y="0"/>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254" name="Google Shape;3254;p35"/>
              <p:cNvSpPr/>
              <p:nvPr/>
            </p:nvSpPr>
            <p:spPr>
              <a:xfrm>
                <a:off x="6747325" y="3462525"/>
                <a:ext cx="238890" cy="524543"/>
              </a:xfrm>
              <a:custGeom>
                <a:avLst/>
                <a:gdLst/>
                <a:ahLst/>
                <a:cxnLst/>
                <a:rect l="l" t="t" r="r" b="b"/>
                <a:pathLst>
                  <a:path w="10364" h="27564" extrusionOk="0">
                    <a:moveTo>
                      <a:pt x="10131" y="0"/>
                    </a:moveTo>
                    <a:cubicBezTo>
                      <a:pt x="10082" y="0"/>
                      <a:pt x="10035" y="23"/>
                      <a:pt x="10005" y="77"/>
                    </a:cubicBezTo>
                    <a:cubicBezTo>
                      <a:pt x="8146" y="3568"/>
                      <a:pt x="6369" y="7107"/>
                      <a:pt x="4720" y="10712"/>
                    </a:cubicBezTo>
                    <a:cubicBezTo>
                      <a:pt x="3169" y="14105"/>
                      <a:pt x="1746" y="17596"/>
                      <a:pt x="874" y="21232"/>
                    </a:cubicBezTo>
                    <a:cubicBezTo>
                      <a:pt x="389" y="23253"/>
                      <a:pt x="82" y="25321"/>
                      <a:pt x="1" y="27406"/>
                    </a:cubicBezTo>
                    <a:cubicBezTo>
                      <a:pt x="1" y="27511"/>
                      <a:pt x="82" y="27564"/>
                      <a:pt x="165" y="27564"/>
                    </a:cubicBezTo>
                    <a:cubicBezTo>
                      <a:pt x="248" y="27564"/>
                      <a:pt x="333" y="27511"/>
                      <a:pt x="341" y="27406"/>
                    </a:cubicBezTo>
                    <a:cubicBezTo>
                      <a:pt x="470" y="23688"/>
                      <a:pt x="1375" y="20053"/>
                      <a:pt x="2636" y="16577"/>
                    </a:cubicBezTo>
                    <a:cubicBezTo>
                      <a:pt x="3929" y="13022"/>
                      <a:pt x="5560" y="9596"/>
                      <a:pt x="7226" y="6219"/>
                    </a:cubicBezTo>
                    <a:cubicBezTo>
                      <a:pt x="8228" y="4215"/>
                      <a:pt x="9245" y="2226"/>
                      <a:pt x="10296" y="254"/>
                    </a:cubicBezTo>
                    <a:cubicBezTo>
                      <a:pt x="10364" y="120"/>
                      <a:pt x="10244" y="0"/>
                      <a:pt x="10131" y="0"/>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255" name="Google Shape;3255;p35"/>
              <p:cNvSpPr/>
              <p:nvPr/>
            </p:nvSpPr>
            <p:spPr>
              <a:xfrm>
                <a:off x="6780309" y="3527094"/>
                <a:ext cx="226858" cy="469204"/>
              </a:xfrm>
              <a:custGeom>
                <a:avLst/>
                <a:gdLst/>
                <a:ahLst/>
                <a:cxnLst/>
                <a:rect l="l" t="t" r="r" b="b"/>
                <a:pathLst>
                  <a:path w="9842" h="24656" extrusionOk="0">
                    <a:moveTo>
                      <a:pt x="9644" y="0"/>
                    </a:moveTo>
                    <a:cubicBezTo>
                      <a:pt x="9578" y="0"/>
                      <a:pt x="9511" y="34"/>
                      <a:pt x="9480" y="111"/>
                    </a:cubicBezTo>
                    <a:cubicBezTo>
                      <a:pt x="8219" y="3375"/>
                      <a:pt x="6651" y="6494"/>
                      <a:pt x="5148" y="9629"/>
                    </a:cubicBezTo>
                    <a:cubicBezTo>
                      <a:pt x="3677" y="12684"/>
                      <a:pt x="2255" y="15770"/>
                      <a:pt x="1253" y="19019"/>
                    </a:cubicBezTo>
                    <a:cubicBezTo>
                      <a:pt x="688" y="20797"/>
                      <a:pt x="251" y="22639"/>
                      <a:pt x="9" y="24497"/>
                    </a:cubicBezTo>
                    <a:cubicBezTo>
                      <a:pt x="1" y="24603"/>
                      <a:pt x="77" y="24655"/>
                      <a:pt x="160" y="24655"/>
                    </a:cubicBezTo>
                    <a:cubicBezTo>
                      <a:pt x="243" y="24655"/>
                      <a:pt x="332" y="24603"/>
                      <a:pt x="348" y="24497"/>
                    </a:cubicBezTo>
                    <a:cubicBezTo>
                      <a:pt x="785" y="21168"/>
                      <a:pt x="1835" y="17953"/>
                      <a:pt x="3127" y="14850"/>
                    </a:cubicBezTo>
                    <a:cubicBezTo>
                      <a:pt x="4453" y="11682"/>
                      <a:pt x="6021" y="8627"/>
                      <a:pt x="7476" y="5524"/>
                    </a:cubicBezTo>
                    <a:cubicBezTo>
                      <a:pt x="8299" y="3779"/>
                      <a:pt x="9092" y="2001"/>
                      <a:pt x="9803" y="208"/>
                    </a:cubicBezTo>
                    <a:cubicBezTo>
                      <a:pt x="9842" y="80"/>
                      <a:pt x="9745" y="0"/>
                      <a:pt x="9644" y="0"/>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256" name="Google Shape;3256;p35"/>
              <p:cNvSpPr/>
              <p:nvPr/>
            </p:nvSpPr>
            <p:spPr>
              <a:xfrm>
                <a:off x="6848513" y="3577980"/>
                <a:ext cx="182856" cy="408422"/>
              </a:xfrm>
              <a:custGeom>
                <a:avLst/>
                <a:gdLst/>
                <a:ahLst/>
                <a:cxnLst/>
                <a:rect l="l" t="t" r="r" b="b"/>
                <a:pathLst>
                  <a:path w="7933" h="21462" extrusionOk="0">
                    <a:moveTo>
                      <a:pt x="7729" y="1"/>
                    </a:moveTo>
                    <a:cubicBezTo>
                      <a:pt x="7662" y="1"/>
                      <a:pt x="7596" y="36"/>
                      <a:pt x="7570" y="119"/>
                    </a:cubicBezTo>
                    <a:cubicBezTo>
                      <a:pt x="6747" y="2931"/>
                      <a:pt x="5728" y="5662"/>
                      <a:pt x="4661" y="8394"/>
                    </a:cubicBezTo>
                    <a:cubicBezTo>
                      <a:pt x="3611" y="11109"/>
                      <a:pt x="2512" y="13807"/>
                      <a:pt x="1543" y="16555"/>
                    </a:cubicBezTo>
                    <a:cubicBezTo>
                      <a:pt x="993" y="18106"/>
                      <a:pt x="476" y="19675"/>
                      <a:pt x="39" y="21258"/>
                    </a:cubicBezTo>
                    <a:cubicBezTo>
                      <a:pt x="1" y="21383"/>
                      <a:pt x="99" y="21462"/>
                      <a:pt x="195" y="21462"/>
                    </a:cubicBezTo>
                    <a:cubicBezTo>
                      <a:pt x="261" y="21462"/>
                      <a:pt x="327" y="21424"/>
                      <a:pt x="347" y="21339"/>
                    </a:cubicBezTo>
                    <a:cubicBezTo>
                      <a:pt x="1138" y="18526"/>
                      <a:pt x="2140" y="15779"/>
                      <a:pt x="3191" y="13048"/>
                    </a:cubicBezTo>
                    <a:cubicBezTo>
                      <a:pt x="4241" y="10333"/>
                      <a:pt x="5340" y="7618"/>
                      <a:pt x="6342" y="4886"/>
                    </a:cubicBezTo>
                    <a:cubicBezTo>
                      <a:pt x="6908" y="3335"/>
                      <a:pt x="7426" y="1783"/>
                      <a:pt x="7894" y="199"/>
                    </a:cubicBezTo>
                    <a:cubicBezTo>
                      <a:pt x="7933" y="82"/>
                      <a:pt x="7830" y="1"/>
                      <a:pt x="7729" y="1"/>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257" name="Google Shape;3257;p35"/>
              <p:cNvSpPr/>
              <p:nvPr/>
            </p:nvSpPr>
            <p:spPr>
              <a:xfrm>
                <a:off x="6896917" y="3617886"/>
                <a:ext cx="164761" cy="420563"/>
              </a:xfrm>
              <a:custGeom>
                <a:avLst/>
                <a:gdLst/>
                <a:ahLst/>
                <a:cxnLst/>
                <a:rect l="l" t="t" r="r" b="b"/>
                <a:pathLst>
                  <a:path w="7148" h="22100" extrusionOk="0">
                    <a:moveTo>
                      <a:pt x="6948" y="0"/>
                    </a:moveTo>
                    <a:cubicBezTo>
                      <a:pt x="6881" y="0"/>
                      <a:pt x="6816" y="37"/>
                      <a:pt x="6796" y="123"/>
                    </a:cubicBezTo>
                    <a:cubicBezTo>
                      <a:pt x="6246" y="3032"/>
                      <a:pt x="5390" y="5877"/>
                      <a:pt x="4436" y="8689"/>
                    </a:cubicBezTo>
                    <a:cubicBezTo>
                      <a:pt x="3483" y="11501"/>
                      <a:pt x="2449" y="14264"/>
                      <a:pt x="1511" y="17076"/>
                    </a:cubicBezTo>
                    <a:cubicBezTo>
                      <a:pt x="977" y="18677"/>
                      <a:pt x="477" y="20276"/>
                      <a:pt x="40" y="21892"/>
                    </a:cubicBezTo>
                    <a:cubicBezTo>
                      <a:pt x="1" y="22020"/>
                      <a:pt x="104" y="22099"/>
                      <a:pt x="206" y="22099"/>
                    </a:cubicBezTo>
                    <a:cubicBezTo>
                      <a:pt x="272" y="22099"/>
                      <a:pt x="338" y="22065"/>
                      <a:pt x="363" y="21989"/>
                    </a:cubicBezTo>
                    <a:cubicBezTo>
                      <a:pt x="1124" y="19112"/>
                      <a:pt x="2109" y="16300"/>
                      <a:pt x="3095" y="13505"/>
                    </a:cubicBezTo>
                    <a:cubicBezTo>
                      <a:pt x="4097" y="10708"/>
                      <a:pt x="5099" y="7929"/>
                      <a:pt x="5923" y="5084"/>
                    </a:cubicBezTo>
                    <a:cubicBezTo>
                      <a:pt x="6392" y="3485"/>
                      <a:pt x="6812" y="1852"/>
                      <a:pt x="7119" y="203"/>
                    </a:cubicBezTo>
                    <a:cubicBezTo>
                      <a:pt x="7148" y="79"/>
                      <a:pt x="7046" y="0"/>
                      <a:pt x="6948" y="0"/>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258" name="Google Shape;3258;p35"/>
              <p:cNvSpPr/>
              <p:nvPr/>
            </p:nvSpPr>
            <p:spPr>
              <a:xfrm>
                <a:off x="7784100" y="3290775"/>
                <a:ext cx="314350" cy="427475"/>
              </a:xfrm>
              <a:custGeom>
                <a:avLst/>
                <a:gdLst/>
                <a:ahLst/>
                <a:cxnLst/>
                <a:rect l="l" t="t" r="r" b="b"/>
                <a:pathLst>
                  <a:path w="12574" h="17099" extrusionOk="0">
                    <a:moveTo>
                      <a:pt x="0" y="0"/>
                    </a:moveTo>
                    <a:lnTo>
                      <a:pt x="1568" y="15903"/>
                    </a:lnTo>
                    <a:cubicBezTo>
                      <a:pt x="1633" y="16582"/>
                      <a:pt x="2215" y="17099"/>
                      <a:pt x="2894" y="17099"/>
                    </a:cubicBezTo>
                    <a:lnTo>
                      <a:pt x="9697" y="17099"/>
                    </a:lnTo>
                    <a:cubicBezTo>
                      <a:pt x="10376" y="17099"/>
                      <a:pt x="10957" y="16582"/>
                      <a:pt x="11022" y="15903"/>
                    </a:cubicBezTo>
                    <a:lnTo>
                      <a:pt x="12574" y="0"/>
                    </a:lnTo>
                    <a:close/>
                  </a:path>
                </a:pathLst>
              </a:custGeom>
              <a:solidFill>
                <a:srgbClr val="FFFFF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259" name="Google Shape;3259;p35"/>
              <p:cNvSpPr/>
              <p:nvPr/>
            </p:nvSpPr>
            <p:spPr>
              <a:xfrm>
                <a:off x="7780050" y="3286725"/>
                <a:ext cx="322875" cy="435750"/>
              </a:xfrm>
              <a:custGeom>
                <a:avLst/>
                <a:gdLst/>
                <a:ahLst/>
                <a:cxnLst/>
                <a:rect l="l" t="t" r="r" b="b"/>
                <a:pathLst>
                  <a:path w="12915" h="17430" extrusionOk="0">
                    <a:moveTo>
                      <a:pt x="12559" y="324"/>
                    </a:moveTo>
                    <a:lnTo>
                      <a:pt x="12559" y="324"/>
                    </a:lnTo>
                    <a:cubicBezTo>
                      <a:pt x="12516" y="800"/>
                      <a:pt x="12472" y="1266"/>
                      <a:pt x="12429" y="1746"/>
                    </a:cubicBezTo>
                    <a:cubicBezTo>
                      <a:pt x="12300" y="3006"/>
                      <a:pt x="12171" y="4283"/>
                      <a:pt x="12041" y="5543"/>
                    </a:cubicBezTo>
                    <a:cubicBezTo>
                      <a:pt x="11895" y="7079"/>
                      <a:pt x="11750" y="8598"/>
                      <a:pt x="11604" y="10133"/>
                    </a:cubicBezTo>
                    <a:cubicBezTo>
                      <a:pt x="11459" y="11458"/>
                      <a:pt x="11330" y="12783"/>
                      <a:pt x="11201" y="14109"/>
                    </a:cubicBezTo>
                    <a:cubicBezTo>
                      <a:pt x="11169" y="14546"/>
                      <a:pt x="11119" y="14981"/>
                      <a:pt x="11072" y="15418"/>
                    </a:cubicBezTo>
                    <a:cubicBezTo>
                      <a:pt x="11056" y="15617"/>
                      <a:pt x="11012" y="15818"/>
                      <a:pt x="11021" y="16017"/>
                    </a:cubicBezTo>
                    <a:lnTo>
                      <a:pt x="11021" y="16017"/>
                    </a:lnTo>
                    <a:cubicBezTo>
                      <a:pt x="11014" y="16031"/>
                      <a:pt x="11010" y="16047"/>
                      <a:pt x="11007" y="16065"/>
                    </a:cubicBezTo>
                    <a:cubicBezTo>
                      <a:pt x="10942" y="16694"/>
                      <a:pt x="10408" y="17099"/>
                      <a:pt x="9794" y="17099"/>
                    </a:cubicBezTo>
                    <a:lnTo>
                      <a:pt x="3136" y="17099"/>
                    </a:lnTo>
                    <a:cubicBezTo>
                      <a:pt x="2586" y="17099"/>
                      <a:pt x="2086" y="16808"/>
                      <a:pt x="1940" y="16242"/>
                    </a:cubicBezTo>
                    <a:cubicBezTo>
                      <a:pt x="1907" y="16113"/>
                      <a:pt x="1892" y="15983"/>
                      <a:pt x="1875" y="15854"/>
                    </a:cubicBezTo>
                    <a:cubicBezTo>
                      <a:pt x="1730" y="14303"/>
                      <a:pt x="1569" y="12751"/>
                      <a:pt x="1423" y="11200"/>
                    </a:cubicBezTo>
                    <a:cubicBezTo>
                      <a:pt x="1196" y="8905"/>
                      <a:pt x="970" y="6610"/>
                      <a:pt x="744" y="4332"/>
                    </a:cubicBezTo>
                    <a:cubicBezTo>
                      <a:pt x="664" y="3427"/>
                      <a:pt x="567" y="2505"/>
                      <a:pt x="485" y="1600"/>
                    </a:cubicBezTo>
                    <a:cubicBezTo>
                      <a:pt x="453" y="1309"/>
                      <a:pt x="421" y="1002"/>
                      <a:pt x="388" y="712"/>
                    </a:cubicBezTo>
                    <a:cubicBezTo>
                      <a:pt x="376" y="584"/>
                      <a:pt x="373" y="447"/>
                      <a:pt x="357" y="324"/>
                    </a:cubicBezTo>
                    <a:close/>
                    <a:moveTo>
                      <a:pt x="162" y="0"/>
                    </a:moveTo>
                    <a:cubicBezTo>
                      <a:pt x="82" y="0"/>
                      <a:pt x="0" y="81"/>
                      <a:pt x="0" y="162"/>
                    </a:cubicBezTo>
                    <a:cubicBezTo>
                      <a:pt x="114" y="1358"/>
                      <a:pt x="243" y="2537"/>
                      <a:pt x="356" y="3733"/>
                    </a:cubicBezTo>
                    <a:cubicBezTo>
                      <a:pt x="582" y="6077"/>
                      <a:pt x="825" y="8420"/>
                      <a:pt x="1052" y="10764"/>
                    </a:cubicBezTo>
                    <a:cubicBezTo>
                      <a:pt x="1213" y="12445"/>
                      <a:pt x="1375" y="14109"/>
                      <a:pt x="1536" y="15774"/>
                    </a:cubicBezTo>
                    <a:cubicBezTo>
                      <a:pt x="1552" y="15871"/>
                      <a:pt x="1552" y="15968"/>
                      <a:pt x="1569" y="16065"/>
                    </a:cubicBezTo>
                    <a:cubicBezTo>
                      <a:pt x="1649" y="16841"/>
                      <a:pt x="2280" y="17406"/>
                      <a:pt x="3056" y="17422"/>
                    </a:cubicBezTo>
                    <a:cubicBezTo>
                      <a:pt x="3276" y="17428"/>
                      <a:pt x="3499" y="17429"/>
                      <a:pt x="3722" y="17429"/>
                    </a:cubicBezTo>
                    <a:cubicBezTo>
                      <a:pt x="4168" y="17429"/>
                      <a:pt x="4617" y="17422"/>
                      <a:pt x="5060" y="17422"/>
                    </a:cubicBezTo>
                    <a:lnTo>
                      <a:pt x="9665" y="17422"/>
                    </a:lnTo>
                    <a:cubicBezTo>
                      <a:pt x="10085" y="17422"/>
                      <a:pt x="10473" y="17358"/>
                      <a:pt x="10813" y="17082"/>
                    </a:cubicBezTo>
                    <a:cubicBezTo>
                      <a:pt x="11115" y="16828"/>
                      <a:pt x="11292" y="16479"/>
                      <a:pt x="11343" y="16083"/>
                    </a:cubicBezTo>
                    <a:lnTo>
                      <a:pt x="11343" y="16083"/>
                    </a:lnTo>
                    <a:cubicBezTo>
                      <a:pt x="11344" y="16077"/>
                      <a:pt x="11345" y="16071"/>
                      <a:pt x="11346" y="16065"/>
                    </a:cubicBezTo>
                    <a:lnTo>
                      <a:pt x="11346" y="16065"/>
                    </a:lnTo>
                    <a:cubicBezTo>
                      <a:pt x="11346" y="16065"/>
                      <a:pt x="11346" y="16065"/>
                      <a:pt x="11346" y="16065"/>
                    </a:cubicBezTo>
                    <a:cubicBezTo>
                      <a:pt x="11395" y="15548"/>
                      <a:pt x="11443" y="15014"/>
                      <a:pt x="11507" y="14481"/>
                    </a:cubicBezTo>
                    <a:cubicBezTo>
                      <a:pt x="11621" y="13220"/>
                      <a:pt x="11750" y="11960"/>
                      <a:pt x="11880" y="10699"/>
                    </a:cubicBezTo>
                    <a:cubicBezTo>
                      <a:pt x="12024" y="9163"/>
                      <a:pt x="12171" y="7629"/>
                      <a:pt x="12332" y="6093"/>
                    </a:cubicBezTo>
                    <a:lnTo>
                      <a:pt x="12720" y="2117"/>
                    </a:lnTo>
                    <a:cubicBezTo>
                      <a:pt x="12752" y="1681"/>
                      <a:pt x="12800" y="1244"/>
                      <a:pt x="12849" y="809"/>
                    </a:cubicBezTo>
                    <a:cubicBezTo>
                      <a:pt x="12865" y="615"/>
                      <a:pt x="12914" y="404"/>
                      <a:pt x="12914" y="194"/>
                    </a:cubicBezTo>
                    <a:lnTo>
                      <a:pt x="12914" y="162"/>
                    </a:lnTo>
                    <a:cubicBezTo>
                      <a:pt x="12914" y="81"/>
                      <a:pt x="12833" y="0"/>
                      <a:pt x="12736" y="0"/>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260" name="Google Shape;3260;p35"/>
              <p:cNvSpPr/>
              <p:nvPr/>
            </p:nvSpPr>
            <p:spPr>
              <a:xfrm>
                <a:off x="7850350" y="3374800"/>
                <a:ext cx="191950" cy="290925"/>
              </a:xfrm>
              <a:custGeom>
                <a:avLst/>
                <a:gdLst/>
                <a:ahLst/>
                <a:cxnLst/>
                <a:rect l="l" t="t" r="r" b="b"/>
                <a:pathLst>
                  <a:path w="7678" h="11637" extrusionOk="0">
                    <a:moveTo>
                      <a:pt x="3831" y="1"/>
                    </a:moveTo>
                    <a:cubicBezTo>
                      <a:pt x="1714" y="1"/>
                      <a:pt x="1" y="2619"/>
                      <a:pt x="1" y="5819"/>
                    </a:cubicBezTo>
                    <a:cubicBezTo>
                      <a:pt x="1" y="9034"/>
                      <a:pt x="1714" y="11637"/>
                      <a:pt x="3831" y="11637"/>
                    </a:cubicBezTo>
                    <a:cubicBezTo>
                      <a:pt x="5965" y="11637"/>
                      <a:pt x="7678" y="9034"/>
                      <a:pt x="7678" y="5819"/>
                    </a:cubicBezTo>
                    <a:cubicBezTo>
                      <a:pt x="7678" y="2619"/>
                      <a:pt x="5965" y="1"/>
                      <a:pt x="3831" y="1"/>
                    </a:cubicBezTo>
                    <a:close/>
                  </a:path>
                </a:pathLst>
              </a:custGeom>
              <a:solidFill>
                <a:schemeClr val="accent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261" name="Google Shape;3261;p35"/>
              <p:cNvSpPr/>
              <p:nvPr/>
            </p:nvSpPr>
            <p:spPr>
              <a:xfrm>
                <a:off x="7784100" y="3228550"/>
                <a:ext cx="303450" cy="68275"/>
              </a:xfrm>
              <a:custGeom>
                <a:avLst/>
                <a:gdLst/>
                <a:ahLst/>
                <a:cxnLst/>
                <a:rect l="l" t="t" r="r" b="b"/>
                <a:pathLst>
                  <a:path w="12138" h="2731" extrusionOk="0">
                    <a:moveTo>
                      <a:pt x="1374" y="0"/>
                    </a:moveTo>
                    <a:cubicBezTo>
                      <a:pt x="614" y="0"/>
                      <a:pt x="0" y="614"/>
                      <a:pt x="0" y="1358"/>
                    </a:cubicBezTo>
                    <a:cubicBezTo>
                      <a:pt x="0" y="2117"/>
                      <a:pt x="614" y="2731"/>
                      <a:pt x="1374" y="2731"/>
                    </a:cubicBezTo>
                    <a:lnTo>
                      <a:pt x="10764" y="2731"/>
                    </a:lnTo>
                    <a:cubicBezTo>
                      <a:pt x="11524" y="2731"/>
                      <a:pt x="12138" y="2117"/>
                      <a:pt x="12138" y="1358"/>
                    </a:cubicBezTo>
                    <a:cubicBezTo>
                      <a:pt x="12138" y="614"/>
                      <a:pt x="11524" y="0"/>
                      <a:pt x="10764" y="0"/>
                    </a:cubicBezTo>
                    <a:close/>
                  </a:path>
                </a:pathLst>
              </a:custGeom>
              <a:solidFill>
                <a:schemeClr val="accent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262" name="Google Shape;3262;p35"/>
              <p:cNvSpPr/>
              <p:nvPr/>
            </p:nvSpPr>
            <p:spPr>
              <a:xfrm>
                <a:off x="7780050" y="3224075"/>
                <a:ext cx="311950" cy="77225"/>
              </a:xfrm>
              <a:custGeom>
                <a:avLst/>
                <a:gdLst/>
                <a:ahLst/>
                <a:cxnLst/>
                <a:rect l="l" t="t" r="r" b="b"/>
                <a:pathLst>
                  <a:path w="12478" h="3089" extrusionOk="0">
                    <a:moveTo>
                      <a:pt x="10926" y="341"/>
                    </a:moveTo>
                    <a:cubicBezTo>
                      <a:pt x="11604" y="341"/>
                      <a:pt x="12138" y="873"/>
                      <a:pt x="12138" y="1537"/>
                    </a:cubicBezTo>
                    <a:cubicBezTo>
                      <a:pt x="12138" y="2216"/>
                      <a:pt x="11604" y="2748"/>
                      <a:pt x="10926" y="2748"/>
                    </a:cubicBezTo>
                    <a:lnTo>
                      <a:pt x="1536" y="2748"/>
                    </a:lnTo>
                    <a:cubicBezTo>
                      <a:pt x="873" y="2748"/>
                      <a:pt x="340" y="2216"/>
                      <a:pt x="340" y="1537"/>
                    </a:cubicBezTo>
                    <a:cubicBezTo>
                      <a:pt x="340" y="873"/>
                      <a:pt x="873" y="341"/>
                      <a:pt x="1536" y="341"/>
                    </a:cubicBezTo>
                    <a:close/>
                    <a:moveTo>
                      <a:pt x="1536" y="1"/>
                    </a:moveTo>
                    <a:cubicBezTo>
                      <a:pt x="696" y="1"/>
                      <a:pt x="0" y="696"/>
                      <a:pt x="0" y="1537"/>
                    </a:cubicBezTo>
                    <a:cubicBezTo>
                      <a:pt x="0" y="2393"/>
                      <a:pt x="696" y="3088"/>
                      <a:pt x="1536" y="3088"/>
                    </a:cubicBezTo>
                    <a:lnTo>
                      <a:pt x="10926" y="3088"/>
                    </a:lnTo>
                    <a:cubicBezTo>
                      <a:pt x="11783" y="3088"/>
                      <a:pt x="12477" y="2393"/>
                      <a:pt x="12477" y="1537"/>
                    </a:cubicBezTo>
                    <a:cubicBezTo>
                      <a:pt x="12477" y="696"/>
                      <a:pt x="11783" y="1"/>
                      <a:pt x="10926" y="1"/>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263" name="Google Shape;3263;p35"/>
              <p:cNvSpPr/>
              <p:nvPr/>
            </p:nvSpPr>
            <p:spPr>
              <a:xfrm>
                <a:off x="7746100" y="3262475"/>
                <a:ext cx="396000" cy="68725"/>
              </a:xfrm>
              <a:custGeom>
                <a:avLst/>
                <a:gdLst/>
                <a:ahLst/>
                <a:cxnLst/>
                <a:rect l="l" t="t" r="r" b="b"/>
                <a:pathLst>
                  <a:path w="15840" h="2749" extrusionOk="0">
                    <a:moveTo>
                      <a:pt x="1375" y="1"/>
                    </a:moveTo>
                    <a:cubicBezTo>
                      <a:pt x="615" y="1"/>
                      <a:pt x="1" y="615"/>
                      <a:pt x="1" y="1374"/>
                    </a:cubicBezTo>
                    <a:cubicBezTo>
                      <a:pt x="1" y="2134"/>
                      <a:pt x="615" y="2748"/>
                      <a:pt x="1375" y="2748"/>
                    </a:cubicBezTo>
                    <a:lnTo>
                      <a:pt x="14466" y="2748"/>
                    </a:lnTo>
                    <a:cubicBezTo>
                      <a:pt x="15225" y="2748"/>
                      <a:pt x="15839" y="2134"/>
                      <a:pt x="15839" y="1374"/>
                    </a:cubicBezTo>
                    <a:cubicBezTo>
                      <a:pt x="15839" y="615"/>
                      <a:pt x="15225" y="1"/>
                      <a:pt x="14466" y="1"/>
                    </a:cubicBezTo>
                    <a:close/>
                  </a:path>
                </a:pathLst>
              </a:custGeom>
              <a:solidFill>
                <a:schemeClr val="accent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264" name="Google Shape;3264;p35"/>
              <p:cNvSpPr/>
              <p:nvPr/>
            </p:nvSpPr>
            <p:spPr>
              <a:xfrm>
                <a:off x="7769975" y="3277425"/>
                <a:ext cx="8100" cy="31575"/>
              </a:xfrm>
              <a:custGeom>
                <a:avLst/>
                <a:gdLst/>
                <a:ahLst/>
                <a:cxnLst/>
                <a:rect l="l" t="t" r="r" b="b"/>
                <a:pathLst>
                  <a:path w="324" h="1263" extrusionOk="0">
                    <a:moveTo>
                      <a:pt x="162" y="0"/>
                    </a:moveTo>
                    <a:cubicBezTo>
                      <a:pt x="80" y="0"/>
                      <a:pt x="0" y="82"/>
                      <a:pt x="0" y="162"/>
                    </a:cubicBezTo>
                    <a:lnTo>
                      <a:pt x="0" y="1099"/>
                    </a:lnTo>
                    <a:cubicBezTo>
                      <a:pt x="0" y="1187"/>
                      <a:pt x="67" y="1263"/>
                      <a:pt x="140" y="1263"/>
                    </a:cubicBezTo>
                    <a:cubicBezTo>
                      <a:pt x="147" y="1263"/>
                      <a:pt x="154" y="1262"/>
                      <a:pt x="162" y="1261"/>
                    </a:cubicBezTo>
                    <a:cubicBezTo>
                      <a:pt x="259" y="1261"/>
                      <a:pt x="323" y="1196"/>
                      <a:pt x="323" y="1099"/>
                    </a:cubicBezTo>
                    <a:lnTo>
                      <a:pt x="323" y="162"/>
                    </a:lnTo>
                    <a:cubicBezTo>
                      <a:pt x="323" y="82"/>
                      <a:pt x="259" y="0"/>
                      <a:pt x="162" y="0"/>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265" name="Google Shape;3265;p35"/>
              <p:cNvSpPr/>
              <p:nvPr/>
            </p:nvSpPr>
            <p:spPr>
              <a:xfrm>
                <a:off x="7817650" y="3277425"/>
                <a:ext cx="8100" cy="31575"/>
              </a:xfrm>
              <a:custGeom>
                <a:avLst/>
                <a:gdLst/>
                <a:ahLst/>
                <a:cxnLst/>
                <a:rect l="l" t="t" r="r" b="b"/>
                <a:pathLst>
                  <a:path w="324" h="1263" extrusionOk="0">
                    <a:moveTo>
                      <a:pt x="162" y="0"/>
                    </a:moveTo>
                    <a:cubicBezTo>
                      <a:pt x="80" y="0"/>
                      <a:pt x="0" y="82"/>
                      <a:pt x="0" y="162"/>
                    </a:cubicBezTo>
                    <a:lnTo>
                      <a:pt x="0" y="1099"/>
                    </a:lnTo>
                    <a:cubicBezTo>
                      <a:pt x="0" y="1187"/>
                      <a:pt x="67" y="1263"/>
                      <a:pt x="140" y="1263"/>
                    </a:cubicBezTo>
                    <a:cubicBezTo>
                      <a:pt x="147" y="1263"/>
                      <a:pt x="154" y="1262"/>
                      <a:pt x="162" y="1261"/>
                    </a:cubicBezTo>
                    <a:cubicBezTo>
                      <a:pt x="259" y="1261"/>
                      <a:pt x="323" y="1196"/>
                      <a:pt x="323" y="1099"/>
                    </a:cubicBezTo>
                    <a:lnTo>
                      <a:pt x="323" y="162"/>
                    </a:lnTo>
                    <a:cubicBezTo>
                      <a:pt x="323" y="82"/>
                      <a:pt x="259" y="0"/>
                      <a:pt x="162" y="0"/>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266" name="Google Shape;3266;p35"/>
              <p:cNvSpPr/>
              <p:nvPr/>
            </p:nvSpPr>
            <p:spPr>
              <a:xfrm>
                <a:off x="7865325" y="3277425"/>
                <a:ext cx="8100" cy="31575"/>
              </a:xfrm>
              <a:custGeom>
                <a:avLst/>
                <a:gdLst/>
                <a:ahLst/>
                <a:cxnLst/>
                <a:rect l="l" t="t" r="r" b="b"/>
                <a:pathLst>
                  <a:path w="324" h="1263" extrusionOk="0">
                    <a:moveTo>
                      <a:pt x="162" y="0"/>
                    </a:moveTo>
                    <a:cubicBezTo>
                      <a:pt x="80" y="0"/>
                      <a:pt x="0" y="82"/>
                      <a:pt x="0" y="162"/>
                    </a:cubicBezTo>
                    <a:lnTo>
                      <a:pt x="0" y="1099"/>
                    </a:lnTo>
                    <a:cubicBezTo>
                      <a:pt x="0" y="1187"/>
                      <a:pt x="67" y="1263"/>
                      <a:pt x="140" y="1263"/>
                    </a:cubicBezTo>
                    <a:cubicBezTo>
                      <a:pt x="147" y="1263"/>
                      <a:pt x="155" y="1262"/>
                      <a:pt x="162" y="1261"/>
                    </a:cubicBezTo>
                    <a:cubicBezTo>
                      <a:pt x="259" y="1261"/>
                      <a:pt x="323" y="1196"/>
                      <a:pt x="323" y="1099"/>
                    </a:cubicBezTo>
                    <a:lnTo>
                      <a:pt x="323" y="162"/>
                    </a:lnTo>
                    <a:cubicBezTo>
                      <a:pt x="323" y="82"/>
                      <a:pt x="259" y="0"/>
                      <a:pt x="162" y="0"/>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267" name="Google Shape;3267;p35"/>
              <p:cNvSpPr/>
              <p:nvPr/>
            </p:nvSpPr>
            <p:spPr>
              <a:xfrm>
                <a:off x="7913000" y="3277425"/>
                <a:ext cx="8100" cy="31575"/>
              </a:xfrm>
              <a:custGeom>
                <a:avLst/>
                <a:gdLst/>
                <a:ahLst/>
                <a:cxnLst/>
                <a:rect l="l" t="t" r="r" b="b"/>
                <a:pathLst>
                  <a:path w="324" h="1263" extrusionOk="0">
                    <a:moveTo>
                      <a:pt x="162" y="0"/>
                    </a:moveTo>
                    <a:cubicBezTo>
                      <a:pt x="80" y="0"/>
                      <a:pt x="0" y="82"/>
                      <a:pt x="0" y="162"/>
                    </a:cubicBezTo>
                    <a:lnTo>
                      <a:pt x="0" y="1099"/>
                    </a:lnTo>
                    <a:cubicBezTo>
                      <a:pt x="0" y="1187"/>
                      <a:pt x="67" y="1263"/>
                      <a:pt x="140" y="1263"/>
                    </a:cubicBezTo>
                    <a:cubicBezTo>
                      <a:pt x="147" y="1263"/>
                      <a:pt x="155" y="1262"/>
                      <a:pt x="162" y="1261"/>
                    </a:cubicBezTo>
                    <a:cubicBezTo>
                      <a:pt x="259" y="1261"/>
                      <a:pt x="323" y="1196"/>
                      <a:pt x="323" y="1099"/>
                    </a:cubicBezTo>
                    <a:lnTo>
                      <a:pt x="323" y="162"/>
                    </a:lnTo>
                    <a:cubicBezTo>
                      <a:pt x="323" y="82"/>
                      <a:pt x="259" y="0"/>
                      <a:pt x="162" y="0"/>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268" name="Google Shape;3268;p35"/>
              <p:cNvSpPr/>
              <p:nvPr/>
            </p:nvSpPr>
            <p:spPr>
              <a:xfrm>
                <a:off x="7960675" y="3277425"/>
                <a:ext cx="8100" cy="31575"/>
              </a:xfrm>
              <a:custGeom>
                <a:avLst/>
                <a:gdLst/>
                <a:ahLst/>
                <a:cxnLst/>
                <a:rect l="l" t="t" r="r" b="b"/>
                <a:pathLst>
                  <a:path w="324" h="1263" extrusionOk="0">
                    <a:moveTo>
                      <a:pt x="162" y="0"/>
                    </a:moveTo>
                    <a:cubicBezTo>
                      <a:pt x="80" y="0"/>
                      <a:pt x="0" y="82"/>
                      <a:pt x="0" y="162"/>
                    </a:cubicBezTo>
                    <a:lnTo>
                      <a:pt x="0" y="1099"/>
                    </a:lnTo>
                    <a:cubicBezTo>
                      <a:pt x="0" y="1187"/>
                      <a:pt x="67" y="1263"/>
                      <a:pt x="140" y="1263"/>
                    </a:cubicBezTo>
                    <a:cubicBezTo>
                      <a:pt x="147" y="1263"/>
                      <a:pt x="155" y="1262"/>
                      <a:pt x="162" y="1261"/>
                    </a:cubicBezTo>
                    <a:cubicBezTo>
                      <a:pt x="259" y="1261"/>
                      <a:pt x="323" y="1196"/>
                      <a:pt x="323" y="1099"/>
                    </a:cubicBezTo>
                    <a:lnTo>
                      <a:pt x="323" y="162"/>
                    </a:lnTo>
                    <a:cubicBezTo>
                      <a:pt x="323" y="82"/>
                      <a:pt x="259" y="0"/>
                      <a:pt x="162" y="0"/>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269" name="Google Shape;3269;p35"/>
              <p:cNvSpPr/>
              <p:nvPr/>
            </p:nvSpPr>
            <p:spPr>
              <a:xfrm>
                <a:off x="8008350" y="3277425"/>
                <a:ext cx="8100" cy="31575"/>
              </a:xfrm>
              <a:custGeom>
                <a:avLst/>
                <a:gdLst/>
                <a:ahLst/>
                <a:cxnLst/>
                <a:rect l="l" t="t" r="r" b="b"/>
                <a:pathLst>
                  <a:path w="324" h="1263" extrusionOk="0">
                    <a:moveTo>
                      <a:pt x="162" y="0"/>
                    </a:moveTo>
                    <a:cubicBezTo>
                      <a:pt x="80" y="0"/>
                      <a:pt x="0" y="82"/>
                      <a:pt x="0" y="162"/>
                    </a:cubicBezTo>
                    <a:lnTo>
                      <a:pt x="0" y="1099"/>
                    </a:lnTo>
                    <a:cubicBezTo>
                      <a:pt x="0" y="1187"/>
                      <a:pt x="67" y="1263"/>
                      <a:pt x="140" y="1263"/>
                    </a:cubicBezTo>
                    <a:cubicBezTo>
                      <a:pt x="147" y="1263"/>
                      <a:pt x="155" y="1262"/>
                      <a:pt x="162" y="1261"/>
                    </a:cubicBezTo>
                    <a:cubicBezTo>
                      <a:pt x="259" y="1261"/>
                      <a:pt x="323" y="1196"/>
                      <a:pt x="323" y="1099"/>
                    </a:cubicBezTo>
                    <a:lnTo>
                      <a:pt x="323" y="162"/>
                    </a:lnTo>
                    <a:cubicBezTo>
                      <a:pt x="323" y="82"/>
                      <a:pt x="259" y="0"/>
                      <a:pt x="162" y="0"/>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270" name="Google Shape;3270;p35"/>
              <p:cNvSpPr/>
              <p:nvPr/>
            </p:nvSpPr>
            <p:spPr>
              <a:xfrm>
                <a:off x="8056025" y="3277425"/>
                <a:ext cx="8100" cy="31575"/>
              </a:xfrm>
              <a:custGeom>
                <a:avLst/>
                <a:gdLst/>
                <a:ahLst/>
                <a:cxnLst/>
                <a:rect l="l" t="t" r="r" b="b"/>
                <a:pathLst>
                  <a:path w="324" h="1263" extrusionOk="0">
                    <a:moveTo>
                      <a:pt x="162" y="0"/>
                    </a:moveTo>
                    <a:cubicBezTo>
                      <a:pt x="80" y="0"/>
                      <a:pt x="0" y="82"/>
                      <a:pt x="0" y="162"/>
                    </a:cubicBezTo>
                    <a:lnTo>
                      <a:pt x="0" y="1099"/>
                    </a:lnTo>
                    <a:cubicBezTo>
                      <a:pt x="0" y="1187"/>
                      <a:pt x="67" y="1263"/>
                      <a:pt x="140" y="1263"/>
                    </a:cubicBezTo>
                    <a:cubicBezTo>
                      <a:pt x="147" y="1263"/>
                      <a:pt x="155" y="1262"/>
                      <a:pt x="162" y="1261"/>
                    </a:cubicBezTo>
                    <a:cubicBezTo>
                      <a:pt x="259" y="1261"/>
                      <a:pt x="324" y="1196"/>
                      <a:pt x="324" y="1099"/>
                    </a:cubicBezTo>
                    <a:lnTo>
                      <a:pt x="324" y="162"/>
                    </a:lnTo>
                    <a:cubicBezTo>
                      <a:pt x="324" y="82"/>
                      <a:pt x="259" y="0"/>
                      <a:pt x="162" y="0"/>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271" name="Google Shape;3271;p35"/>
              <p:cNvSpPr/>
              <p:nvPr/>
            </p:nvSpPr>
            <p:spPr>
              <a:xfrm>
                <a:off x="8103700" y="3277425"/>
                <a:ext cx="8100" cy="31575"/>
              </a:xfrm>
              <a:custGeom>
                <a:avLst/>
                <a:gdLst/>
                <a:ahLst/>
                <a:cxnLst/>
                <a:rect l="l" t="t" r="r" b="b"/>
                <a:pathLst>
                  <a:path w="324" h="1263" extrusionOk="0">
                    <a:moveTo>
                      <a:pt x="162" y="0"/>
                    </a:moveTo>
                    <a:cubicBezTo>
                      <a:pt x="80" y="0"/>
                      <a:pt x="0" y="82"/>
                      <a:pt x="0" y="162"/>
                    </a:cubicBezTo>
                    <a:lnTo>
                      <a:pt x="0" y="1099"/>
                    </a:lnTo>
                    <a:cubicBezTo>
                      <a:pt x="0" y="1187"/>
                      <a:pt x="67" y="1263"/>
                      <a:pt x="140" y="1263"/>
                    </a:cubicBezTo>
                    <a:cubicBezTo>
                      <a:pt x="147" y="1263"/>
                      <a:pt x="155" y="1262"/>
                      <a:pt x="162" y="1261"/>
                    </a:cubicBezTo>
                    <a:cubicBezTo>
                      <a:pt x="259" y="1261"/>
                      <a:pt x="324" y="1196"/>
                      <a:pt x="324" y="1099"/>
                    </a:cubicBezTo>
                    <a:lnTo>
                      <a:pt x="324" y="162"/>
                    </a:lnTo>
                    <a:cubicBezTo>
                      <a:pt x="324" y="82"/>
                      <a:pt x="259" y="0"/>
                      <a:pt x="162" y="0"/>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272" name="Google Shape;3272;p35"/>
              <p:cNvSpPr/>
              <p:nvPr/>
            </p:nvSpPr>
            <p:spPr>
              <a:xfrm>
                <a:off x="7870975" y="3377825"/>
                <a:ext cx="341825" cy="358500"/>
              </a:xfrm>
              <a:custGeom>
                <a:avLst/>
                <a:gdLst/>
                <a:ahLst/>
                <a:cxnLst/>
                <a:rect l="l" t="t" r="r" b="b"/>
                <a:pathLst>
                  <a:path w="13673" h="14340" extrusionOk="0">
                    <a:moveTo>
                      <a:pt x="7765" y="1"/>
                    </a:moveTo>
                    <a:cubicBezTo>
                      <a:pt x="5361" y="1"/>
                      <a:pt x="2863" y="1192"/>
                      <a:pt x="1083" y="2595"/>
                    </a:cubicBezTo>
                    <a:cubicBezTo>
                      <a:pt x="727" y="2869"/>
                      <a:pt x="388" y="3177"/>
                      <a:pt x="194" y="3580"/>
                    </a:cubicBezTo>
                    <a:cubicBezTo>
                      <a:pt x="0" y="3985"/>
                      <a:pt x="0" y="4517"/>
                      <a:pt x="307" y="4841"/>
                    </a:cubicBezTo>
                    <a:cubicBezTo>
                      <a:pt x="501" y="5051"/>
                      <a:pt x="792" y="5148"/>
                      <a:pt x="1067" y="5228"/>
                    </a:cubicBezTo>
                    <a:cubicBezTo>
                      <a:pt x="1502" y="5345"/>
                      <a:pt x="1953" y="5402"/>
                      <a:pt x="2404" y="5402"/>
                    </a:cubicBezTo>
                    <a:cubicBezTo>
                      <a:pt x="3075" y="5402"/>
                      <a:pt x="3746" y="5276"/>
                      <a:pt x="4364" y="5034"/>
                    </a:cubicBezTo>
                    <a:lnTo>
                      <a:pt x="4364" y="5034"/>
                    </a:lnTo>
                    <a:cubicBezTo>
                      <a:pt x="2909" y="5633"/>
                      <a:pt x="1406" y="6521"/>
                      <a:pt x="808" y="7976"/>
                    </a:cubicBezTo>
                    <a:cubicBezTo>
                      <a:pt x="647" y="8396"/>
                      <a:pt x="582" y="8913"/>
                      <a:pt x="856" y="9253"/>
                    </a:cubicBezTo>
                    <a:cubicBezTo>
                      <a:pt x="1035" y="9463"/>
                      <a:pt x="1309" y="9576"/>
                      <a:pt x="1567" y="9641"/>
                    </a:cubicBezTo>
                    <a:cubicBezTo>
                      <a:pt x="1900" y="9727"/>
                      <a:pt x="2244" y="9769"/>
                      <a:pt x="2589" y="9769"/>
                    </a:cubicBezTo>
                    <a:cubicBezTo>
                      <a:pt x="3404" y="9769"/>
                      <a:pt x="4222" y="9533"/>
                      <a:pt x="4901" y="9078"/>
                    </a:cubicBezTo>
                    <a:lnTo>
                      <a:pt x="4901" y="9078"/>
                    </a:lnTo>
                    <a:cubicBezTo>
                      <a:pt x="4121" y="9608"/>
                      <a:pt x="3438" y="10281"/>
                      <a:pt x="3119" y="11160"/>
                    </a:cubicBezTo>
                    <a:cubicBezTo>
                      <a:pt x="2796" y="12048"/>
                      <a:pt x="2925" y="13132"/>
                      <a:pt x="3636" y="13762"/>
                    </a:cubicBezTo>
                    <a:cubicBezTo>
                      <a:pt x="4103" y="14186"/>
                      <a:pt x="4724" y="14339"/>
                      <a:pt x="5360" y="14339"/>
                    </a:cubicBezTo>
                    <a:cubicBezTo>
                      <a:pt x="5693" y="14339"/>
                      <a:pt x="6030" y="14297"/>
                      <a:pt x="6351" y="14231"/>
                    </a:cubicBezTo>
                    <a:cubicBezTo>
                      <a:pt x="8937" y="13729"/>
                      <a:pt x="11103" y="11871"/>
                      <a:pt x="12251" y="9560"/>
                    </a:cubicBezTo>
                    <a:cubicBezTo>
                      <a:pt x="12363" y="9333"/>
                      <a:pt x="12460" y="9092"/>
                      <a:pt x="12557" y="8865"/>
                    </a:cubicBezTo>
                    <a:cubicBezTo>
                      <a:pt x="13673" y="5939"/>
                      <a:pt x="13350" y="1690"/>
                      <a:pt x="10053" y="412"/>
                    </a:cubicBezTo>
                    <a:cubicBezTo>
                      <a:pt x="9319" y="127"/>
                      <a:pt x="8547" y="1"/>
                      <a:pt x="7765" y="1"/>
                    </a:cubicBezTo>
                    <a:close/>
                  </a:path>
                </a:pathLst>
              </a:custGeom>
              <a:solidFill>
                <a:schemeClr val="accent5"/>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273" name="Google Shape;3273;p35"/>
              <p:cNvSpPr/>
              <p:nvPr/>
            </p:nvSpPr>
            <p:spPr>
              <a:xfrm>
                <a:off x="7868125" y="3373700"/>
                <a:ext cx="338600" cy="366850"/>
              </a:xfrm>
              <a:custGeom>
                <a:avLst/>
                <a:gdLst/>
                <a:ahLst/>
                <a:cxnLst/>
                <a:rect l="l" t="t" r="r" b="b"/>
                <a:pathLst>
                  <a:path w="13544" h="14674" extrusionOk="0">
                    <a:moveTo>
                      <a:pt x="7911" y="334"/>
                    </a:moveTo>
                    <a:cubicBezTo>
                      <a:pt x="8996" y="334"/>
                      <a:pt x="10073" y="578"/>
                      <a:pt x="10975" y="1191"/>
                    </a:cubicBezTo>
                    <a:cubicBezTo>
                      <a:pt x="12154" y="1984"/>
                      <a:pt x="12785" y="3325"/>
                      <a:pt x="12994" y="4699"/>
                    </a:cubicBezTo>
                    <a:cubicBezTo>
                      <a:pt x="13253" y="6363"/>
                      <a:pt x="12962" y="8141"/>
                      <a:pt x="12219" y="9628"/>
                    </a:cubicBezTo>
                    <a:cubicBezTo>
                      <a:pt x="11314" y="11438"/>
                      <a:pt x="9827" y="12941"/>
                      <a:pt x="7984" y="13765"/>
                    </a:cubicBezTo>
                    <a:cubicBezTo>
                      <a:pt x="7241" y="14084"/>
                      <a:pt x="6378" y="14337"/>
                      <a:pt x="5547" y="14337"/>
                    </a:cubicBezTo>
                    <a:cubicBezTo>
                      <a:pt x="5366" y="14337"/>
                      <a:pt x="5187" y="14325"/>
                      <a:pt x="5011" y="14299"/>
                    </a:cubicBezTo>
                    <a:cubicBezTo>
                      <a:pt x="4510" y="14234"/>
                      <a:pt x="4025" y="14024"/>
                      <a:pt x="3702" y="13636"/>
                    </a:cubicBezTo>
                    <a:cubicBezTo>
                      <a:pt x="3379" y="13265"/>
                      <a:pt x="3233" y="12763"/>
                      <a:pt x="3233" y="12278"/>
                    </a:cubicBezTo>
                    <a:cubicBezTo>
                      <a:pt x="3217" y="11018"/>
                      <a:pt x="4138" y="10032"/>
                      <a:pt x="5124" y="9369"/>
                    </a:cubicBezTo>
                    <a:cubicBezTo>
                      <a:pt x="5274" y="9274"/>
                      <a:pt x="5171" y="9053"/>
                      <a:pt x="5029" y="9053"/>
                    </a:cubicBezTo>
                    <a:cubicBezTo>
                      <a:pt x="5002" y="9053"/>
                      <a:pt x="4974" y="9060"/>
                      <a:pt x="4946" y="9078"/>
                    </a:cubicBezTo>
                    <a:cubicBezTo>
                      <a:pt x="4946" y="9078"/>
                      <a:pt x="4946" y="9078"/>
                      <a:pt x="4946" y="9078"/>
                    </a:cubicBezTo>
                    <a:lnTo>
                      <a:pt x="4946" y="9078"/>
                    </a:lnTo>
                    <a:cubicBezTo>
                      <a:pt x="4397" y="9451"/>
                      <a:pt x="3750" y="9692"/>
                      <a:pt x="3088" y="9741"/>
                    </a:cubicBezTo>
                    <a:cubicBezTo>
                      <a:pt x="2947" y="9755"/>
                      <a:pt x="2804" y="9763"/>
                      <a:pt x="2660" y="9763"/>
                    </a:cubicBezTo>
                    <a:cubicBezTo>
                      <a:pt x="2456" y="9763"/>
                      <a:pt x="2252" y="9747"/>
                      <a:pt x="2054" y="9709"/>
                    </a:cubicBezTo>
                    <a:cubicBezTo>
                      <a:pt x="1746" y="9660"/>
                      <a:pt x="1390" y="9595"/>
                      <a:pt x="1149" y="9369"/>
                    </a:cubicBezTo>
                    <a:cubicBezTo>
                      <a:pt x="679" y="8917"/>
                      <a:pt x="1084" y="8108"/>
                      <a:pt x="1375" y="7656"/>
                    </a:cubicBezTo>
                    <a:cubicBezTo>
                      <a:pt x="1698" y="7123"/>
                      <a:pt x="2166" y="6703"/>
                      <a:pt x="2668" y="6348"/>
                    </a:cubicBezTo>
                    <a:cubicBezTo>
                      <a:pt x="3250" y="5943"/>
                      <a:pt x="3879" y="5620"/>
                      <a:pt x="4526" y="5346"/>
                    </a:cubicBezTo>
                    <a:cubicBezTo>
                      <a:pt x="4699" y="5288"/>
                      <a:pt x="4654" y="5025"/>
                      <a:pt x="4505" y="5025"/>
                    </a:cubicBezTo>
                    <a:cubicBezTo>
                      <a:pt x="4487" y="5025"/>
                      <a:pt x="4467" y="5029"/>
                      <a:pt x="4446" y="5038"/>
                    </a:cubicBezTo>
                    <a:cubicBezTo>
                      <a:pt x="4446" y="5038"/>
                      <a:pt x="4446" y="5038"/>
                      <a:pt x="4446" y="5038"/>
                    </a:cubicBezTo>
                    <a:lnTo>
                      <a:pt x="4446" y="5038"/>
                    </a:lnTo>
                    <a:cubicBezTo>
                      <a:pt x="3823" y="5279"/>
                      <a:pt x="3169" y="5402"/>
                      <a:pt x="2514" y="5402"/>
                    </a:cubicBezTo>
                    <a:cubicBezTo>
                      <a:pt x="2116" y="5402"/>
                      <a:pt x="1717" y="5356"/>
                      <a:pt x="1326" y="5264"/>
                    </a:cubicBezTo>
                    <a:cubicBezTo>
                      <a:pt x="825" y="5135"/>
                      <a:pt x="356" y="4925"/>
                      <a:pt x="341" y="4344"/>
                    </a:cubicBezTo>
                    <a:cubicBezTo>
                      <a:pt x="341" y="3842"/>
                      <a:pt x="647" y="3454"/>
                      <a:pt x="1003" y="3131"/>
                    </a:cubicBezTo>
                    <a:cubicBezTo>
                      <a:pt x="1666" y="2533"/>
                      <a:pt x="2457" y="2032"/>
                      <a:pt x="3265" y="1612"/>
                    </a:cubicBezTo>
                    <a:cubicBezTo>
                      <a:pt x="4090" y="1176"/>
                      <a:pt x="4963" y="820"/>
                      <a:pt x="5883" y="594"/>
                    </a:cubicBezTo>
                    <a:cubicBezTo>
                      <a:pt x="6534" y="431"/>
                      <a:pt x="7224" y="334"/>
                      <a:pt x="7911" y="334"/>
                    </a:cubicBezTo>
                    <a:close/>
                    <a:moveTo>
                      <a:pt x="7892" y="1"/>
                    </a:moveTo>
                    <a:cubicBezTo>
                      <a:pt x="7266" y="1"/>
                      <a:pt x="6640" y="76"/>
                      <a:pt x="6045" y="206"/>
                    </a:cubicBezTo>
                    <a:cubicBezTo>
                      <a:pt x="5043" y="432"/>
                      <a:pt x="4090" y="804"/>
                      <a:pt x="3185" y="1288"/>
                    </a:cubicBezTo>
                    <a:cubicBezTo>
                      <a:pt x="2312" y="1741"/>
                      <a:pt x="1440" y="2275"/>
                      <a:pt x="712" y="2954"/>
                    </a:cubicBezTo>
                    <a:cubicBezTo>
                      <a:pt x="324" y="3309"/>
                      <a:pt x="1" y="3794"/>
                      <a:pt x="17" y="4344"/>
                    </a:cubicBezTo>
                    <a:cubicBezTo>
                      <a:pt x="17" y="4909"/>
                      <a:pt x="373" y="5281"/>
                      <a:pt x="873" y="5475"/>
                    </a:cubicBezTo>
                    <a:cubicBezTo>
                      <a:pt x="1374" y="5658"/>
                      <a:pt x="1917" y="5743"/>
                      <a:pt x="2464" y="5743"/>
                    </a:cubicBezTo>
                    <a:cubicBezTo>
                      <a:pt x="2660" y="5743"/>
                      <a:pt x="2856" y="5732"/>
                      <a:pt x="3051" y="5711"/>
                    </a:cubicBezTo>
                    <a:lnTo>
                      <a:pt x="3051" y="5711"/>
                    </a:lnTo>
                    <a:cubicBezTo>
                      <a:pt x="2263" y="6165"/>
                      <a:pt x="1551" y="6739"/>
                      <a:pt x="1067" y="7511"/>
                    </a:cubicBezTo>
                    <a:cubicBezTo>
                      <a:pt x="744" y="8044"/>
                      <a:pt x="421" y="8804"/>
                      <a:pt x="761" y="9401"/>
                    </a:cubicBezTo>
                    <a:cubicBezTo>
                      <a:pt x="1116" y="10000"/>
                      <a:pt x="2054" y="10097"/>
                      <a:pt x="2683" y="10097"/>
                    </a:cubicBezTo>
                    <a:cubicBezTo>
                      <a:pt x="3109" y="10097"/>
                      <a:pt x="3535" y="10033"/>
                      <a:pt x="3944" y="9911"/>
                    </a:cubicBezTo>
                    <a:lnTo>
                      <a:pt x="3944" y="9911"/>
                    </a:lnTo>
                    <a:cubicBezTo>
                      <a:pt x="3449" y="10424"/>
                      <a:pt x="3062" y="11035"/>
                      <a:pt x="2942" y="11745"/>
                    </a:cubicBezTo>
                    <a:cubicBezTo>
                      <a:pt x="2765" y="12780"/>
                      <a:pt x="3153" y="13911"/>
                      <a:pt x="4138" y="14396"/>
                    </a:cubicBezTo>
                    <a:cubicBezTo>
                      <a:pt x="4570" y="14594"/>
                      <a:pt x="5036" y="14674"/>
                      <a:pt x="5507" y="14674"/>
                    </a:cubicBezTo>
                    <a:cubicBezTo>
                      <a:pt x="6149" y="14674"/>
                      <a:pt x="6800" y="14527"/>
                      <a:pt x="7387" y="14331"/>
                    </a:cubicBezTo>
                    <a:cubicBezTo>
                      <a:pt x="8421" y="13991"/>
                      <a:pt x="9374" y="13442"/>
                      <a:pt x="10215" y="12747"/>
                    </a:cubicBezTo>
                    <a:cubicBezTo>
                      <a:pt x="11168" y="11940"/>
                      <a:pt x="11943" y="10922"/>
                      <a:pt x="12508" y="9808"/>
                    </a:cubicBezTo>
                    <a:lnTo>
                      <a:pt x="12508" y="9808"/>
                    </a:lnTo>
                    <a:cubicBezTo>
                      <a:pt x="12509" y="9808"/>
                      <a:pt x="12509" y="9807"/>
                      <a:pt x="12510" y="9806"/>
                    </a:cubicBezTo>
                    <a:lnTo>
                      <a:pt x="12510" y="9806"/>
                    </a:lnTo>
                    <a:cubicBezTo>
                      <a:pt x="12510" y="9806"/>
                      <a:pt x="12510" y="9806"/>
                      <a:pt x="12510" y="9806"/>
                    </a:cubicBezTo>
                    <a:cubicBezTo>
                      <a:pt x="12510" y="9806"/>
                      <a:pt x="12510" y="9805"/>
                      <a:pt x="12510" y="9804"/>
                    </a:cubicBezTo>
                    <a:lnTo>
                      <a:pt x="12510" y="9804"/>
                    </a:lnTo>
                    <a:cubicBezTo>
                      <a:pt x="13238" y="8333"/>
                      <a:pt x="13544" y="6638"/>
                      <a:pt x="13367" y="5006"/>
                    </a:cubicBezTo>
                    <a:cubicBezTo>
                      <a:pt x="13221" y="3503"/>
                      <a:pt x="12606" y="1999"/>
                      <a:pt x="11378" y="1062"/>
                    </a:cubicBezTo>
                    <a:cubicBezTo>
                      <a:pt x="10379" y="299"/>
                      <a:pt x="9135" y="1"/>
                      <a:pt x="7892" y="1"/>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274" name="Google Shape;3274;p35"/>
              <p:cNvSpPr/>
              <p:nvPr/>
            </p:nvSpPr>
            <p:spPr>
              <a:xfrm>
                <a:off x="7146525" y="2635825"/>
                <a:ext cx="246900" cy="195550"/>
              </a:xfrm>
              <a:custGeom>
                <a:avLst/>
                <a:gdLst/>
                <a:ahLst/>
                <a:cxnLst/>
                <a:rect l="l" t="t" r="r" b="b"/>
                <a:pathLst>
                  <a:path w="9876" h="7822" extrusionOk="0">
                    <a:moveTo>
                      <a:pt x="3360" y="0"/>
                    </a:moveTo>
                    <a:cubicBezTo>
                      <a:pt x="3236" y="0"/>
                      <a:pt x="3112" y="16"/>
                      <a:pt x="2991" y="49"/>
                    </a:cubicBezTo>
                    <a:cubicBezTo>
                      <a:pt x="2104" y="290"/>
                      <a:pt x="1587" y="1416"/>
                      <a:pt x="2001" y="2240"/>
                    </a:cubicBezTo>
                    <a:lnTo>
                      <a:pt x="2001" y="2240"/>
                    </a:lnTo>
                    <a:cubicBezTo>
                      <a:pt x="1856" y="1957"/>
                      <a:pt x="1533" y="1814"/>
                      <a:pt x="1203" y="1814"/>
                    </a:cubicBezTo>
                    <a:cubicBezTo>
                      <a:pt x="975" y="1814"/>
                      <a:pt x="744" y="1882"/>
                      <a:pt x="567" y="2021"/>
                    </a:cubicBezTo>
                    <a:cubicBezTo>
                      <a:pt x="130" y="2359"/>
                      <a:pt x="0" y="2990"/>
                      <a:pt x="130" y="3523"/>
                    </a:cubicBezTo>
                    <a:cubicBezTo>
                      <a:pt x="243" y="4057"/>
                      <a:pt x="567" y="4542"/>
                      <a:pt x="905" y="4962"/>
                    </a:cubicBezTo>
                    <a:cubicBezTo>
                      <a:pt x="1617" y="5883"/>
                      <a:pt x="2457" y="6691"/>
                      <a:pt x="3394" y="7369"/>
                    </a:cubicBezTo>
                    <a:lnTo>
                      <a:pt x="7629" y="7822"/>
                    </a:lnTo>
                    <a:cubicBezTo>
                      <a:pt x="8340" y="6594"/>
                      <a:pt x="9068" y="5365"/>
                      <a:pt x="9520" y="4008"/>
                    </a:cubicBezTo>
                    <a:cubicBezTo>
                      <a:pt x="9730" y="3426"/>
                      <a:pt x="9876" y="2812"/>
                      <a:pt x="9746" y="2215"/>
                    </a:cubicBezTo>
                    <a:cubicBezTo>
                      <a:pt x="9617" y="1616"/>
                      <a:pt x="9148" y="1051"/>
                      <a:pt x="8534" y="986"/>
                    </a:cubicBezTo>
                    <a:cubicBezTo>
                      <a:pt x="8497" y="983"/>
                      <a:pt x="8460" y="981"/>
                      <a:pt x="8424" y="981"/>
                    </a:cubicBezTo>
                    <a:cubicBezTo>
                      <a:pt x="7822" y="981"/>
                      <a:pt x="7289" y="1472"/>
                      <a:pt x="7014" y="2021"/>
                    </a:cubicBezTo>
                    <a:cubicBezTo>
                      <a:pt x="7064" y="1616"/>
                      <a:pt x="7096" y="1213"/>
                      <a:pt x="6982" y="825"/>
                    </a:cubicBezTo>
                    <a:cubicBezTo>
                      <a:pt x="6853" y="452"/>
                      <a:pt x="6530" y="114"/>
                      <a:pt x="6142" y="97"/>
                    </a:cubicBezTo>
                    <a:cubicBezTo>
                      <a:pt x="5512" y="97"/>
                      <a:pt x="5189" y="808"/>
                      <a:pt x="5027" y="1407"/>
                    </a:cubicBezTo>
                    <a:cubicBezTo>
                      <a:pt x="4916" y="625"/>
                      <a:pt x="4141" y="0"/>
                      <a:pt x="3360" y="0"/>
                    </a:cubicBezTo>
                    <a:close/>
                  </a:path>
                </a:pathLst>
              </a:custGeom>
              <a:solidFill>
                <a:schemeClr val="accent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275" name="Google Shape;3275;p35"/>
              <p:cNvSpPr/>
              <p:nvPr/>
            </p:nvSpPr>
            <p:spPr>
              <a:xfrm>
                <a:off x="7142475" y="2631625"/>
                <a:ext cx="255800" cy="203900"/>
              </a:xfrm>
              <a:custGeom>
                <a:avLst/>
                <a:gdLst/>
                <a:ahLst/>
                <a:cxnLst/>
                <a:rect l="l" t="t" r="r" b="b"/>
                <a:pathLst>
                  <a:path w="10232" h="8156" extrusionOk="0">
                    <a:moveTo>
                      <a:pt x="3537" y="336"/>
                    </a:moveTo>
                    <a:cubicBezTo>
                      <a:pt x="4250" y="336"/>
                      <a:pt x="4918" y="910"/>
                      <a:pt x="5028" y="1622"/>
                    </a:cubicBezTo>
                    <a:cubicBezTo>
                      <a:pt x="5043" y="1701"/>
                      <a:pt x="5109" y="1738"/>
                      <a:pt x="5178" y="1738"/>
                    </a:cubicBezTo>
                    <a:cubicBezTo>
                      <a:pt x="5250" y="1738"/>
                      <a:pt x="5326" y="1697"/>
                      <a:pt x="5351" y="1622"/>
                    </a:cubicBezTo>
                    <a:cubicBezTo>
                      <a:pt x="5479" y="1191"/>
                      <a:pt x="5717" y="443"/>
                      <a:pt x="6285" y="443"/>
                    </a:cubicBezTo>
                    <a:cubicBezTo>
                      <a:pt x="6291" y="443"/>
                      <a:pt x="6297" y="443"/>
                      <a:pt x="6304" y="443"/>
                    </a:cubicBezTo>
                    <a:cubicBezTo>
                      <a:pt x="6627" y="443"/>
                      <a:pt x="6886" y="750"/>
                      <a:pt x="6982" y="1041"/>
                    </a:cubicBezTo>
                    <a:cubicBezTo>
                      <a:pt x="7096" y="1413"/>
                      <a:pt x="7047" y="1801"/>
                      <a:pt x="6999" y="2189"/>
                    </a:cubicBezTo>
                    <a:cubicBezTo>
                      <a:pt x="6989" y="2287"/>
                      <a:pt x="7080" y="2343"/>
                      <a:pt x="7172" y="2343"/>
                    </a:cubicBezTo>
                    <a:cubicBezTo>
                      <a:pt x="7231" y="2343"/>
                      <a:pt x="7291" y="2320"/>
                      <a:pt x="7323" y="2269"/>
                    </a:cubicBezTo>
                    <a:cubicBezTo>
                      <a:pt x="7564" y="1801"/>
                      <a:pt x="8001" y="1348"/>
                      <a:pt x="8551" y="1316"/>
                    </a:cubicBezTo>
                    <a:cubicBezTo>
                      <a:pt x="8561" y="1316"/>
                      <a:pt x="8571" y="1315"/>
                      <a:pt x="8580" y="1315"/>
                    </a:cubicBezTo>
                    <a:cubicBezTo>
                      <a:pt x="9116" y="1315"/>
                      <a:pt x="9539" y="1761"/>
                      <a:pt x="9698" y="2253"/>
                    </a:cubicBezTo>
                    <a:cubicBezTo>
                      <a:pt x="9908" y="2883"/>
                      <a:pt x="9730" y="3562"/>
                      <a:pt x="9520" y="4176"/>
                    </a:cubicBezTo>
                    <a:cubicBezTo>
                      <a:pt x="9310" y="4790"/>
                      <a:pt x="9036" y="5389"/>
                      <a:pt x="8728" y="5986"/>
                    </a:cubicBezTo>
                    <a:cubicBezTo>
                      <a:pt x="8405" y="6602"/>
                      <a:pt x="8052" y="7204"/>
                      <a:pt x="7698" y="7819"/>
                    </a:cubicBezTo>
                    <a:lnTo>
                      <a:pt x="7698" y="7819"/>
                    </a:lnTo>
                    <a:cubicBezTo>
                      <a:pt x="6647" y="7708"/>
                      <a:pt x="5594" y="7583"/>
                      <a:pt x="4526" y="7473"/>
                    </a:cubicBezTo>
                    <a:cubicBezTo>
                      <a:pt x="4284" y="7440"/>
                      <a:pt x="4026" y="7425"/>
                      <a:pt x="3783" y="7393"/>
                    </a:cubicBezTo>
                    <a:cubicBezTo>
                      <a:pt x="3718" y="7393"/>
                      <a:pt x="3638" y="7393"/>
                      <a:pt x="3589" y="7376"/>
                    </a:cubicBezTo>
                    <a:lnTo>
                      <a:pt x="3570" y="7376"/>
                    </a:lnTo>
                    <a:cubicBezTo>
                      <a:pt x="3576" y="7363"/>
                      <a:pt x="3506" y="7293"/>
                      <a:pt x="3492" y="7279"/>
                    </a:cubicBezTo>
                    <a:cubicBezTo>
                      <a:pt x="3427" y="7231"/>
                      <a:pt x="3347" y="7166"/>
                      <a:pt x="3265" y="7117"/>
                    </a:cubicBezTo>
                    <a:cubicBezTo>
                      <a:pt x="2765" y="6714"/>
                      <a:pt x="2296" y="6277"/>
                      <a:pt x="1860" y="5809"/>
                    </a:cubicBezTo>
                    <a:cubicBezTo>
                      <a:pt x="1440" y="5356"/>
                      <a:pt x="1003" y="4855"/>
                      <a:pt x="696" y="4305"/>
                    </a:cubicBezTo>
                    <a:cubicBezTo>
                      <a:pt x="405" y="3756"/>
                      <a:pt x="244" y="2997"/>
                      <a:pt x="680" y="2463"/>
                    </a:cubicBezTo>
                    <a:cubicBezTo>
                      <a:pt x="851" y="2259"/>
                      <a:pt x="1121" y="2142"/>
                      <a:pt x="1381" y="2142"/>
                    </a:cubicBezTo>
                    <a:cubicBezTo>
                      <a:pt x="1638" y="2142"/>
                      <a:pt x="1885" y="2255"/>
                      <a:pt x="2022" y="2512"/>
                    </a:cubicBezTo>
                    <a:cubicBezTo>
                      <a:pt x="2051" y="2566"/>
                      <a:pt x="2097" y="2588"/>
                      <a:pt x="2143" y="2588"/>
                    </a:cubicBezTo>
                    <a:cubicBezTo>
                      <a:pt x="2251" y="2588"/>
                      <a:pt x="2363" y="2469"/>
                      <a:pt x="2296" y="2333"/>
                    </a:cubicBezTo>
                    <a:cubicBezTo>
                      <a:pt x="1957" y="1622"/>
                      <a:pt x="2393" y="637"/>
                      <a:pt x="3153" y="394"/>
                    </a:cubicBezTo>
                    <a:cubicBezTo>
                      <a:pt x="3281" y="355"/>
                      <a:pt x="3410" y="336"/>
                      <a:pt x="3537" y="336"/>
                    </a:cubicBezTo>
                    <a:close/>
                    <a:moveTo>
                      <a:pt x="3532" y="0"/>
                    </a:moveTo>
                    <a:cubicBezTo>
                      <a:pt x="3361" y="0"/>
                      <a:pt x="3189" y="28"/>
                      <a:pt x="3024" y="88"/>
                    </a:cubicBezTo>
                    <a:cubicBezTo>
                      <a:pt x="2267" y="356"/>
                      <a:pt x="1806" y="1154"/>
                      <a:pt x="1865" y="1924"/>
                    </a:cubicBezTo>
                    <a:lnTo>
                      <a:pt x="1865" y="1924"/>
                    </a:lnTo>
                    <a:cubicBezTo>
                      <a:pt x="1711" y="1851"/>
                      <a:pt x="1537" y="1814"/>
                      <a:pt x="1361" y="1814"/>
                    </a:cubicBezTo>
                    <a:cubicBezTo>
                      <a:pt x="1263" y="1814"/>
                      <a:pt x="1164" y="1826"/>
                      <a:pt x="1067" y="1849"/>
                    </a:cubicBezTo>
                    <a:cubicBezTo>
                      <a:pt x="535" y="1962"/>
                      <a:pt x="195" y="2463"/>
                      <a:pt x="115" y="2997"/>
                    </a:cubicBezTo>
                    <a:cubicBezTo>
                      <a:pt x="1" y="3626"/>
                      <a:pt x="244" y="4225"/>
                      <a:pt x="583" y="4742"/>
                    </a:cubicBezTo>
                    <a:cubicBezTo>
                      <a:pt x="955" y="5324"/>
                      <a:pt x="1423" y="5841"/>
                      <a:pt x="1908" y="6341"/>
                    </a:cubicBezTo>
                    <a:cubicBezTo>
                      <a:pt x="2166" y="6600"/>
                      <a:pt x="2425" y="6843"/>
                      <a:pt x="2700" y="7069"/>
                    </a:cubicBezTo>
                    <a:cubicBezTo>
                      <a:pt x="2830" y="7182"/>
                      <a:pt x="2959" y="7296"/>
                      <a:pt x="3088" y="7393"/>
                    </a:cubicBezTo>
                    <a:cubicBezTo>
                      <a:pt x="3218" y="7490"/>
                      <a:pt x="3362" y="7651"/>
                      <a:pt x="3508" y="7699"/>
                    </a:cubicBezTo>
                    <a:cubicBezTo>
                      <a:pt x="3638" y="7731"/>
                      <a:pt x="3799" y="7731"/>
                      <a:pt x="3929" y="7748"/>
                    </a:cubicBezTo>
                    <a:cubicBezTo>
                      <a:pt x="4655" y="7813"/>
                      <a:pt x="5383" y="7893"/>
                      <a:pt x="6094" y="7974"/>
                    </a:cubicBezTo>
                    <a:cubicBezTo>
                      <a:pt x="6643" y="8037"/>
                      <a:pt x="7194" y="8100"/>
                      <a:pt x="7743" y="8147"/>
                    </a:cubicBezTo>
                    <a:lnTo>
                      <a:pt x="7743" y="8147"/>
                    </a:lnTo>
                    <a:cubicBezTo>
                      <a:pt x="7759" y="8153"/>
                      <a:pt x="7776" y="8156"/>
                      <a:pt x="7793" y="8156"/>
                    </a:cubicBezTo>
                    <a:cubicBezTo>
                      <a:pt x="7800" y="8156"/>
                      <a:pt x="7808" y="8155"/>
                      <a:pt x="7815" y="8154"/>
                    </a:cubicBezTo>
                    <a:lnTo>
                      <a:pt x="7815" y="8154"/>
                    </a:lnTo>
                    <a:cubicBezTo>
                      <a:pt x="7816" y="8154"/>
                      <a:pt x="7817" y="8154"/>
                      <a:pt x="7818" y="8154"/>
                    </a:cubicBezTo>
                    <a:cubicBezTo>
                      <a:pt x="7899" y="8154"/>
                      <a:pt x="7942" y="8093"/>
                      <a:pt x="7948" y="8024"/>
                    </a:cubicBezTo>
                    <a:lnTo>
                      <a:pt x="7948" y="8024"/>
                    </a:lnTo>
                    <a:cubicBezTo>
                      <a:pt x="8715" y="6730"/>
                      <a:pt x="9493" y="5419"/>
                      <a:pt x="9924" y="3966"/>
                    </a:cubicBezTo>
                    <a:cubicBezTo>
                      <a:pt x="10135" y="3303"/>
                      <a:pt x="10232" y="2577"/>
                      <a:pt x="9924" y="1930"/>
                    </a:cubicBezTo>
                    <a:cubicBezTo>
                      <a:pt x="9682" y="1413"/>
                      <a:pt x="9180" y="993"/>
                      <a:pt x="8583" y="993"/>
                    </a:cubicBezTo>
                    <a:cubicBezTo>
                      <a:pt x="8101" y="993"/>
                      <a:pt x="7690" y="1248"/>
                      <a:pt x="7380" y="1594"/>
                    </a:cubicBezTo>
                    <a:lnTo>
                      <a:pt x="7380" y="1594"/>
                    </a:lnTo>
                    <a:cubicBezTo>
                      <a:pt x="7383" y="1311"/>
                      <a:pt x="7349" y="1033"/>
                      <a:pt x="7226" y="766"/>
                    </a:cubicBezTo>
                    <a:cubicBezTo>
                      <a:pt x="7064" y="426"/>
                      <a:pt x="6741" y="136"/>
                      <a:pt x="6353" y="103"/>
                    </a:cubicBezTo>
                    <a:cubicBezTo>
                      <a:pt x="6332" y="102"/>
                      <a:pt x="6311" y="101"/>
                      <a:pt x="6291" y="101"/>
                    </a:cubicBezTo>
                    <a:cubicBezTo>
                      <a:pt x="5741" y="101"/>
                      <a:pt x="5403" y="565"/>
                      <a:pt x="5195" y="1049"/>
                    </a:cubicBezTo>
                    <a:lnTo>
                      <a:pt x="5195" y="1049"/>
                    </a:lnTo>
                    <a:cubicBezTo>
                      <a:pt x="4886" y="438"/>
                      <a:pt x="4211" y="0"/>
                      <a:pt x="3532" y="0"/>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276" name="Google Shape;3276;p35"/>
              <p:cNvSpPr/>
              <p:nvPr/>
            </p:nvSpPr>
            <p:spPr>
              <a:xfrm>
                <a:off x="7190975" y="2718550"/>
                <a:ext cx="61850" cy="29450"/>
              </a:xfrm>
              <a:custGeom>
                <a:avLst/>
                <a:gdLst/>
                <a:ahLst/>
                <a:cxnLst/>
                <a:rect l="l" t="t" r="r" b="b"/>
                <a:pathLst>
                  <a:path w="2474" h="1178" extrusionOk="0">
                    <a:moveTo>
                      <a:pt x="469" y="522"/>
                    </a:moveTo>
                    <a:cubicBezTo>
                      <a:pt x="479" y="522"/>
                      <a:pt x="477" y="522"/>
                      <a:pt x="468" y="525"/>
                    </a:cubicBezTo>
                    <a:lnTo>
                      <a:pt x="468" y="525"/>
                    </a:lnTo>
                    <a:lnTo>
                      <a:pt x="469" y="522"/>
                    </a:lnTo>
                    <a:close/>
                    <a:moveTo>
                      <a:pt x="1145" y="1"/>
                    </a:moveTo>
                    <a:cubicBezTo>
                      <a:pt x="1105" y="1"/>
                      <a:pt x="1063" y="7"/>
                      <a:pt x="1019" y="20"/>
                    </a:cubicBezTo>
                    <a:cubicBezTo>
                      <a:pt x="857" y="66"/>
                      <a:pt x="772" y="182"/>
                      <a:pt x="733" y="321"/>
                    </a:cubicBezTo>
                    <a:lnTo>
                      <a:pt x="733" y="321"/>
                    </a:lnTo>
                    <a:cubicBezTo>
                      <a:pt x="645" y="249"/>
                      <a:pt x="548" y="199"/>
                      <a:pt x="451" y="199"/>
                    </a:cubicBezTo>
                    <a:cubicBezTo>
                      <a:pt x="408" y="199"/>
                      <a:pt x="365" y="209"/>
                      <a:pt x="323" y="231"/>
                    </a:cubicBezTo>
                    <a:cubicBezTo>
                      <a:pt x="49" y="376"/>
                      <a:pt x="0" y="796"/>
                      <a:pt x="65" y="1054"/>
                    </a:cubicBezTo>
                    <a:cubicBezTo>
                      <a:pt x="91" y="1140"/>
                      <a:pt x="158" y="1178"/>
                      <a:pt x="224" y="1178"/>
                    </a:cubicBezTo>
                    <a:cubicBezTo>
                      <a:pt x="321" y="1178"/>
                      <a:pt x="417" y="1098"/>
                      <a:pt x="388" y="974"/>
                    </a:cubicBezTo>
                    <a:cubicBezTo>
                      <a:pt x="372" y="893"/>
                      <a:pt x="356" y="813"/>
                      <a:pt x="372" y="716"/>
                    </a:cubicBezTo>
                    <a:cubicBezTo>
                      <a:pt x="388" y="683"/>
                      <a:pt x="405" y="634"/>
                      <a:pt x="420" y="602"/>
                    </a:cubicBezTo>
                    <a:lnTo>
                      <a:pt x="456" y="544"/>
                    </a:lnTo>
                    <a:lnTo>
                      <a:pt x="456" y="544"/>
                    </a:lnTo>
                    <a:cubicBezTo>
                      <a:pt x="466" y="550"/>
                      <a:pt x="476" y="560"/>
                      <a:pt x="485" y="570"/>
                    </a:cubicBezTo>
                    <a:cubicBezTo>
                      <a:pt x="534" y="586"/>
                      <a:pt x="550" y="619"/>
                      <a:pt x="582" y="634"/>
                    </a:cubicBezTo>
                    <a:cubicBezTo>
                      <a:pt x="647" y="699"/>
                      <a:pt x="696" y="764"/>
                      <a:pt x="744" y="845"/>
                    </a:cubicBezTo>
                    <a:cubicBezTo>
                      <a:pt x="776" y="899"/>
                      <a:pt x="826" y="923"/>
                      <a:pt x="875" y="923"/>
                    </a:cubicBezTo>
                    <a:cubicBezTo>
                      <a:pt x="973" y="923"/>
                      <a:pt x="1073" y="833"/>
                      <a:pt x="1051" y="716"/>
                    </a:cubicBezTo>
                    <a:cubicBezTo>
                      <a:pt x="1034" y="619"/>
                      <a:pt x="970" y="360"/>
                      <a:pt x="1131" y="328"/>
                    </a:cubicBezTo>
                    <a:cubicBezTo>
                      <a:pt x="1137" y="327"/>
                      <a:pt x="1142" y="327"/>
                      <a:pt x="1147" y="327"/>
                    </a:cubicBezTo>
                    <a:cubicBezTo>
                      <a:pt x="1284" y="327"/>
                      <a:pt x="1376" y="540"/>
                      <a:pt x="1422" y="619"/>
                    </a:cubicBezTo>
                    <a:cubicBezTo>
                      <a:pt x="1447" y="675"/>
                      <a:pt x="1503" y="703"/>
                      <a:pt x="1560" y="703"/>
                    </a:cubicBezTo>
                    <a:cubicBezTo>
                      <a:pt x="1617" y="703"/>
                      <a:pt x="1673" y="675"/>
                      <a:pt x="1698" y="619"/>
                    </a:cubicBezTo>
                    <a:cubicBezTo>
                      <a:pt x="1727" y="561"/>
                      <a:pt x="1819" y="350"/>
                      <a:pt x="1919" y="350"/>
                    </a:cubicBezTo>
                    <a:cubicBezTo>
                      <a:pt x="1931" y="350"/>
                      <a:pt x="1944" y="353"/>
                      <a:pt x="1956" y="360"/>
                    </a:cubicBezTo>
                    <a:cubicBezTo>
                      <a:pt x="2004" y="392"/>
                      <a:pt x="2021" y="473"/>
                      <a:pt x="2053" y="505"/>
                    </a:cubicBezTo>
                    <a:cubicBezTo>
                      <a:pt x="2086" y="586"/>
                      <a:pt x="2118" y="651"/>
                      <a:pt x="2166" y="699"/>
                    </a:cubicBezTo>
                    <a:cubicBezTo>
                      <a:pt x="2196" y="737"/>
                      <a:pt x="2238" y="754"/>
                      <a:pt x="2280" y="754"/>
                    </a:cubicBezTo>
                    <a:cubicBezTo>
                      <a:pt x="2327" y="754"/>
                      <a:pt x="2375" y="733"/>
                      <a:pt x="2409" y="699"/>
                    </a:cubicBezTo>
                    <a:cubicBezTo>
                      <a:pt x="2473" y="634"/>
                      <a:pt x="2457" y="537"/>
                      <a:pt x="2409" y="473"/>
                    </a:cubicBezTo>
                    <a:cubicBezTo>
                      <a:pt x="2344" y="392"/>
                      <a:pt x="2327" y="295"/>
                      <a:pt x="2263" y="214"/>
                    </a:cubicBezTo>
                    <a:cubicBezTo>
                      <a:pt x="2198" y="117"/>
                      <a:pt x="2101" y="37"/>
                      <a:pt x="1972" y="20"/>
                    </a:cubicBezTo>
                    <a:cubicBezTo>
                      <a:pt x="1962" y="20"/>
                      <a:pt x="1953" y="19"/>
                      <a:pt x="1944" y="19"/>
                    </a:cubicBezTo>
                    <a:cubicBezTo>
                      <a:pt x="1769" y="19"/>
                      <a:pt x="1643" y="109"/>
                      <a:pt x="1550" y="231"/>
                    </a:cubicBezTo>
                    <a:lnTo>
                      <a:pt x="1550" y="231"/>
                    </a:lnTo>
                    <a:cubicBezTo>
                      <a:pt x="1445" y="102"/>
                      <a:pt x="1310" y="1"/>
                      <a:pt x="1145" y="1"/>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277" name="Google Shape;3277;p35"/>
              <p:cNvSpPr/>
              <p:nvPr/>
            </p:nvSpPr>
            <p:spPr>
              <a:xfrm>
                <a:off x="7224900" y="2668900"/>
                <a:ext cx="48125" cy="32250"/>
              </a:xfrm>
              <a:custGeom>
                <a:avLst/>
                <a:gdLst/>
                <a:ahLst/>
                <a:cxnLst/>
                <a:rect l="l" t="t" r="r" b="b"/>
                <a:pathLst>
                  <a:path w="1925" h="1290" extrusionOk="0">
                    <a:moveTo>
                      <a:pt x="810" y="1"/>
                    </a:moveTo>
                    <a:cubicBezTo>
                      <a:pt x="799" y="1"/>
                      <a:pt x="788" y="1"/>
                      <a:pt x="776" y="2"/>
                    </a:cubicBezTo>
                    <a:cubicBezTo>
                      <a:pt x="647" y="19"/>
                      <a:pt x="502" y="99"/>
                      <a:pt x="389" y="180"/>
                    </a:cubicBezTo>
                    <a:cubicBezTo>
                      <a:pt x="259" y="261"/>
                      <a:pt x="147" y="374"/>
                      <a:pt x="65" y="504"/>
                    </a:cubicBezTo>
                    <a:cubicBezTo>
                      <a:pt x="1" y="568"/>
                      <a:pt x="50" y="681"/>
                      <a:pt x="114" y="730"/>
                    </a:cubicBezTo>
                    <a:cubicBezTo>
                      <a:pt x="145" y="745"/>
                      <a:pt x="175" y="752"/>
                      <a:pt x="202" y="752"/>
                    </a:cubicBezTo>
                    <a:cubicBezTo>
                      <a:pt x="259" y="752"/>
                      <a:pt x="307" y="720"/>
                      <a:pt x="341" y="665"/>
                    </a:cubicBezTo>
                    <a:cubicBezTo>
                      <a:pt x="453" y="536"/>
                      <a:pt x="599" y="407"/>
                      <a:pt x="761" y="342"/>
                    </a:cubicBezTo>
                    <a:cubicBezTo>
                      <a:pt x="771" y="342"/>
                      <a:pt x="782" y="335"/>
                      <a:pt x="793" y="335"/>
                    </a:cubicBezTo>
                    <a:cubicBezTo>
                      <a:pt x="798" y="335"/>
                      <a:pt x="804" y="337"/>
                      <a:pt x="809" y="342"/>
                    </a:cubicBezTo>
                    <a:cubicBezTo>
                      <a:pt x="841" y="342"/>
                      <a:pt x="858" y="422"/>
                      <a:pt x="873" y="439"/>
                    </a:cubicBezTo>
                    <a:cubicBezTo>
                      <a:pt x="906" y="536"/>
                      <a:pt x="923" y="633"/>
                      <a:pt x="923" y="730"/>
                    </a:cubicBezTo>
                    <a:cubicBezTo>
                      <a:pt x="923" y="827"/>
                      <a:pt x="1003" y="889"/>
                      <a:pt x="1085" y="889"/>
                    </a:cubicBezTo>
                    <a:cubicBezTo>
                      <a:pt x="1125" y="889"/>
                      <a:pt x="1165" y="874"/>
                      <a:pt x="1197" y="842"/>
                    </a:cubicBezTo>
                    <a:cubicBezTo>
                      <a:pt x="1240" y="808"/>
                      <a:pt x="1293" y="792"/>
                      <a:pt x="1342" y="792"/>
                    </a:cubicBezTo>
                    <a:cubicBezTo>
                      <a:pt x="1385" y="792"/>
                      <a:pt x="1425" y="804"/>
                      <a:pt x="1455" y="827"/>
                    </a:cubicBezTo>
                    <a:cubicBezTo>
                      <a:pt x="1552" y="892"/>
                      <a:pt x="1552" y="989"/>
                      <a:pt x="1520" y="1086"/>
                    </a:cubicBezTo>
                    <a:cubicBezTo>
                      <a:pt x="1488" y="1166"/>
                      <a:pt x="1552" y="1263"/>
                      <a:pt x="1634" y="1279"/>
                    </a:cubicBezTo>
                    <a:cubicBezTo>
                      <a:pt x="1654" y="1286"/>
                      <a:pt x="1673" y="1289"/>
                      <a:pt x="1691" y="1289"/>
                    </a:cubicBezTo>
                    <a:cubicBezTo>
                      <a:pt x="1762" y="1289"/>
                      <a:pt x="1817" y="1243"/>
                      <a:pt x="1843" y="1166"/>
                    </a:cubicBezTo>
                    <a:cubicBezTo>
                      <a:pt x="1925" y="939"/>
                      <a:pt x="1828" y="681"/>
                      <a:pt x="1634" y="552"/>
                    </a:cubicBezTo>
                    <a:cubicBezTo>
                      <a:pt x="1551" y="490"/>
                      <a:pt x="1451" y="460"/>
                      <a:pt x="1350" y="460"/>
                    </a:cubicBezTo>
                    <a:cubicBezTo>
                      <a:pt x="1308" y="460"/>
                      <a:pt x="1266" y="465"/>
                      <a:pt x="1225" y="475"/>
                    </a:cubicBezTo>
                    <a:lnTo>
                      <a:pt x="1225" y="475"/>
                    </a:lnTo>
                    <a:cubicBezTo>
                      <a:pt x="1177" y="241"/>
                      <a:pt x="1048" y="1"/>
                      <a:pt x="810" y="1"/>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278" name="Google Shape;3278;p35"/>
              <p:cNvSpPr/>
              <p:nvPr/>
            </p:nvSpPr>
            <p:spPr>
              <a:xfrm>
                <a:off x="7295275" y="2703175"/>
                <a:ext cx="58550" cy="49400"/>
              </a:xfrm>
              <a:custGeom>
                <a:avLst/>
                <a:gdLst/>
                <a:ahLst/>
                <a:cxnLst/>
                <a:rect l="l" t="t" r="r" b="b"/>
                <a:pathLst>
                  <a:path w="2342" h="1976" extrusionOk="0">
                    <a:moveTo>
                      <a:pt x="983" y="0"/>
                    </a:moveTo>
                    <a:cubicBezTo>
                      <a:pt x="801" y="0"/>
                      <a:pt x="644" y="114"/>
                      <a:pt x="499" y="215"/>
                    </a:cubicBezTo>
                    <a:cubicBezTo>
                      <a:pt x="338" y="361"/>
                      <a:pt x="209" y="523"/>
                      <a:pt x="79" y="700"/>
                    </a:cubicBezTo>
                    <a:cubicBezTo>
                      <a:pt x="0" y="823"/>
                      <a:pt x="116" y="939"/>
                      <a:pt x="232" y="939"/>
                    </a:cubicBezTo>
                    <a:cubicBezTo>
                      <a:pt x="284" y="939"/>
                      <a:pt x="335" y="916"/>
                      <a:pt x="370" y="861"/>
                    </a:cubicBezTo>
                    <a:cubicBezTo>
                      <a:pt x="450" y="749"/>
                      <a:pt x="547" y="635"/>
                      <a:pt x="661" y="538"/>
                    </a:cubicBezTo>
                    <a:cubicBezTo>
                      <a:pt x="741" y="458"/>
                      <a:pt x="855" y="344"/>
                      <a:pt x="967" y="329"/>
                    </a:cubicBezTo>
                    <a:cubicBezTo>
                      <a:pt x="1064" y="329"/>
                      <a:pt x="1064" y="490"/>
                      <a:pt x="1081" y="570"/>
                    </a:cubicBezTo>
                    <a:cubicBezTo>
                      <a:pt x="1093" y="685"/>
                      <a:pt x="1086" y="809"/>
                      <a:pt x="1059" y="936"/>
                    </a:cubicBezTo>
                    <a:lnTo>
                      <a:pt x="1059" y="936"/>
                    </a:lnTo>
                    <a:cubicBezTo>
                      <a:pt x="1048" y="970"/>
                      <a:pt x="1039" y="1005"/>
                      <a:pt x="1032" y="1040"/>
                    </a:cubicBezTo>
                    <a:cubicBezTo>
                      <a:pt x="1013" y="1157"/>
                      <a:pt x="1111" y="1239"/>
                      <a:pt x="1206" y="1239"/>
                    </a:cubicBezTo>
                    <a:cubicBezTo>
                      <a:pt x="1269" y="1239"/>
                      <a:pt x="1330" y="1203"/>
                      <a:pt x="1355" y="1120"/>
                    </a:cubicBezTo>
                    <a:cubicBezTo>
                      <a:pt x="1362" y="1095"/>
                      <a:pt x="1369" y="1071"/>
                      <a:pt x="1375" y="1047"/>
                    </a:cubicBezTo>
                    <a:lnTo>
                      <a:pt x="1375" y="1047"/>
                    </a:lnTo>
                    <a:cubicBezTo>
                      <a:pt x="1412" y="928"/>
                      <a:pt x="1477" y="816"/>
                      <a:pt x="1598" y="749"/>
                    </a:cubicBezTo>
                    <a:cubicBezTo>
                      <a:pt x="1642" y="720"/>
                      <a:pt x="1695" y="704"/>
                      <a:pt x="1748" y="704"/>
                    </a:cubicBezTo>
                    <a:cubicBezTo>
                      <a:pt x="1813" y="704"/>
                      <a:pt x="1877" y="728"/>
                      <a:pt x="1922" y="781"/>
                    </a:cubicBezTo>
                    <a:cubicBezTo>
                      <a:pt x="2034" y="894"/>
                      <a:pt x="1986" y="1104"/>
                      <a:pt x="1937" y="1234"/>
                    </a:cubicBezTo>
                    <a:cubicBezTo>
                      <a:pt x="1889" y="1411"/>
                      <a:pt x="1792" y="1557"/>
                      <a:pt x="1679" y="1686"/>
                    </a:cubicBezTo>
                    <a:cubicBezTo>
                      <a:pt x="1553" y="1811"/>
                      <a:pt x="1671" y="1975"/>
                      <a:pt x="1797" y="1975"/>
                    </a:cubicBezTo>
                    <a:cubicBezTo>
                      <a:pt x="1834" y="1975"/>
                      <a:pt x="1872" y="1961"/>
                      <a:pt x="1905" y="1928"/>
                    </a:cubicBezTo>
                    <a:cubicBezTo>
                      <a:pt x="2083" y="1734"/>
                      <a:pt x="2228" y="1492"/>
                      <a:pt x="2277" y="1234"/>
                    </a:cubicBezTo>
                    <a:cubicBezTo>
                      <a:pt x="2342" y="991"/>
                      <a:pt x="2342" y="684"/>
                      <a:pt x="2116" y="506"/>
                    </a:cubicBezTo>
                    <a:cubicBezTo>
                      <a:pt x="2011" y="421"/>
                      <a:pt x="1880" y="380"/>
                      <a:pt x="1746" y="380"/>
                    </a:cubicBezTo>
                    <a:cubicBezTo>
                      <a:pt x="1652" y="380"/>
                      <a:pt x="1556" y="401"/>
                      <a:pt x="1469" y="441"/>
                    </a:cubicBezTo>
                    <a:cubicBezTo>
                      <a:pt x="1448" y="451"/>
                      <a:pt x="1427" y="462"/>
                      <a:pt x="1407" y="474"/>
                    </a:cubicBezTo>
                    <a:lnTo>
                      <a:pt x="1407" y="474"/>
                    </a:lnTo>
                    <a:cubicBezTo>
                      <a:pt x="1406" y="469"/>
                      <a:pt x="1405" y="463"/>
                      <a:pt x="1404" y="458"/>
                    </a:cubicBezTo>
                    <a:cubicBezTo>
                      <a:pt x="1372" y="247"/>
                      <a:pt x="1275" y="38"/>
                      <a:pt x="1049" y="5"/>
                    </a:cubicBezTo>
                    <a:cubicBezTo>
                      <a:pt x="1027" y="2"/>
                      <a:pt x="1005" y="0"/>
                      <a:pt x="983" y="0"/>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279" name="Google Shape;3279;p35"/>
              <p:cNvSpPr/>
              <p:nvPr/>
            </p:nvSpPr>
            <p:spPr>
              <a:xfrm>
                <a:off x="6985325" y="2748850"/>
                <a:ext cx="586875" cy="430125"/>
              </a:xfrm>
              <a:custGeom>
                <a:avLst/>
                <a:gdLst/>
                <a:ahLst/>
                <a:cxnLst/>
                <a:rect l="l" t="t" r="r" b="b"/>
                <a:pathLst>
                  <a:path w="23475" h="17205" extrusionOk="0">
                    <a:moveTo>
                      <a:pt x="11821" y="1"/>
                    </a:moveTo>
                    <a:cubicBezTo>
                      <a:pt x="11137" y="1"/>
                      <a:pt x="10454" y="272"/>
                      <a:pt x="9956" y="812"/>
                    </a:cubicBezTo>
                    <a:cubicBezTo>
                      <a:pt x="9051" y="1799"/>
                      <a:pt x="7935" y="2607"/>
                      <a:pt x="6707" y="3156"/>
                    </a:cubicBezTo>
                    <a:cubicBezTo>
                      <a:pt x="5996" y="3479"/>
                      <a:pt x="5237" y="3738"/>
                      <a:pt x="4590" y="4190"/>
                    </a:cubicBezTo>
                    <a:cubicBezTo>
                      <a:pt x="3944" y="4643"/>
                      <a:pt x="3442" y="5370"/>
                      <a:pt x="3507" y="6162"/>
                    </a:cubicBezTo>
                    <a:cubicBezTo>
                      <a:pt x="3539" y="6421"/>
                      <a:pt x="3636" y="6712"/>
                      <a:pt x="3556" y="6970"/>
                    </a:cubicBezTo>
                    <a:cubicBezTo>
                      <a:pt x="3442" y="7326"/>
                      <a:pt x="3071" y="7503"/>
                      <a:pt x="2764" y="7714"/>
                    </a:cubicBezTo>
                    <a:cubicBezTo>
                      <a:pt x="2149" y="8166"/>
                      <a:pt x="1729" y="8893"/>
                      <a:pt x="1649" y="9653"/>
                    </a:cubicBezTo>
                    <a:cubicBezTo>
                      <a:pt x="1584" y="10412"/>
                      <a:pt x="1859" y="11204"/>
                      <a:pt x="2393" y="11769"/>
                    </a:cubicBezTo>
                    <a:cubicBezTo>
                      <a:pt x="873" y="12642"/>
                      <a:pt x="1" y="14598"/>
                      <a:pt x="485" y="16295"/>
                    </a:cubicBezTo>
                    <a:cubicBezTo>
                      <a:pt x="587" y="16636"/>
                      <a:pt x="5716" y="17205"/>
                      <a:pt x="9803" y="17205"/>
                    </a:cubicBezTo>
                    <a:cubicBezTo>
                      <a:pt x="10943" y="17205"/>
                      <a:pt x="12002" y="17161"/>
                      <a:pt x="12848" y="17055"/>
                    </a:cubicBezTo>
                    <a:cubicBezTo>
                      <a:pt x="16744" y="16586"/>
                      <a:pt x="22885" y="13547"/>
                      <a:pt x="22885" y="13547"/>
                    </a:cubicBezTo>
                    <a:cubicBezTo>
                      <a:pt x="23474" y="9298"/>
                      <a:pt x="21203" y="8298"/>
                      <a:pt x="20413" y="8298"/>
                    </a:cubicBezTo>
                    <a:cubicBezTo>
                      <a:pt x="20292" y="8298"/>
                      <a:pt x="20206" y="8322"/>
                      <a:pt x="20170" y="8360"/>
                    </a:cubicBezTo>
                    <a:cubicBezTo>
                      <a:pt x="20590" y="7358"/>
                      <a:pt x="20315" y="6178"/>
                      <a:pt x="19718" y="5273"/>
                    </a:cubicBezTo>
                    <a:cubicBezTo>
                      <a:pt x="19103" y="4384"/>
                      <a:pt x="18182" y="3738"/>
                      <a:pt x="17261" y="3188"/>
                    </a:cubicBezTo>
                    <a:cubicBezTo>
                      <a:pt x="16324" y="2639"/>
                      <a:pt x="15354" y="2154"/>
                      <a:pt x="14497" y="1491"/>
                    </a:cubicBezTo>
                    <a:cubicBezTo>
                      <a:pt x="14174" y="1249"/>
                      <a:pt x="13867" y="958"/>
                      <a:pt x="13559" y="683"/>
                    </a:cubicBezTo>
                    <a:cubicBezTo>
                      <a:pt x="13073" y="228"/>
                      <a:pt x="12447" y="1"/>
                      <a:pt x="11821" y="1"/>
                    </a:cubicBezTo>
                    <a:close/>
                  </a:path>
                </a:pathLst>
              </a:custGeom>
              <a:solidFill>
                <a:schemeClr val="accent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280" name="Google Shape;3280;p35"/>
              <p:cNvSpPr/>
              <p:nvPr/>
            </p:nvSpPr>
            <p:spPr>
              <a:xfrm>
                <a:off x="7202275" y="2785675"/>
                <a:ext cx="42475" cy="40525"/>
              </a:xfrm>
              <a:custGeom>
                <a:avLst/>
                <a:gdLst/>
                <a:ahLst/>
                <a:cxnLst/>
                <a:rect l="l" t="t" r="r" b="b"/>
                <a:pathLst>
                  <a:path w="1699" h="1621" extrusionOk="0">
                    <a:moveTo>
                      <a:pt x="837" y="0"/>
                    </a:moveTo>
                    <a:cubicBezTo>
                      <a:pt x="817" y="0"/>
                      <a:pt x="797" y="1"/>
                      <a:pt x="776" y="2"/>
                    </a:cubicBezTo>
                    <a:cubicBezTo>
                      <a:pt x="324" y="50"/>
                      <a:pt x="1" y="438"/>
                      <a:pt x="50" y="891"/>
                    </a:cubicBezTo>
                    <a:cubicBezTo>
                      <a:pt x="81" y="1307"/>
                      <a:pt x="449" y="1621"/>
                      <a:pt x="862" y="1621"/>
                    </a:cubicBezTo>
                    <a:cubicBezTo>
                      <a:pt x="882" y="1621"/>
                      <a:pt x="902" y="1620"/>
                      <a:pt x="922" y="1618"/>
                    </a:cubicBezTo>
                    <a:cubicBezTo>
                      <a:pt x="1358" y="1569"/>
                      <a:pt x="1698" y="1181"/>
                      <a:pt x="1649" y="729"/>
                    </a:cubicBezTo>
                    <a:cubicBezTo>
                      <a:pt x="1603" y="313"/>
                      <a:pt x="1249" y="0"/>
                      <a:pt x="837" y="0"/>
                    </a:cubicBezTo>
                    <a:close/>
                  </a:path>
                </a:pathLst>
              </a:custGeom>
              <a:solidFill>
                <a:schemeClr val="accent5"/>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281" name="Google Shape;3281;p35"/>
              <p:cNvSpPr/>
              <p:nvPr/>
            </p:nvSpPr>
            <p:spPr>
              <a:xfrm>
                <a:off x="7280275" y="2778325"/>
                <a:ext cx="42050" cy="40250"/>
              </a:xfrm>
              <a:custGeom>
                <a:avLst/>
                <a:gdLst/>
                <a:ahLst/>
                <a:cxnLst/>
                <a:rect l="l" t="t" r="r" b="b"/>
                <a:pathLst>
                  <a:path w="1682" h="1610" extrusionOk="0">
                    <a:moveTo>
                      <a:pt x="850" y="1"/>
                    </a:moveTo>
                    <a:cubicBezTo>
                      <a:pt x="820" y="1"/>
                      <a:pt x="790" y="2"/>
                      <a:pt x="759" y="5"/>
                    </a:cubicBezTo>
                    <a:cubicBezTo>
                      <a:pt x="324" y="38"/>
                      <a:pt x="0" y="441"/>
                      <a:pt x="33" y="878"/>
                    </a:cubicBezTo>
                    <a:cubicBezTo>
                      <a:pt x="77" y="1300"/>
                      <a:pt x="418" y="1610"/>
                      <a:pt x="830" y="1610"/>
                    </a:cubicBezTo>
                    <a:cubicBezTo>
                      <a:pt x="860" y="1610"/>
                      <a:pt x="890" y="1608"/>
                      <a:pt x="921" y="1605"/>
                    </a:cubicBezTo>
                    <a:cubicBezTo>
                      <a:pt x="1358" y="1572"/>
                      <a:pt x="1681" y="1169"/>
                      <a:pt x="1632" y="732"/>
                    </a:cubicBezTo>
                    <a:cubicBezTo>
                      <a:pt x="1602" y="310"/>
                      <a:pt x="1263" y="1"/>
                      <a:pt x="850" y="1"/>
                    </a:cubicBezTo>
                    <a:close/>
                  </a:path>
                </a:pathLst>
              </a:custGeom>
              <a:solidFill>
                <a:schemeClr val="accent5"/>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282" name="Google Shape;3282;p35"/>
              <p:cNvSpPr/>
              <p:nvPr/>
            </p:nvSpPr>
            <p:spPr>
              <a:xfrm>
                <a:off x="7093600" y="2868900"/>
                <a:ext cx="42050" cy="40525"/>
              </a:xfrm>
              <a:custGeom>
                <a:avLst/>
                <a:gdLst/>
                <a:ahLst/>
                <a:cxnLst/>
                <a:rect l="l" t="t" r="r" b="b"/>
                <a:pathLst>
                  <a:path w="1682" h="1621" extrusionOk="0">
                    <a:moveTo>
                      <a:pt x="822" y="0"/>
                    </a:moveTo>
                    <a:cubicBezTo>
                      <a:pt x="801" y="0"/>
                      <a:pt x="781" y="1"/>
                      <a:pt x="760" y="3"/>
                    </a:cubicBezTo>
                    <a:cubicBezTo>
                      <a:pt x="324" y="50"/>
                      <a:pt x="1" y="438"/>
                      <a:pt x="33" y="891"/>
                    </a:cubicBezTo>
                    <a:cubicBezTo>
                      <a:pt x="79" y="1308"/>
                      <a:pt x="434" y="1621"/>
                      <a:pt x="859" y="1621"/>
                    </a:cubicBezTo>
                    <a:cubicBezTo>
                      <a:pt x="880" y="1621"/>
                      <a:pt x="901" y="1620"/>
                      <a:pt x="921" y="1619"/>
                    </a:cubicBezTo>
                    <a:cubicBezTo>
                      <a:pt x="1358" y="1570"/>
                      <a:pt x="1682" y="1182"/>
                      <a:pt x="1649" y="729"/>
                    </a:cubicBezTo>
                    <a:cubicBezTo>
                      <a:pt x="1602" y="314"/>
                      <a:pt x="1247" y="0"/>
                      <a:pt x="822" y="0"/>
                    </a:cubicBezTo>
                    <a:close/>
                  </a:path>
                </a:pathLst>
              </a:custGeom>
              <a:solidFill>
                <a:schemeClr val="accent5"/>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283" name="Google Shape;3283;p35"/>
              <p:cNvSpPr/>
              <p:nvPr/>
            </p:nvSpPr>
            <p:spPr>
              <a:xfrm>
                <a:off x="7171175" y="2861550"/>
                <a:ext cx="42450" cy="40250"/>
              </a:xfrm>
              <a:custGeom>
                <a:avLst/>
                <a:gdLst/>
                <a:ahLst/>
                <a:cxnLst/>
                <a:rect l="l" t="t" r="r" b="b"/>
                <a:pathLst>
                  <a:path w="1698" h="1610" extrusionOk="0">
                    <a:moveTo>
                      <a:pt x="864" y="1"/>
                    </a:moveTo>
                    <a:cubicBezTo>
                      <a:pt x="835" y="1"/>
                      <a:pt x="806" y="2"/>
                      <a:pt x="777" y="6"/>
                    </a:cubicBezTo>
                    <a:cubicBezTo>
                      <a:pt x="324" y="38"/>
                      <a:pt x="1" y="441"/>
                      <a:pt x="49" y="878"/>
                    </a:cubicBezTo>
                    <a:cubicBezTo>
                      <a:pt x="79" y="1300"/>
                      <a:pt x="433" y="1610"/>
                      <a:pt x="834" y="1610"/>
                    </a:cubicBezTo>
                    <a:cubicBezTo>
                      <a:pt x="863" y="1610"/>
                      <a:pt x="892" y="1608"/>
                      <a:pt x="921" y="1605"/>
                    </a:cubicBezTo>
                    <a:cubicBezTo>
                      <a:pt x="1374" y="1573"/>
                      <a:pt x="1697" y="1169"/>
                      <a:pt x="1649" y="732"/>
                    </a:cubicBezTo>
                    <a:cubicBezTo>
                      <a:pt x="1619" y="310"/>
                      <a:pt x="1265" y="1"/>
                      <a:pt x="864" y="1"/>
                    </a:cubicBezTo>
                    <a:close/>
                  </a:path>
                </a:pathLst>
              </a:custGeom>
              <a:solidFill>
                <a:schemeClr val="accent5"/>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284" name="Google Shape;3284;p35"/>
              <p:cNvSpPr/>
              <p:nvPr/>
            </p:nvSpPr>
            <p:spPr>
              <a:xfrm>
                <a:off x="7249150" y="2853925"/>
                <a:ext cx="42050" cy="40550"/>
              </a:xfrm>
              <a:custGeom>
                <a:avLst/>
                <a:gdLst/>
                <a:ahLst/>
                <a:cxnLst/>
                <a:rect l="l" t="t" r="r" b="b"/>
                <a:pathLst>
                  <a:path w="1682" h="1622" extrusionOk="0">
                    <a:moveTo>
                      <a:pt x="823" y="1"/>
                    </a:moveTo>
                    <a:cubicBezTo>
                      <a:pt x="802" y="1"/>
                      <a:pt x="781" y="1"/>
                      <a:pt x="761" y="3"/>
                    </a:cubicBezTo>
                    <a:cubicBezTo>
                      <a:pt x="324" y="52"/>
                      <a:pt x="0" y="440"/>
                      <a:pt x="33" y="892"/>
                    </a:cubicBezTo>
                    <a:cubicBezTo>
                      <a:pt x="80" y="1308"/>
                      <a:pt x="435" y="1621"/>
                      <a:pt x="860" y="1621"/>
                    </a:cubicBezTo>
                    <a:cubicBezTo>
                      <a:pt x="881" y="1621"/>
                      <a:pt x="901" y="1621"/>
                      <a:pt x="922" y="1619"/>
                    </a:cubicBezTo>
                    <a:cubicBezTo>
                      <a:pt x="1358" y="1571"/>
                      <a:pt x="1681" y="1183"/>
                      <a:pt x="1649" y="731"/>
                    </a:cubicBezTo>
                    <a:cubicBezTo>
                      <a:pt x="1603" y="314"/>
                      <a:pt x="1248" y="1"/>
                      <a:pt x="823" y="1"/>
                    </a:cubicBezTo>
                    <a:close/>
                  </a:path>
                </a:pathLst>
              </a:custGeom>
              <a:solidFill>
                <a:schemeClr val="accent5"/>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285" name="Google Shape;3285;p35"/>
              <p:cNvSpPr/>
              <p:nvPr/>
            </p:nvSpPr>
            <p:spPr>
              <a:xfrm>
                <a:off x="7326725" y="2846650"/>
                <a:ext cx="42450" cy="40225"/>
              </a:xfrm>
              <a:custGeom>
                <a:avLst/>
                <a:gdLst/>
                <a:ahLst/>
                <a:cxnLst/>
                <a:rect l="l" t="t" r="r" b="b"/>
                <a:pathLst>
                  <a:path w="1698" h="1609" extrusionOk="0">
                    <a:moveTo>
                      <a:pt x="836" y="1"/>
                    </a:moveTo>
                    <a:cubicBezTo>
                      <a:pt x="816" y="1"/>
                      <a:pt x="796" y="2"/>
                      <a:pt x="776" y="3"/>
                    </a:cubicBezTo>
                    <a:cubicBezTo>
                      <a:pt x="324" y="52"/>
                      <a:pt x="0" y="440"/>
                      <a:pt x="49" y="893"/>
                    </a:cubicBezTo>
                    <a:cubicBezTo>
                      <a:pt x="80" y="1300"/>
                      <a:pt x="434" y="1608"/>
                      <a:pt x="836" y="1608"/>
                    </a:cubicBezTo>
                    <a:cubicBezTo>
                      <a:pt x="865" y="1608"/>
                      <a:pt x="893" y="1607"/>
                      <a:pt x="922" y="1604"/>
                    </a:cubicBezTo>
                    <a:cubicBezTo>
                      <a:pt x="1375" y="1571"/>
                      <a:pt x="1698" y="1183"/>
                      <a:pt x="1649" y="731"/>
                    </a:cubicBezTo>
                    <a:cubicBezTo>
                      <a:pt x="1618" y="314"/>
                      <a:pt x="1250" y="1"/>
                      <a:pt x="836" y="1"/>
                    </a:cubicBezTo>
                    <a:close/>
                  </a:path>
                </a:pathLst>
              </a:custGeom>
              <a:solidFill>
                <a:schemeClr val="accent5"/>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286" name="Google Shape;3286;p35"/>
              <p:cNvSpPr/>
              <p:nvPr/>
            </p:nvSpPr>
            <p:spPr>
              <a:xfrm>
                <a:off x="7404725" y="2839325"/>
                <a:ext cx="42025" cy="40275"/>
              </a:xfrm>
              <a:custGeom>
                <a:avLst/>
                <a:gdLst/>
                <a:ahLst/>
                <a:cxnLst/>
                <a:rect l="l" t="t" r="r" b="b"/>
                <a:pathLst>
                  <a:path w="1681" h="1611" extrusionOk="0">
                    <a:moveTo>
                      <a:pt x="848" y="0"/>
                    </a:moveTo>
                    <a:cubicBezTo>
                      <a:pt x="818" y="0"/>
                      <a:pt x="789" y="2"/>
                      <a:pt x="759" y="5"/>
                    </a:cubicBezTo>
                    <a:cubicBezTo>
                      <a:pt x="323" y="37"/>
                      <a:pt x="0" y="442"/>
                      <a:pt x="32" y="878"/>
                    </a:cubicBezTo>
                    <a:cubicBezTo>
                      <a:pt x="77" y="1301"/>
                      <a:pt x="419" y="1610"/>
                      <a:pt x="832" y="1610"/>
                    </a:cubicBezTo>
                    <a:cubicBezTo>
                      <a:pt x="861" y="1610"/>
                      <a:pt x="891" y="1609"/>
                      <a:pt x="921" y="1606"/>
                    </a:cubicBezTo>
                    <a:cubicBezTo>
                      <a:pt x="1358" y="1573"/>
                      <a:pt x="1681" y="1169"/>
                      <a:pt x="1649" y="733"/>
                    </a:cubicBezTo>
                    <a:cubicBezTo>
                      <a:pt x="1603" y="310"/>
                      <a:pt x="1261" y="0"/>
                      <a:pt x="848" y="0"/>
                    </a:cubicBezTo>
                    <a:close/>
                  </a:path>
                </a:pathLst>
              </a:custGeom>
              <a:solidFill>
                <a:schemeClr val="accent5"/>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287" name="Google Shape;3287;p35"/>
              <p:cNvSpPr/>
              <p:nvPr/>
            </p:nvSpPr>
            <p:spPr>
              <a:xfrm>
                <a:off x="7060475" y="2946000"/>
                <a:ext cx="42425" cy="40250"/>
              </a:xfrm>
              <a:custGeom>
                <a:avLst/>
                <a:gdLst/>
                <a:ahLst/>
                <a:cxnLst/>
                <a:rect l="l" t="t" r="r" b="b"/>
                <a:pathLst>
                  <a:path w="1697" h="1610" extrusionOk="0">
                    <a:moveTo>
                      <a:pt x="862" y="0"/>
                    </a:moveTo>
                    <a:cubicBezTo>
                      <a:pt x="834" y="0"/>
                      <a:pt x="805" y="2"/>
                      <a:pt x="776" y="5"/>
                    </a:cubicBezTo>
                    <a:cubicBezTo>
                      <a:pt x="324" y="37"/>
                      <a:pt x="1" y="442"/>
                      <a:pt x="48" y="877"/>
                    </a:cubicBezTo>
                    <a:cubicBezTo>
                      <a:pt x="95" y="1287"/>
                      <a:pt x="438" y="1610"/>
                      <a:pt x="839" y="1610"/>
                    </a:cubicBezTo>
                    <a:cubicBezTo>
                      <a:pt x="866" y="1610"/>
                      <a:pt x="894" y="1608"/>
                      <a:pt x="921" y="1605"/>
                    </a:cubicBezTo>
                    <a:cubicBezTo>
                      <a:pt x="1374" y="1556"/>
                      <a:pt x="1697" y="1168"/>
                      <a:pt x="1649" y="733"/>
                    </a:cubicBezTo>
                    <a:cubicBezTo>
                      <a:pt x="1619" y="310"/>
                      <a:pt x="1264" y="0"/>
                      <a:pt x="862" y="0"/>
                    </a:cubicBezTo>
                    <a:close/>
                  </a:path>
                </a:pathLst>
              </a:custGeom>
              <a:solidFill>
                <a:schemeClr val="accent5"/>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288" name="Google Shape;3288;p35"/>
              <p:cNvSpPr/>
              <p:nvPr/>
            </p:nvSpPr>
            <p:spPr>
              <a:xfrm>
                <a:off x="7138450" y="2938400"/>
                <a:ext cx="42025" cy="40525"/>
              </a:xfrm>
              <a:custGeom>
                <a:avLst/>
                <a:gdLst/>
                <a:ahLst/>
                <a:cxnLst/>
                <a:rect l="l" t="t" r="r" b="b"/>
                <a:pathLst>
                  <a:path w="1681" h="1621" extrusionOk="0">
                    <a:moveTo>
                      <a:pt x="823" y="0"/>
                    </a:moveTo>
                    <a:cubicBezTo>
                      <a:pt x="802" y="0"/>
                      <a:pt x="781" y="1"/>
                      <a:pt x="760" y="2"/>
                    </a:cubicBezTo>
                    <a:cubicBezTo>
                      <a:pt x="323" y="50"/>
                      <a:pt x="0" y="438"/>
                      <a:pt x="32" y="891"/>
                    </a:cubicBezTo>
                    <a:cubicBezTo>
                      <a:pt x="79" y="1307"/>
                      <a:pt x="434" y="1621"/>
                      <a:pt x="860" y="1621"/>
                    </a:cubicBezTo>
                    <a:cubicBezTo>
                      <a:pt x="880" y="1621"/>
                      <a:pt x="901" y="1620"/>
                      <a:pt x="922" y="1618"/>
                    </a:cubicBezTo>
                    <a:cubicBezTo>
                      <a:pt x="1358" y="1569"/>
                      <a:pt x="1681" y="1181"/>
                      <a:pt x="1649" y="729"/>
                    </a:cubicBezTo>
                    <a:cubicBezTo>
                      <a:pt x="1603" y="313"/>
                      <a:pt x="1248" y="0"/>
                      <a:pt x="823" y="0"/>
                    </a:cubicBezTo>
                    <a:close/>
                  </a:path>
                </a:pathLst>
              </a:custGeom>
              <a:solidFill>
                <a:schemeClr val="accent5"/>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289" name="Google Shape;3289;p35"/>
              <p:cNvSpPr/>
              <p:nvPr/>
            </p:nvSpPr>
            <p:spPr>
              <a:xfrm>
                <a:off x="7216025" y="2931050"/>
                <a:ext cx="42450" cy="40250"/>
              </a:xfrm>
              <a:custGeom>
                <a:avLst/>
                <a:gdLst/>
                <a:ahLst/>
                <a:cxnLst/>
                <a:rect l="l" t="t" r="r" b="b"/>
                <a:pathLst>
                  <a:path w="1698" h="1610" extrusionOk="0">
                    <a:moveTo>
                      <a:pt x="864" y="1"/>
                    </a:moveTo>
                    <a:cubicBezTo>
                      <a:pt x="835" y="1"/>
                      <a:pt x="805" y="2"/>
                      <a:pt x="776" y="5"/>
                    </a:cubicBezTo>
                    <a:cubicBezTo>
                      <a:pt x="323" y="53"/>
                      <a:pt x="0" y="441"/>
                      <a:pt x="49" y="878"/>
                    </a:cubicBezTo>
                    <a:cubicBezTo>
                      <a:pt x="94" y="1300"/>
                      <a:pt x="434" y="1610"/>
                      <a:pt x="834" y="1610"/>
                    </a:cubicBezTo>
                    <a:cubicBezTo>
                      <a:pt x="863" y="1610"/>
                      <a:pt x="893" y="1608"/>
                      <a:pt x="922" y="1605"/>
                    </a:cubicBezTo>
                    <a:cubicBezTo>
                      <a:pt x="1375" y="1572"/>
                      <a:pt x="1698" y="1169"/>
                      <a:pt x="1649" y="732"/>
                    </a:cubicBezTo>
                    <a:cubicBezTo>
                      <a:pt x="1618" y="310"/>
                      <a:pt x="1266" y="1"/>
                      <a:pt x="864" y="1"/>
                    </a:cubicBezTo>
                    <a:close/>
                  </a:path>
                </a:pathLst>
              </a:custGeom>
              <a:solidFill>
                <a:schemeClr val="accent5"/>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290" name="Google Shape;3290;p35"/>
              <p:cNvSpPr/>
              <p:nvPr/>
            </p:nvSpPr>
            <p:spPr>
              <a:xfrm>
                <a:off x="7294000" y="2923775"/>
                <a:ext cx="42050" cy="40250"/>
              </a:xfrm>
              <a:custGeom>
                <a:avLst/>
                <a:gdLst/>
                <a:ahLst/>
                <a:cxnLst/>
                <a:rect l="l" t="t" r="r" b="b"/>
                <a:pathLst>
                  <a:path w="1682" h="1610" extrusionOk="0">
                    <a:moveTo>
                      <a:pt x="850" y="1"/>
                    </a:moveTo>
                    <a:cubicBezTo>
                      <a:pt x="821" y="1"/>
                      <a:pt x="790" y="2"/>
                      <a:pt x="760" y="6"/>
                    </a:cubicBezTo>
                    <a:cubicBezTo>
                      <a:pt x="324" y="38"/>
                      <a:pt x="1" y="441"/>
                      <a:pt x="33" y="878"/>
                    </a:cubicBezTo>
                    <a:cubicBezTo>
                      <a:pt x="78" y="1286"/>
                      <a:pt x="420" y="1610"/>
                      <a:pt x="835" y="1610"/>
                    </a:cubicBezTo>
                    <a:cubicBezTo>
                      <a:pt x="863" y="1610"/>
                      <a:pt x="892" y="1608"/>
                      <a:pt x="921" y="1605"/>
                    </a:cubicBezTo>
                    <a:cubicBezTo>
                      <a:pt x="1358" y="1557"/>
                      <a:pt x="1682" y="1169"/>
                      <a:pt x="1649" y="732"/>
                    </a:cubicBezTo>
                    <a:cubicBezTo>
                      <a:pt x="1604" y="310"/>
                      <a:pt x="1263" y="1"/>
                      <a:pt x="850" y="1"/>
                    </a:cubicBezTo>
                    <a:close/>
                  </a:path>
                </a:pathLst>
              </a:custGeom>
              <a:solidFill>
                <a:schemeClr val="accent5"/>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291" name="Google Shape;3291;p35"/>
              <p:cNvSpPr/>
              <p:nvPr/>
            </p:nvSpPr>
            <p:spPr>
              <a:xfrm>
                <a:off x="7371575" y="2916150"/>
                <a:ext cx="42450" cy="40550"/>
              </a:xfrm>
              <a:custGeom>
                <a:avLst/>
                <a:gdLst/>
                <a:ahLst/>
                <a:cxnLst/>
                <a:rect l="l" t="t" r="r" b="b"/>
                <a:pathLst>
                  <a:path w="1698" h="1622" extrusionOk="0">
                    <a:moveTo>
                      <a:pt x="837" y="1"/>
                    </a:moveTo>
                    <a:cubicBezTo>
                      <a:pt x="817" y="1"/>
                      <a:pt x="797" y="1"/>
                      <a:pt x="777" y="3"/>
                    </a:cubicBezTo>
                    <a:cubicBezTo>
                      <a:pt x="324" y="52"/>
                      <a:pt x="1" y="440"/>
                      <a:pt x="49" y="892"/>
                    </a:cubicBezTo>
                    <a:cubicBezTo>
                      <a:pt x="96" y="1308"/>
                      <a:pt x="451" y="1621"/>
                      <a:pt x="861" y="1621"/>
                    </a:cubicBezTo>
                    <a:cubicBezTo>
                      <a:pt x="881" y="1621"/>
                      <a:pt x="901" y="1620"/>
                      <a:pt x="921" y="1619"/>
                    </a:cubicBezTo>
                    <a:cubicBezTo>
                      <a:pt x="1374" y="1571"/>
                      <a:pt x="1697" y="1183"/>
                      <a:pt x="1649" y="731"/>
                    </a:cubicBezTo>
                    <a:cubicBezTo>
                      <a:pt x="1619" y="314"/>
                      <a:pt x="1249" y="1"/>
                      <a:pt x="837" y="1"/>
                    </a:cubicBezTo>
                    <a:close/>
                  </a:path>
                </a:pathLst>
              </a:custGeom>
              <a:solidFill>
                <a:schemeClr val="accent5"/>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292" name="Google Shape;3292;p35"/>
              <p:cNvSpPr/>
              <p:nvPr/>
            </p:nvSpPr>
            <p:spPr>
              <a:xfrm>
                <a:off x="7449550" y="2908825"/>
                <a:ext cx="42050" cy="40275"/>
              </a:xfrm>
              <a:custGeom>
                <a:avLst/>
                <a:gdLst/>
                <a:ahLst/>
                <a:cxnLst/>
                <a:rect l="l" t="t" r="r" b="b"/>
                <a:pathLst>
                  <a:path w="1682" h="1611" extrusionOk="0">
                    <a:moveTo>
                      <a:pt x="849" y="0"/>
                    </a:moveTo>
                    <a:cubicBezTo>
                      <a:pt x="820" y="0"/>
                      <a:pt x="790" y="2"/>
                      <a:pt x="761" y="5"/>
                    </a:cubicBezTo>
                    <a:cubicBezTo>
                      <a:pt x="324" y="54"/>
                      <a:pt x="0" y="442"/>
                      <a:pt x="33" y="878"/>
                    </a:cubicBezTo>
                    <a:cubicBezTo>
                      <a:pt x="79" y="1300"/>
                      <a:pt x="420" y="1610"/>
                      <a:pt x="834" y="1610"/>
                    </a:cubicBezTo>
                    <a:cubicBezTo>
                      <a:pt x="863" y="1610"/>
                      <a:pt x="892" y="1609"/>
                      <a:pt x="922" y="1606"/>
                    </a:cubicBezTo>
                    <a:cubicBezTo>
                      <a:pt x="1358" y="1573"/>
                      <a:pt x="1681" y="1169"/>
                      <a:pt x="1649" y="733"/>
                    </a:cubicBezTo>
                    <a:cubicBezTo>
                      <a:pt x="1604" y="310"/>
                      <a:pt x="1263" y="0"/>
                      <a:pt x="849" y="0"/>
                    </a:cubicBezTo>
                    <a:close/>
                  </a:path>
                </a:pathLst>
              </a:custGeom>
              <a:solidFill>
                <a:schemeClr val="accent5"/>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293" name="Google Shape;3293;p35"/>
              <p:cNvSpPr/>
              <p:nvPr/>
            </p:nvSpPr>
            <p:spPr>
              <a:xfrm>
                <a:off x="7029775" y="3021625"/>
                <a:ext cx="42050" cy="40525"/>
              </a:xfrm>
              <a:custGeom>
                <a:avLst/>
                <a:gdLst/>
                <a:ahLst/>
                <a:cxnLst/>
                <a:rect l="l" t="t" r="r" b="b"/>
                <a:pathLst>
                  <a:path w="1682" h="1621" extrusionOk="0">
                    <a:moveTo>
                      <a:pt x="822" y="0"/>
                    </a:moveTo>
                    <a:cubicBezTo>
                      <a:pt x="801" y="0"/>
                      <a:pt x="780" y="1"/>
                      <a:pt x="759" y="3"/>
                    </a:cubicBezTo>
                    <a:cubicBezTo>
                      <a:pt x="324" y="50"/>
                      <a:pt x="0" y="438"/>
                      <a:pt x="33" y="891"/>
                    </a:cubicBezTo>
                    <a:cubicBezTo>
                      <a:pt x="78" y="1308"/>
                      <a:pt x="433" y="1621"/>
                      <a:pt x="859" y="1621"/>
                    </a:cubicBezTo>
                    <a:cubicBezTo>
                      <a:pt x="879" y="1621"/>
                      <a:pt x="900" y="1620"/>
                      <a:pt x="921" y="1619"/>
                    </a:cubicBezTo>
                    <a:cubicBezTo>
                      <a:pt x="1358" y="1570"/>
                      <a:pt x="1681" y="1182"/>
                      <a:pt x="1649" y="729"/>
                    </a:cubicBezTo>
                    <a:cubicBezTo>
                      <a:pt x="1602" y="314"/>
                      <a:pt x="1247" y="0"/>
                      <a:pt x="822" y="0"/>
                    </a:cubicBezTo>
                    <a:close/>
                  </a:path>
                </a:pathLst>
              </a:custGeom>
              <a:solidFill>
                <a:schemeClr val="accent5"/>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294" name="Google Shape;3294;p35"/>
              <p:cNvSpPr/>
              <p:nvPr/>
            </p:nvSpPr>
            <p:spPr>
              <a:xfrm>
                <a:off x="7107350" y="3014275"/>
                <a:ext cx="42425" cy="40250"/>
              </a:xfrm>
              <a:custGeom>
                <a:avLst/>
                <a:gdLst/>
                <a:ahLst/>
                <a:cxnLst/>
                <a:rect l="l" t="t" r="r" b="b"/>
                <a:pathLst>
                  <a:path w="1697" h="1610" extrusionOk="0">
                    <a:moveTo>
                      <a:pt x="864" y="1"/>
                    </a:moveTo>
                    <a:cubicBezTo>
                      <a:pt x="835" y="1"/>
                      <a:pt x="806" y="2"/>
                      <a:pt x="776" y="6"/>
                    </a:cubicBezTo>
                    <a:cubicBezTo>
                      <a:pt x="324" y="54"/>
                      <a:pt x="0" y="441"/>
                      <a:pt x="48" y="878"/>
                    </a:cubicBezTo>
                    <a:cubicBezTo>
                      <a:pt x="78" y="1300"/>
                      <a:pt x="432" y="1610"/>
                      <a:pt x="833" y="1610"/>
                    </a:cubicBezTo>
                    <a:cubicBezTo>
                      <a:pt x="862" y="1610"/>
                      <a:pt x="892" y="1608"/>
                      <a:pt x="921" y="1605"/>
                    </a:cubicBezTo>
                    <a:cubicBezTo>
                      <a:pt x="1373" y="1573"/>
                      <a:pt x="1697" y="1169"/>
                      <a:pt x="1649" y="732"/>
                    </a:cubicBezTo>
                    <a:cubicBezTo>
                      <a:pt x="1603" y="310"/>
                      <a:pt x="1263" y="1"/>
                      <a:pt x="864" y="1"/>
                    </a:cubicBezTo>
                    <a:close/>
                  </a:path>
                </a:pathLst>
              </a:custGeom>
              <a:solidFill>
                <a:schemeClr val="accent5"/>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295" name="Google Shape;3295;p35"/>
              <p:cNvSpPr/>
              <p:nvPr/>
            </p:nvSpPr>
            <p:spPr>
              <a:xfrm>
                <a:off x="7185300" y="3007000"/>
                <a:ext cx="42050" cy="40250"/>
              </a:xfrm>
              <a:custGeom>
                <a:avLst/>
                <a:gdLst/>
                <a:ahLst/>
                <a:cxnLst/>
                <a:rect l="l" t="t" r="r" b="b"/>
                <a:pathLst>
                  <a:path w="1682" h="1610" extrusionOk="0">
                    <a:moveTo>
                      <a:pt x="852" y="1"/>
                    </a:moveTo>
                    <a:cubicBezTo>
                      <a:pt x="822" y="1"/>
                      <a:pt x="792" y="2"/>
                      <a:pt x="761" y="6"/>
                    </a:cubicBezTo>
                    <a:cubicBezTo>
                      <a:pt x="324" y="38"/>
                      <a:pt x="1" y="441"/>
                      <a:pt x="33" y="878"/>
                    </a:cubicBezTo>
                    <a:cubicBezTo>
                      <a:pt x="79" y="1286"/>
                      <a:pt x="421" y="1610"/>
                      <a:pt x="836" y="1610"/>
                    </a:cubicBezTo>
                    <a:cubicBezTo>
                      <a:pt x="864" y="1610"/>
                      <a:pt x="893" y="1608"/>
                      <a:pt x="923" y="1605"/>
                    </a:cubicBezTo>
                    <a:cubicBezTo>
                      <a:pt x="1358" y="1557"/>
                      <a:pt x="1682" y="1169"/>
                      <a:pt x="1649" y="717"/>
                    </a:cubicBezTo>
                    <a:cubicBezTo>
                      <a:pt x="1605" y="309"/>
                      <a:pt x="1264" y="1"/>
                      <a:pt x="852" y="1"/>
                    </a:cubicBezTo>
                    <a:close/>
                  </a:path>
                </a:pathLst>
              </a:custGeom>
              <a:solidFill>
                <a:schemeClr val="accent5"/>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296" name="Google Shape;3296;p35"/>
              <p:cNvSpPr/>
              <p:nvPr/>
            </p:nvSpPr>
            <p:spPr>
              <a:xfrm>
                <a:off x="7262875" y="2999375"/>
                <a:ext cx="42475" cy="40550"/>
              </a:xfrm>
              <a:custGeom>
                <a:avLst/>
                <a:gdLst/>
                <a:ahLst/>
                <a:cxnLst/>
                <a:rect l="l" t="t" r="r" b="b"/>
                <a:pathLst>
                  <a:path w="1699" h="1622" extrusionOk="0">
                    <a:moveTo>
                      <a:pt x="837" y="1"/>
                    </a:moveTo>
                    <a:cubicBezTo>
                      <a:pt x="817" y="1"/>
                      <a:pt x="797" y="2"/>
                      <a:pt x="777" y="3"/>
                    </a:cubicBezTo>
                    <a:cubicBezTo>
                      <a:pt x="324" y="52"/>
                      <a:pt x="1" y="440"/>
                      <a:pt x="50" y="893"/>
                    </a:cubicBezTo>
                    <a:cubicBezTo>
                      <a:pt x="81" y="1308"/>
                      <a:pt x="449" y="1621"/>
                      <a:pt x="862" y="1621"/>
                    </a:cubicBezTo>
                    <a:cubicBezTo>
                      <a:pt x="882" y="1621"/>
                      <a:pt x="903" y="1621"/>
                      <a:pt x="923" y="1619"/>
                    </a:cubicBezTo>
                    <a:cubicBezTo>
                      <a:pt x="1375" y="1571"/>
                      <a:pt x="1698" y="1183"/>
                      <a:pt x="1649" y="731"/>
                    </a:cubicBezTo>
                    <a:cubicBezTo>
                      <a:pt x="1604" y="314"/>
                      <a:pt x="1249" y="1"/>
                      <a:pt x="837" y="1"/>
                    </a:cubicBezTo>
                    <a:close/>
                  </a:path>
                </a:pathLst>
              </a:custGeom>
              <a:solidFill>
                <a:schemeClr val="accent5"/>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297" name="Google Shape;3297;p35"/>
              <p:cNvSpPr/>
              <p:nvPr/>
            </p:nvSpPr>
            <p:spPr>
              <a:xfrm>
                <a:off x="7340875" y="2992050"/>
                <a:ext cx="42050" cy="40275"/>
              </a:xfrm>
              <a:custGeom>
                <a:avLst/>
                <a:gdLst/>
                <a:ahLst/>
                <a:cxnLst/>
                <a:rect l="l" t="t" r="r" b="b"/>
                <a:pathLst>
                  <a:path w="1682" h="1611" extrusionOk="0">
                    <a:moveTo>
                      <a:pt x="848" y="0"/>
                    </a:moveTo>
                    <a:cubicBezTo>
                      <a:pt x="819" y="0"/>
                      <a:pt x="789" y="2"/>
                      <a:pt x="760" y="5"/>
                    </a:cubicBezTo>
                    <a:cubicBezTo>
                      <a:pt x="324" y="37"/>
                      <a:pt x="1" y="442"/>
                      <a:pt x="33" y="878"/>
                    </a:cubicBezTo>
                    <a:cubicBezTo>
                      <a:pt x="78" y="1301"/>
                      <a:pt x="419" y="1610"/>
                      <a:pt x="833" y="1610"/>
                    </a:cubicBezTo>
                    <a:cubicBezTo>
                      <a:pt x="862" y="1610"/>
                      <a:pt x="891" y="1609"/>
                      <a:pt x="921" y="1606"/>
                    </a:cubicBezTo>
                    <a:cubicBezTo>
                      <a:pt x="1358" y="1573"/>
                      <a:pt x="1681" y="1169"/>
                      <a:pt x="1649" y="733"/>
                    </a:cubicBezTo>
                    <a:cubicBezTo>
                      <a:pt x="1603" y="310"/>
                      <a:pt x="1262" y="0"/>
                      <a:pt x="848" y="0"/>
                    </a:cubicBezTo>
                    <a:close/>
                  </a:path>
                </a:pathLst>
              </a:custGeom>
              <a:solidFill>
                <a:schemeClr val="accent5"/>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298" name="Google Shape;3298;p35"/>
              <p:cNvSpPr/>
              <p:nvPr/>
            </p:nvSpPr>
            <p:spPr>
              <a:xfrm>
                <a:off x="7418450" y="2984775"/>
                <a:ext cx="42425" cy="40225"/>
              </a:xfrm>
              <a:custGeom>
                <a:avLst/>
                <a:gdLst/>
                <a:ahLst/>
                <a:cxnLst/>
                <a:rect l="l" t="t" r="r" b="b"/>
                <a:pathLst>
                  <a:path w="1697" h="1609" extrusionOk="0">
                    <a:moveTo>
                      <a:pt x="862" y="1"/>
                    </a:moveTo>
                    <a:cubicBezTo>
                      <a:pt x="834" y="1"/>
                      <a:pt x="805" y="2"/>
                      <a:pt x="776" y="5"/>
                    </a:cubicBezTo>
                    <a:cubicBezTo>
                      <a:pt x="324" y="38"/>
                      <a:pt x="1" y="425"/>
                      <a:pt x="48" y="878"/>
                    </a:cubicBezTo>
                    <a:cubicBezTo>
                      <a:pt x="79" y="1295"/>
                      <a:pt x="449" y="1608"/>
                      <a:pt x="861" y="1608"/>
                    </a:cubicBezTo>
                    <a:cubicBezTo>
                      <a:pt x="881" y="1608"/>
                      <a:pt x="901" y="1607"/>
                      <a:pt x="921" y="1606"/>
                    </a:cubicBezTo>
                    <a:cubicBezTo>
                      <a:pt x="1374" y="1557"/>
                      <a:pt x="1697" y="1169"/>
                      <a:pt x="1649" y="716"/>
                    </a:cubicBezTo>
                    <a:cubicBezTo>
                      <a:pt x="1603" y="309"/>
                      <a:pt x="1262" y="1"/>
                      <a:pt x="862" y="1"/>
                    </a:cubicBezTo>
                    <a:close/>
                  </a:path>
                </a:pathLst>
              </a:custGeom>
              <a:solidFill>
                <a:schemeClr val="accent5"/>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299" name="Google Shape;3299;p35"/>
              <p:cNvSpPr/>
              <p:nvPr/>
            </p:nvSpPr>
            <p:spPr>
              <a:xfrm>
                <a:off x="7496425" y="2977175"/>
                <a:ext cx="42025" cy="40550"/>
              </a:xfrm>
              <a:custGeom>
                <a:avLst/>
                <a:gdLst/>
                <a:ahLst/>
                <a:cxnLst/>
                <a:rect l="l" t="t" r="r" b="b"/>
                <a:pathLst>
                  <a:path w="1681" h="1622" extrusionOk="0">
                    <a:moveTo>
                      <a:pt x="823" y="1"/>
                    </a:moveTo>
                    <a:cubicBezTo>
                      <a:pt x="802" y="1"/>
                      <a:pt x="781" y="1"/>
                      <a:pt x="760" y="3"/>
                    </a:cubicBezTo>
                    <a:cubicBezTo>
                      <a:pt x="323" y="51"/>
                      <a:pt x="0" y="439"/>
                      <a:pt x="32" y="891"/>
                    </a:cubicBezTo>
                    <a:cubicBezTo>
                      <a:pt x="79" y="1308"/>
                      <a:pt x="434" y="1621"/>
                      <a:pt x="860" y="1621"/>
                    </a:cubicBezTo>
                    <a:cubicBezTo>
                      <a:pt x="880" y="1621"/>
                      <a:pt x="901" y="1620"/>
                      <a:pt x="922" y="1619"/>
                    </a:cubicBezTo>
                    <a:cubicBezTo>
                      <a:pt x="1358" y="1570"/>
                      <a:pt x="1681" y="1182"/>
                      <a:pt x="1649" y="729"/>
                    </a:cubicBezTo>
                    <a:cubicBezTo>
                      <a:pt x="1603" y="314"/>
                      <a:pt x="1248" y="1"/>
                      <a:pt x="823" y="1"/>
                    </a:cubicBezTo>
                    <a:close/>
                  </a:path>
                </a:pathLst>
              </a:custGeom>
              <a:solidFill>
                <a:schemeClr val="accent5"/>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300" name="Google Shape;3300;p35"/>
              <p:cNvSpPr/>
              <p:nvPr/>
            </p:nvSpPr>
            <p:spPr>
              <a:xfrm>
                <a:off x="7074600" y="3091125"/>
                <a:ext cx="42050" cy="40525"/>
              </a:xfrm>
              <a:custGeom>
                <a:avLst/>
                <a:gdLst/>
                <a:ahLst/>
                <a:cxnLst/>
                <a:rect l="l" t="t" r="r" b="b"/>
                <a:pathLst>
                  <a:path w="1682" h="1621" extrusionOk="0">
                    <a:moveTo>
                      <a:pt x="823" y="0"/>
                    </a:moveTo>
                    <a:cubicBezTo>
                      <a:pt x="803" y="0"/>
                      <a:pt x="782" y="1"/>
                      <a:pt x="761" y="2"/>
                    </a:cubicBezTo>
                    <a:cubicBezTo>
                      <a:pt x="324" y="50"/>
                      <a:pt x="1" y="438"/>
                      <a:pt x="33" y="891"/>
                    </a:cubicBezTo>
                    <a:cubicBezTo>
                      <a:pt x="80" y="1307"/>
                      <a:pt x="435" y="1621"/>
                      <a:pt x="860" y="1621"/>
                    </a:cubicBezTo>
                    <a:cubicBezTo>
                      <a:pt x="881" y="1621"/>
                      <a:pt x="902" y="1620"/>
                      <a:pt x="923" y="1618"/>
                    </a:cubicBezTo>
                    <a:cubicBezTo>
                      <a:pt x="1358" y="1569"/>
                      <a:pt x="1681" y="1181"/>
                      <a:pt x="1649" y="729"/>
                    </a:cubicBezTo>
                    <a:cubicBezTo>
                      <a:pt x="1603" y="313"/>
                      <a:pt x="1249" y="0"/>
                      <a:pt x="823" y="0"/>
                    </a:cubicBezTo>
                    <a:close/>
                  </a:path>
                </a:pathLst>
              </a:custGeom>
              <a:solidFill>
                <a:schemeClr val="accent5"/>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301" name="Google Shape;3301;p35"/>
              <p:cNvSpPr/>
              <p:nvPr/>
            </p:nvSpPr>
            <p:spPr>
              <a:xfrm>
                <a:off x="7152175" y="3083775"/>
                <a:ext cx="42475" cy="40250"/>
              </a:xfrm>
              <a:custGeom>
                <a:avLst/>
                <a:gdLst/>
                <a:ahLst/>
                <a:cxnLst/>
                <a:rect l="l" t="t" r="r" b="b"/>
                <a:pathLst>
                  <a:path w="1699" h="1610" extrusionOk="0">
                    <a:moveTo>
                      <a:pt x="861" y="1"/>
                    </a:moveTo>
                    <a:cubicBezTo>
                      <a:pt x="833" y="1"/>
                      <a:pt x="805" y="2"/>
                      <a:pt x="776" y="5"/>
                    </a:cubicBezTo>
                    <a:cubicBezTo>
                      <a:pt x="324" y="53"/>
                      <a:pt x="1" y="441"/>
                      <a:pt x="50" y="878"/>
                    </a:cubicBezTo>
                    <a:cubicBezTo>
                      <a:pt x="80" y="1300"/>
                      <a:pt x="433" y="1610"/>
                      <a:pt x="835" y="1610"/>
                    </a:cubicBezTo>
                    <a:cubicBezTo>
                      <a:pt x="864" y="1610"/>
                      <a:pt x="893" y="1608"/>
                      <a:pt x="922" y="1605"/>
                    </a:cubicBezTo>
                    <a:cubicBezTo>
                      <a:pt x="1375" y="1572"/>
                      <a:pt x="1698" y="1169"/>
                      <a:pt x="1649" y="732"/>
                    </a:cubicBezTo>
                    <a:cubicBezTo>
                      <a:pt x="1604" y="325"/>
                      <a:pt x="1262" y="1"/>
                      <a:pt x="861" y="1"/>
                    </a:cubicBezTo>
                    <a:close/>
                  </a:path>
                </a:pathLst>
              </a:custGeom>
              <a:solidFill>
                <a:schemeClr val="accent5"/>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302" name="Google Shape;3302;p35"/>
              <p:cNvSpPr/>
              <p:nvPr/>
            </p:nvSpPr>
            <p:spPr>
              <a:xfrm>
                <a:off x="7230175" y="3076500"/>
                <a:ext cx="42050" cy="40250"/>
              </a:xfrm>
              <a:custGeom>
                <a:avLst/>
                <a:gdLst/>
                <a:ahLst/>
                <a:cxnLst/>
                <a:rect l="l" t="t" r="r" b="b"/>
                <a:pathLst>
                  <a:path w="1682" h="1610" extrusionOk="0">
                    <a:moveTo>
                      <a:pt x="850" y="1"/>
                    </a:moveTo>
                    <a:cubicBezTo>
                      <a:pt x="820" y="1"/>
                      <a:pt x="790" y="2"/>
                      <a:pt x="759" y="6"/>
                    </a:cubicBezTo>
                    <a:cubicBezTo>
                      <a:pt x="324" y="38"/>
                      <a:pt x="0" y="441"/>
                      <a:pt x="33" y="878"/>
                    </a:cubicBezTo>
                    <a:cubicBezTo>
                      <a:pt x="77" y="1286"/>
                      <a:pt x="420" y="1610"/>
                      <a:pt x="834" y="1610"/>
                    </a:cubicBezTo>
                    <a:cubicBezTo>
                      <a:pt x="863" y="1610"/>
                      <a:pt x="892" y="1608"/>
                      <a:pt x="921" y="1605"/>
                    </a:cubicBezTo>
                    <a:cubicBezTo>
                      <a:pt x="1358" y="1557"/>
                      <a:pt x="1681" y="1169"/>
                      <a:pt x="1649" y="732"/>
                    </a:cubicBezTo>
                    <a:cubicBezTo>
                      <a:pt x="1603" y="310"/>
                      <a:pt x="1263" y="1"/>
                      <a:pt x="850" y="1"/>
                    </a:cubicBezTo>
                    <a:close/>
                  </a:path>
                </a:pathLst>
              </a:custGeom>
              <a:solidFill>
                <a:schemeClr val="accent5"/>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303" name="Google Shape;3303;p35"/>
              <p:cNvSpPr/>
              <p:nvPr/>
            </p:nvSpPr>
            <p:spPr>
              <a:xfrm>
                <a:off x="7307750" y="3068875"/>
                <a:ext cx="42425" cy="40550"/>
              </a:xfrm>
              <a:custGeom>
                <a:avLst/>
                <a:gdLst/>
                <a:ahLst/>
                <a:cxnLst/>
                <a:rect l="l" t="t" r="r" b="b"/>
                <a:pathLst>
                  <a:path w="1697" h="1622" extrusionOk="0">
                    <a:moveTo>
                      <a:pt x="836" y="1"/>
                    </a:moveTo>
                    <a:cubicBezTo>
                      <a:pt x="816" y="1"/>
                      <a:pt x="796" y="1"/>
                      <a:pt x="776" y="3"/>
                    </a:cubicBezTo>
                    <a:cubicBezTo>
                      <a:pt x="324" y="52"/>
                      <a:pt x="0" y="440"/>
                      <a:pt x="48" y="892"/>
                    </a:cubicBezTo>
                    <a:cubicBezTo>
                      <a:pt x="79" y="1308"/>
                      <a:pt x="449" y="1621"/>
                      <a:pt x="861" y="1621"/>
                    </a:cubicBezTo>
                    <a:cubicBezTo>
                      <a:pt x="881" y="1621"/>
                      <a:pt x="901" y="1620"/>
                      <a:pt x="921" y="1619"/>
                    </a:cubicBezTo>
                    <a:cubicBezTo>
                      <a:pt x="1373" y="1571"/>
                      <a:pt x="1697" y="1183"/>
                      <a:pt x="1649" y="731"/>
                    </a:cubicBezTo>
                    <a:cubicBezTo>
                      <a:pt x="1602" y="314"/>
                      <a:pt x="1247" y="1"/>
                      <a:pt x="836" y="1"/>
                    </a:cubicBezTo>
                    <a:close/>
                  </a:path>
                </a:pathLst>
              </a:custGeom>
              <a:solidFill>
                <a:schemeClr val="accent5"/>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304" name="Google Shape;3304;p35"/>
              <p:cNvSpPr/>
              <p:nvPr/>
            </p:nvSpPr>
            <p:spPr>
              <a:xfrm>
                <a:off x="7385700" y="3061550"/>
                <a:ext cx="42050" cy="40275"/>
              </a:xfrm>
              <a:custGeom>
                <a:avLst/>
                <a:gdLst/>
                <a:ahLst/>
                <a:cxnLst/>
                <a:rect l="l" t="t" r="r" b="b"/>
                <a:pathLst>
                  <a:path w="1682" h="1611" extrusionOk="0">
                    <a:moveTo>
                      <a:pt x="850" y="0"/>
                    </a:moveTo>
                    <a:cubicBezTo>
                      <a:pt x="820" y="0"/>
                      <a:pt x="791" y="2"/>
                      <a:pt x="761" y="5"/>
                    </a:cubicBezTo>
                    <a:cubicBezTo>
                      <a:pt x="324" y="54"/>
                      <a:pt x="1" y="442"/>
                      <a:pt x="33" y="878"/>
                    </a:cubicBezTo>
                    <a:cubicBezTo>
                      <a:pt x="79" y="1300"/>
                      <a:pt x="421" y="1610"/>
                      <a:pt x="834" y="1610"/>
                    </a:cubicBezTo>
                    <a:cubicBezTo>
                      <a:pt x="863" y="1610"/>
                      <a:pt x="893" y="1609"/>
                      <a:pt x="923" y="1606"/>
                    </a:cubicBezTo>
                    <a:cubicBezTo>
                      <a:pt x="1358" y="1573"/>
                      <a:pt x="1682" y="1169"/>
                      <a:pt x="1649" y="733"/>
                    </a:cubicBezTo>
                    <a:cubicBezTo>
                      <a:pt x="1605" y="310"/>
                      <a:pt x="1263" y="0"/>
                      <a:pt x="850" y="0"/>
                    </a:cubicBezTo>
                    <a:close/>
                  </a:path>
                </a:pathLst>
              </a:custGeom>
              <a:solidFill>
                <a:schemeClr val="accent5"/>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305" name="Google Shape;3305;p35"/>
              <p:cNvSpPr/>
              <p:nvPr/>
            </p:nvSpPr>
            <p:spPr>
              <a:xfrm>
                <a:off x="7463275" y="3054275"/>
                <a:ext cx="42475" cy="40275"/>
              </a:xfrm>
              <a:custGeom>
                <a:avLst/>
                <a:gdLst/>
                <a:ahLst/>
                <a:cxnLst/>
                <a:rect l="l" t="t" r="r" b="b"/>
                <a:pathLst>
                  <a:path w="1699" h="1611" extrusionOk="0">
                    <a:moveTo>
                      <a:pt x="862" y="0"/>
                    </a:moveTo>
                    <a:cubicBezTo>
                      <a:pt x="834" y="0"/>
                      <a:pt x="805" y="2"/>
                      <a:pt x="777" y="5"/>
                    </a:cubicBezTo>
                    <a:cubicBezTo>
                      <a:pt x="324" y="37"/>
                      <a:pt x="1" y="442"/>
                      <a:pt x="50" y="878"/>
                    </a:cubicBezTo>
                    <a:cubicBezTo>
                      <a:pt x="80" y="1287"/>
                      <a:pt x="436" y="1610"/>
                      <a:pt x="840" y="1610"/>
                    </a:cubicBezTo>
                    <a:cubicBezTo>
                      <a:pt x="867" y="1610"/>
                      <a:pt x="895" y="1609"/>
                      <a:pt x="923" y="1606"/>
                    </a:cubicBezTo>
                    <a:cubicBezTo>
                      <a:pt x="1375" y="1557"/>
                      <a:pt x="1698" y="1169"/>
                      <a:pt x="1649" y="733"/>
                    </a:cubicBezTo>
                    <a:cubicBezTo>
                      <a:pt x="1605" y="310"/>
                      <a:pt x="1263" y="0"/>
                      <a:pt x="862" y="0"/>
                    </a:cubicBezTo>
                    <a:close/>
                  </a:path>
                </a:pathLst>
              </a:custGeom>
              <a:solidFill>
                <a:schemeClr val="accent5"/>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306" name="Google Shape;3306;p35"/>
              <p:cNvSpPr/>
              <p:nvPr/>
            </p:nvSpPr>
            <p:spPr>
              <a:xfrm>
                <a:off x="7541275" y="3046675"/>
                <a:ext cx="42050" cy="40525"/>
              </a:xfrm>
              <a:custGeom>
                <a:avLst/>
                <a:gdLst/>
                <a:ahLst/>
                <a:cxnLst/>
                <a:rect l="l" t="t" r="r" b="b"/>
                <a:pathLst>
                  <a:path w="1682" h="1621" extrusionOk="0">
                    <a:moveTo>
                      <a:pt x="822" y="0"/>
                    </a:moveTo>
                    <a:cubicBezTo>
                      <a:pt x="801" y="0"/>
                      <a:pt x="781" y="1"/>
                      <a:pt x="760" y="3"/>
                    </a:cubicBezTo>
                    <a:cubicBezTo>
                      <a:pt x="324" y="50"/>
                      <a:pt x="1" y="438"/>
                      <a:pt x="33" y="891"/>
                    </a:cubicBezTo>
                    <a:cubicBezTo>
                      <a:pt x="79" y="1308"/>
                      <a:pt x="434" y="1621"/>
                      <a:pt x="859" y="1621"/>
                    </a:cubicBezTo>
                    <a:cubicBezTo>
                      <a:pt x="880" y="1621"/>
                      <a:pt x="900" y="1620"/>
                      <a:pt x="921" y="1619"/>
                    </a:cubicBezTo>
                    <a:cubicBezTo>
                      <a:pt x="1358" y="1570"/>
                      <a:pt x="1681" y="1182"/>
                      <a:pt x="1649" y="729"/>
                    </a:cubicBezTo>
                    <a:cubicBezTo>
                      <a:pt x="1602" y="314"/>
                      <a:pt x="1247" y="0"/>
                      <a:pt x="822" y="0"/>
                    </a:cubicBezTo>
                    <a:close/>
                  </a:path>
                </a:pathLst>
              </a:custGeom>
              <a:solidFill>
                <a:schemeClr val="accent5"/>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307" name="Google Shape;3307;p35"/>
              <p:cNvSpPr/>
              <p:nvPr/>
            </p:nvSpPr>
            <p:spPr>
              <a:xfrm>
                <a:off x="6950150" y="3057025"/>
                <a:ext cx="690125" cy="159400"/>
              </a:xfrm>
              <a:custGeom>
                <a:avLst/>
                <a:gdLst/>
                <a:ahLst/>
                <a:cxnLst/>
                <a:rect l="l" t="t" r="r" b="b"/>
                <a:pathLst>
                  <a:path w="27605" h="6376" extrusionOk="0">
                    <a:moveTo>
                      <a:pt x="25619" y="1"/>
                    </a:moveTo>
                    <a:cubicBezTo>
                      <a:pt x="24909" y="1"/>
                      <a:pt x="23974" y="189"/>
                      <a:pt x="22788" y="541"/>
                    </a:cubicBezTo>
                    <a:cubicBezTo>
                      <a:pt x="19912" y="1382"/>
                      <a:pt x="14061" y="1996"/>
                      <a:pt x="14061" y="1996"/>
                    </a:cubicBezTo>
                    <a:cubicBezTo>
                      <a:pt x="11172" y="2246"/>
                      <a:pt x="8269" y="2388"/>
                      <a:pt x="5365" y="2388"/>
                    </a:cubicBezTo>
                    <a:cubicBezTo>
                      <a:pt x="5069" y="2388"/>
                      <a:pt x="4774" y="2387"/>
                      <a:pt x="4478" y="2384"/>
                    </a:cubicBezTo>
                    <a:cubicBezTo>
                      <a:pt x="4259" y="2384"/>
                      <a:pt x="4039" y="2383"/>
                      <a:pt x="3820" y="2383"/>
                    </a:cubicBezTo>
                    <a:cubicBezTo>
                      <a:pt x="3135" y="2383"/>
                      <a:pt x="2453" y="2392"/>
                      <a:pt x="1779" y="2465"/>
                    </a:cubicBezTo>
                    <a:cubicBezTo>
                      <a:pt x="1132" y="2530"/>
                      <a:pt x="406" y="2724"/>
                      <a:pt x="147" y="3306"/>
                    </a:cubicBezTo>
                    <a:cubicBezTo>
                      <a:pt x="1" y="3677"/>
                      <a:pt x="66" y="4114"/>
                      <a:pt x="260" y="4453"/>
                    </a:cubicBezTo>
                    <a:cubicBezTo>
                      <a:pt x="729" y="5277"/>
                      <a:pt x="1731" y="5601"/>
                      <a:pt x="2636" y="5827"/>
                    </a:cubicBezTo>
                    <a:cubicBezTo>
                      <a:pt x="4283" y="6205"/>
                      <a:pt x="6585" y="6376"/>
                      <a:pt x="9104" y="6376"/>
                    </a:cubicBezTo>
                    <a:cubicBezTo>
                      <a:pt x="14864" y="6376"/>
                      <a:pt x="21757" y="5484"/>
                      <a:pt x="24534" y="4146"/>
                    </a:cubicBezTo>
                    <a:cubicBezTo>
                      <a:pt x="24534" y="4146"/>
                      <a:pt x="27605" y="2627"/>
                      <a:pt x="27346" y="1220"/>
                    </a:cubicBezTo>
                    <a:cubicBezTo>
                      <a:pt x="27185" y="384"/>
                      <a:pt x="26632" y="1"/>
                      <a:pt x="25619" y="1"/>
                    </a:cubicBezTo>
                    <a:close/>
                  </a:path>
                </a:pathLst>
              </a:custGeom>
              <a:solidFill>
                <a:schemeClr val="accent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308" name="Google Shape;3308;p35"/>
              <p:cNvSpPr/>
              <p:nvPr/>
            </p:nvSpPr>
            <p:spPr>
              <a:xfrm>
                <a:off x="6946125" y="3052550"/>
                <a:ext cx="694950" cy="168000"/>
              </a:xfrm>
              <a:custGeom>
                <a:avLst/>
                <a:gdLst/>
                <a:ahLst/>
                <a:cxnLst/>
                <a:rect l="l" t="t" r="r" b="b"/>
                <a:pathLst>
                  <a:path w="27798" h="6720" extrusionOk="0">
                    <a:moveTo>
                      <a:pt x="25767" y="344"/>
                    </a:moveTo>
                    <a:cubicBezTo>
                      <a:pt x="26286" y="344"/>
                      <a:pt x="26841" y="440"/>
                      <a:pt x="27136" y="882"/>
                    </a:cubicBezTo>
                    <a:cubicBezTo>
                      <a:pt x="27298" y="1125"/>
                      <a:pt x="27395" y="1448"/>
                      <a:pt x="27330" y="1739"/>
                    </a:cubicBezTo>
                    <a:cubicBezTo>
                      <a:pt x="27265" y="2095"/>
                      <a:pt x="27039" y="2401"/>
                      <a:pt x="26796" y="2644"/>
                    </a:cubicBezTo>
                    <a:cubicBezTo>
                      <a:pt x="26279" y="3194"/>
                      <a:pt x="25632" y="3614"/>
                      <a:pt x="24970" y="3985"/>
                    </a:cubicBezTo>
                    <a:cubicBezTo>
                      <a:pt x="24860" y="4048"/>
                      <a:pt x="24735" y="4126"/>
                      <a:pt x="24610" y="4175"/>
                    </a:cubicBezTo>
                    <a:lnTo>
                      <a:pt x="24610" y="4175"/>
                    </a:lnTo>
                    <a:cubicBezTo>
                      <a:pt x="24606" y="4176"/>
                      <a:pt x="24602" y="4177"/>
                      <a:pt x="24598" y="4179"/>
                    </a:cubicBezTo>
                    <a:cubicBezTo>
                      <a:pt x="23305" y="4810"/>
                      <a:pt x="21835" y="5116"/>
                      <a:pt x="20413" y="5392"/>
                    </a:cubicBezTo>
                    <a:cubicBezTo>
                      <a:pt x="18473" y="5763"/>
                      <a:pt x="16502" y="6006"/>
                      <a:pt x="14530" y="6167"/>
                    </a:cubicBezTo>
                    <a:cubicBezTo>
                      <a:pt x="12778" y="6305"/>
                      <a:pt x="11027" y="6384"/>
                      <a:pt x="9265" y="6384"/>
                    </a:cubicBezTo>
                    <a:cubicBezTo>
                      <a:pt x="8963" y="6384"/>
                      <a:pt x="8660" y="6382"/>
                      <a:pt x="8356" y="6377"/>
                    </a:cubicBezTo>
                    <a:cubicBezTo>
                      <a:pt x="6643" y="6345"/>
                      <a:pt x="4898" y="6264"/>
                      <a:pt x="3217" y="5924"/>
                    </a:cubicBezTo>
                    <a:cubicBezTo>
                      <a:pt x="2247" y="5730"/>
                      <a:pt x="987" y="5440"/>
                      <a:pt x="518" y="4454"/>
                    </a:cubicBezTo>
                    <a:cubicBezTo>
                      <a:pt x="388" y="4163"/>
                      <a:pt x="340" y="3823"/>
                      <a:pt x="485" y="3517"/>
                    </a:cubicBezTo>
                    <a:cubicBezTo>
                      <a:pt x="599" y="3274"/>
                      <a:pt x="825" y="3112"/>
                      <a:pt x="1067" y="3015"/>
                    </a:cubicBezTo>
                    <a:cubicBezTo>
                      <a:pt x="1666" y="2757"/>
                      <a:pt x="2377" y="2757"/>
                      <a:pt x="3006" y="2741"/>
                    </a:cubicBezTo>
                    <a:cubicBezTo>
                      <a:pt x="3588" y="2722"/>
                      <a:pt x="4172" y="2718"/>
                      <a:pt x="4758" y="2718"/>
                    </a:cubicBezTo>
                    <a:cubicBezTo>
                      <a:pt x="5242" y="2718"/>
                      <a:pt x="5726" y="2721"/>
                      <a:pt x="6212" y="2721"/>
                    </a:cubicBezTo>
                    <a:cubicBezTo>
                      <a:pt x="6657" y="2721"/>
                      <a:pt x="7103" y="2718"/>
                      <a:pt x="7548" y="2709"/>
                    </a:cubicBezTo>
                    <a:cubicBezTo>
                      <a:pt x="9068" y="2677"/>
                      <a:pt x="10587" y="2612"/>
                      <a:pt x="12089" y="2498"/>
                    </a:cubicBezTo>
                    <a:cubicBezTo>
                      <a:pt x="13560" y="2401"/>
                      <a:pt x="14998" y="2256"/>
                      <a:pt x="16453" y="2063"/>
                    </a:cubicBezTo>
                    <a:cubicBezTo>
                      <a:pt x="18376" y="1819"/>
                      <a:pt x="20299" y="1545"/>
                      <a:pt x="22174" y="1093"/>
                    </a:cubicBezTo>
                    <a:cubicBezTo>
                      <a:pt x="23225" y="834"/>
                      <a:pt x="24227" y="479"/>
                      <a:pt x="25294" y="365"/>
                    </a:cubicBezTo>
                    <a:cubicBezTo>
                      <a:pt x="25441" y="353"/>
                      <a:pt x="25602" y="344"/>
                      <a:pt x="25767" y="344"/>
                    </a:cubicBezTo>
                    <a:close/>
                    <a:moveTo>
                      <a:pt x="25775" y="0"/>
                    </a:moveTo>
                    <a:cubicBezTo>
                      <a:pt x="25275" y="0"/>
                      <a:pt x="24763" y="97"/>
                      <a:pt x="24307" y="188"/>
                    </a:cubicBezTo>
                    <a:cubicBezTo>
                      <a:pt x="23257" y="414"/>
                      <a:pt x="22238" y="753"/>
                      <a:pt x="21189" y="979"/>
                    </a:cubicBezTo>
                    <a:cubicBezTo>
                      <a:pt x="20170" y="1190"/>
                      <a:pt x="19135" y="1351"/>
                      <a:pt x="18101" y="1513"/>
                    </a:cubicBezTo>
                    <a:cubicBezTo>
                      <a:pt x="16808" y="1707"/>
                      <a:pt x="15515" y="1884"/>
                      <a:pt x="14222" y="1998"/>
                    </a:cubicBezTo>
                    <a:cubicBezTo>
                      <a:pt x="11332" y="2285"/>
                      <a:pt x="8412" y="2403"/>
                      <a:pt x="5518" y="2403"/>
                    </a:cubicBezTo>
                    <a:cubicBezTo>
                      <a:pt x="5322" y="2403"/>
                      <a:pt x="5126" y="2402"/>
                      <a:pt x="4930" y="2401"/>
                    </a:cubicBezTo>
                    <a:cubicBezTo>
                      <a:pt x="4542" y="2401"/>
                      <a:pt x="4154" y="2398"/>
                      <a:pt x="3766" y="2398"/>
                    </a:cubicBezTo>
                    <a:cubicBezTo>
                      <a:pt x="3362" y="2398"/>
                      <a:pt x="2958" y="2402"/>
                      <a:pt x="2554" y="2418"/>
                    </a:cubicBezTo>
                    <a:cubicBezTo>
                      <a:pt x="1957" y="2450"/>
                      <a:pt x="1310" y="2498"/>
                      <a:pt x="776" y="2789"/>
                    </a:cubicBezTo>
                    <a:cubicBezTo>
                      <a:pt x="276" y="3048"/>
                      <a:pt x="0" y="3549"/>
                      <a:pt x="82" y="4114"/>
                    </a:cubicBezTo>
                    <a:cubicBezTo>
                      <a:pt x="162" y="4696"/>
                      <a:pt x="550" y="5165"/>
                      <a:pt x="1019" y="5489"/>
                    </a:cubicBezTo>
                    <a:cubicBezTo>
                      <a:pt x="1827" y="6021"/>
                      <a:pt x="2845" y="6200"/>
                      <a:pt x="3782" y="6361"/>
                    </a:cubicBezTo>
                    <a:cubicBezTo>
                      <a:pt x="4655" y="6491"/>
                      <a:pt x="5528" y="6571"/>
                      <a:pt x="6400" y="6636"/>
                    </a:cubicBezTo>
                    <a:cubicBezTo>
                      <a:pt x="7334" y="6694"/>
                      <a:pt x="8271" y="6719"/>
                      <a:pt x="9210" y="6719"/>
                    </a:cubicBezTo>
                    <a:cubicBezTo>
                      <a:pt x="10351" y="6719"/>
                      <a:pt x="11495" y="6682"/>
                      <a:pt x="12639" y="6620"/>
                    </a:cubicBezTo>
                    <a:cubicBezTo>
                      <a:pt x="14756" y="6506"/>
                      <a:pt x="16890" y="6312"/>
                      <a:pt x="18991" y="5974"/>
                    </a:cubicBezTo>
                    <a:cubicBezTo>
                      <a:pt x="20655" y="5715"/>
                      <a:pt x="22335" y="5407"/>
                      <a:pt x="23919" y="4825"/>
                    </a:cubicBezTo>
                    <a:cubicBezTo>
                      <a:pt x="24207" y="4714"/>
                      <a:pt x="24494" y="4602"/>
                      <a:pt x="24767" y="4474"/>
                    </a:cubicBezTo>
                    <a:lnTo>
                      <a:pt x="24767" y="4474"/>
                    </a:lnTo>
                    <a:cubicBezTo>
                      <a:pt x="24770" y="4473"/>
                      <a:pt x="24773" y="4472"/>
                      <a:pt x="24776" y="4470"/>
                    </a:cubicBezTo>
                    <a:lnTo>
                      <a:pt x="24776" y="4470"/>
                    </a:lnTo>
                    <a:cubicBezTo>
                      <a:pt x="24776" y="4470"/>
                      <a:pt x="24776" y="4470"/>
                      <a:pt x="24776" y="4470"/>
                    </a:cubicBezTo>
                    <a:cubicBezTo>
                      <a:pt x="25244" y="4244"/>
                      <a:pt x="25697" y="3953"/>
                      <a:pt x="26117" y="3662"/>
                    </a:cubicBezTo>
                    <a:cubicBezTo>
                      <a:pt x="26731" y="3209"/>
                      <a:pt x="27475" y="2628"/>
                      <a:pt x="27653" y="1852"/>
                    </a:cubicBezTo>
                    <a:cubicBezTo>
                      <a:pt x="27798" y="1222"/>
                      <a:pt x="27442" y="511"/>
                      <a:pt x="26877" y="220"/>
                    </a:cubicBezTo>
                    <a:cubicBezTo>
                      <a:pt x="26539" y="58"/>
                      <a:pt x="26161" y="0"/>
                      <a:pt x="25775" y="0"/>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309" name="Google Shape;3309;p35"/>
              <p:cNvSpPr/>
              <p:nvPr/>
            </p:nvSpPr>
            <p:spPr>
              <a:xfrm>
                <a:off x="6992175" y="3135925"/>
                <a:ext cx="15000" cy="39550"/>
              </a:xfrm>
              <a:custGeom>
                <a:avLst/>
                <a:gdLst/>
                <a:ahLst/>
                <a:cxnLst/>
                <a:rect l="l" t="t" r="r" b="b"/>
                <a:pathLst>
                  <a:path w="600" h="1582" extrusionOk="0">
                    <a:moveTo>
                      <a:pt x="438" y="1"/>
                    </a:moveTo>
                    <a:cubicBezTo>
                      <a:pt x="362" y="1"/>
                      <a:pt x="274" y="46"/>
                      <a:pt x="259" y="117"/>
                    </a:cubicBezTo>
                    <a:lnTo>
                      <a:pt x="18" y="1378"/>
                    </a:lnTo>
                    <a:cubicBezTo>
                      <a:pt x="1" y="1458"/>
                      <a:pt x="33" y="1555"/>
                      <a:pt x="130" y="1572"/>
                    </a:cubicBezTo>
                    <a:cubicBezTo>
                      <a:pt x="147" y="1579"/>
                      <a:pt x="164" y="1582"/>
                      <a:pt x="182" y="1582"/>
                    </a:cubicBezTo>
                    <a:cubicBezTo>
                      <a:pt x="248" y="1582"/>
                      <a:pt x="312" y="1535"/>
                      <a:pt x="324" y="1458"/>
                    </a:cubicBezTo>
                    <a:cubicBezTo>
                      <a:pt x="421" y="1038"/>
                      <a:pt x="502" y="635"/>
                      <a:pt x="583" y="214"/>
                    </a:cubicBezTo>
                    <a:cubicBezTo>
                      <a:pt x="599" y="117"/>
                      <a:pt x="550" y="36"/>
                      <a:pt x="470" y="4"/>
                    </a:cubicBezTo>
                    <a:cubicBezTo>
                      <a:pt x="460" y="2"/>
                      <a:pt x="449" y="1"/>
                      <a:pt x="438" y="1"/>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310" name="Google Shape;3310;p35"/>
              <p:cNvSpPr/>
              <p:nvPr/>
            </p:nvSpPr>
            <p:spPr>
              <a:xfrm>
                <a:off x="7036325" y="3143975"/>
                <a:ext cx="19250" cy="44025"/>
              </a:xfrm>
              <a:custGeom>
                <a:avLst/>
                <a:gdLst/>
                <a:ahLst/>
                <a:cxnLst/>
                <a:rect l="l" t="t" r="r" b="b"/>
                <a:pathLst>
                  <a:path w="770" h="1761" extrusionOk="0">
                    <a:moveTo>
                      <a:pt x="568" y="1"/>
                    </a:moveTo>
                    <a:cubicBezTo>
                      <a:pt x="505" y="1"/>
                      <a:pt x="442" y="36"/>
                      <a:pt x="417" y="119"/>
                    </a:cubicBezTo>
                    <a:cubicBezTo>
                      <a:pt x="288" y="603"/>
                      <a:pt x="159" y="1071"/>
                      <a:pt x="29" y="1556"/>
                    </a:cubicBezTo>
                    <a:cubicBezTo>
                      <a:pt x="0" y="1681"/>
                      <a:pt x="102" y="1760"/>
                      <a:pt x="200" y="1760"/>
                    </a:cubicBezTo>
                    <a:cubicBezTo>
                      <a:pt x="267" y="1760"/>
                      <a:pt x="333" y="1723"/>
                      <a:pt x="353" y="1638"/>
                    </a:cubicBezTo>
                    <a:cubicBezTo>
                      <a:pt x="482" y="1168"/>
                      <a:pt x="611" y="684"/>
                      <a:pt x="740" y="216"/>
                    </a:cubicBezTo>
                    <a:cubicBezTo>
                      <a:pt x="770" y="87"/>
                      <a:pt x="667" y="1"/>
                      <a:pt x="568" y="1"/>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311" name="Google Shape;3311;p35"/>
              <p:cNvSpPr/>
              <p:nvPr/>
            </p:nvSpPr>
            <p:spPr>
              <a:xfrm>
                <a:off x="7095225" y="3143150"/>
                <a:ext cx="14900" cy="47450"/>
              </a:xfrm>
              <a:custGeom>
                <a:avLst/>
                <a:gdLst/>
                <a:ahLst/>
                <a:cxnLst/>
                <a:rect l="l" t="t" r="r" b="b"/>
                <a:pathLst>
                  <a:path w="596" h="1898" extrusionOk="0">
                    <a:moveTo>
                      <a:pt x="390" y="1"/>
                    </a:moveTo>
                    <a:cubicBezTo>
                      <a:pt x="324" y="1"/>
                      <a:pt x="262" y="36"/>
                      <a:pt x="242" y="119"/>
                    </a:cubicBezTo>
                    <a:cubicBezTo>
                      <a:pt x="113" y="652"/>
                      <a:pt x="33" y="1186"/>
                      <a:pt x="1" y="1735"/>
                    </a:cubicBezTo>
                    <a:cubicBezTo>
                      <a:pt x="1" y="1832"/>
                      <a:pt x="81" y="1897"/>
                      <a:pt x="162" y="1897"/>
                    </a:cubicBezTo>
                    <a:cubicBezTo>
                      <a:pt x="259" y="1897"/>
                      <a:pt x="324" y="1832"/>
                      <a:pt x="339" y="1735"/>
                    </a:cubicBezTo>
                    <a:cubicBezTo>
                      <a:pt x="372" y="1218"/>
                      <a:pt x="453" y="717"/>
                      <a:pt x="566" y="199"/>
                    </a:cubicBezTo>
                    <a:cubicBezTo>
                      <a:pt x="595" y="82"/>
                      <a:pt x="489" y="1"/>
                      <a:pt x="390" y="1"/>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312" name="Google Shape;3312;p35"/>
              <p:cNvSpPr/>
              <p:nvPr/>
            </p:nvSpPr>
            <p:spPr>
              <a:xfrm>
                <a:off x="7148150" y="3149350"/>
                <a:ext cx="12125" cy="42525"/>
              </a:xfrm>
              <a:custGeom>
                <a:avLst/>
                <a:gdLst/>
                <a:ahLst/>
                <a:cxnLst/>
                <a:rect l="l" t="t" r="r" b="b"/>
                <a:pathLst>
                  <a:path w="485" h="1701" extrusionOk="0">
                    <a:moveTo>
                      <a:pt x="275" y="1"/>
                    </a:moveTo>
                    <a:cubicBezTo>
                      <a:pt x="194" y="1"/>
                      <a:pt x="114" y="81"/>
                      <a:pt x="114" y="162"/>
                    </a:cubicBezTo>
                    <a:cubicBezTo>
                      <a:pt x="146" y="615"/>
                      <a:pt x="114" y="1050"/>
                      <a:pt x="17" y="1487"/>
                    </a:cubicBezTo>
                    <a:cubicBezTo>
                      <a:pt x="0" y="1568"/>
                      <a:pt x="49" y="1665"/>
                      <a:pt x="146" y="1697"/>
                    </a:cubicBezTo>
                    <a:cubicBezTo>
                      <a:pt x="157" y="1699"/>
                      <a:pt x="167" y="1700"/>
                      <a:pt x="178" y="1700"/>
                    </a:cubicBezTo>
                    <a:cubicBezTo>
                      <a:pt x="250" y="1700"/>
                      <a:pt x="325" y="1652"/>
                      <a:pt x="340" y="1568"/>
                    </a:cubicBezTo>
                    <a:cubicBezTo>
                      <a:pt x="453" y="1115"/>
                      <a:pt x="485" y="647"/>
                      <a:pt x="453" y="162"/>
                    </a:cubicBezTo>
                    <a:cubicBezTo>
                      <a:pt x="437" y="81"/>
                      <a:pt x="372" y="1"/>
                      <a:pt x="275" y="1"/>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313" name="Google Shape;3313;p35"/>
              <p:cNvSpPr/>
              <p:nvPr/>
            </p:nvSpPr>
            <p:spPr>
              <a:xfrm>
                <a:off x="7197850" y="3140550"/>
                <a:ext cx="8500" cy="51050"/>
              </a:xfrm>
              <a:custGeom>
                <a:avLst/>
                <a:gdLst/>
                <a:ahLst/>
                <a:cxnLst/>
                <a:rect l="l" t="t" r="r" b="b"/>
                <a:pathLst>
                  <a:path w="340" h="2042" extrusionOk="0">
                    <a:moveTo>
                      <a:pt x="170" y="1"/>
                    </a:moveTo>
                    <a:cubicBezTo>
                      <a:pt x="85" y="1"/>
                      <a:pt x="1" y="53"/>
                      <a:pt x="1" y="159"/>
                    </a:cubicBezTo>
                    <a:lnTo>
                      <a:pt x="1" y="1872"/>
                    </a:lnTo>
                    <a:cubicBezTo>
                      <a:pt x="1" y="1985"/>
                      <a:pt x="85" y="2041"/>
                      <a:pt x="170" y="2041"/>
                    </a:cubicBezTo>
                    <a:cubicBezTo>
                      <a:pt x="255" y="2041"/>
                      <a:pt x="339" y="1985"/>
                      <a:pt x="339" y="1872"/>
                    </a:cubicBezTo>
                    <a:lnTo>
                      <a:pt x="339" y="159"/>
                    </a:lnTo>
                    <a:cubicBezTo>
                      <a:pt x="339" y="53"/>
                      <a:pt x="255" y="1"/>
                      <a:pt x="170" y="1"/>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314" name="Google Shape;3314;p35"/>
              <p:cNvSpPr/>
              <p:nvPr/>
            </p:nvSpPr>
            <p:spPr>
              <a:xfrm>
                <a:off x="7240875" y="3141350"/>
                <a:ext cx="12325" cy="51100"/>
              </a:xfrm>
              <a:custGeom>
                <a:avLst/>
                <a:gdLst/>
                <a:ahLst/>
                <a:cxnLst/>
                <a:rect l="l" t="t" r="r" b="b"/>
                <a:pathLst>
                  <a:path w="493" h="2044" extrusionOk="0">
                    <a:moveTo>
                      <a:pt x="164" y="1"/>
                    </a:moveTo>
                    <a:cubicBezTo>
                      <a:pt x="81" y="1"/>
                      <a:pt x="0" y="54"/>
                      <a:pt x="8" y="159"/>
                    </a:cubicBezTo>
                    <a:cubicBezTo>
                      <a:pt x="25" y="756"/>
                      <a:pt x="73" y="1338"/>
                      <a:pt x="154" y="1920"/>
                    </a:cubicBezTo>
                    <a:cubicBezTo>
                      <a:pt x="167" y="1997"/>
                      <a:pt x="241" y="2044"/>
                      <a:pt x="311" y="2044"/>
                    </a:cubicBezTo>
                    <a:cubicBezTo>
                      <a:pt x="329" y="2044"/>
                      <a:pt x="347" y="2040"/>
                      <a:pt x="364" y="2034"/>
                    </a:cubicBezTo>
                    <a:cubicBezTo>
                      <a:pt x="461" y="2017"/>
                      <a:pt x="493" y="1920"/>
                      <a:pt x="477" y="1840"/>
                    </a:cubicBezTo>
                    <a:cubicBezTo>
                      <a:pt x="396" y="1273"/>
                      <a:pt x="348" y="724"/>
                      <a:pt x="331" y="159"/>
                    </a:cubicBezTo>
                    <a:cubicBezTo>
                      <a:pt x="331" y="54"/>
                      <a:pt x="247" y="1"/>
                      <a:pt x="164" y="1"/>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315" name="Google Shape;3315;p35"/>
              <p:cNvSpPr/>
              <p:nvPr/>
            </p:nvSpPr>
            <p:spPr>
              <a:xfrm>
                <a:off x="7298650" y="3135300"/>
                <a:ext cx="8700" cy="52750"/>
              </a:xfrm>
              <a:custGeom>
                <a:avLst/>
                <a:gdLst/>
                <a:ahLst/>
                <a:cxnLst/>
                <a:rect l="l" t="t" r="r" b="b"/>
                <a:pathLst>
                  <a:path w="348" h="2110" extrusionOk="0">
                    <a:moveTo>
                      <a:pt x="172" y="1"/>
                    </a:moveTo>
                    <a:cubicBezTo>
                      <a:pt x="90" y="1"/>
                      <a:pt x="9" y="53"/>
                      <a:pt x="9" y="158"/>
                    </a:cubicBezTo>
                    <a:cubicBezTo>
                      <a:pt x="24" y="757"/>
                      <a:pt x="24" y="1354"/>
                      <a:pt x="9" y="1952"/>
                    </a:cubicBezTo>
                    <a:cubicBezTo>
                      <a:pt x="0" y="2057"/>
                      <a:pt x="81" y="2110"/>
                      <a:pt x="164" y="2110"/>
                    </a:cubicBezTo>
                    <a:cubicBezTo>
                      <a:pt x="247" y="2110"/>
                      <a:pt x="332" y="2057"/>
                      <a:pt x="332" y="1952"/>
                    </a:cubicBezTo>
                    <a:cubicBezTo>
                      <a:pt x="348" y="1354"/>
                      <a:pt x="348" y="757"/>
                      <a:pt x="348" y="158"/>
                    </a:cubicBezTo>
                    <a:cubicBezTo>
                      <a:pt x="340" y="53"/>
                      <a:pt x="255" y="1"/>
                      <a:pt x="172" y="1"/>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316" name="Google Shape;3316;p35"/>
              <p:cNvSpPr/>
              <p:nvPr/>
            </p:nvSpPr>
            <p:spPr>
              <a:xfrm>
                <a:off x="7348950" y="3128850"/>
                <a:ext cx="9525" cy="52725"/>
              </a:xfrm>
              <a:custGeom>
                <a:avLst/>
                <a:gdLst/>
                <a:ahLst/>
                <a:cxnLst/>
                <a:rect l="l" t="t" r="r" b="b"/>
                <a:pathLst>
                  <a:path w="381" h="2109" extrusionOk="0">
                    <a:moveTo>
                      <a:pt x="217" y="0"/>
                    </a:moveTo>
                    <a:cubicBezTo>
                      <a:pt x="134" y="0"/>
                      <a:pt x="49" y="53"/>
                      <a:pt x="49" y="157"/>
                    </a:cubicBezTo>
                    <a:lnTo>
                      <a:pt x="1" y="1952"/>
                    </a:lnTo>
                    <a:cubicBezTo>
                      <a:pt x="1" y="2057"/>
                      <a:pt x="82" y="2109"/>
                      <a:pt x="164" y="2109"/>
                    </a:cubicBezTo>
                    <a:cubicBezTo>
                      <a:pt x="247" y="2109"/>
                      <a:pt x="332" y="2057"/>
                      <a:pt x="340" y="1952"/>
                    </a:cubicBezTo>
                    <a:cubicBezTo>
                      <a:pt x="340" y="1353"/>
                      <a:pt x="356" y="756"/>
                      <a:pt x="372" y="157"/>
                    </a:cubicBezTo>
                    <a:cubicBezTo>
                      <a:pt x="380" y="53"/>
                      <a:pt x="300" y="0"/>
                      <a:pt x="217" y="0"/>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317" name="Google Shape;3317;p35"/>
              <p:cNvSpPr/>
              <p:nvPr/>
            </p:nvSpPr>
            <p:spPr>
              <a:xfrm>
                <a:off x="7404300" y="3120750"/>
                <a:ext cx="8525" cy="58300"/>
              </a:xfrm>
              <a:custGeom>
                <a:avLst/>
                <a:gdLst/>
                <a:ahLst/>
                <a:cxnLst/>
                <a:rect l="l" t="t" r="r" b="b"/>
                <a:pathLst>
                  <a:path w="341" h="2332" extrusionOk="0">
                    <a:moveTo>
                      <a:pt x="170" y="1"/>
                    </a:moveTo>
                    <a:cubicBezTo>
                      <a:pt x="85" y="1"/>
                      <a:pt x="0" y="53"/>
                      <a:pt x="0" y="158"/>
                    </a:cubicBezTo>
                    <a:lnTo>
                      <a:pt x="0" y="2162"/>
                    </a:lnTo>
                    <a:cubicBezTo>
                      <a:pt x="0" y="2275"/>
                      <a:pt x="85" y="2332"/>
                      <a:pt x="170" y="2332"/>
                    </a:cubicBezTo>
                    <a:cubicBezTo>
                      <a:pt x="255" y="2332"/>
                      <a:pt x="340" y="2275"/>
                      <a:pt x="340" y="2162"/>
                    </a:cubicBezTo>
                    <a:lnTo>
                      <a:pt x="340" y="158"/>
                    </a:lnTo>
                    <a:cubicBezTo>
                      <a:pt x="340" y="53"/>
                      <a:pt x="255" y="1"/>
                      <a:pt x="170" y="1"/>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318" name="Google Shape;3318;p35"/>
              <p:cNvSpPr/>
              <p:nvPr/>
            </p:nvSpPr>
            <p:spPr>
              <a:xfrm>
                <a:off x="7446575" y="3115575"/>
                <a:ext cx="13925" cy="45500"/>
              </a:xfrm>
              <a:custGeom>
                <a:avLst/>
                <a:gdLst/>
                <a:ahLst/>
                <a:cxnLst/>
                <a:rect l="l" t="t" r="r" b="b"/>
                <a:pathLst>
                  <a:path w="557" h="1820" extrusionOk="0">
                    <a:moveTo>
                      <a:pt x="195" y="0"/>
                    </a:moveTo>
                    <a:cubicBezTo>
                      <a:pt x="99" y="0"/>
                      <a:pt x="1" y="79"/>
                      <a:pt x="39" y="203"/>
                    </a:cubicBezTo>
                    <a:cubicBezTo>
                      <a:pt x="169" y="673"/>
                      <a:pt x="216" y="1173"/>
                      <a:pt x="201" y="1658"/>
                    </a:cubicBezTo>
                    <a:cubicBezTo>
                      <a:pt x="184" y="1755"/>
                      <a:pt x="281" y="1820"/>
                      <a:pt x="362" y="1820"/>
                    </a:cubicBezTo>
                    <a:cubicBezTo>
                      <a:pt x="459" y="1820"/>
                      <a:pt x="524" y="1755"/>
                      <a:pt x="524" y="1658"/>
                    </a:cubicBezTo>
                    <a:cubicBezTo>
                      <a:pt x="556" y="1141"/>
                      <a:pt x="492" y="624"/>
                      <a:pt x="346" y="123"/>
                    </a:cubicBezTo>
                    <a:cubicBezTo>
                      <a:pt x="326" y="37"/>
                      <a:pt x="261" y="0"/>
                      <a:pt x="195" y="0"/>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319" name="Google Shape;3319;p35"/>
              <p:cNvSpPr/>
              <p:nvPr/>
            </p:nvSpPr>
            <p:spPr>
              <a:xfrm>
                <a:off x="7485900" y="3106300"/>
                <a:ext cx="17825" cy="45075"/>
              </a:xfrm>
              <a:custGeom>
                <a:avLst/>
                <a:gdLst/>
                <a:ahLst/>
                <a:cxnLst/>
                <a:rect l="l" t="t" r="r" b="b"/>
                <a:pathLst>
                  <a:path w="713" h="1803" extrusionOk="0">
                    <a:moveTo>
                      <a:pt x="191" y="1"/>
                    </a:moveTo>
                    <a:cubicBezTo>
                      <a:pt x="176" y="1"/>
                      <a:pt x="161" y="4"/>
                      <a:pt x="147" y="9"/>
                    </a:cubicBezTo>
                    <a:cubicBezTo>
                      <a:pt x="66" y="25"/>
                      <a:pt x="1" y="122"/>
                      <a:pt x="33" y="203"/>
                    </a:cubicBezTo>
                    <a:cubicBezTo>
                      <a:pt x="195" y="671"/>
                      <a:pt x="309" y="1156"/>
                      <a:pt x="373" y="1641"/>
                    </a:cubicBezTo>
                    <a:cubicBezTo>
                      <a:pt x="389" y="1723"/>
                      <a:pt x="438" y="1803"/>
                      <a:pt x="535" y="1803"/>
                    </a:cubicBezTo>
                    <a:cubicBezTo>
                      <a:pt x="615" y="1803"/>
                      <a:pt x="712" y="1723"/>
                      <a:pt x="712" y="1641"/>
                    </a:cubicBezTo>
                    <a:cubicBezTo>
                      <a:pt x="632" y="1124"/>
                      <a:pt x="518" y="607"/>
                      <a:pt x="341" y="122"/>
                    </a:cubicBezTo>
                    <a:cubicBezTo>
                      <a:pt x="327" y="56"/>
                      <a:pt x="260" y="1"/>
                      <a:pt x="191" y="1"/>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320" name="Google Shape;3320;p35"/>
              <p:cNvSpPr/>
              <p:nvPr/>
            </p:nvSpPr>
            <p:spPr>
              <a:xfrm>
                <a:off x="7533275" y="3097375"/>
                <a:ext cx="18875" cy="41600"/>
              </a:xfrm>
              <a:custGeom>
                <a:avLst/>
                <a:gdLst/>
                <a:ahLst/>
                <a:cxnLst/>
                <a:rect l="l" t="t" r="r" b="b"/>
                <a:pathLst>
                  <a:path w="755" h="1664" extrusionOk="0">
                    <a:moveTo>
                      <a:pt x="194" y="1"/>
                    </a:moveTo>
                    <a:cubicBezTo>
                      <a:pt x="97" y="1"/>
                      <a:pt x="1" y="80"/>
                      <a:pt x="30" y="205"/>
                    </a:cubicBezTo>
                    <a:cubicBezTo>
                      <a:pt x="175" y="657"/>
                      <a:pt x="288" y="1093"/>
                      <a:pt x="401" y="1546"/>
                    </a:cubicBezTo>
                    <a:cubicBezTo>
                      <a:pt x="426" y="1628"/>
                      <a:pt x="488" y="1663"/>
                      <a:pt x="552" y="1663"/>
                    </a:cubicBezTo>
                    <a:cubicBezTo>
                      <a:pt x="651" y="1663"/>
                      <a:pt x="754" y="1577"/>
                      <a:pt x="724" y="1449"/>
                    </a:cubicBezTo>
                    <a:cubicBezTo>
                      <a:pt x="612" y="1013"/>
                      <a:pt x="482" y="560"/>
                      <a:pt x="353" y="123"/>
                    </a:cubicBezTo>
                    <a:cubicBezTo>
                      <a:pt x="327" y="38"/>
                      <a:pt x="260" y="1"/>
                      <a:pt x="194" y="1"/>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321" name="Google Shape;3321;p35"/>
              <p:cNvSpPr/>
              <p:nvPr/>
            </p:nvSpPr>
            <p:spPr>
              <a:xfrm>
                <a:off x="7570575" y="3081375"/>
                <a:ext cx="15975" cy="40600"/>
              </a:xfrm>
              <a:custGeom>
                <a:avLst/>
                <a:gdLst/>
                <a:ahLst/>
                <a:cxnLst/>
                <a:rect l="l" t="t" r="r" b="b"/>
                <a:pathLst>
                  <a:path w="639" h="1624" extrusionOk="0">
                    <a:moveTo>
                      <a:pt x="205" y="0"/>
                    </a:moveTo>
                    <a:cubicBezTo>
                      <a:pt x="106" y="0"/>
                      <a:pt x="1" y="86"/>
                      <a:pt x="40" y="214"/>
                    </a:cubicBezTo>
                    <a:cubicBezTo>
                      <a:pt x="137" y="634"/>
                      <a:pt x="234" y="1071"/>
                      <a:pt x="299" y="1491"/>
                    </a:cubicBezTo>
                    <a:cubicBezTo>
                      <a:pt x="313" y="1576"/>
                      <a:pt x="402" y="1623"/>
                      <a:pt x="478" y="1623"/>
                    </a:cubicBezTo>
                    <a:cubicBezTo>
                      <a:pt x="489" y="1623"/>
                      <a:pt x="499" y="1623"/>
                      <a:pt x="509" y="1621"/>
                    </a:cubicBezTo>
                    <a:cubicBezTo>
                      <a:pt x="606" y="1588"/>
                      <a:pt x="639" y="1491"/>
                      <a:pt x="622" y="1410"/>
                    </a:cubicBezTo>
                    <a:cubicBezTo>
                      <a:pt x="557" y="974"/>
                      <a:pt x="460" y="537"/>
                      <a:pt x="348" y="117"/>
                    </a:cubicBezTo>
                    <a:cubicBezTo>
                      <a:pt x="329" y="35"/>
                      <a:pt x="268" y="0"/>
                      <a:pt x="205" y="0"/>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grpSp>
      </p:grpSp>
      <p:sp>
        <p:nvSpPr>
          <p:cNvPr id="155" name="TextBox 154">
            <a:extLst>
              <a:ext uri="{FF2B5EF4-FFF2-40B4-BE49-F238E27FC236}">
                <a16:creationId xmlns:a16="http://schemas.microsoft.com/office/drawing/2014/main" id="{B870D603-940F-4CC5-B7D5-2BB1FBE19698}"/>
              </a:ext>
            </a:extLst>
          </p:cNvPr>
          <p:cNvSpPr txBox="1"/>
          <p:nvPr/>
        </p:nvSpPr>
        <p:spPr>
          <a:xfrm>
            <a:off x="447459" y="260235"/>
            <a:ext cx="9950123" cy="243143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rPr>
              <a:t>Thứ</a:t>
            </a:r>
            <a:r>
              <a:rPr kumimoji="0" lang="en-US" sz="4400" b="1"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 </a:t>
            </a:r>
            <a:r>
              <a:rPr kumimoji="0" lang="en-US" sz="4400" b="1" i="0"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rPr>
              <a:t>năm</a:t>
            </a:r>
            <a:r>
              <a:rPr kumimoji="0" lang="en-US" sz="4400" b="1"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 </a:t>
            </a:r>
            <a:r>
              <a:rPr kumimoji="0" lang="en-US" sz="4400" b="1" i="0" u="none" strike="noStrike" kern="1200" cap="none" spc="0" normalizeH="0" baseline="0" noProof="0" err="1">
                <a:ln>
                  <a:noFill/>
                </a:ln>
                <a:solidFill>
                  <a:srgbClr val="000000"/>
                </a:solidFill>
                <a:effectLst/>
                <a:uLnTx/>
                <a:uFillTx/>
                <a:latin typeface="Times New Roman" panose="02020603050405020304" pitchFamily="18" charset="0"/>
                <a:ea typeface="+mn-ea"/>
                <a:cs typeface="Times New Roman" panose="02020603050405020304" pitchFamily="18" charset="0"/>
              </a:rPr>
              <a:t>ngày</a:t>
            </a:r>
            <a:r>
              <a:rPr kumimoji="0" lang="en-US" sz="4400" b="1" i="0" u="none" strike="noStrike" kern="1200" cap="none" spc="0" normalizeH="0" baseline="0" noProof="0">
                <a:ln>
                  <a:noFill/>
                </a:ln>
                <a:solidFill>
                  <a:srgbClr val="000000"/>
                </a:solidFill>
                <a:effectLst/>
                <a:uLnTx/>
                <a:uFillTx/>
                <a:latin typeface="Times New Roman" panose="02020603050405020304" pitchFamily="18" charset="0"/>
                <a:ea typeface="+mn-ea"/>
                <a:cs typeface="Times New Roman" panose="02020603050405020304" pitchFamily="18" charset="0"/>
              </a:rPr>
              <a:t> 8 </a:t>
            </a:r>
            <a:r>
              <a:rPr kumimoji="0" lang="en-US" sz="4400" b="1" i="0" u="none" strike="noStrike" kern="1200" cap="none" spc="0" normalizeH="0" baseline="0" noProof="0" err="1">
                <a:ln>
                  <a:noFill/>
                </a:ln>
                <a:solidFill>
                  <a:srgbClr val="000000"/>
                </a:solidFill>
                <a:effectLst/>
                <a:uLnTx/>
                <a:uFillTx/>
                <a:latin typeface="Times New Roman" panose="02020603050405020304" pitchFamily="18" charset="0"/>
                <a:ea typeface="+mn-ea"/>
                <a:cs typeface="Times New Roman" panose="02020603050405020304" pitchFamily="18" charset="0"/>
              </a:rPr>
              <a:t>tháng</a:t>
            </a:r>
            <a:r>
              <a:rPr kumimoji="0" lang="en-US" sz="4400" b="1" i="0" u="none" strike="noStrike" kern="1200" cap="none" spc="0" normalizeH="0" baseline="0" noProof="0">
                <a:ln>
                  <a:noFill/>
                </a:ln>
                <a:solidFill>
                  <a:srgbClr val="000000"/>
                </a:solidFill>
                <a:effectLst/>
                <a:uLnTx/>
                <a:uFillTx/>
                <a:latin typeface="Times New Roman" panose="02020603050405020304" pitchFamily="18" charset="0"/>
                <a:ea typeface="+mn-ea"/>
                <a:cs typeface="Times New Roman" panose="02020603050405020304" pitchFamily="18" charset="0"/>
              </a:rPr>
              <a:t> 12  </a:t>
            </a:r>
            <a:r>
              <a:rPr kumimoji="0" lang="en-US" sz="4400" b="1" i="0" u="none" strike="noStrike" kern="1200" cap="none" spc="0" normalizeH="0" baseline="0" noProof="0" dirty="0" err="1">
                <a:ln>
                  <a:noFill/>
                </a:ln>
                <a:solidFill>
                  <a:srgbClr val="000000"/>
                </a:solidFill>
                <a:effectLst/>
                <a:uLnTx/>
                <a:uFillTx/>
                <a:latin typeface="Times New Roman" panose="02020603050405020304" pitchFamily="18" charset="0"/>
                <a:ea typeface="+mn-ea"/>
                <a:cs typeface="Times New Roman" panose="02020603050405020304" pitchFamily="18" charset="0"/>
              </a:rPr>
              <a:t>năm</a:t>
            </a:r>
            <a:r>
              <a:rPr kumimoji="0" lang="en-US" sz="4400" b="1"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 2021</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400" b="1" i="0" u="none" strike="noStrike" kern="1200" cap="none" spc="0" normalizeH="0" baseline="0" noProof="0" dirty="0" err="1">
                <a:ln>
                  <a:noFill/>
                </a:ln>
                <a:solidFill>
                  <a:srgbClr val="FF815A"/>
                </a:solidFill>
                <a:effectLst/>
                <a:uLnTx/>
                <a:uFillTx/>
                <a:latin typeface="Times New Roman" panose="02020603050405020304" pitchFamily="18" charset="0"/>
                <a:ea typeface="+mn-ea"/>
                <a:cs typeface="Times New Roman" panose="02020603050405020304" pitchFamily="18" charset="0"/>
              </a:rPr>
              <a:t>Hướng</a:t>
            </a:r>
            <a:r>
              <a:rPr kumimoji="0" lang="en-US" sz="5400" b="1" i="0" u="none" strike="noStrike" kern="1200" cap="none" spc="0" normalizeH="0" baseline="0" noProof="0" dirty="0">
                <a:ln>
                  <a:noFill/>
                </a:ln>
                <a:solidFill>
                  <a:srgbClr val="FF815A"/>
                </a:solidFill>
                <a:effectLst/>
                <a:uLnTx/>
                <a:uFillTx/>
                <a:latin typeface="Times New Roman" panose="02020603050405020304" pitchFamily="18" charset="0"/>
                <a:ea typeface="+mn-ea"/>
                <a:cs typeface="Times New Roman" panose="02020603050405020304" pitchFamily="18" charset="0"/>
              </a:rPr>
              <a:t> </a:t>
            </a:r>
            <a:r>
              <a:rPr kumimoji="0" lang="en-US" sz="5400" b="1" i="0" u="none" strike="noStrike" kern="1200" cap="none" spc="0" normalizeH="0" baseline="0" noProof="0" dirty="0" err="1">
                <a:ln>
                  <a:noFill/>
                </a:ln>
                <a:solidFill>
                  <a:srgbClr val="FF815A"/>
                </a:solidFill>
                <a:effectLst/>
                <a:uLnTx/>
                <a:uFillTx/>
                <a:latin typeface="Times New Roman" panose="02020603050405020304" pitchFamily="18" charset="0"/>
                <a:ea typeface="+mn-ea"/>
                <a:cs typeface="Times New Roman" panose="02020603050405020304" pitchFamily="18" charset="0"/>
              </a:rPr>
              <a:t>dẫn</a:t>
            </a:r>
            <a:r>
              <a:rPr kumimoji="0" lang="en-US" sz="5400" b="1" i="0" u="none" strike="noStrike" kern="1200" cap="none" spc="0" normalizeH="0" baseline="0" noProof="0" dirty="0">
                <a:ln>
                  <a:noFill/>
                </a:ln>
                <a:solidFill>
                  <a:srgbClr val="FF815A"/>
                </a:solidFill>
                <a:effectLst/>
                <a:uLnTx/>
                <a:uFillTx/>
                <a:latin typeface="Times New Roman" panose="02020603050405020304" pitchFamily="18" charset="0"/>
                <a:ea typeface="+mn-ea"/>
                <a:cs typeface="Times New Roman" panose="02020603050405020304" pitchFamily="18" charset="0"/>
              </a:rPr>
              <a:t> </a:t>
            </a:r>
            <a:r>
              <a:rPr kumimoji="0" lang="en-US" sz="5400" b="1" i="0" u="none" strike="noStrike" kern="1200" cap="none" spc="0" normalizeH="0" baseline="0" noProof="0" dirty="0" err="1">
                <a:ln>
                  <a:noFill/>
                </a:ln>
                <a:solidFill>
                  <a:srgbClr val="FF815A"/>
                </a:solidFill>
                <a:effectLst/>
                <a:uLnTx/>
                <a:uFillTx/>
                <a:latin typeface="Times New Roman" panose="02020603050405020304" pitchFamily="18" charset="0"/>
                <a:ea typeface="+mn-ea"/>
                <a:cs typeface="Times New Roman" panose="02020603050405020304" pitchFamily="18" charset="0"/>
              </a:rPr>
              <a:t>học</a:t>
            </a:r>
            <a:r>
              <a:rPr kumimoji="0" lang="en-US" sz="5400" b="1" i="0" u="none" strike="noStrike" kern="1200" cap="none" spc="0" normalizeH="0" baseline="0" noProof="0" dirty="0">
                <a:ln>
                  <a:noFill/>
                </a:ln>
                <a:solidFill>
                  <a:srgbClr val="FF815A"/>
                </a:solidFill>
                <a:effectLst/>
                <a:uLnTx/>
                <a:uFillTx/>
                <a:latin typeface="Times New Roman" panose="02020603050405020304" pitchFamily="18" charset="0"/>
                <a:ea typeface="+mn-ea"/>
                <a:cs typeface="Times New Roman" panose="02020603050405020304" pitchFamily="18" charset="0"/>
              </a:rPr>
              <a:t> (</a:t>
            </a:r>
            <a:r>
              <a:rPr kumimoji="0" lang="en-US" sz="5400" b="1" i="0" u="none" strike="noStrike" kern="1200" cap="none" spc="0" normalizeH="0" baseline="0" noProof="0" dirty="0" err="1">
                <a:ln>
                  <a:noFill/>
                </a:ln>
                <a:solidFill>
                  <a:srgbClr val="FF815A"/>
                </a:solidFill>
                <a:effectLst/>
                <a:uLnTx/>
                <a:uFillTx/>
                <a:latin typeface="Times New Roman" panose="02020603050405020304" pitchFamily="18" charset="0"/>
                <a:ea typeface="+mn-ea"/>
                <a:cs typeface="Times New Roman" panose="02020603050405020304" pitchFamily="18" charset="0"/>
              </a:rPr>
              <a:t>Tiết</a:t>
            </a:r>
            <a:r>
              <a:rPr kumimoji="0" lang="en-US" sz="5400" b="1" i="0" u="none" strike="noStrike" kern="1200" cap="none" spc="0" normalizeH="0" baseline="0" noProof="0" dirty="0">
                <a:ln>
                  <a:noFill/>
                </a:ln>
                <a:solidFill>
                  <a:srgbClr val="FF815A"/>
                </a:solidFill>
                <a:effectLst/>
                <a:uLnTx/>
                <a:uFillTx/>
                <a:latin typeface="Times New Roman" panose="02020603050405020304" pitchFamily="18" charset="0"/>
                <a:ea typeface="+mn-ea"/>
                <a:cs typeface="Times New Roman" panose="02020603050405020304" pitchFamily="18" charset="0"/>
              </a:rPr>
              <a:t> </a:t>
            </a:r>
            <a:r>
              <a:rPr kumimoji="0" lang="en-US" sz="5400" b="1" i="0" u="none" strike="noStrike" kern="1200" cap="none" spc="0" normalizeH="0" baseline="0" noProof="0">
                <a:ln>
                  <a:noFill/>
                </a:ln>
                <a:solidFill>
                  <a:srgbClr val="FF815A"/>
                </a:solidFill>
                <a:effectLst/>
                <a:uLnTx/>
                <a:uFillTx/>
                <a:latin typeface="Times New Roman" panose="02020603050405020304" pitchFamily="18" charset="0"/>
                <a:ea typeface="+mn-ea"/>
                <a:cs typeface="Times New Roman" panose="02020603050405020304" pitchFamily="18" charset="0"/>
              </a:rPr>
              <a:t>2)</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400" b="1" i="0" u="none" strike="noStrike" kern="1200" cap="none" spc="0" normalizeH="0" baseline="0" noProof="0">
                <a:ln>
                  <a:noFill/>
                </a:ln>
                <a:solidFill>
                  <a:srgbClr val="FF815A"/>
                </a:solidFill>
                <a:effectLst/>
                <a:uLnTx/>
                <a:uFillTx/>
                <a:latin typeface="Times New Roman" panose="02020603050405020304" pitchFamily="18" charset="0"/>
                <a:ea typeface="+mn-ea"/>
                <a:cs typeface="Times New Roman" panose="02020603050405020304" pitchFamily="18" charset="0"/>
              </a:rPr>
              <a:t>Tuần 14</a:t>
            </a:r>
            <a:endParaRPr kumimoji="0" lang="en-US" sz="5400" b="1" i="0" u="none" strike="noStrike" kern="1200" cap="none" spc="0" normalizeH="0" baseline="0" noProof="0" dirty="0">
              <a:ln>
                <a:noFill/>
              </a:ln>
              <a:solidFill>
                <a:srgbClr val="FF815A"/>
              </a:solidFill>
              <a:effectLst/>
              <a:uLnTx/>
              <a:uFillTx/>
              <a:latin typeface="Times New Roman" panose="02020603050405020304" pitchFamily="18" charset="0"/>
              <a:ea typeface="+mn-ea"/>
              <a:cs typeface="Times New Roman" panose="02020603050405020304" pitchFamily="18" charset="0"/>
            </a:endParaRPr>
          </a:p>
        </p:txBody>
      </p:sp>
    </p:spTree>
  </p:cSld>
  <p:clrMapOvr>
    <a:masterClrMapping/>
  </p:clrMapOvr>
  <p:transition>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731"/>
        <p:cNvGrpSpPr/>
        <p:nvPr/>
      </p:nvGrpSpPr>
      <p:grpSpPr>
        <a:xfrm>
          <a:off x="0" y="0"/>
          <a:ext cx="0" cy="0"/>
          <a:chOff x="0" y="0"/>
          <a:chExt cx="0" cy="0"/>
        </a:xfrm>
      </p:grpSpPr>
      <p:sp>
        <p:nvSpPr>
          <p:cNvPr id="1734" name="Google Shape;1734;p48"/>
          <p:cNvSpPr/>
          <p:nvPr/>
        </p:nvSpPr>
        <p:spPr>
          <a:xfrm>
            <a:off x="735544" y="2450208"/>
            <a:ext cx="1281766" cy="1281766"/>
          </a:xfrm>
          <a:custGeom>
            <a:avLst/>
            <a:gdLst/>
            <a:ahLst/>
            <a:cxnLst/>
            <a:rect l="l" t="t" r="r" b="b"/>
            <a:pathLst>
              <a:path w="18943" h="18943" extrusionOk="0">
                <a:moveTo>
                  <a:pt x="9471" y="0"/>
                </a:moveTo>
                <a:cubicBezTo>
                  <a:pt x="6959" y="0"/>
                  <a:pt x="4550" y="998"/>
                  <a:pt x="2774" y="2774"/>
                </a:cubicBezTo>
                <a:cubicBezTo>
                  <a:pt x="998" y="4550"/>
                  <a:pt x="0" y="6959"/>
                  <a:pt x="0" y="9471"/>
                </a:cubicBezTo>
                <a:cubicBezTo>
                  <a:pt x="0" y="11984"/>
                  <a:pt x="998" y="14392"/>
                  <a:pt x="2774" y="16168"/>
                </a:cubicBezTo>
                <a:cubicBezTo>
                  <a:pt x="4550" y="17944"/>
                  <a:pt x="6959" y="18942"/>
                  <a:pt x="9471" y="18942"/>
                </a:cubicBezTo>
                <a:cubicBezTo>
                  <a:pt x="11982" y="18942"/>
                  <a:pt x="14392" y="17944"/>
                  <a:pt x="16169" y="16168"/>
                </a:cubicBezTo>
                <a:cubicBezTo>
                  <a:pt x="17945" y="14392"/>
                  <a:pt x="18943" y="11984"/>
                  <a:pt x="18943" y="9471"/>
                </a:cubicBezTo>
                <a:cubicBezTo>
                  <a:pt x="18943" y="6959"/>
                  <a:pt x="17945" y="4550"/>
                  <a:pt x="16169" y="2774"/>
                </a:cubicBezTo>
                <a:cubicBezTo>
                  <a:pt x="14392" y="998"/>
                  <a:pt x="11982" y="0"/>
                  <a:pt x="9471" y="0"/>
                </a:cubicBezTo>
                <a:close/>
              </a:path>
            </a:pathLst>
          </a:custGeom>
          <a:solidFill>
            <a:srgbClr val="82B6A0"/>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3200" b="0" i="0" u="none" strike="noStrike" kern="0" cap="none" spc="0" normalizeH="0" baseline="0" noProof="0">
              <a:ln>
                <a:noFill/>
              </a:ln>
              <a:solidFill>
                <a:srgbClr val="0097A7">
                  <a:lumMod val="50000"/>
                </a:srgbClr>
              </a:solidFill>
              <a:effectLst/>
              <a:uLnTx/>
              <a:uFillTx/>
              <a:latin typeface="Times New Roman" panose="02020603050405020304" pitchFamily="18" charset="0"/>
              <a:ea typeface="+mn-ea"/>
              <a:cs typeface="Times New Roman" panose="02020603050405020304" pitchFamily="18" charset="0"/>
              <a:sym typeface="Arial"/>
            </a:endParaRPr>
          </a:p>
        </p:txBody>
      </p:sp>
      <p:sp>
        <p:nvSpPr>
          <p:cNvPr id="1735" name="Google Shape;1735;p48"/>
          <p:cNvSpPr/>
          <p:nvPr/>
        </p:nvSpPr>
        <p:spPr>
          <a:xfrm>
            <a:off x="829002" y="4258873"/>
            <a:ext cx="1281832" cy="1281628"/>
          </a:xfrm>
          <a:custGeom>
            <a:avLst/>
            <a:gdLst/>
            <a:ahLst/>
            <a:cxnLst/>
            <a:rect l="l" t="t" r="r" b="b"/>
            <a:pathLst>
              <a:path w="18944" h="18941" extrusionOk="0">
                <a:moveTo>
                  <a:pt x="9472" y="0"/>
                </a:moveTo>
                <a:cubicBezTo>
                  <a:pt x="6961" y="0"/>
                  <a:pt x="4551" y="997"/>
                  <a:pt x="2775" y="2773"/>
                </a:cubicBezTo>
                <a:cubicBezTo>
                  <a:pt x="999" y="4549"/>
                  <a:pt x="1" y="6959"/>
                  <a:pt x="1" y="9470"/>
                </a:cubicBezTo>
                <a:cubicBezTo>
                  <a:pt x="1" y="11982"/>
                  <a:pt x="999" y="14390"/>
                  <a:pt x="2775" y="16166"/>
                </a:cubicBezTo>
                <a:cubicBezTo>
                  <a:pt x="4551" y="17942"/>
                  <a:pt x="6961" y="18941"/>
                  <a:pt x="9472" y="18941"/>
                </a:cubicBezTo>
                <a:cubicBezTo>
                  <a:pt x="11985" y="18941"/>
                  <a:pt x="14393" y="17942"/>
                  <a:pt x="16169" y="16166"/>
                </a:cubicBezTo>
                <a:cubicBezTo>
                  <a:pt x="17945" y="14390"/>
                  <a:pt x="18944" y="11982"/>
                  <a:pt x="18944" y="9470"/>
                </a:cubicBezTo>
                <a:cubicBezTo>
                  <a:pt x="18944" y="6959"/>
                  <a:pt x="17945" y="4549"/>
                  <a:pt x="16169" y="2773"/>
                </a:cubicBezTo>
                <a:cubicBezTo>
                  <a:pt x="14393" y="997"/>
                  <a:pt x="11985" y="0"/>
                  <a:pt x="9472" y="0"/>
                </a:cubicBezTo>
                <a:close/>
              </a:path>
            </a:pathLst>
          </a:custGeom>
          <a:solidFill>
            <a:srgbClr val="82B6A0"/>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3200" b="0" i="0" u="none" strike="noStrike" kern="0" cap="none" spc="0" normalizeH="0" baseline="0" noProof="0">
              <a:ln>
                <a:noFill/>
              </a:ln>
              <a:solidFill>
                <a:srgbClr val="0097A7">
                  <a:lumMod val="50000"/>
                </a:srgbClr>
              </a:solidFill>
              <a:effectLst/>
              <a:uLnTx/>
              <a:uFillTx/>
              <a:latin typeface="Times New Roman" panose="02020603050405020304" pitchFamily="18" charset="0"/>
              <a:ea typeface="+mn-ea"/>
              <a:cs typeface="Times New Roman" panose="02020603050405020304" pitchFamily="18" charset="0"/>
              <a:sym typeface="Arial"/>
            </a:endParaRPr>
          </a:p>
        </p:txBody>
      </p:sp>
      <p:sp>
        <p:nvSpPr>
          <p:cNvPr id="1739" name="Google Shape;1739;p48"/>
          <p:cNvSpPr txBox="1">
            <a:spLocks noGrp="1"/>
          </p:cNvSpPr>
          <p:nvPr>
            <p:ph type="title" idx="4294967295"/>
          </p:nvPr>
        </p:nvSpPr>
        <p:spPr>
          <a:xfrm>
            <a:off x="-342308" y="2686129"/>
            <a:ext cx="3413125" cy="763588"/>
          </a:xfrm>
          <a:prstGeom prst="rect">
            <a:avLst/>
          </a:prstGeom>
        </p:spPr>
        <p:txBody>
          <a:bodyPr spcFirstLastPara="1" wrap="square" lIns="121900" tIns="121900" rIns="121900" bIns="121900" anchor="ctr" anchorCtr="0">
            <a:noAutofit/>
          </a:bodyPr>
          <a:lstStyle/>
          <a:p>
            <a:pPr algn="ctr"/>
            <a:r>
              <a:rPr lang="en" sz="4000" b="1">
                <a:solidFill>
                  <a:schemeClr val="accent5">
                    <a:lumMod val="50000"/>
                  </a:schemeClr>
                </a:solidFill>
                <a:latin typeface="Times New Roman" panose="02020603050405020304" pitchFamily="18" charset="0"/>
                <a:cs typeface="Times New Roman" panose="02020603050405020304" pitchFamily="18" charset="0"/>
              </a:rPr>
              <a:t>01</a:t>
            </a:r>
            <a:endParaRPr sz="4000" b="1">
              <a:solidFill>
                <a:schemeClr val="accent5">
                  <a:lumMod val="50000"/>
                </a:schemeClr>
              </a:solidFill>
              <a:latin typeface="Times New Roman" panose="02020603050405020304" pitchFamily="18" charset="0"/>
              <a:cs typeface="Times New Roman" panose="02020603050405020304" pitchFamily="18" charset="0"/>
            </a:endParaRPr>
          </a:p>
        </p:txBody>
      </p:sp>
      <p:sp>
        <p:nvSpPr>
          <p:cNvPr id="1745" name="Google Shape;1745;p48"/>
          <p:cNvSpPr txBox="1">
            <a:spLocks noGrp="1"/>
          </p:cNvSpPr>
          <p:nvPr>
            <p:ph type="subTitle" idx="4294967295"/>
          </p:nvPr>
        </p:nvSpPr>
        <p:spPr>
          <a:xfrm>
            <a:off x="2261272" y="4438518"/>
            <a:ext cx="8330528" cy="1441450"/>
          </a:xfrm>
          <a:prstGeom prst="rect">
            <a:avLst/>
          </a:prstGeom>
        </p:spPr>
        <p:txBody>
          <a:bodyPr spcFirstLastPara="1" wrap="square" lIns="121900" tIns="121900" rIns="121900" bIns="121900" anchor="t" anchorCtr="0">
            <a:noAutofit/>
          </a:bodyPr>
          <a:lstStyle/>
          <a:p>
            <a:pPr marL="0" indent="0">
              <a:buNone/>
            </a:pPr>
            <a:r>
              <a:rPr lang="en-US" sz="3200" b="1">
                <a:solidFill>
                  <a:srgbClr val="004B53"/>
                </a:solidFill>
                <a:latin typeface="Times New Roman" panose="02020603050405020304" pitchFamily="18" charset="0"/>
                <a:cs typeface="Times New Roman" pitchFamily="18" charset="0"/>
              </a:rPr>
              <a:t>Luyện tập về câu hỏi.</a:t>
            </a:r>
            <a:endParaRPr sz="3200">
              <a:solidFill>
                <a:srgbClr val="004B53"/>
              </a:solidFill>
              <a:latin typeface="Times New Roman" panose="02020603050405020304" pitchFamily="18" charset="0"/>
              <a:cs typeface="Times New Roman" panose="02020603050405020304" pitchFamily="18" charset="0"/>
            </a:endParaRPr>
          </a:p>
        </p:txBody>
      </p:sp>
      <p:sp>
        <p:nvSpPr>
          <p:cNvPr id="1740" name="Google Shape;1740;p48"/>
          <p:cNvSpPr txBox="1">
            <a:spLocks noGrp="1"/>
          </p:cNvSpPr>
          <p:nvPr>
            <p:ph type="title" idx="4294967295"/>
          </p:nvPr>
        </p:nvSpPr>
        <p:spPr>
          <a:xfrm>
            <a:off x="816062" y="4438518"/>
            <a:ext cx="1281113" cy="922337"/>
          </a:xfrm>
          <a:prstGeom prst="rect">
            <a:avLst/>
          </a:prstGeom>
        </p:spPr>
        <p:txBody>
          <a:bodyPr spcFirstLastPara="1" wrap="square" lIns="121900" tIns="121900" rIns="121900" bIns="121900" anchor="ctr" anchorCtr="0">
            <a:noAutofit/>
          </a:bodyPr>
          <a:lstStyle/>
          <a:p>
            <a:pPr algn="ctr"/>
            <a:r>
              <a:rPr lang="en" sz="4000" b="1">
                <a:solidFill>
                  <a:schemeClr val="accent5">
                    <a:lumMod val="50000"/>
                  </a:schemeClr>
                </a:solidFill>
                <a:latin typeface="Times New Roman" panose="02020603050405020304" pitchFamily="18" charset="0"/>
                <a:cs typeface="Times New Roman" panose="02020603050405020304" pitchFamily="18" charset="0"/>
              </a:rPr>
              <a:t>02</a:t>
            </a:r>
            <a:endParaRPr sz="4000" b="1">
              <a:solidFill>
                <a:schemeClr val="accent5">
                  <a:lumMod val="50000"/>
                </a:schemeClr>
              </a:solidFill>
              <a:latin typeface="Times New Roman" panose="02020603050405020304" pitchFamily="18" charset="0"/>
              <a:cs typeface="Times New Roman" panose="02020603050405020304" pitchFamily="18" charset="0"/>
            </a:endParaRPr>
          </a:p>
        </p:txBody>
      </p:sp>
      <p:sp>
        <p:nvSpPr>
          <p:cNvPr id="19" name="Google Shape;449;p36">
            <a:extLst>
              <a:ext uri="{FF2B5EF4-FFF2-40B4-BE49-F238E27FC236}">
                <a16:creationId xmlns:a16="http://schemas.microsoft.com/office/drawing/2014/main" id="{F1C0BC73-442A-4C9B-9E98-BD533D5955FF}"/>
              </a:ext>
            </a:extLst>
          </p:cNvPr>
          <p:cNvSpPr txBox="1">
            <a:spLocks/>
          </p:cNvSpPr>
          <p:nvPr/>
        </p:nvSpPr>
        <p:spPr>
          <a:xfrm>
            <a:off x="1469918" y="430320"/>
            <a:ext cx="8944800" cy="2007406"/>
          </a:xfrm>
          <a:prstGeom prst="rect">
            <a:avLst/>
          </a:prstGeom>
          <a:noFill/>
          <a:ln>
            <a:noFill/>
          </a:ln>
        </p:spPr>
        <p:txBody>
          <a:bodyPr spcFirstLastPara="1" wrap="square" lIns="121900" tIns="121900" rIns="121900" bIns="12190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DB6362"/>
              </a:buClr>
              <a:buSzPts val="2800"/>
              <a:buFont typeface="Pacifico"/>
              <a:buNone/>
              <a:defRPr sz="2800" b="0" i="0" u="none" strike="noStrike" cap="none">
                <a:solidFill>
                  <a:srgbClr val="DB6362"/>
                </a:solidFill>
                <a:latin typeface="Pacifico"/>
                <a:ea typeface="Pacifico"/>
                <a:cs typeface="Pacifico"/>
                <a:sym typeface="Pacifico"/>
              </a:defRPr>
            </a:lvl1pPr>
            <a:lvl2pPr marR="0" lvl="1" algn="l" rtl="0">
              <a:lnSpc>
                <a:spcPct val="100000"/>
              </a:lnSpc>
              <a:spcBef>
                <a:spcPts val="0"/>
              </a:spcBef>
              <a:spcAft>
                <a:spcPts val="0"/>
              </a:spcAft>
              <a:buClr>
                <a:srgbClr val="DB6362"/>
              </a:buClr>
              <a:buSzPts val="2800"/>
              <a:buFont typeface="Arial"/>
              <a:buNone/>
              <a:defRPr sz="2800" b="0" i="0" u="none" strike="noStrike" cap="none">
                <a:solidFill>
                  <a:srgbClr val="DB6362"/>
                </a:solidFill>
                <a:latin typeface="Arial"/>
                <a:ea typeface="Arial"/>
                <a:cs typeface="Arial"/>
                <a:sym typeface="Arial"/>
              </a:defRPr>
            </a:lvl2pPr>
            <a:lvl3pPr marR="0" lvl="2" algn="l" rtl="0">
              <a:lnSpc>
                <a:spcPct val="100000"/>
              </a:lnSpc>
              <a:spcBef>
                <a:spcPts val="0"/>
              </a:spcBef>
              <a:spcAft>
                <a:spcPts val="0"/>
              </a:spcAft>
              <a:buClr>
                <a:srgbClr val="DB6362"/>
              </a:buClr>
              <a:buSzPts val="2800"/>
              <a:buFont typeface="Arial"/>
              <a:buNone/>
              <a:defRPr sz="2800" b="0" i="0" u="none" strike="noStrike" cap="none">
                <a:solidFill>
                  <a:srgbClr val="DB6362"/>
                </a:solidFill>
                <a:latin typeface="Arial"/>
                <a:ea typeface="Arial"/>
                <a:cs typeface="Arial"/>
                <a:sym typeface="Arial"/>
              </a:defRPr>
            </a:lvl3pPr>
            <a:lvl4pPr marR="0" lvl="3" algn="l" rtl="0">
              <a:lnSpc>
                <a:spcPct val="100000"/>
              </a:lnSpc>
              <a:spcBef>
                <a:spcPts val="0"/>
              </a:spcBef>
              <a:spcAft>
                <a:spcPts val="0"/>
              </a:spcAft>
              <a:buClr>
                <a:srgbClr val="DB6362"/>
              </a:buClr>
              <a:buSzPts val="2800"/>
              <a:buFont typeface="Arial"/>
              <a:buNone/>
              <a:defRPr sz="2800" b="0" i="0" u="none" strike="noStrike" cap="none">
                <a:solidFill>
                  <a:srgbClr val="DB6362"/>
                </a:solidFill>
                <a:latin typeface="Arial"/>
                <a:ea typeface="Arial"/>
                <a:cs typeface="Arial"/>
                <a:sym typeface="Arial"/>
              </a:defRPr>
            </a:lvl4pPr>
            <a:lvl5pPr marR="0" lvl="4" algn="l" rtl="0">
              <a:lnSpc>
                <a:spcPct val="100000"/>
              </a:lnSpc>
              <a:spcBef>
                <a:spcPts val="0"/>
              </a:spcBef>
              <a:spcAft>
                <a:spcPts val="0"/>
              </a:spcAft>
              <a:buClr>
                <a:srgbClr val="DB6362"/>
              </a:buClr>
              <a:buSzPts val="2800"/>
              <a:buFont typeface="Arial"/>
              <a:buNone/>
              <a:defRPr sz="2800" b="0" i="0" u="none" strike="noStrike" cap="none">
                <a:solidFill>
                  <a:srgbClr val="DB6362"/>
                </a:solidFill>
                <a:latin typeface="Arial"/>
                <a:ea typeface="Arial"/>
                <a:cs typeface="Arial"/>
                <a:sym typeface="Arial"/>
              </a:defRPr>
            </a:lvl5pPr>
            <a:lvl6pPr marR="0" lvl="5" algn="l" rtl="0">
              <a:lnSpc>
                <a:spcPct val="100000"/>
              </a:lnSpc>
              <a:spcBef>
                <a:spcPts val="0"/>
              </a:spcBef>
              <a:spcAft>
                <a:spcPts val="0"/>
              </a:spcAft>
              <a:buClr>
                <a:srgbClr val="DB6362"/>
              </a:buClr>
              <a:buSzPts val="2800"/>
              <a:buFont typeface="Arial"/>
              <a:buNone/>
              <a:defRPr sz="2800" b="0" i="0" u="none" strike="noStrike" cap="none">
                <a:solidFill>
                  <a:srgbClr val="DB6362"/>
                </a:solidFill>
                <a:latin typeface="Arial"/>
                <a:ea typeface="Arial"/>
                <a:cs typeface="Arial"/>
                <a:sym typeface="Arial"/>
              </a:defRPr>
            </a:lvl6pPr>
            <a:lvl7pPr marR="0" lvl="6" algn="l" rtl="0">
              <a:lnSpc>
                <a:spcPct val="100000"/>
              </a:lnSpc>
              <a:spcBef>
                <a:spcPts val="0"/>
              </a:spcBef>
              <a:spcAft>
                <a:spcPts val="0"/>
              </a:spcAft>
              <a:buClr>
                <a:srgbClr val="DB6362"/>
              </a:buClr>
              <a:buSzPts val="2800"/>
              <a:buFont typeface="Arial"/>
              <a:buNone/>
              <a:defRPr sz="2800" b="0" i="0" u="none" strike="noStrike" cap="none">
                <a:solidFill>
                  <a:srgbClr val="DB6362"/>
                </a:solidFill>
                <a:latin typeface="Arial"/>
                <a:ea typeface="Arial"/>
                <a:cs typeface="Arial"/>
                <a:sym typeface="Arial"/>
              </a:defRPr>
            </a:lvl7pPr>
            <a:lvl8pPr marR="0" lvl="7" algn="l" rtl="0">
              <a:lnSpc>
                <a:spcPct val="100000"/>
              </a:lnSpc>
              <a:spcBef>
                <a:spcPts val="0"/>
              </a:spcBef>
              <a:spcAft>
                <a:spcPts val="0"/>
              </a:spcAft>
              <a:buClr>
                <a:srgbClr val="DB6362"/>
              </a:buClr>
              <a:buSzPts val="2800"/>
              <a:buFont typeface="Arial"/>
              <a:buNone/>
              <a:defRPr sz="2800" b="0" i="0" u="none" strike="noStrike" cap="none">
                <a:solidFill>
                  <a:srgbClr val="DB6362"/>
                </a:solidFill>
                <a:latin typeface="Arial"/>
                <a:ea typeface="Arial"/>
                <a:cs typeface="Arial"/>
                <a:sym typeface="Arial"/>
              </a:defRPr>
            </a:lvl8pPr>
            <a:lvl9pPr marR="0" lvl="8" algn="l" rtl="0">
              <a:lnSpc>
                <a:spcPct val="100000"/>
              </a:lnSpc>
              <a:spcBef>
                <a:spcPts val="0"/>
              </a:spcBef>
              <a:spcAft>
                <a:spcPts val="0"/>
              </a:spcAft>
              <a:buClr>
                <a:srgbClr val="DB6362"/>
              </a:buClr>
              <a:buSzPts val="2800"/>
              <a:buFont typeface="Arial"/>
              <a:buNone/>
              <a:defRPr sz="2800" b="0" i="0" u="none" strike="noStrike" cap="none">
                <a:solidFill>
                  <a:srgbClr val="DB6362"/>
                </a:solidFill>
                <a:latin typeface="Arial"/>
                <a:ea typeface="Arial"/>
                <a:cs typeface="Arial"/>
                <a:sym typeface="Arial"/>
              </a:defRPr>
            </a:lvl9pPr>
          </a:lstStyle>
          <a:p>
            <a:pPr marL="0" marR="0" lvl="0" indent="0" algn="ctr" defTabSz="914400" rtl="0" eaLnBrk="1" fontAlgn="auto" latinLnBrk="0" hangingPunct="1">
              <a:lnSpc>
                <a:spcPct val="100000"/>
              </a:lnSpc>
              <a:spcBef>
                <a:spcPts val="0"/>
              </a:spcBef>
              <a:spcAft>
                <a:spcPts val="0"/>
              </a:spcAft>
              <a:buClr>
                <a:srgbClr val="DB6362"/>
              </a:buClr>
              <a:buSzPts val="2800"/>
              <a:buFont typeface="Pacifico"/>
              <a:buNone/>
              <a:tabLst/>
              <a:defRPr/>
            </a:pPr>
            <a:r>
              <a:rPr kumimoji="0" lang="en-US" sz="4400" b="1" i="0" u="none" strike="noStrike" kern="0" cap="none" spc="0" normalizeH="0" baseline="0" noProof="0">
                <a:ln>
                  <a:noFill/>
                </a:ln>
                <a:solidFill>
                  <a:srgbClr val="DB6362"/>
                </a:solidFill>
                <a:effectLst/>
                <a:uLnTx/>
                <a:uFillTx/>
                <a:latin typeface="Times New Roman" panose="02020603050405020304" pitchFamily="18" charset="0"/>
                <a:cs typeface="Times New Roman" panose="02020603050405020304" pitchFamily="18" charset="0"/>
                <a:sym typeface="Pacifico"/>
              </a:rPr>
              <a:t>Mục tiêu</a:t>
            </a:r>
            <a:br>
              <a:rPr kumimoji="0" lang="en-US" sz="4400" b="1" i="0" u="none" strike="noStrike" kern="0" cap="none" spc="0" normalizeH="0" baseline="0" noProof="0">
                <a:ln>
                  <a:noFill/>
                </a:ln>
                <a:solidFill>
                  <a:srgbClr val="DB6362"/>
                </a:solidFill>
                <a:effectLst/>
                <a:uLnTx/>
                <a:uFillTx/>
                <a:latin typeface="Times New Roman" panose="02020603050405020304" pitchFamily="18" charset="0"/>
                <a:cs typeface="Times New Roman" panose="02020603050405020304" pitchFamily="18" charset="0"/>
                <a:sym typeface="Pacifico"/>
              </a:rPr>
            </a:br>
            <a:r>
              <a:rPr kumimoji="0" lang="en-US" sz="4400" b="1" i="0" u="none" strike="noStrike" kern="0" cap="none" spc="0" normalizeH="0" baseline="0" noProof="0">
                <a:ln>
                  <a:noFill/>
                </a:ln>
                <a:solidFill>
                  <a:srgbClr val="DB6362"/>
                </a:solidFill>
                <a:effectLst/>
                <a:uLnTx/>
                <a:uFillTx/>
                <a:latin typeface="Times New Roman" panose="02020603050405020304" pitchFamily="18" charset="0"/>
                <a:cs typeface="Times New Roman" panose="02020603050405020304" pitchFamily="18" charset="0"/>
                <a:sym typeface="Pacifico"/>
              </a:rPr>
              <a:t>Hoàn thành bài tập trong ngày</a:t>
            </a:r>
          </a:p>
        </p:txBody>
      </p:sp>
      <p:sp>
        <p:nvSpPr>
          <p:cNvPr id="9" name="Google Shape;1745;p48">
            <a:extLst>
              <a:ext uri="{FF2B5EF4-FFF2-40B4-BE49-F238E27FC236}">
                <a16:creationId xmlns:a16="http://schemas.microsoft.com/office/drawing/2014/main" id="{112837D1-C2F7-4EAC-A9C2-940684039859}"/>
              </a:ext>
            </a:extLst>
          </p:cNvPr>
          <p:cNvSpPr txBox="1">
            <a:spLocks/>
          </p:cNvSpPr>
          <p:nvPr/>
        </p:nvSpPr>
        <p:spPr>
          <a:xfrm>
            <a:off x="2262710" y="2313529"/>
            <a:ext cx="8587329" cy="1418445"/>
          </a:xfrm>
          <a:prstGeom prst="rect">
            <a:avLst/>
          </a:prstGeom>
          <a:noFill/>
          <a:ln>
            <a:noFill/>
          </a:ln>
        </p:spPr>
        <p:txBody>
          <a:bodyPr spcFirstLastPara="1" wrap="square" lIns="121900" tIns="121900" rIns="121900" bIns="121900" anchor="t" anchorCtr="0">
            <a:noAutofit/>
          </a:bodyPr>
          <a:lstStyle>
            <a:defPPr marR="0" lvl="0" algn="l" rtl="0">
              <a:lnSpc>
                <a:spcPct val="100000"/>
              </a:lnSpc>
              <a:spcBef>
                <a:spcPts val="0"/>
              </a:spcBef>
              <a:spcAft>
                <a:spcPts val="0"/>
              </a:spcAft>
            </a:defPPr>
            <a:lvl1pPr marL="457200" marR="0" lvl="0" indent="-342900" algn="l" rtl="0">
              <a:lnSpc>
                <a:spcPct val="115000"/>
              </a:lnSpc>
              <a:spcBef>
                <a:spcPts val="0"/>
              </a:spcBef>
              <a:spcAft>
                <a:spcPts val="0"/>
              </a:spcAft>
              <a:buClr>
                <a:srgbClr val="82B6A0"/>
              </a:buClr>
              <a:buSzPts val="1800"/>
              <a:buFont typeface="Raleway"/>
              <a:buChar char="●"/>
              <a:defRPr sz="1800" b="0" i="0" u="none" strike="noStrike" cap="none">
                <a:solidFill>
                  <a:srgbClr val="82B6A0"/>
                </a:solidFill>
                <a:latin typeface="Raleway"/>
                <a:ea typeface="Raleway"/>
                <a:cs typeface="Raleway"/>
                <a:sym typeface="Raleway"/>
              </a:defRPr>
            </a:lvl1pPr>
            <a:lvl2pPr marL="914400" marR="0" lvl="1" indent="-317500" algn="l" rtl="0">
              <a:lnSpc>
                <a:spcPct val="115000"/>
              </a:lnSpc>
              <a:spcBef>
                <a:spcPts val="1600"/>
              </a:spcBef>
              <a:spcAft>
                <a:spcPts val="0"/>
              </a:spcAft>
              <a:buClr>
                <a:srgbClr val="82B6A0"/>
              </a:buClr>
              <a:buSzPts val="1400"/>
              <a:buFont typeface="Raleway"/>
              <a:buChar char="○"/>
              <a:defRPr sz="1867" b="0" i="0" u="none" strike="noStrike" cap="none">
                <a:solidFill>
                  <a:srgbClr val="82B6A0"/>
                </a:solidFill>
                <a:latin typeface="Raleway"/>
                <a:ea typeface="Raleway"/>
                <a:cs typeface="Raleway"/>
                <a:sym typeface="Raleway"/>
              </a:defRPr>
            </a:lvl2pPr>
            <a:lvl3pPr marL="1371600" marR="0" lvl="2" indent="-317500" algn="l" rtl="0">
              <a:lnSpc>
                <a:spcPct val="115000"/>
              </a:lnSpc>
              <a:spcBef>
                <a:spcPts val="1600"/>
              </a:spcBef>
              <a:spcAft>
                <a:spcPts val="0"/>
              </a:spcAft>
              <a:buClr>
                <a:srgbClr val="82B6A0"/>
              </a:buClr>
              <a:buSzPts val="1400"/>
              <a:buFont typeface="Raleway"/>
              <a:buChar char="■"/>
              <a:defRPr sz="1867" b="0" i="0" u="none" strike="noStrike" cap="none">
                <a:solidFill>
                  <a:srgbClr val="82B6A0"/>
                </a:solidFill>
                <a:latin typeface="Raleway"/>
                <a:ea typeface="Raleway"/>
                <a:cs typeface="Raleway"/>
                <a:sym typeface="Raleway"/>
              </a:defRPr>
            </a:lvl3pPr>
            <a:lvl4pPr marL="1828800" marR="0" lvl="3" indent="-317500" algn="l" rtl="0">
              <a:lnSpc>
                <a:spcPct val="115000"/>
              </a:lnSpc>
              <a:spcBef>
                <a:spcPts val="1600"/>
              </a:spcBef>
              <a:spcAft>
                <a:spcPts val="0"/>
              </a:spcAft>
              <a:buClr>
                <a:srgbClr val="82B6A0"/>
              </a:buClr>
              <a:buSzPts val="1400"/>
              <a:buFont typeface="Raleway"/>
              <a:buChar char="●"/>
              <a:defRPr sz="1867" b="0" i="0" u="none" strike="noStrike" cap="none">
                <a:solidFill>
                  <a:srgbClr val="82B6A0"/>
                </a:solidFill>
                <a:latin typeface="Raleway"/>
                <a:ea typeface="Raleway"/>
                <a:cs typeface="Raleway"/>
                <a:sym typeface="Raleway"/>
              </a:defRPr>
            </a:lvl4pPr>
            <a:lvl5pPr marL="2286000" marR="0" lvl="4" indent="-317500" algn="l" rtl="0">
              <a:lnSpc>
                <a:spcPct val="115000"/>
              </a:lnSpc>
              <a:spcBef>
                <a:spcPts val="1600"/>
              </a:spcBef>
              <a:spcAft>
                <a:spcPts val="0"/>
              </a:spcAft>
              <a:buClr>
                <a:srgbClr val="82B6A0"/>
              </a:buClr>
              <a:buSzPts val="1400"/>
              <a:buFont typeface="Raleway"/>
              <a:buChar char="○"/>
              <a:defRPr sz="1867" b="0" i="0" u="none" strike="noStrike" cap="none">
                <a:solidFill>
                  <a:srgbClr val="82B6A0"/>
                </a:solidFill>
                <a:latin typeface="Raleway"/>
                <a:ea typeface="Raleway"/>
                <a:cs typeface="Raleway"/>
                <a:sym typeface="Raleway"/>
              </a:defRPr>
            </a:lvl5pPr>
            <a:lvl6pPr marL="2743200" marR="0" lvl="5" indent="-317500" algn="l" rtl="0">
              <a:lnSpc>
                <a:spcPct val="115000"/>
              </a:lnSpc>
              <a:spcBef>
                <a:spcPts val="1600"/>
              </a:spcBef>
              <a:spcAft>
                <a:spcPts val="0"/>
              </a:spcAft>
              <a:buClr>
                <a:srgbClr val="82B6A0"/>
              </a:buClr>
              <a:buSzPts val="1400"/>
              <a:buFont typeface="Raleway"/>
              <a:buChar char="■"/>
              <a:defRPr sz="1867" b="0" i="0" u="none" strike="noStrike" cap="none">
                <a:solidFill>
                  <a:srgbClr val="82B6A0"/>
                </a:solidFill>
                <a:latin typeface="Raleway"/>
                <a:ea typeface="Raleway"/>
                <a:cs typeface="Raleway"/>
                <a:sym typeface="Raleway"/>
              </a:defRPr>
            </a:lvl6pPr>
            <a:lvl7pPr marL="3200400" marR="0" lvl="6" indent="-317500" algn="l" rtl="0">
              <a:lnSpc>
                <a:spcPct val="115000"/>
              </a:lnSpc>
              <a:spcBef>
                <a:spcPts val="1600"/>
              </a:spcBef>
              <a:spcAft>
                <a:spcPts val="0"/>
              </a:spcAft>
              <a:buClr>
                <a:srgbClr val="82B6A0"/>
              </a:buClr>
              <a:buSzPts val="1400"/>
              <a:buFont typeface="Raleway"/>
              <a:buChar char="●"/>
              <a:defRPr sz="1867" b="0" i="0" u="none" strike="noStrike" cap="none">
                <a:solidFill>
                  <a:srgbClr val="82B6A0"/>
                </a:solidFill>
                <a:latin typeface="Raleway"/>
                <a:ea typeface="Raleway"/>
                <a:cs typeface="Raleway"/>
                <a:sym typeface="Raleway"/>
              </a:defRPr>
            </a:lvl7pPr>
            <a:lvl8pPr marL="3657600" marR="0" lvl="7" indent="-317500" algn="l" rtl="0">
              <a:lnSpc>
                <a:spcPct val="115000"/>
              </a:lnSpc>
              <a:spcBef>
                <a:spcPts val="1600"/>
              </a:spcBef>
              <a:spcAft>
                <a:spcPts val="0"/>
              </a:spcAft>
              <a:buClr>
                <a:srgbClr val="82B6A0"/>
              </a:buClr>
              <a:buSzPts val="1400"/>
              <a:buFont typeface="Raleway"/>
              <a:buChar char="○"/>
              <a:defRPr sz="1867" b="0" i="0" u="none" strike="noStrike" cap="none">
                <a:solidFill>
                  <a:srgbClr val="82B6A0"/>
                </a:solidFill>
                <a:latin typeface="Raleway"/>
                <a:ea typeface="Raleway"/>
                <a:cs typeface="Raleway"/>
                <a:sym typeface="Raleway"/>
              </a:defRPr>
            </a:lvl8pPr>
            <a:lvl9pPr marL="4114800" marR="0" lvl="8" indent="-317500" algn="l" rtl="0">
              <a:lnSpc>
                <a:spcPct val="115000"/>
              </a:lnSpc>
              <a:spcBef>
                <a:spcPts val="1600"/>
              </a:spcBef>
              <a:spcAft>
                <a:spcPts val="1600"/>
              </a:spcAft>
              <a:buClr>
                <a:srgbClr val="82B6A0"/>
              </a:buClr>
              <a:buSzPts val="1400"/>
              <a:buFont typeface="Raleway"/>
              <a:buChar char="■"/>
              <a:defRPr sz="1867" b="0" i="0" u="none" strike="noStrike" cap="none">
                <a:solidFill>
                  <a:srgbClr val="82B6A0"/>
                </a:solidFill>
                <a:latin typeface="Raleway"/>
                <a:ea typeface="Raleway"/>
                <a:cs typeface="Raleway"/>
                <a:sym typeface="Raleway"/>
              </a:defRPr>
            </a:lvl9pPr>
          </a:lstStyle>
          <a:p>
            <a:pPr marL="0" marR="0" lvl="0" indent="0" algn="l" defTabSz="914400" rtl="0" eaLnBrk="1" fontAlgn="auto" latinLnBrk="0" hangingPunct="1">
              <a:lnSpc>
                <a:spcPct val="115000"/>
              </a:lnSpc>
              <a:spcBef>
                <a:spcPts val="0"/>
              </a:spcBef>
              <a:spcAft>
                <a:spcPts val="0"/>
              </a:spcAft>
              <a:buClr>
                <a:srgbClr val="82B6A0"/>
              </a:buClr>
              <a:buSzPts val="1800"/>
              <a:buFont typeface="Raleway"/>
              <a:buNone/>
              <a:tabLst/>
              <a:defRPr/>
            </a:pPr>
            <a:r>
              <a:rPr kumimoji="0" lang="en-US" sz="3200" b="1" i="0" u="none" strike="noStrike" kern="0" cap="none" spc="0" normalizeH="0" baseline="0" noProof="0">
                <a:ln>
                  <a:noFill/>
                </a:ln>
                <a:solidFill>
                  <a:srgbClr val="0097A7">
                    <a:lumMod val="50000"/>
                  </a:srgbClr>
                </a:solidFill>
                <a:effectLst/>
                <a:uLnTx/>
                <a:uFillTx/>
                <a:latin typeface="Times New Roman" panose="02020603050405020304" pitchFamily="18" charset="0"/>
                <a:cs typeface="Times New Roman" pitchFamily="18" charset="0"/>
                <a:sym typeface="Raleway"/>
              </a:rPr>
              <a:t>Biết cách chia một số cho một tích; Chia một tích cho một số.  </a:t>
            </a:r>
            <a:endParaRPr kumimoji="0" lang="en-US" sz="3200" b="0" i="0" u="none" strike="noStrike" kern="0" cap="none" spc="0" normalizeH="0" baseline="0" noProof="0">
              <a:ln>
                <a:noFill/>
              </a:ln>
              <a:solidFill>
                <a:srgbClr val="0097A7">
                  <a:lumMod val="50000"/>
                </a:srgbClr>
              </a:solidFill>
              <a:effectLst/>
              <a:uLnTx/>
              <a:uFillTx/>
              <a:latin typeface="Times New Roman" panose="02020603050405020304" pitchFamily="18" charset="0"/>
              <a:cs typeface="Times New Roman" panose="02020603050405020304" pitchFamily="18" charset="0"/>
              <a:sym typeface="Raleway"/>
            </a:endParaRPr>
          </a:p>
        </p:txBody>
      </p:sp>
    </p:spTree>
    <p:extLst>
      <p:ext uri="{BB962C8B-B14F-4D97-AF65-F5344CB8AC3E}">
        <p14:creationId xmlns:p14="http://schemas.microsoft.com/office/powerpoint/2010/main" val="4263139206"/>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509"/>
        <p:cNvGrpSpPr/>
        <p:nvPr/>
      </p:nvGrpSpPr>
      <p:grpSpPr>
        <a:xfrm>
          <a:off x="0" y="0"/>
          <a:ext cx="0" cy="0"/>
          <a:chOff x="0" y="0"/>
          <a:chExt cx="0" cy="0"/>
        </a:xfrm>
      </p:grpSpPr>
      <p:sp>
        <p:nvSpPr>
          <p:cNvPr id="5" name="WordArt 81">
            <a:extLst>
              <a:ext uri="{FF2B5EF4-FFF2-40B4-BE49-F238E27FC236}">
                <a16:creationId xmlns:a16="http://schemas.microsoft.com/office/drawing/2014/main" id="{4FA799E6-1069-46C5-9ACE-FD102363F908}"/>
              </a:ext>
            </a:extLst>
          </p:cNvPr>
          <p:cNvSpPr>
            <a:spLocks noChangeArrowheads="1" noChangeShapeType="1" noTextEdit="1"/>
          </p:cNvSpPr>
          <p:nvPr/>
        </p:nvSpPr>
        <p:spPr bwMode="auto">
          <a:xfrm>
            <a:off x="304800" y="990600"/>
            <a:ext cx="6584950" cy="958850"/>
          </a:xfrm>
          <a:prstGeom prst="rect">
            <a:avLst/>
          </a:prstGeom>
        </p:spPr>
        <p:txBody>
          <a:bodyPr wrap="none" fromWordArt="1">
            <a:prstTxWarp prst="textPlain">
              <a:avLst>
                <a:gd name="adj" fmla="val 50292"/>
              </a:avLst>
            </a:prstTxWarp>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400" b="1" i="1" u="none" strike="noStrike" kern="10" cap="none" spc="0" normalizeH="0" baseline="0" noProof="0">
                <a:ln w="12700">
                  <a:solidFill>
                    <a:srgbClr val="0000FF"/>
                  </a:solidFill>
                  <a:round/>
                  <a:headEnd/>
                  <a:tailEnd/>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79999"/>
                    </a:srgbClr>
                  </a:outerShdw>
                </a:effectLst>
                <a:uLnTx/>
                <a:uFillTx/>
                <a:latin typeface="Times New Roman" panose="02020603050405020304" pitchFamily="18" charset="0"/>
                <a:ea typeface="+mn-ea"/>
                <a:cs typeface="Times New Roman" panose="02020603050405020304" pitchFamily="18" charset="0"/>
              </a:rPr>
              <a:t>CÙNG EM HỌC TOÁN</a:t>
            </a:r>
          </a:p>
        </p:txBody>
      </p:sp>
      <p:sp>
        <p:nvSpPr>
          <p:cNvPr id="6" name="WordArt 81">
            <a:extLst>
              <a:ext uri="{FF2B5EF4-FFF2-40B4-BE49-F238E27FC236}">
                <a16:creationId xmlns:a16="http://schemas.microsoft.com/office/drawing/2014/main" id="{AC0FE18B-BC7E-48F8-88E6-4183D22C1AC2}"/>
              </a:ext>
            </a:extLst>
          </p:cNvPr>
          <p:cNvSpPr>
            <a:spLocks noChangeArrowheads="1" noChangeShapeType="1" noTextEdit="1"/>
          </p:cNvSpPr>
          <p:nvPr/>
        </p:nvSpPr>
        <p:spPr bwMode="auto">
          <a:xfrm>
            <a:off x="438150" y="2074862"/>
            <a:ext cx="6584950" cy="957263"/>
          </a:xfrm>
          <a:prstGeom prst="rect">
            <a:avLst/>
          </a:prstGeom>
        </p:spPr>
        <p:txBody>
          <a:bodyPr wrap="none" fromWordArt="1">
            <a:prstTxWarp prst="textPlain">
              <a:avLst>
                <a:gd name="adj" fmla="val 50292"/>
              </a:avLst>
            </a:prstTxWarp>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400" b="1" i="1" u="none" strike="noStrike" kern="10" cap="none" spc="0" normalizeH="0" baseline="0" noProof="0">
                <a:ln w="12700">
                  <a:solidFill>
                    <a:srgbClr val="0000FF"/>
                  </a:solidFill>
                  <a:round/>
                  <a:headEnd/>
                  <a:tailEnd/>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79999"/>
                    </a:srgbClr>
                  </a:outerShdw>
                </a:effectLst>
                <a:uLnTx/>
                <a:uFillTx/>
                <a:latin typeface="Times New Roman" panose="02020603050405020304" pitchFamily="18" charset="0"/>
                <a:ea typeface="+mn-ea"/>
                <a:cs typeface="Times New Roman" panose="02020603050405020304" pitchFamily="18" charset="0"/>
              </a:rPr>
              <a:t>CÙNG EM HỌC TIẾNG VIỆT</a:t>
            </a:r>
          </a:p>
        </p:txBody>
      </p:sp>
      <p:sp>
        <p:nvSpPr>
          <p:cNvPr id="7" name="WordArt 81">
            <a:extLst>
              <a:ext uri="{FF2B5EF4-FFF2-40B4-BE49-F238E27FC236}">
                <a16:creationId xmlns:a16="http://schemas.microsoft.com/office/drawing/2014/main" id="{4415F485-1029-4ACC-B5BD-7DE7C6701DCB}"/>
              </a:ext>
            </a:extLst>
          </p:cNvPr>
          <p:cNvSpPr>
            <a:spLocks noChangeArrowheads="1" noChangeShapeType="1" noTextEdit="1"/>
          </p:cNvSpPr>
          <p:nvPr/>
        </p:nvSpPr>
        <p:spPr bwMode="auto">
          <a:xfrm>
            <a:off x="2228850" y="3146425"/>
            <a:ext cx="2817813" cy="955675"/>
          </a:xfrm>
          <a:prstGeom prst="rect">
            <a:avLst/>
          </a:prstGeom>
        </p:spPr>
        <p:txBody>
          <a:bodyPr wrap="none" fromWordArt="1">
            <a:prstTxWarp prst="textPlain">
              <a:avLst>
                <a:gd name="adj" fmla="val 50292"/>
              </a:avLst>
            </a:prstTxWarp>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400" b="1" i="1" u="none" strike="noStrike" kern="10" cap="none" spc="0" normalizeH="0" baseline="0" noProof="0">
                <a:ln w="12700">
                  <a:solidFill>
                    <a:srgbClr val="0000FF"/>
                  </a:solidFill>
                  <a:round/>
                  <a:headEnd/>
                  <a:tailEnd/>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79999"/>
                    </a:srgbClr>
                  </a:outerShdw>
                </a:effectLst>
                <a:uLnTx/>
                <a:uFillTx/>
                <a:latin typeface="Times New Roman" panose="02020603050405020304" pitchFamily="18" charset="0"/>
                <a:ea typeface="+mn-ea"/>
                <a:cs typeface="Times New Roman" panose="02020603050405020304" pitchFamily="18" charset="0"/>
              </a:rPr>
              <a:t>LỚP 4</a:t>
            </a:r>
          </a:p>
        </p:txBody>
      </p:sp>
    </p:spTree>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ircle(in)">
                                      <p:cBhvr>
                                        <p:cTn id="7" dur="2000"/>
                                        <p:tgtEl>
                                          <p:spTgt spid="5"/>
                                        </p:tgtEl>
                                      </p:cBhvr>
                                    </p:animEffect>
                                  </p:childTnLst>
                                </p:cTn>
                              </p:par>
                              <p:par>
                                <p:cTn id="8" presetID="6" presetClass="entr" presetSubtype="16" fill="hold"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circle(in)">
                                      <p:cBhvr>
                                        <p:cTn id="10" dur="2000"/>
                                        <p:tgtEl>
                                          <p:spTgt spid="6"/>
                                        </p:tgtEl>
                                      </p:cBhvr>
                                    </p:animEffect>
                                  </p:childTnLst>
                                </p:cTn>
                              </p:par>
                              <p:par>
                                <p:cTn id="11" presetID="6" presetClass="entr" presetSubtype="16" fill="hold" nodeType="with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circle(in)">
                                      <p:cBhvr>
                                        <p:cTn id="13"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514"/>
        <p:cNvGrpSpPr/>
        <p:nvPr/>
      </p:nvGrpSpPr>
      <p:grpSpPr>
        <a:xfrm>
          <a:off x="0" y="0"/>
          <a:ext cx="0" cy="0"/>
          <a:chOff x="0" y="0"/>
          <a:chExt cx="0" cy="0"/>
        </a:xfrm>
      </p:grpSpPr>
      <p:sp>
        <p:nvSpPr>
          <p:cNvPr id="516" name="Google Shape;516;p40"/>
          <p:cNvSpPr/>
          <p:nvPr/>
        </p:nvSpPr>
        <p:spPr>
          <a:xfrm>
            <a:off x="792218" y="1712281"/>
            <a:ext cx="3048002" cy="3048002"/>
          </a:xfrm>
          <a:prstGeom prst="ellipse">
            <a:avLst/>
          </a:prstGeom>
          <a:solidFill>
            <a:schemeClr val="tx2"/>
          </a:solidFill>
          <a:ln>
            <a:noFill/>
          </a:ln>
        </p:spPr>
        <p:txBody>
          <a:bodyPr spcFirstLastPara="1" wrap="square" lIns="121900" tIns="121900" rIns="121900" bIns="121900"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r>
              <a:rPr kumimoji="0" lang="en-US" sz="4400" b="0" i="0" u="none" strike="noStrike" kern="0" cap="none" spc="0" normalizeH="0" baseline="0" noProof="0">
                <a:ln>
                  <a:noFill/>
                </a:ln>
                <a:solidFill>
                  <a:srgbClr val="000000"/>
                </a:solidFill>
                <a:effectLst/>
                <a:uLnTx/>
                <a:uFillTx/>
                <a:latin typeface="Times New Roman" panose="02020603050405020304" pitchFamily="18" charset="0"/>
                <a:ea typeface="+mn-ea"/>
                <a:cs typeface="Times New Roman" panose="02020603050405020304" pitchFamily="18" charset="0"/>
                <a:sym typeface="Arial"/>
              </a:rPr>
              <a:t>Hoàn thành  bài tập</a:t>
            </a:r>
            <a:endParaRPr kumimoji="0" sz="4400" b="0" i="0" u="none" strike="noStrike" kern="0" cap="none" spc="0" normalizeH="0" baseline="0" noProof="0">
              <a:ln>
                <a:noFill/>
              </a:ln>
              <a:solidFill>
                <a:srgbClr val="000000"/>
              </a:solidFill>
              <a:effectLst/>
              <a:uLnTx/>
              <a:uFillTx/>
              <a:latin typeface="Times New Roman" panose="02020603050405020304" pitchFamily="18" charset="0"/>
              <a:ea typeface="+mn-ea"/>
              <a:cs typeface="Times New Roman" panose="02020603050405020304" pitchFamily="18" charset="0"/>
              <a:sym typeface="Arial"/>
            </a:endParaRPr>
          </a:p>
        </p:txBody>
      </p:sp>
      <p:sp>
        <p:nvSpPr>
          <p:cNvPr id="517" name="Google Shape;517;p40"/>
          <p:cNvSpPr txBox="1">
            <a:spLocks noGrp="1"/>
          </p:cNvSpPr>
          <p:nvPr>
            <p:ph type="title" idx="4294967295"/>
          </p:nvPr>
        </p:nvSpPr>
        <p:spPr>
          <a:xfrm>
            <a:off x="1752600" y="253349"/>
            <a:ext cx="10272712" cy="763588"/>
          </a:xfrm>
          <a:prstGeom prst="rect">
            <a:avLst/>
          </a:prstGeom>
        </p:spPr>
        <p:txBody>
          <a:bodyPr spcFirstLastPara="1" wrap="square" lIns="121900" tIns="121900" rIns="121900" bIns="121900" anchor="t" anchorCtr="0">
            <a:noAutofit/>
          </a:bodyPr>
          <a:lstStyle/>
          <a:p>
            <a:r>
              <a:rPr lang="en" sz="4000" dirty="0">
                <a:latin typeface="Times New Roman" panose="02020603050405020304" pitchFamily="18" charset="0"/>
                <a:cs typeface="Times New Roman" panose="02020603050405020304" pitchFamily="18" charset="0"/>
              </a:rPr>
              <a:t>CÙNG EM HỌC TOÁN (</a:t>
            </a:r>
            <a:r>
              <a:rPr lang="en" sz="4000">
                <a:latin typeface="Times New Roman" panose="02020603050405020304" pitchFamily="18" charset="0"/>
                <a:cs typeface="Times New Roman" panose="02020603050405020304" pitchFamily="18" charset="0"/>
              </a:rPr>
              <a:t>TUẦN 14)</a:t>
            </a:r>
            <a:endParaRPr sz="4000" dirty="0">
              <a:latin typeface="Times New Roman" panose="02020603050405020304" pitchFamily="18" charset="0"/>
              <a:cs typeface="Times New Roman" panose="02020603050405020304" pitchFamily="18" charset="0"/>
            </a:endParaRPr>
          </a:p>
        </p:txBody>
      </p:sp>
      <p:sp>
        <p:nvSpPr>
          <p:cNvPr id="525" name="Google Shape;525;p40"/>
          <p:cNvSpPr txBox="1">
            <a:spLocks noGrp="1"/>
          </p:cNvSpPr>
          <p:nvPr>
            <p:ph type="title" idx="4294967295"/>
          </p:nvPr>
        </p:nvSpPr>
        <p:spPr>
          <a:xfrm>
            <a:off x="4648200" y="4495800"/>
            <a:ext cx="4786312" cy="763588"/>
          </a:xfrm>
          <a:prstGeom prst="rect">
            <a:avLst/>
          </a:prstGeom>
          <a:solidFill>
            <a:schemeClr val="tx2">
              <a:lumMod val="90000"/>
            </a:schemeClr>
          </a:solidFill>
        </p:spPr>
        <p:txBody>
          <a:bodyPr spcFirstLastPara="1" wrap="square" lIns="121900" tIns="121900" rIns="121900" bIns="121900" anchor="t" anchorCtr="0">
            <a:noAutofit/>
          </a:bodyPr>
          <a:lstStyle/>
          <a:p>
            <a:r>
              <a:rPr lang="en" sz="3600" dirty="0">
                <a:solidFill>
                  <a:schemeClr val="accent5">
                    <a:lumMod val="50000"/>
                  </a:schemeClr>
                </a:solidFill>
                <a:latin typeface="Times New Roman" panose="02020603050405020304" pitchFamily="18" charset="0"/>
                <a:ea typeface="Raleway Thin"/>
                <a:cs typeface="Times New Roman" panose="02020603050405020304" pitchFamily="18" charset="0"/>
                <a:sym typeface="Raleway Thin"/>
              </a:rPr>
              <a:t>Bài Vui học</a:t>
            </a:r>
            <a:endParaRPr sz="3600" dirty="0">
              <a:solidFill>
                <a:schemeClr val="accent5">
                  <a:lumMod val="50000"/>
                </a:schemeClr>
              </a:solidFill>
              <a:latin typeface="Times New Roman" panose="02020603050405020304" pitchFamily="18" charset="0"/>
              <a:ea typeface="Raleway Thin"/>
              <a:cs typeface="Times New Roman" panose="02020603050405020304" pitchFamily="18" charset="0"/>
              <a:sym typeface="Raleway Thin"/>
            </a:endParaRPr>
          </a:p>
        </p:txBody>
      </p:sp>
      <p:sp>
        <p:nvSpPr>
          <p:cNvPr id="7" name="Google Shape;523;p40"/>
          <p:cNvSpPr txBox="1">
            <a:spLocks/>
          </p:cNvSpPr>
          <p:nvPr/>
        </p:nvSpPr>
        <p:spPr>
          <a:xfrm>
            <a:off x="4648200" y="1872339"/>
            <a:ext cx="3598862" cy="763587"/>
          </a:xfrm>
          <a:prstGeom prst="rect">
            <a:avLst/>
          </a:prstGeom>
          <a:solidFill>
            <a:schemeClr val="tx2">
              <a:lumMod val="90000"/>
            </a:schemeClr>
          </a:solidFill>
          <a:ln>
            <a:noFill/>
          </a:ln>
        </p:spPr>
        <p:txBody>
          <a:bodyPr spcFirstLastPara="1" wrap="square" lIns="121900" tIns="121900" rIns="121900" bIns="12190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2"/>
              </a:buClr>
              <a:buSzPts val="3500"/>
              <a:buFont typeface="Itim"/>
              <a:buNone/>
              <a:defRPr sz="3500" b="1" i="0" u="none" strike="noStrike" cap="none">
                <a:solidFill>
                  <a:schemeClr val="dk2"/>
                </a:solidFill>
                <a:latin typeface="Itim"/>
                <a:ea typeface="Itim"/>
                <a:cs typeface="Itim"/>
                <a:sym typeface="Itim"/>
              </a:defRPr>
            </a:lvl1pPr>
            <a:lvl2pPr marR="0" lvl="1" algn="l" rtl="0">
              <a:lnSpc>
                <a:spcPct val="100000"/>
              </a:lnSpc>
              <a:spcBef>
                <a:spcPts val="0"/>
              </a:spcBef>
              <a:spcAft>
                <a:spcPts val="0"/>
              </a:spcAft>
              <a:buClr>
                <a:schemeClr val="dk2"/>
              </a:buClr>
              <a:buSzPts val="3500"/>
              <a:buFont typeface="Itim"/>
              <a:buNone/>
              <a:defRPr sz="3500" b="1" i="0" u="none" strike="noStrike" cap="none">
                <a:solidFill>
                  <a:schemeClr val="dk2"/>
                </a:solidFill>
                <a:latin typeface="Itim"/>
                <a:ea typeface="Itim"/>
                <a:cs typeface="Itim"/>
                <a:sym typeface="Itim"/>
              </a:defRPr>
            </a:lvl2pPr>
            <a:lvl3pPr marR="0" lvl="2" algn="l" rtl="0">
              <a:lnSpc>
                <a:spcPct val="100000"/>
              </a:lnSpc>
              <a:spcBef>
                <a:spcPts val="0"/>
              </a:spcBef>
              <a:spcAft>
                <a:spcPts val="0"/>
              </a:spcAft>
              <a:buClr>
                <a:schemeClr val="dk2"/>
              </a:buClr>
              <a:buSzPts val="3500"/>
              <a:buFont typeface="Itim"/>
              <a:buNone/>
              <a:defRPr sz="3500" b="1" i="0" u="none" strike="noStrike" cap="none">
                <a:solidFill>
                  <a:schemeClr val="dk2"/>
                </a:solidFill>
                <a:latin typeface="Itim"/>
                <a:ea typeface="Itim"/>
                <a:cs typeface="Itim"/>
                <a:sym typeface="Itim"/>
              </a:defRPr>
            </a:lvl3pPr>
            <a:lvl4pPr marR="0" lvl="3" algn="l" rtl="0">
              <a:lnSpc>
                <a:spcPct val="100000"/>
              </a:lnSpc>
              <a:spcBef>
                <a:spcPts val="0"/>
              </a:spcBef>
              <a:spcAft>
                <a:spcPts val="0"/>
              </a:spcAft>
              <a:buClr>
                <a:schemeClr val="dk2"/>
              </a:buClr>
              <a:buSzPts val="3500"/>
              <a:buFont typeface="Itim"/>
              <a:buNone/>
              <a:defRPr sz="3500" b="1" i="0" u="none" strike="noStrike" cap="none">
                <a:solidFill>
                  <a:schemeClr val="dk2"/>
                </a:solidFill>
                <a:latin typeface="Itim"/>
                <a:ea typeface="Itim"/>
                <a:cs typeface="Itim"/>
                <a:sym typeface="Itim"/>
              </a:defRPr>
            </a:lvl4pPr>
            <a:lvl5pPr marR="0" lvl="4" algn="l" rtl="0">
              <a:lnSpc>
                <a:spcPct val="100000"/>
              </a:lnSpc>
              <a:spcBef>
                <a:spcPts val="0"/>
              </a:spcBef>
              <a:spcAft>
                <a:spcPts val="0"/>
              </a:spcAft>
              <a:buClr>
                <a:schemeClr val="dk2"/>
              </a:buClr>
              <a:buSzPts val="3500"/>
              <a:buFont typeface="Itim"/>
              <a:buNone/>
              <a:defRPr sz="3500" b="1" i="0" u="none" strike="noStrike" cap="none">
                <a:solidFill>
                  <a:schemeClr val="dk2"/>
                </a:solidFill>
                <a:latin typeface="Itim"/>
                <a:ea typeface="Itim"/>
                <a:cs typeface="Itim"/>
                <a:sym typeface="Itim"/>
              </a:defRPr>
            </a:lvl5pPr>
            <a:lvl6pPr marR="0" lvl="5" algn="l" rtl="0">
              <a:lnSpc>
                <a:spcPct val="100000"/>
              </a:lnSpc>
              <a:spcBef>
                <a:spcPts val="0"/>
              </a:spcBef>
              <a:spcAft>
                <a:spcPts val="0"/>
              </a:spcAft>
              <a:buClr>
                <a:schemeClr val="dk2"/>
              </a:buClr>
              <a:buSzPts val="3500"/>
              <a:buFont typeface="Itim"/>
              <a:buNone/>
              <a:defRPr sz="3500" b="1" i="0" u="none" strike="noStrike" cap="none">
                <a:solidFill>
                  <a:schemeClr val="dk2"/>
                </a:solidFill>
                <a:latin typeface="Itim"/>
                <a:ea typeface="Itim"/>
                <a:cs typeface="Itim"/>
                <a:sym typeface="Itim"/>
              </a:defRPr>
            </a:lvl6pPr>
            <a:lvl7pPr marR="0" lvl="6" algn="l" rtl="0">
              <a:lnSpc>
                <a:spcPct val="100000"/>
              </a:lnSpc>
              <a:spcBef>
                <a:spcPts val="0"/>
              </a:spcBef>
              <a:spcAft>
                <a:spcPts val="0"/>
              </a:spcAft>
              <a:buClr>
                <a:schemeClr val="dk2"/>
              </a:buClr>
              <a:buSzPts val="3500"/>
              <a:buFont typeface="Itim"/>
              <a:buNone/>
              <a:defRPr sz="3500" b="1" i="0" u="none" strike="noStrike" cap="none">
                <a:solidFill>
                  <a:schemeClr val="dk2"/>
                </a:solidFill>
                <a:latin typeface="Itim"/>
                <a:ea typeface="Itim"/>
                <a:cs typeface="Itim"/>
                <a:sym typeface="Itim"/>
              </a:defRPr>
            </a:lvl7pPr>
            <a:lvl8pPr marR="0" lvl="7" algn="l" rtl="0">
              <a:lnSpc>
                <a:spcPct val="100000"/>
              </a:lnSpc>
              <a:spcBef>
                <a:spcPts val="0"/>
              </a:spcBef>
              <a:spcAft>
                <a:spcPts val="0"/>
              </a:spcAft>
              <a:buClr>
                <a:schemeClr val="dk2"/>
              </a:buClr>
              <a:buSzPts val="3500"/>
              <a:buFont typeface="Itim"/>
              <a:buNone/>
              <a:defRPr sz="3500" b="1" i="0" u="none" strike="noStrike" cap="none">
                <a:solidFill>
                  <a:schemeClr val="dk2"/>
                </a:solidFill>
                <a:latin typeface="Itim"/>
                <a:ea typeface="Itim"/>
                <a:cs typeface="Itim"/>
                <a:sym typeface="Itim"/>
              </a:defRPr>
            </a:lvl8pPr>
            <a:lvl9pPr marR="0" lvl="8" algn="l" rtl="0">
              <a:lnSpc>
                <a:spcPct val="100000"/>
              </a:lnSpc>
              <a:spcBef>
                <a:spcPts val="0"/>
              </a:spcBef>
              <a:spcAft>
                <a:spcPts val="0"/>
              </a:spcAft>
              <a:buClr>
                <a:schemeClr val="dk2"/>
              </a:buClr>
              <a:buSzPts val="3500"/>
              <a:buFont typeface="Itim"/>
              <a:buNone/>
              <a:defRPr sz="3500" b="1" i="0" u="none" strike="noStrike" cap="none">
                <a:solidFill>
                  <a:schemeClr val="dk2"/>
                </a:solidFill>
                <a:latin typeface="Itim"/>
                <a:ea typeface="Itim"/>
                <a:cs typeface="Itim"/>
                <a:sym typeface="Itim"/>
              </a:defRPr>
            </a:lvl9pPr>
          </a:lstStyle>
          <a:p>
            <a:pPr marL="0" marR="0" lvl="0" indent="0" algn="l" defTabSz="914400" rtl="0" eaLnBrk="1" fontAlgn="auto" latinLnBrk="0" hangingPunct="1">
              <a:lnSpc>
                <a:spcPct val="100000"/>
              </a:lnSpc>
              <a:spcBef>
                <a:spcPts val="0"/>
              </a:spcBef>
              <a:spcAft>
                <a:spcPts val="0"/>
              </a:spcAft>
              <a:buClr>
                <a:srgbClr val="092D6C"/>
              </a:buClr>
              <a:buSzPts val="3500"/>
              <a:buFont typeface="Itim"/>
              <a:buNone/>
              <a:tabLst/>
              <a:defRPr/>
            </a:pPr>
            <a:r>
              <a:rPr kumimoji="0" lang="en-US" sz="3600" b="1" i="0" u="none" strike="noStrike" kern="0" cap="none" spc="0" normalizeH="0" baseline="0" noProof="0" dirty="0" err="1">
                <a:ln>
                  <a:noFill/>
                </a:ln>
                <a:solidFill>
                  <a:srgbClr val="FC6E51">
                    <a:lumMod val="50000"/>
                  </a:srgbClr>
                </a:solidFill>
                <a:effectLst/>
                <a:uLnTx/>
                <a:uFillTx/>
                <a:latin typeface="Times New Roman" panose="02020603050405020304" pitchFamily="18" charset="0"/>
                <a:ea typeface="Raleway Thin"/>
                <a:cs typeface="Times New Roman" panose="02020603050405020304" pitchFamily="18" charset="0"/>
                <a:sym typeface="Raleway Thin"/>
              </a:rPr>
              <a:t>Bài</a:t>
            </a:r>
            <a:r>
              <a:rPr kumimoji="0" lang="en-US" sz="3600" b="1" i="0" u="none" strike="noStrike" kern="0" cap="none" spc="0" normalizeH="0" baseline="0" noProof="0" dirty="0">
                <a:ln>
                  <a:noFill/>
                </a:ln>
                <a:solidFill>
                  <a:srgbClr val="FC6E51">
                    <a:lumMod val="50000"/>
                  </a:srgbClr>
                </a:solidFill>
                <a:effectLst/>
                <a:uLnTx/>
                <a:uFillTx/>
                <a:latin typeface="Times New Roman" panose="02020603050405020304" pitchFamily="18" charset="0"/>
                <a:ea typeface="Raleway Thin"/>
                <a:cs typeface="Times New Roman" panose="02020603050405020304" pitchFamily="18" charset="0"/>
                <a:sym typeface="Raleway Thin"/>
              </a:rPr>
              <a:t> 7</a:t>
            </a:r>
          </a:p>
        </p:txBody>
      </p:sp>
      <p:sp>
        <p:nvSpPr>
          <p:cNvPr id="8" name="Google Shape;523;p40"/>
          <p:cNvSpPr txBox="1">
            <a:spLocks/>
          </p:cNvSpPr>
          <p:nvPr/>
        </p:nvSpPr>
        <p:spPr>
          <a:xfrm>
            <a:off x="4640128" y="3184069"/>
            <a:ext cx="3598862" cy="763587"/>
          </a:xfrm>
          <a:prstGeom prst="rect">
            <a:avLst/>
          </a:prstGeom>
          <a:solidFill>
            <a:schemeClr val="tx2">
              <a:lumMod val="90000"/>
            </a:schemeClr>
          </a:solidFill>
          <a:ln>
            <a:noFill/>
          </a:ln>
        </p:spPr>
        <p:txBody>
          <a:bodyPr spcFirstLastPara="1" wrap="square" lIns="121900" tIns="121900" rIns="121900" bIns="12190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2"/>
              </a:buClr>
              <a:buSzPts val="3500"/>
              <a:buFont typeface="Itim"/>
              <a:buNone/>
              <a:defRPr sz="3500" b="1" i="0" u="none" strike="noStrike" cap="none">
                <a:solidFill>
                  <a:schemeClr val="dk2"/>
                </a:solidFill>
                <a:latin typeface="Itim"/>
                <a:ea typeface="Itim"/>
                <a:cs typeface="Itim"/>
                <a:sym typeface="Itim"/>
              </a:defRPr>
            </a:lvl1pPr>
            <a:lvl2pPr marR="0" lvl="1" algn="l" rtl="0">
              <a:lnSpc>
                <a:spcPct val="100000"/>
              </a:lnSpc>
              <a:spcBef>
                <a:spcPts val="0"/>
              </a:spcBef>
              <a:spcAft>
                <a:spcPts val="0"/>
              </a:spcAft>
              <a:buClr>
                <a:schemeClr val="dk2"/>
              </a:buClr>
              <a:buSzPts val="3500"/>
              <a:buFont typeface="Itim"/>
              <a:buNone/>
              <a:defRPr sz="3500" b="1" i="0" u="none" strike="noStrike" cap="none">
                <a:solidFill>
                  <a:schemeClr val="dk2"/>
                </a:solidFill>
                <a:latin typeface="Itim"/>
                <a:ea typeface="Itim"/>
                <a:cs typeface="Itim"/>
                <a:sym typeface="Itim"/>
              </a:defRPr>
            </a:lvl2pPr>
            <a:lvl3pPr marR="0" lvl="2" algn="l" rtl="0">
              <a:lnSpc>
                <a:spcPct val="100000"/>
              </a:lnSpc>
              <a:spcBef>
                <a:spcPts val="0"/>
              </a:spcBef>
              <a:spcAft>
                <a:spcPts val="0"/>
              </a:spcAft>
              <a:buClr>
                <a:schemeClr val="dk2"/>
              </a:buClr>
              <a:buSzPts val="3500"/>
              <a:buFont typeface="Itim"/>
              <a:buNone/>
              <a:defRPr sz="3500" b="1" i="0" u="none" strike="noStrike" cap="none">
                <a:solidFill>
                  <a:schemeClr val="dk2"/>
                </a:solidFill>
                <a:latin typeface="Itim"/>
                <a:ea typeface="Itim"/>
                <a:cs typeface="Itim"/>
                <a:sym typeface="Itim"/>
              </a:defRPr>
            </a:lvl3pPr>
            <a:lvl4pPr marR="0" lvl="3" algn="l" rtl="0">
              <a:lnSpc>
                <a:spcPct val="100000"/>
              </a:lnSpc>
              <a:spcBef>
                <a:spcPts val="0"/>
              </a:spcBef>
              <a:spcAft>
                <a:spcPts val="0"/>
              </a:spcAft>
              <a:buClr>
                <a:schemeClr val="dk2"/>
              </a:buClr>
              <a:buSzPts val="3500"/>
              <a:buFont typeface="Itim"/>
              <a:buNone/>
              <a:defRPr sz="3500" b="1" i="0" u="none" strike="noStrike" cap="none">
                <a:solidFill>
                  <a:schemeClr val="dk2"/>
                </a:solidFill>
                <a:latin typeface="Itim"/>
                <a:ea typeface="Itim"/>
                <a:cs typeface="Itim"/>
                <a:sym typeface="Itim"/>
              </a:defRPr>
            </a:lvl4pPr>
            <a:lvl5pPr marR="0" lvl="4" algn="l" rtl="0">
              <a:lnSpc>
                <a:spcPct val="100000"/>
              </a:lnSpc>
              <a:spcBef>
                <a:spcPts val="0"/>
              </a:spcBef>
              <a:spcAft>
                <a:spcPts val="0"/>
              </a:spcAft>
              <a:buClr>
                <a:schemeClr val="dk2"/>
              </a:buClr>
              <a:buSzPts val="3500"/>
              <a:buFont typeface="Itim"/>
              <a:buNone/>
              <a:defRPr sz="3500" b="1" i="0" u="none" strike="noStrike" cap="none">
                <a:solidFill>
                  <a:schemeClr val="dk2"/>
                </a:solidFill>
                <a:latin typeface="Itim"/>
                <a:ea typeface="Itim"/>
                <a:cs typeface="Itim"/>
                <a:sym typeface="Itim"/>
              </a:defRPr>
            </a:lvl5pPr>
            <a:lvl6pPr marR="0" lvl="5" algn="l" rtl="0">
              <a:lnSpc>
                <a:spcPct val="100000"/>
              </a:lnSpc>
              <a:spcBef>
                <a:spcPts val="0"/>
              </a:spcBef>
              <a:spcAft>
                <a:spcPts val="0"/>
              </a:spcAft>
              <a:buClr>
                <a:schemeClr val="dk2"/>
              </a:buClr>
              <a:buSzPts val="3500"/>
              <a:buFont typeface="Itim"/>
              <a:buNone/>
              <a:defRPr sz="3500" b="1" i="0" u="none" strike="noStrike" cap="none">
                <a:solidFill>
                  <a:schemeClr val="dk2"/>
                </a:solidFill>
                <a:latin typeface="Itim"/>
                <a:ea typeface="Itim"/>
                <a:cs typeface="Itim"/>
                <a:sym typeface="Itim"/>
              </a:defRPr>
            </a:lvl6pPr>
            <a:lvl7pPr marR="0" lvl="6" algn="l" rtl="0">
              <a:lnSpc>
                <a:spcPct val="100000"/>
              </a:lnSpc>
              <a:spcBef>
                <a:spcPts val="0"/>
              </a:spcBef>
              <a:spcAft>
                <a:spcPts val="0"/>
              </a:spcAft>
              <a:buClr>
                <a:schemeClr val="dk2"/>
              </a:buClr>
              <a:buSzPts val="3500"/>
              <a:buFont typeface="Itim"/>
              <a:buNone/>
              <a:defRPr sz="3500" b="1" i="0" u="none" strike="noStrike" cap="none">
                <a:solidFill>
                  <a:schemeClr val="dk2"/>
                </a:solidFill>
                <a:latin typeface="Itim"/>
                <a:ea typeface="Itim"/>
                <a:cs typeface="Itim"/>
                <a:sym typeface="Itim"/>
              </a:defRPr>
            </a:lvl7pPr>
            <a:lvl8pPr marR="0" lvl="7" algn="l" rtl="0">
              <a:lnSpc>
                <a:spcPct val="100000"/>
              </a:lnSpc>
              <a:spcBef>
                <a:spcPts val="0"/>
              </a:spcBef>
              <a:spcAft>
                <a:spcPts val="0"/>
              </a:spcAft>
              <a:buClr>
                <a:schemeClr val="dk2"/>
              </a:buClr>
              <a:buSzPts val="3500"/>
              <a:buFont typeface="Itim"/>
              <a:buNone/>
              <a:defRPr sz="3500" b="1" i="0" u="none" strike="noStrike" cap="none">
                <a:solidFill>
                  <a:schemeClr val="dk2"/>
                </a:solidFill>
                <a:latin typeface="Itim"/>
                <a:ea typeface="Itim"/>
                <a:cs typeface="Itim"/>
                <a:sym typeface="Itim"/>
              </a:defRPr>
            </a:lvl8pPr>
            <a:lvl9pPr marR="0" lvl="8" algn="l" rtl="0">
              <a:lnSpc>
                <a:spcPct val="100000"/>
              </a:lnSpc>
              <a:spcBef>
                <a:spcPts val="0"/>
              </a:spcBef>
              <a:spcAft>
                <a:spcPts val="0"/>
              </a:spcAft>
              <a:buClr>
                <a:schemeClr val="dk2"/>
              </a:buClr>
              <a:buSzPts val="3500"/>
              <a:buFont typeface="Itim"/>
              <a:buNone/>
              <a:defRPr sz="3500" b="1" i="0" u="none" strike="noStrike" cap="none">
                <a:solidFill>
                  <a:schemeClr val="dk2"/>
                </a:solidFill>
                <a:latin typeface="Itim"/>
                <a:ea typeface="Itim"/>
                <a:cs typeface="Itim"/>
                <a:sym typeface="Itim"/>
              </a:defRPr>
            </a:lvl9pPr>
          </a:lstStyle>
          <a:p>
            <a:pPr marL="0" marR="0" lvl="0" indent="0" algn="l" defTabSz="914400" rtl="0" eaLnBrk="1" fontAlgn="auto" latinLnBrk="0" hangingPunct="1">
              <a:lnSpc>
                <a:spcPct val="100000"/>
              </a:lnSpc>
              <a:spcBef>
                <a:spcPts val="0"/>
              </a:spcBef>
              <a:spcAft>
                <a:spcPts val="0"/>
              </a:spcAft>
              <a:buClr>
                <a:srgbClr val="092D6C"/>
              </a:buClr>
              <a:buSzPts val="3500"/>
              <a:buFont typeface="Itim"/>
              <a:buNone/>
              <a:tabLst/>
              <a:defRPr/>
            </a:pPr>
            <a:r>
              <a:rPr kumimoji="0" lang="en-US" sz="3600" b="1" i="0" u="none" strike="noStrike" kern="0" cap="none" spc="0" normalizeH="0" baseline="0" noProof="0" dirty="0" err="1">
                <a:ln>
                  <a:noFill/>
                </a:ln>
                <a:solidFill>
                  <a:srgbClr val="FC6E51">
                    <a:lumMod val="50000"/>
                  </a:srgbClr>
                </a:solidFill>
                <a:effectLst/>
                <a:uLnTx/>
                <a:uFillTx/>
                <a:latin typeface="Times New Roman" panose="02020603050405020304" pitchFamily="18" charset="0"/>
                <a:ea typeface="Raleway Thin"/>
                <a:cs typeface="Times New Roman" panose="02020603050405020304" pitchFamily="18" charset="0"/>
                <a:sym typeface="Raleway Thin"/>
              </a:rPr>
              <a:t>Bài</a:t>
            </a:r>
            <a:r>
              <a:rPr kumimoji="0" lang="en-US" sz="3600" b="1" i="0" u="none" strike="noStrike" kern="0" cap="none" spc="0" normalizeH="0" baseline="0" noProof="0" dirty="0">
                <a:ln>
                  <a:noFill/>
                </a:ln>
                <a:solidFill>
                  <a:srgbClr val="FC6E51">
                    <a:lumMod val="50000"/>
                  </a:srgbClr>
                </a:solidFill>
                <a:effectLst/>
                <a:uLnTx/>
                <a:uFillTx/>
                <a:latin typeface="Times New Roman" panose="02020603050405020304" pitchFamily="18" charset="0"/>
                <a:ea typeface="Raleway Thin"/>
                <a:cs typeface="Times New Roman" panose="02020603050405020304" pitchFamily="18" charset="0"/>
                <a:sym typeface="Raleway Thin"/>
              </a:rPr>
              <a:t> 8</a:t>
            </a:r>
          </a:p>
        </p:txBody>
      </p:sp>
    </p:spTree>
  </p:cSld>
  <p:clrMapOvr>
    <a:masterClrMapping/>
  </p:clrMapOvr>
  <p:transition spd="slow">
    <p:blinds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afterEffect">
                                  <p:stCondLst>
                                    <p:cond delay="0"/>
                                  </p:stCondLst>
                                  <p:childTnLst>
                                    <p:set>
                                      <p:cBhvr>
                                        <p:cTn id="6" dur="1" fill="hold">
                                          <p:stCondLst>
                                            <p:cond delay="0"/>
                                          </p:stCondLst>
                                        </p:cTn>
                                        <p:tgtEl>
                                          <p:spTgt spid="525"/>
                                        </p:tgtEl>
                                        <p:attrNameLst>
                                          <p:attrName>style.visibility</p:attrName>
                                        </p:attrNameLst>
                                      </p:cBhvr>
                                      <p:to>
                                        <p:strVal val="visible"/>
                                      </p:to>
                                    </p:set>
                                    <p:animEffect transition="in" filter="fade">
                                      <p:cBhvr>
                                        <p:cTn id="7" dur="1000"/>
                                        <p:tgtEl>
                                          <p:spTgt spid="525"/>
                                        </p:tgtEl>
                                      </p:cBhvr>
                                    </p:animEffect>
                                    <p:anim calcmode="lin" valueType="num">
                                      <p:cBhvr>
                                        <p:cTn id="8" dur="1000" fill="hold"/>
                                        <p:tgtEl>
                                          <p:spTgt spid="525"/>
                                        </p:tgtEl>
                                        <p:attrNameLst>
                                          <p:attrName>ppt_x</p:attrName>
                                        </p:attrNameLst>
                                      </p:cBhvr>
                                      <p:tavLst>
                                        <p:tav tm="0">
                                          <p:val>
                                            <p:strVal val="#ppt_x"/>
                                          </p:val>
                                        </p:tav>
                                        <p:tav tm="100000">
                                          <p:val>
                                            <p:strVal val="#ppt_x"/>
                                          </p:val>
                                        </p:tav>
                                      </p:tavLst>
                                    </p:anim>
                                    <p:anim calcmode="lin" valueType="num">
                                      <p:cBhvr>
                                        <p:cTn id="9" dur="1000" fill="hold"/>
                                        <p:tgtEl>
                                          <p:spTgt spid="525"/>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7" presetClass="entr" presetSubtype="0" fill="hold" grpId="0" nodeType="after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fade">
                                      <p:cBhvr>
                                        <p:cTn id="13" dur="1000"/>
                                        <p:tgtEl>
                                          <p:spTgt spid="7"/>
                                        </p:tgtEl>
                                      </p:cBhvr>
                                    </p:animEffect>
                                    <p:anim calcmode="lin" valueType="num">
                                      <p:cBhvr>
                                        <p:cTn id="14" dur="1000" fill="hold"/>
                                        <p:tgtEl>
                                          <p:spTgt spid="7"/>
                                        </p:tgtEl>
                                        <p:attrNameLst>
                                          <p:attrName>ppt_x</p:attrName>
                                        </p:attrNameLst>
                                      </p:cBhvr>
                                      <p:tavLst>
                                        <p:tav tm="0">
                                          <p:val>
                                            <p:strVal val="#ppt_x"/>
                                          </p:val>
                                        </p:tav>
                                        <p:tav tm="100000">
                                          <p:val>
                                            <p:strVal val="#ppt_x"/>
                                          </p:val>
                                        </p:tav>
                                      </p:tavLst>
                                    </p:anim>
                                    <p:anim calcmode="lin" valueType="num">
                                      <p:cBhvr>
                                        <p:cTn id="15" dur="1000" fill="hold"/>
                                        <p:tgtEl>
                                          <p:spTgt spid="7"/>
                                        </p:tgtEl>
                                        <p:attrNameLst>
                                          <p:attrName>ppt_y</p:attrName>
                                        </p:attrNameLst>
                                      </p:cBhvr>
                                      <p:tavLst>
                                        <p:tav tm="0">
                                          <p:val>
                                            <p:strVal val="#ppt_y-.1"/>
                                          </p:val>
                                        </p:tav>
                                        <p:tav tm="100000">
                                          <p:val>
                                            <p:strVal val="#ppt_y"/>
                                          </p:val>
                                        </p:tav>
                                      </p:tavLst>
                                    </p:anim>
                                  </p:childTnLst>
                                </p:cTn>
                              </p:par>
                            </p:childTnLst>
                          </p:cTn>
                        </p:par>
                        <p:par>
                          <p:cTn id="16" fill="hold">
                            <p:stCondLst>
                              <p:cond delay="2000"/>
                            </p:stCondLst>
                            <p:childTnLst>
                              <p:par>
                                <p:cTn id="17" presetID="47" presetClass="entr" presetSubtype="0" fill="hold" grpId="0" nodeType="after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fade">
                                      <p:cBhvr>
                                        <p:cTn id="19" dur="1000"/>
                                        <p:tgtEl>
                                          <p:spTgt spid="8"/>
                                        </p:tgtEl>
                                      </p:cBhvr>
                                    </p:animEffect>
                                    <p:anim calcmode="lin" valueType="num">
                                      <p:cBhvr>
                                        <p:cTn id="20" dur="1000" fill="hold"/>
                                        <p:tgtEl>
                                          <p:spTgt spid="8"/>
                                        </p:tgtEl>
                                        <p:attrNameLst>
                                          <p:attrName>ppt_x</p:attrName>
                                        </p:attrNameLst>
                                      </p:cBhvr>
                                      <p:tavLst>
                                        <p:tav tm="0">
                                          <p:val>
                                            <p:strVal val="#ppt_x"/>
                                          </p:val>
                                        </p:tav>
                                        <p:tav tm="100000">
                                          <p:val>
                                            <p:strVal val="#ppt_x"/>
                                          </p:val>
                                        </p:tav>
                                      </p:tavLst>
                                    </p:anim>
                                    <p:anim calcmode="lin" valueType="num">
                                      <p:cBhvr>
                                        <p:cTn id="21"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5" grpId="0" animBg="1"/>
      <p:bldP spid="7" grpId="0" animBg="1"/>
      <p:bldP spid="8"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E4E02FE6-8C04-4193-B6C5-2B3AD21A94E0}"/>
              </a:ext>
            </a:extLst>
          </p:cNvPr>
          <p:cNvSpPr txBox="1">
            <a:spLocks/>
          </p:cNvSpPr>
          <p:nvPr/>
        </p:nvSpPr>
        <p:spPr>
          <a:xfrm>
            <a:off x="3810000" y="454692"/>
            <a:ext cx="7239000" cy="712788"/>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2"/>
              </a:buClr>
              <a:buSzPts val="3500"/>
              <a:buFont typeface="Itim"/>
              <a:buNone/>
              <a:defRPr sz="3500" b="1" i="0" u="none" strike="noStrike" cap="none">
                <a:solidFill>
                  <a:schemeClr val="dk2"/>
                </a:solidFill>
                <a:latin typeface="Itim"/>
                <a:ea typeface="Itim"/>
                <a:cs typeface="Itim"/>
                <a:sym typeface="Itim"/>
              </a:defRPr>
            </a:lvl1pPr>
            <a:lvl2pPr marR="0" lvl="1" algn="l" rtl="0">
              <a:lnSpc>
                <a:spcPct val="100000"/>
              </a:lnSpc>
              <a:spcBef>
                <a:spcPts val="0"/>
              </a:spcBef>
              <a:spcAft>
                <a:spcPts val="0"/>
              </a:spcAft>
              <a:buClr>
                <a:schemeClr val="dk2"/>
              </a:buClr>
              <a:buSzPts val="3500"/>
              <a:buFont typeface="Itim"/>
              <a:buNone/>
              <a:defRPr sz="3500" b="1" i="0" u="none" strike="noStrike" cap="none">
                <a:solidFill>
                  <a:schemeClr val="dk2"/>
                </a:solidFill>
                <a:latin typeface="Itim"/>
                <a:ea typeface="Itim"/>
                <a:cs typeface="Itim"/>
                <a:sym typeface="Itim"/>
              </a:defRPr>
            </a:lvl2pPr>
            <a:lvl3pPr marR="0" lvl="2" algn="l" rtl="0">
              <a:lnSpc>
                <a:spcPct val="100000"/>
              </a:lnSpc>
              <a:spcBef>
                <a:spcPts val="0"/>
              </a:spcBef>
              <a:spcAft>
                <a:spcPts val="0"/>
              </a:spcAft>
              <a:buClr>
                <a:schemeClr val="dk2"/>
              </a:buClr>
              <a:buSzPts val="3500"/>
              <a:buFont typeface="Itim"/>
              <a:buNone/>
              <a:defRPr sz="3500" b="1" i="0" u="none" strike="noStrike" cap="none">
                <a:solidFill>
                  <a:schemeClr val="dk2"/>
                </a:solidFill>
                <a:latin typeface="Itim"/>
                <a:ea typeface="Itim"/>
                <a:cs typeface="Itim"/>
                <a:sym typeface="Itim"/>
              </a:defRPr>
            </a:lvl3pPr>
            <a:lvl4pPr marR="0" lvl="3" algn="l" rtl="0">
              <a:lnSpc>
                <a:spcPct val="100000"/>
              </a:lnSpc>
              <a:spcBef>
                <a:spcPts val="0"/>
              </a:spcBef>
              <a:spcAft>
                <a:spcPts val="0"/>
              </a:spcAft>
              <a:buClr>
                <a:schemeClr val="dk2"/>
              </a:buClr>
              <a:buSzPts val="3500"/>
              <a:buFont typeface="Itim"/>
              <a:buNone/>
              <a:defRPr sz="3500" b="1" i="0" u="none" strike="noStrike" cap="none">
                <a:solidFill>
                  <a:schemeClr val="dk2"/>
                </a:solidFill>
                <a:latin typeface="Itim"/>
                <a:ea typeface="Itim"/>
                <a:cs typeface="Itim"/>
                <a:sym typeface="Itim"/>
              </a:defRPr>
            </a:lvl4pPr>
            <a:lvl5pPr marR="0" lvl="4" algn="l" rtl="0">
              <a:lnSpc>
                <a:spcPct val="100000"/>
              </a:lnSpc>
              <a:spcBef>
                <a:spcPts val="0"/>
              </a:spcBef>
              <a:spcAft>
                <a:spcPts val="0"/>
              </a:spcAft>
              <a:buClr>
                <a:schemeClr val="dk2"/>
              </a:buClr>
              <a:buSzPts val="3500"/>
              <a:buFont typeface="Itim"/>
              <a:buNone/>
              <a:defRPr sz="3500" b="1" i="0" u="none" strike="noStrike" cap="none">
                <a:solidFill>
                  <a:schemeClr val="dk2"/>
                </a:solidFill>
                <a:latin typeface="Itim"/>
                <a:ea typeface="Itim"/>
                <a:cs typeface="Itim"/>
                <a:sym typeface="Itim"/>
              </a:defRPr>
            </a:lvl5pPr>
            <a:lvl6pPr marR="0" lvl="5" algn="l" rtl="0">
              <a:lnSpc>
                <a:spcPct val="100000"/>
              </a:lnSpc>
              <a:spcBef>
                <a:spcPts val="0"/>
              </a:spcBef>
              <a:spcAft>
                <a:spcPts val="0"/>
              </a:spcAft>
              <a:buClr>
                <a:schemeClr val="dk2"/>
              </a:buClr>
              <a:buSzPts val="3500"/>
              <a:buFont typeface="Itim"/>
              <a:buNone/>
              <a:defRPr sz="3500" b="1" i="0" u="none" strike="noStrike" cap="none">
                <a:solidFill>
                  <a:schemeClr val="dk2"/>
                </a:solidFill>
                <a:latin typeface="Itim"/>
                <a:ea typeface="Itim"/>
                <a:cs typeface="Itim"/>
                <a:sym typeface="Itim"/>
              </a:defRPr>
            </a:lvl6pPr>
            <a:lvl7pPr marR="0" lvl="6" algn="l" rtl="0">
              <a:lnSpc>
                <a:spcPct val="100000"/>
              </a:lnSpc>
              <a:spcBef>
                <a:spcPts val="0"/>
              </a:spcBef>
              <a:spcAft>
                <a:spcPts val="0"/>
              </a:spcAft>
              <a:buClr>
                <a:schemeClr val="dk2"/>
              </a:buClr>
              <a:buSzPts val="3500"/>
              <a:buFont typeface="Itim"/>
              <a:buNone/>
              <a:defRPr sz="3500" b="1" i="0" u="none" strike="noStrike" cap="none">
                <a:solidFill>
                  <a:schemeClr val="dk2"/>
                </a:solidFill>
                <a:latin typeface="Itim"/>
                <a:ea typeface="Itim"/>
                <a:cs typeface="Itim"/>
                <a:sym typeface="Itim"/>
              </a:defRPr>
            </a:lvl7pPr>
            <a:lvl8pPr marR="0" lvl="7" algn="l" rtl="0">
              <a:lnSpc>
                <a:spcPct val="100000"/>
              </a:lnSpc>
              <a:spcBef>
                <a:spcPts val="0"/>
              </a:spcBef>
              <a:spcAft>
                <a:spcPts val="0"/>
              </a:spcAft>
              <a:buClr>
                <a:schemeClr val="dk2"/>
              </a:buClr>
              <a:buSzPts val="3500"/>
              <a:buFont typeface="Itim"/>
              <a:buNone/>
              <a:defRPr sz="3500" b="1" i="0" u="none" strike="noStrike" cap="none">
                <a:solidFill>
                  <a:schemeClr val="dk2"/>
                </a:solidFill>
                <a:latin typeface="Itim"/>
                <a:ea typeface="Itim"/>
                <a:cs typeface="Itim"/>
                <a:sym typeface="Itim"/>
              </a:defRPr>
            </a:lvl8pPr>
            <a:lvl9pPr marR="0" lvl="8" algn="l" rtl="0">
              <a:lnSpc>
                <a:spcPct val="100000"/>
              </a:lnSpc>
              <a:spcBef>
                <a:spcPts val="0"/>
              </a:spcBef>
              <a:spcAft>
                <a:spcPts val="0"/>
              </a:spcAft>
              <a:buClr>
                <a:schemeClr val="dk2"/>
              </a:buClr>
              <a:buSzPts val="3500"/>
              <a:buFont typeface="Itim"/>
              <a:buNone/>
              <a:defRPr sz="3500" b="1" i="0" u="none" strike="noStrike" cap="none">
                <a:solidFill>
                  <a:schemeClr val="dk2"/>
                </a:solidFill>
                <a:latin typeface="Itim"/>
                <a:ea typeface="Itim"/>
                <a:cs typeface="Itim"/>
                <a:sym typeface="Itim"/>
              </a:defRPr>
            </a:lvl9pPr>
          </a:lstStyle>
          <a:p>
            <a:pPr marL="0" marR="0" lvl="0" indent="0" algn="l" defTabSz="914400" rtl="0" eaLnBrk="1" fontAlgn="auto" latinLnBrk="0" hangingPunct="1">
              <a:lnSpc>
                <a:spcPct val="115000"/>
              </a:lnSpc>
              <a:spcBef>
                <a:spcPts val="0"/>
              </a:spcBef>
              <a:spcAft>
                <a:spcPts val="1000"/>
              </a:spcAft>
              <a:buClr>
                <a:srgbClr val="092D6C"/>
              </a:buClr>
              <a:buSzPts val="3500"/>
              <a:buFont typeface="Itim"/>
              <a:buNone/>
              <a:tabLst/>
              <a:defRPr/>
            </a:pPr>
            <a:r>
              <a:rPr kumimoji="0" lang="en-US" sz="3600" b="1" i="0" u="none" strike="noStrike" kern="1200" cap="none" spc="0" normalizeH="0" baseline="0" noProof="0">
                <a:ln>
                  <a:noFill/>
                </a:ln>
                <a:solidFill>
                  <a:srgbClr val="092D6C"/>
                </a:solidFill>
                <a:effectLst/>
                <a:uLnTx/>
                <a:uFillTx/>
                <a:latin typeface="Times New Roman" panose="02020603050405020304" pitchFamily="18" charset="0"/>
                <a:cs typeface="Times New Roman" panose="02020603050405020304" pitchFamily="18" charset="0"/>
                <a:sym typeface="Itim"/>
              </a:rPr>
              <a:t>Tính bằng cách thuận tiện nhất:</a:t>
            </a:r>
            <a:endParaRPr kumimoji="0" lang="en-US" sz="3600" b="1" i="0" u="none" strike="noStrike" kern="0" cap="none" spc="0" normalizeH="0" baseline="0" noProof="0" dirty="0">
              <a:ln>
                <a:noFill/>
              </a:ln>
              <a:solidFill>
                <a:srgbClr val="092D6C"/>
              </a:solidFill>
              <a:effectLst/>
              <a:uLnTx/>
              <a:uFillTx/>
              <a:latin typeface="Times New Roman" panose="02020603050405020304" pitchFamily="18" charset="0"/>
              <a:cs typeface="Times New Roman" panose="02020603050405020304" pitchFamily="18" charset="0"/>
              <a:sym typeface="Itim"/>
            </a:endParaRPr>
          </a:p>
        </p:txBody>
      </p:sp>
      <p:sp>
        <p:nvSpPr>
          <p:cNvPr id="7" name="Rectangle 6">
            <a:extLst>
              <a:ext uri="{FF2B5EF4-FFF2-40B4-BE49-F238E27FC236}">
                <a16:creationId xmlns:a16="http://schemas.microsoft.com/office/drawing/2014/main" id="{0F82C72F-0899-4020-9404-559DADA989C5}"/>
              </a:ext>
            </a:extLst>
          </p:cNvPr>
          <p:cNvSpPr>
            <a:spLocks noChangeArrowheads="1"/>
          </p:cNvSpPr>
          <p:nvPr/>
        </p:nvSpPr>
        <p:spPr bwMode="auto">
          <a:xfrm>
            <a:off x="421257" y="569103"/>
            <a:ext cx="3352800" cy="584775"/>
          </a:xfrm>
          <a:prstGeom prst="rect">
            <a:avLst/>
          </a:prstGeom>
          <a:solidFill>
            <a:schemeClr val="tx2">
              <a:lumMod val="75000"/>
            </a:schemeClr>
          </a:solidFill>
          <a:ln w="38100" algn="ctr">
            <a:solidFill>
              <a:srgbClr val="000000"/>
            </a:solidFill>
            <a:round/>
            <a:headEnd/>
            <a:tailEnd/>
          </a:ln>
        </p:spPr>
        <p:txBody>
          <a:bodyP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err="1">
                <a:ln>
                  <a:noFill/>
                </a:ln>
                <a:solidFill>
                  <a:srgbClr val="000000">
                    <a:lumMod val="95000"/>
                    <a:lumOff val="5000"/>
                  </a:srgbClr>
                </a:solidFill>
                <a:effectLst/>
                <a:uLnTx/>
                <a:uFillTx/>
                <a:latin typeface="Times New Roman" panose="02020603050405020304" pitchFamily="18" charset="0"/>
                <a:ea typeface="+mn-ea"/>
                <a:cs typeface="Times New Roman" pitchFamily="18" charset="0"/>
              </a:rPr>
              <a:t>Bài</a:t>
            </a:r>
            <a:r>
              <a:rPr kumimoji="0" lang="en-US" sz="3200" b="1" i="0" u="none" strike="noStrike" kern="1200" cap="none" spc="0" normalizeH="0" baseline="0" noProof="0">
                <a:ln>
                  <a:noFill/>
                </a:ln>
                <a:solidFill>
                  <a:srgbClr val="000000">
                    <a:lumMod val="95000"/>
                    <a:lumOff val="5000"/>
                  </a:srgbClr>
                </a:solidFill>
                <a:effectLst/>
                <a:uLnTx/>
                <a:uFillTx/>
                <a:latin typeface="Times New Roman" panose="02020603050405020304" pitchFamily="18" charset="0"/>
                <a:ea typeface="+mn-ea"/>
                <a:cs typeface="Times New Roman" pitchFamily="18" charset="0"/>
              </a:rPr>
              <a:t> 7</a:t>
            </a:r>
            <a:endParaRPr kumimoji="0" lang="en-US" altLang="en-US" sz="32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endParaRPr>
          </a:p>
        </p:txBody>
      </p:sp>
      <p:pic>
        <p:nvPicPr>
          <p:cNvPr id="10" name="图片 20">
            <a:extLst>
              <a:ext uri="{FF2B5EF4-FFF2-40B4-BE49-F238E27FC236}">
                <a16:creationId xmlns:a16="http://schemas.microsoft.com/office/drawing/2014/main" id="{E5D889C4-E642-4A6D-BDD1-BC6464514716}"/>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0577587" y="-69185"/>
            <a:ext cx="1779588" cy="1982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TextBox 10">
            <a:extLst>
              <a:ext uri="{FF2B5EF4-FFF2-40B4-BE49-F238E27FC236}">
                <a16:creationId xmlns:a16="http://schemas.microsoft.com/office/drawing/2014/main" id="{5F6FBB67-AC8A-402B-9ED1-2F2AF2A278AE}"/>
              </a:ext>
            </a:extLst>
          </p:cNvPr>
          <p:cNvSpPr txBox="1"/>
          <p:nvPr/>
        </p:nvSpPr>
        <p:spPr>
          <a:xfrm>
            <a:off x="743886" y="1817906"/>
            <a:ext cx="4307456" cy="3316742"/>
          </a:xfrm>
          <a:prstGeom prst="rect">
            <a:avLst/>
          </a:prstGeom>
          <a:noFill/>
        </p:spPr>
        <p:txBody>
          <a:bodyPr wrap="square">
            <a:spAutoFit/>
          </a:bodyPr>
          <a:lstStyle/>
          <a:p>
            <a:pPr>
              <a:lnSpc>
                <a:spcPct val="150000"/>
              </a:lnSpc>
            </a:pPr>
            <a:r>
              <a:rPr lang="pt-BR" sz="3600" b="0" i="0">
                <a:solidFill>
                  <a:srgbClr val="000000"/>
                </a:solidFill>
                <a:effectLst/>
                <a:latin typeface="Times New Roman" panose="02020603050405020304" pitchFamily="18" charset="0"/>
                <a:cs typeface="Times New Roman" panose="02020603050405020304" pitchFamily="18" charset="0"/>
              </a:rPr>
              <a:t>a) 280 x 71 : 14 </a:t>
            </a:r>
          </a:p>
          <a:p>
            <a:pPr>
              <a:lnSpc>
                <a:spcPct val="150000"/>
              </a:lnSpc>
            </a:pPr>
            <a:r>
              <a:rPr lang="pt-BR" sz="3600" b="0" i="0">
                <a:solidFill>
                  <a:srgbClr val="000000"/>
                </a:solidFill>
                <a:effectLst/>
                <a:latin typeface="Times New Roman" panose="02020603050405020304" pitchFamily="18" charset="0"/>
                <a:cs typeface="Times New Roman" panose="02020603050405020304" pitchFamily="18" charset="0"/>
              </a:rPr>
              <a:t>= …………… </a:t>
            </a:r>
          </a:p>
          <a:p>
            <a:pPr>
              <a:lnSpc>
                <a:spcPct val="150000"/>
              </a:lnSpc>
            </a:pPr>
            <a:r>
              <a:rPr lang="pt-BR" sz="3600" b="0" i="0">
                <a:solidFill>
                  <a:srgbClr val="000000"/>
                </a:solidFill>
                <a:effectLst/>
                <a:latin typeface="Times New Roman" panose="02020603050405020304" pitchFamily="18" charset="0"/>
                <a:cs typeface="Times New Roman" panose="02020603050405020304" pitchFamily="18" charset="0"/>
              </a:rPr>
              <a:t>= …………… </a:t>
            </a:r>
          </a:p>
          <a:p>
            <a:pPr>
              <a:lnSpc>
                <a:spcPct val="150000"/>
              </a:lnSpc>
            </a:pPr>
            <a:r>
              <a:rPr lang="pt-BR" sz="3600" b="0" i="0">
                <a:solidFill>
                  <a:srgbClr val="000000"/>
                </a:solidFill>
                <a:effectLst/>
                <a:latin typeface="Times New Roman" panose="02020603050405020304" pitchFamily="18" charset="0"/>
                <a:cs typeface="Times New Roman" panose="02020603050405020304" pitchFamily="18" charset="0"/>
              </a:rPr>
              <a:t>= ……………</a:t>
            </a:r>
            <a:endParaRPr lang="en-US" sz="3600">
              <a:latin typeface="Times New Roman" panose="02020603050405020304" pitchFamily="18" charset="0"/>
              <a:cs typeface="Times New Roman" panose="02020603050405020304" pitchFamily="18" charset="0"/>
            </a:endParaRPr>
          </a:p>
        </p:txBody>
      </p:sp>
      <p:sp>
        <p:nvSpPr>
          <p:cNvPr id="12" name="TextBox 11">
            <a:extLst>
              <a:ext uri="{FF2B5EF4-FFF2-40B4-BE49-F238E27FC236}">
                <a16:creationId xmlns:a16="http://schemas.microsoft.com/office/drawing/2014/main" id="{4E147D59-9333-443A-9C8D-DB03672C9E03}"/>
              </a:ext>
            </a:extLst>
          </p:cNvPr>
          <p:cNvSpPr txBox="1"/>
          <p:nvPr/>
        </p:nvSpPr>
        <p:spPr>
          <a:xfrm>
            <a:off x="6461603" y="1817906"/>
            <a:ext cx="4133486" cy="3316742"/>
          </a:xfrm>
          <a:prstGeom prst="rect">
            <a:avLst/>
          </a:prstGeom>
          <a:noFill/>
        </p:spPr>
        <p:txBody>
          <a:bodyPr wrap="square">
            <a:spAutoFit/>
          </a:bodyPr>
          <a:lstStyle/>
          <a:p>
            <a:pPr>
              <a:lnSpc>
                <a:spcPct val="150000"/>
              </a:lnSpc>
            </a:pPr>
            <a:r>
              <a:rPr lang="pl-PL" sz="3600" b="0" i="0">
                <a:solidFill>
                  <a:srgbClr val="000000"/>
                </a:solidFill>
                <a:effectLst/>
                <a:latin typeface="Times New Roman" panose="02020603050405020304" pitchFamily="18" charset="0"/>
                <a:cs typeface="Times New Roman" panose="02020603050405020304" pitchFamily="18" charset="0"/>
              </a:rPr>
              <a:t>b) 125 x 88 : 11 </a:t>
            </a:r>
            <a:endParaRPr lang="en-US" sz="3600" b="0" i="0">
              <a:solidFill>
                <a:srgbClr val="000000"/>
              </a:solidFill>
              <a:effectLst/>
              <a:latin typeface="Times New Roman" panose="02020603050405020304" pitchFamily="18" charset="0"/>
              <a:cs typeface="Times New Roman" panose="02020603050405020304" pitchFamily="18" charset="0"/>
            </a:endParaRPr>
          </a:p>
          <a:p>
            <a:pPr>
              <a:lnSpc>
                <a:spcPct val="150000"/>
              </a:lnSpc>
            </a:pPr>
            <a:r>
              <a:rPr lang="pl-PL" sz="3600" b="0" i="0">
                <a:solidFill>
                  <a:srgbClr val="000000"/>
                </a:solidFill>
                <a:effectLst/>
                <a:latin typeface="Times New Roman" panose="02020603050405020304" pitchFamily="18" charset="0"/>
                <a:cs typeface="Times New Roman" panose="02020603050405020304" pitchFamily="18" charset="0"/>
              </a:rPr>
              <a:t>= …………… </a:t>
            </a:r>
            <a:endParaRPr lang="en-US" sz="3600" b="0" i="0">
              <a:solidFill>
                <a:srgbClr val="000000"/>
              </a:solidFill>
              <a:effectLst/>
              <a:latin typeface="Times New Roman" panose="02020603050405020304" pitchFamily="18" charset="0"/>
              <a:cs typeface="Times New Roman" panose="02020603050405020304" pitchFamily="18" charset="0"/>
            </a:endParaRPr>
          </a:p>
          <a:p>
            <a:pPr>
              <a:lnSpc>
                <a:spcPct val="150000"/>
              </a:lnSpc>
            </a:pPr>
            <a:r>
              <a:rPr lang="pl-PL" sz="3600" b="0" i="0">
                <a:solidFill>
                  <a:srgbClr val="000000"/>
                </a:solidFill>
                <a:effectLst/>
                <a:latin typeface="Times New Roman" panose="02020603050405020304" pitchFamily="18" charset="0"/>
                <a:cs typeface="Times New Roman" panose="02020603050405020304" pitchFamily="18" charset="0"/>
              </a:rPr>
              <a:t>= …………… </a:t>
            </a:r>
            <a:endParaRPr lang="en-US" sz="3600" b="0" i="0">
              <a:solidFill>
                <a:srgbClr val="000000"/>
              </a:solidFill>
              <a:effectLst/>
              <a:latin typeface="Times New Roman" panose="02020603050405020304" pitchFamily="18" charset="0"/>
              <a:cs typeface="Times New Roman" panose="02020603050405020304" pitchFamily="18" charset="0"/>
            </a:endParaRPr>
          </a:p>
          <a:p>
            <a:pPr>
              <a:lnSpc>
                <a:spcPct val="150000"/>
              </a:lnSpc>
            </a:pPr>
            <a:r>
              <a:rPr lang="pl-PL" sz="3600" b="0" i="0">
                <a:solidFill>
                  <a:srgbClr val="000000"/>
                </a:solidFill>
                <a:effectLst/>
                <a:latin typeface="Times New Roman" panose="02020603050405020304" pitchFamily="18" charset="0"/>
                <a:cs typeface="Times New Roman" panose="02020603050405020304" pitchFamily="18" charset="0"/>
              </a:rPr>
              <a:t>= ……………</a:t>
            </a:r>
            <a:endParaRPr lang="en-US" sz="3600">
              <a:latin typeface="Times New Roman" panose="02020603050405020304" pitchFamily="18" charset="0"/>
              <a:cs typeface="Times New Roman" panose="02020603050405020304" pitchFamily="18" charset="0"/>
            </a:endParaRPr>
          </a:p>
        </p:txBody>
      </p:sp>
      <p:sp>
        <p:nvSpPr>
          <p:cNvPr id="13" name="TextBox 12">
            <a:extLst>
              <a:ext uri="{FF2B5EF4-FFF2-40B4-BE49-F238E27FC236}">
                <a16:creationId xmlns:a16="http://schemas.microsoft.com/office/drawing/2014/main" id="{376EE312-F834-40C1-AE1A-C7343CB20A4D}"/>
              </a:ext>
            </a:extLst>
          </p:cNvPr>
          <p:cNvSpPr txBox="1"/>
          <p:nvPr/>
        </p:nvSpPr>
        <p:spPr>
          <a:xfrm>
            <a:off x="1229842" y="2737253"/>
            <a:ext cx="3811149" cy="646331"/>
          </a:xfrm>
          <a:prstGeom prst="rect">
            <a:avLst/>
          </a:prstGeom>
          <a:noFill/>
        </p:spPr>
        <p:txBody>
          <a:bodyPr wrap="square">
            <a:spAutoFit/>
          </a:bodyPr>
          <a:lstStyle/>
          <a:p>
            <a:r>
              <a:rPr lang="en-US" sz="3600" b="1" i="0">
                <a:solidFill>
                  <a:srgbClr val="FF0000"/>
                </a:solidFill>
                <a:effectLst/>
                <a:latin typeface="Times New Roman" panose="02020603050405020304" pitchFamily="18" charset="0"/>
                <a:cs typeface="Times New Roman" panose="02020603050405020304" pitchFamily="18" charset="0"/>
              </a:rPr>
              <a:t>(280 : 14) x 71</a:t>
            </a:r>
            <a:endParaRPr lang="en-US" sz="3600" b="1">
              <a:solidFill>
                <a:srgbClr val="FF0000"/>
              </a:solidFill>
              <a:latin typeface="Times New Roman" panose="02020603050405020304" pitchFamily="18" charset="0"/>
              <a:cs typeface="Times New Roman" panose="02020603050405020304" pitchFamily="18" charset="0"/>
            </a:endParaRPr>
          </a:p>
        </p:txBody>
      </p:sp>
      <p:sp>
        <p:nvSpPr>
          <p:cNvPr id="14" name="TextBox 13">
            <a:extLst>
              <a:ext uri="{FF2B5EF4-FFF2-40B4-BE49-F238E27FC236}">
                <a16:creationId xmlns:a16="http://schemas.microsoft.com/office/drawing/2014/main" id="{D4477EB9-06D8-4208-B6D7-81E50C88DA98}"/>
              </a:ext>
            </a:extLst>
          </p:cNvPr>
          <p:cNvSpPr txBox="1"/>
          <p:nvPr/>
        </p:nvSpPr>
        <p:spPr>
          <a:xfrm>
            <a:off x="1229842" y="3560904"/>
            <a:ext cx="2766453" cy="646331"/>
          </a:xfrm>
          <a:prstGeom prst="rect">
            <a:avLst/>
          </a:prstGeom>
          <a:noFill/>
        </p:spPr>
        <p:txBody>
          <a:bodyPr wrap="square">
            <a:spAutoFit/>
          </a:bodyPr>
          <a:lstStyle/>
          <a:p>
            <a:r>
              <a:rPr lang="en-US" sz="3600" b="1" i="0">
                <a:solidFill>
                  <a:srgbClr val="FF0000"/>
                </a:solidFill>
                <a:effectLst/>
                <a:latin typeface="Times New Roman" panose="02020603050405020304" pitchFamily="18" charset="0"/>
                <a:cs typeface="Times New Roman" panose="02020603050405020304" pitchFamily="18" charset="0"/>
              </a:rPr>
              <a:t>20 x 71</a:t>
            </a:r>
            <a:endParaRPr lang="en-US" sz="3600" b="1">
              <a:solidFill>
                <a:srgbClr val="FF0000"/>
              </a:solidFill>
              <a:latin typeface="Times New Roman" panose="02020603050405020304" pitchFamily="18" charset="0"/>
              <a:cs typeface="Times New Roman" panose="02020603050405020304" pitchFamily="18" charset="0"/>
            </a:endParaRPr>
          </a:p>
        </p:txBody>
      </p:sp>
      <p:sp>
        <p:nvSpPr>
          <p:cNvPr id="16" name="TextBox 15">
            <a:extLst>
              <a:ext uri="{FF2B5EF4-FFF2-40B4-BE49-F238E27FC236}">
                <a16:creationId xmlns:a16="http://schemas.microsoft.com/office/drawing/2014/main" id="{5080AAA9-2971-42AC-A41C-4C5C3A9C199F}"/>
              </a:ext>
            </a:extLst>
          </p:cNvPr>
          <p:cNvSpPr txBox="1"/>
          <p:nvPr/>
        </p:nvSpPr>
        <p:spPr>
          <a:xfrm>
            <a:off x="1229842" y="4384556"/>
            <a:ext cx="1792220" cy="646331"/>
          </a:xfrm>
          <a:prstGeom prst="rect">
            <a:avLst/>
          </a:prstGeom>
          <a:noFill/>
        </p:spPr>
        <p:txBody>
          <a:bodyPr wrap="square">
            <a:spAutoFit/>
          </a:bodyPr>
          <a:lstStyle/>
          <a:p>
            <a:r>
              <a:rPr lang="en-US" sz="3600" b="1" i="0">
                <a:solidFill>
                  <a:srgbClr val="FF0000"/>
                </a:solidFill>
                <a:effectLst/>
                <a:latin typeface="Times New Roman" panose="02020603050405020304" pitchFamily="18" charset="0"/>
                <a:cs typeface="Times New Roman" panose="02020603050405020304" pitchFamily="18" charset="0"/>
              </a:rPr>
              <a:t>1420</a:t>
            </a:r>
            <a:endParaRPr lang="en-US" sz="3600" b="1">
              <a:solidFill>
                <a:srgbClr val="FF0000"/>
              </a:solidFill>
              <a:latin typeface="Times New Roman" panose="02020603050405020304" pitchFamily="18" charset="0"/>
              <a:cs typeface="Times New Roman" panose="02020603050405020304" pitchFamily="18" charset="0"/>
            </a:endParaRPr>
          </a:p>
        </p:txBody>
      </p:sp>
      <p:sp>
        <p:nvSpPr>
          <p:cNvPr id="18" name="TextBox 17">
            <a:extLst>
              <a:ext uri="{FF2B5EF4-FFF2-40B4-BE49-F238E27FC236}">
                <a16:creationId xmlns:a16="http://schemas.microsoft.com/office/drawing/2014/main" id="{3A903FD2-A39E-4ADE-9BD4-910FB854B406}"/>
              </a:ext>
            </a:extLst>
          </p:cNvPr>
          <p:cNvSpPr txBox="1"/>
          <p:nvPr/>
        </p:nvSpPr>
        <p:spPr>
          <a:xfrm>
            <a:off x="6818446" y="2737254"/>
            <a:ext cx="3811149" cy="646331"/>
          </a:xfrm>
          <a:prstGeom prst="rect">
            <a:avLst/>
          </a:prstGeom>
          <a:noFill/>
        </p:spPr>
        <p:txBody>
          <a:bodyPr wrap="square">
            <a:spAutoFit/>
          </a:bodyPr>
          <a:lstStyle>
            <a:defPPr>
              <a:defRPr lang="en-US"/>
            </a:defPPr>
            <a:lvl1pPr>
              <a:defRPr sz="3600" b="1" i="0">
                <a:solidFill>
                  <a:srgbClr val="FF0000"/>
                </a:solidFill>
                <a:effectLst/>
                <a:latin typeface="Times New Roman" panose="02020603050405020304" pitchFamily="18" charset="0"/>
                <a:cs typeface="Times New Roman" panose="02020603050405020304" pitchFamily="18" charset="0"/>
              </a:defRPr>
            </a:lvl1pPr>
          </a:lstStyle>
          <a:p>
            <a:r>
              <a:rPr lang="en-US"/>
              <a:t>125 x (88 : 11)</a:t>
            </a:r>
          </a:p>
        </p:txBody>
      </p:sp>
      <p:sp>
        <p:nvSpPr>
          <p:cNvPr id="20" name="TextBox 19">
            <a:extLst>
              <a:ext uri="{FF2B5EF4-FFF2-40B4-BE49-F238E27FC236}">
                <a16:creationId xmlns:a16="http://schemas.microsoft.com/office/drawing/2014/main" id="{BD52512E-8E97-42CA-B06F-F5874A7D114F}"/>
              </a:ext>
            </a:extLst>
          </p:cNvPr>
          <p:cNvSpPr txBox="1"/>
          <p:nvPr/>
        </p:nvSpPr>
        <p:spPr>
          <a:xfrm>
            <a:off x="6818446" y="3560905"/>
            <a:ext cx="2760326" cy="646331"/>
          </a:xfrm>
          <a:prstGeom prst="rect">
            <a:avLst/>
          </a:prstGeom>
          <a:noFill/>
        </p:spPr>
        <p:txBody>
          <a:bodyPr wrap="square">
            <a:spAutoFit/>
          </a:bodyPr>
          <a:lstStyle/>
          <a:p>
            <a:r>
              <a:rPr lang="en-US" sz="3600" b="1" i="0">
                <a:solidFill>
                  <a:srgbClr val="FF0000"/>
                </a:solidFill>
                <a:effectLst/>
                <a:latin typeface="Times New Roman" panose="02020603050405020304" pitchFamily="18" charset="0"/>
                <a:cs typeface="Times New Roman" panose="02020603050405020304" pitchFamily="18" charset="0"/>
              </a:rPr>
              <a:t>125 x 8</a:t>
            </a:r>
            <a:endParaRPr lang="en-US" sz="3600" b="1">
              <a:solidFill>
                <a:srgbClr val="FF0000"/>
              </a:solidFill>
              <a:latin typeface="Times New Roman" panose="02020603050405020304" pitchFamily="18" charset="0"/>
              <a:cs typeface="Times New Roman" panose="02020603050405020304" pitchFamily="18" charset="0"/>
            </a:endParaRPr>
          </a:p>
        </p:txBody>
      </p:sp>
      <p:sp>
        <p:nvSpPr>
          <p:cNvPr id="22" name="TextBox 21">
            <a:extLst>
              <a:ext uri="{FF2B5EF4-FFF2-40B4-BE49-F238E27FC236}">
                <a16:creationId xmlns:a16="http://schemas.microsoft.com/office/drawing/2014/main" id="{CD578591-F70F-4895-A07A-0850ED5B15C0}"/>
              </a:ext>
            </a:extLst>
          </p:cNvPr>
          <p:cNvSpPr txBox="1"/>
          <p:nvPr/>
        </p:nvSpPr>
        <p:spPr>
          <a:xfrm>
            <a:off x="7086600" y="4384556"/>
            <a:ext cx="1792220" cy="646331"/>
          </a:xfrm>
          <a:prstGeom prst="rect">
            <a:avLst/>
          </a:prstGeom>
          <a:noFill/>
        </p:spPr>
        <p:txBody>
          <a:bodyPr wrap="square">
            <a:spAutoFit/>
          </a:bodyPr>
          <a:lstStyle/>
          <a:p>
            <a:r>
              <a:rPr lang="en-US" sz="3600" b="1" i="0">
                <a:solidFill>
                  <a:srgbClr val="FF0000"/>
                </a:solidFill>
                <a:effectLst/>
                <a:latin typeface="Times New Roman" panose="02020603050405020304" pitchFamily="18" charset="0"/>
                <a:cs typeface="Times New Roman" panose="02020603050405020304" pitchFamily="18" charset="0"/>
              </a:rPr>
              <a:t>1000</a:t>
            </a:r>
            <a:endParaRPr lang="en-US" sz="3600" b="1">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957768469"/>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barn(inVertical)">
                                      <p:cBhvr>
                                        <p:cTn id="7" dur="500"/>
                                        <p:tgtEl>
                                          <p:spTgt spid="11"/>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barn(inVertical)">
                                      <p:cBhvr>
                                        <p:cTn id="10" dur="500"/>
                                        <p:tgtEl>
                                          <p:spTgt spid="12"/>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13"/>
                                        </p:tgtEl>
                                        <p:attrNameLst>
                                          <p:attrName>style.visibility</p:attrName>
                                        </p:attrNameLst>
                                      </p:cBhvr>
                                      <p:to>
                                        <p:strVal val="visible"/>
                                      </p:to>
                                    </p:set>
                                    <p:animEffect transition="in" filter="barn(inVertical)">
                                      <p:cBhvr>
                                        <p:cTn id="15" dur="500"/>
                                        <p:tgtEl>
                                          <p:spTgt spid="13"/>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grpId="0" nodeType="clickEffect">
                                  <p:stCondLst>
                                    <p:cond delay="0"/>
                                  </p:stCondLst>
                                  <p:childTnLst>
                                    <p:set>
                                      <p:cBhvr>
                                        <p:cTn id="19" dur="1" fill="hold">
                                          <p:stCondLst>
                                            <p:cond delay="0"/>
                                          </p:stCondLst>
                                        </p:cTn>
                                        <p:tgtEl>
                                          <p:spTgt spid="14"/>
                                        </p:tgtEl>
                                        <p:attrNameLst>
                                          <p:attrName>style.visibility</p:attrName>
                                        </p:attrNameLst>
                                      </p:cBhvr>
                                      <p:to>
                                        <p:strVal val="visible"/>
                                      </p:to>
                                    </p:set>
                                    <p:animEffect transition="in" filter="barn(inVertical)">
                                      <p:cBhvr>
                                        <p:cTn id="20" dur="500"/>
                                        <p:tgtEl>
                                          <p:spTgt spid="14"/>
                                        </p:tgtEl>
                                      </p:cBhvr>
                                    </p:animEffect>
                                  </p:childTnLst>
                                </p:cTn>
                              </p:par>
                            </p:childTnLst>
                          </p:cTn>
                        </p:par>
                      </p:childTnLst>
                    </p:cTn>
                  </p:par>
                  <p:par>
                    <p:cTn id="21" fill="hold">
                      <p:stCondLst>
                        <p:cond delay="indefinite"/>
                      </p:stCondLst>
                      <p:childTnLst>
                        <p:par>
                          <p:cTn id="22" fill="hold">
                            <p:stCondLst>
                              <p:cond delay="0"/>
                            </p:stCondLst>
                            <p:childTnLst>
                              <p:par>
                                <p:cTn id="23" presetID="16" presetClass="entr" presetSubtype="21" fill="hold" grpId="0" nodeType="clickEffect">
                                  <p:stCondLst>
                                    <p:cond delay="0"/>
                                  </p:stCondLst>
                                  <p:childTnLst>
                                    <p:set>
                                      <p:cBhvr>
                                        <p:cTn id="24" dur="1" fill="hold">
                                          <p:stCondLst>
                                            <p:cond delay="0"/>
                                          </p:stCondLst>
                                        </p:cTn>
                                        <p:tgtEl>
                                          <p:spTgt spid="16"/>
                                        </p:tgtEl>
                                        <p:attrNameLst>
                                          <p:attrName>style.visibility</p:attrName>
                                        </p:attrNameLst>
                                      </p:cBhvr>
                                      <p:to>
                                        <p:strVal val="visible"/>
                                      </p:to>
                                    </p:set>
                                    <p:animEffect transition="in" filter="barn(inVertical)">
                                      <p:cBhvr>
                                        <p:cTn id="25" dur="500"/>
                                        <p:tgtEl>
                                          <p:spTgt spid="16"/>
                                        </p:tgtEl>
                                      </p:cBhvr>
                                    </p:animEffect>
                                  </p:childTnLst>
                                </p:cTn>
                              </p:par>
                            </p:childTnLst>
                          </p:cTn>
                        </p:par>
                      </p:childTnLst>
                    </p:cTn>
                  </p:par>
                  <p:par>
                    <p:cTn id="26" fill="hold">
                      <p:stCondLst>
                        <p:cond delay="indefinite"/>
                      </p:stCondLst>
                      <p:childTnLst>
                        <p:par>
                          <p:cTn id="27" fill="hold">
                            <p:stCondLst>
                              <p:cond delay="0"/>
                            </p:stCondLst>
                            <p:childTnLst>
                              <p:par>
                                <p:cTn id="28" presetID="16" presetClass="entr" presetSubtype="21" fill="hold" grpId="0" nodeType="clickEffect">
                                  <p:stCondLst>
                                    <p:cond delay="0"/>
                                  </p:stCondLst>
                                  <p:childTnLst>
                                    <p:set>
                                      <p:cBhvr>
                                        <p:cTn id="29" dur="1" fill="hold">
                                          <p:stCondLst>
                                            <p:cond delay="0"/>
                                          </p:stCondLst>
                                        </p:cTn>
                                        <p:tgtEl>
                                          <p:spTgt spid="18"/>
                                        </p:tgtEl>
                                        <p:attrNameLst>
                                          <p:attrName>style.visibility</p:attrName>
                                        </p:attrNameLst>
                                      </p:cBhvr>
                                      <p:to>
                                        <p:strVal val="visible"/>
                                      </p:to>
                                    </p:set>
                                    <p:animEffect transition="in" filter="barn(inVertical)">
                                      <p:cBhvr>
                                        <p:cTn id="30" dur="500"/>
                                        <p:tgtEl>
                                          <p:spTgt spid="18"/>
                                        </p:tgtEl>
                                      </p:cBhvr>
                                    </p:animEffect>
                                  </p:childTnLst>
                                </p:cTn>
                              </p:par>
                            </p:childTnLst>
                          </p:cTn>
                        </p:par>
                      </p:childTnLst>
                    </p:cTn>
                  </p:par>
                  <p:par>
                    <p:cTn id="31" fill="hold">
                      <p:stCondLst>
                        <p:cond delay="indefinite"/>
                      </p:stCondLst>
                      <p:childTnLst>
                        <p:par>
                          <p:cTn id="32" fill="hold">
                            <p:stCondLst>
                              <p:cond delay="0"/>
                            </p:stCondLst>
                            <p:childTnLst>
                              <p:par>
                                <p:cTn id="33" presetID="16" presetClass="entr" presetSubtype="21" fill="hold" grpId="0" nodeType="clickEffect">
                                  <p:stCondLst>
                                    <p:cond delay="0"/>
                                  </p:stCondLst>
                                  <p:childTnLst>
                                    <p:set>
                                      <p:cBhvr>
                                        <p:cTn id="34" dur="1" fill="hold">
                                          <p:stCondLst>
                                            <p:cond delay="0"/>
                                          </p:stCondLst>
                                        </p:cTn>
                                        <p:tgtEl>
                                          <p:spTgt spid="20"/>
                                        </p:tgtEl>
                                        <p:attrNameLst>
                                          <p:attrName>style.visibility</p:attrName>
                                        </p:attrNameLst>
                                      </p:cBhvr>
                                      <p:to>
                                        <p:strVal val="visible"/>
                                      </p:to>
                                    </p:set>
                                    <p:animEffect transition="in" filter="barn(inVertical)">
                                      <p:cBhvr>
                                        <p:cTn id="35" dur="500"/>
                                        <p:tgtEl>
                                          <p:spTgt spid="20"/>
                                        </p:tgtEl>
                                      </p:cBhvr>
                                    </p:animEffect>
                                  </p:childTnLst>
                                </p:cTn>
                              </p:par>
                            </p:childTnLst>
                          </p:cTn>
                        </p:par>
                      </p:childTnLst>
                    </p:cTn>
                  </p:par>
                  <p:par>
                    <p:cTn id="36" fill="hold">
                      <p:stCondLst>
                        <p:cond delay="indefinite"/>
                      </p:stCondLst>
                      <p:childTnLst>
                        <p:par>
                          <p:cTn id="37" fill="hold">
                            <p:stCondLst>
                              <p:cond delay="0"/>
                            </p:stCondLst>
                            <p:childTnLst>
                              <p:par>
                                <p:cTn id="38" presetID="16" presetClass="entr" presetSubtype="21" fill="hold" grpId="0" nodeType="clickEffect">
                                  <p:stCondLst>
                                    <p:cond delay="0"/>
                                  </p:stCondLst>
                                  <p:childTnLst>
                                    <p:set>
                                      <p:cBhvr>
                                        <p:cTn id="39" dur="1" fill="hold">
                                          <p:stCondLst>
                                            <p:cond delay="0"/>
                                          </p:stCondLst>
                                        </p:cTn>
                                        <p:tgtEl>
                                          <p:spTgt spid="22"/>
                                        </p:tgtEl>
                                        <p:attrNameLst>
                                          <p:attrName>style.visibility</p:attrName>
                                        </p:attrNameLst>
                                      </p:cBhvr>
                                      <p:to>
                                        <p:strVal val="visible"/>
                                      </p:to>
                                    </p:set>
                                    <p:animEffect transition="in" filter="barn(inVertical)">
                                      <p:cBhvr>
                                        <p:cTn id="40"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P spid="13" grpId="0"/>
      <p:bldP spid="14" grpId="0"/>
      <p:bldP spid="16" grpId="0"/>
      <p:bldP spid="18" grpId="0"/>
      <p:bldP spid="20" grpId="0"/>
      <p:bldP spid="2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C97877-461E-4AC1-B3D0-3CF3253A0FC2}"/>
              </a:ext>
            </a:extLst>
          </p:cNvPr>
          <p:cNvSpPr>
            <a:spLocks noGrp="1"/>
          </p:cNvSpPr>
          <p:nvPr>
            <p:ph type="title" idx="4294967295"/>
          </p:nvPr>
        </p:nvSpPr>
        <p:spPr>
          <a:xfrm>
            <a:off x="5638800" y="3084730"/>
            <a:ext cx="1695091" cy="896943"/>
          </a:xfrm>
          <a:prstGeom prst="rect">
            <a:avLst/>
          </a:prstGeom>
        </p:spPr>
        <p:txBody>
          <a:bodyPr/>
          <a:lstStyle/>
          <a:p>
            <a:pPr>
              <a:lnSpc>
                <a:spcPct val="115000"/>
              </a:lnSpc>
              <a:spcAft>
                <a:spcPts val="1000"/>
              </a:spcAft>
            </a:pPr>
            <a:r>
              <a:rPr lang="en-US" sz="3600">
                <a:solidFill>
                  <a:schemeClr val="bg2"/>
                </a:solidFill>
                <a:latin typeface="Times New Roman" panose="02020603050405020304" pitchFamily="18" charset="0"/>
                <a:cs typeface="Times New Roman" panose="02020603050405020304" pitchFamily="18" charset="0"/>
              </a:rPr>
              <a:t>Lời giải</a:t>
            </a:r>
            <a:endParaRPr lang="en-US" sz="3600" dirty="0">
              <a:solidFill>
                <a:schemeClr val="bg2"/>
              </a:solidFill>
              <a:latin typeface="Times New Roman" panose="02020603050405020304" pitchFamily="18" charset="0"/>
              <a:cs typeface="Times New Roman" panose="02020603050405020304" pitchFamily="18" charset="0"/>
            </a:endParaRPr>
          </a:p>
        </p:txBody>
      </p:sp>
      <p:sp>
        <p:nvSpPr>
          <p:cNvPr id="4" name="Rectangle 3">
            <a:extLst>
              <a:ext uri="{FF2B5EF4-FFF2-40B4-BE49-F238E27FC236}">
                <a16:creationId xmlns:a16="http://schemas.microsoft.com/office/drawing/2014/main" id="{C07DC8B7-C0F5-4B24-A911-041F17DFA8BE}"/>
              </a:ext>
            </a:extLst>
          </p:cNvPr>
          <p:cNvSpPr>
            <a:spLocks noChangeArrowheads="1"/>
          </p:cNvSpPr>
          <p:nvPr/>
        </p:nvSpPr>
        <p:spPr bwMode="auto">
          <a:xfrm>
            <a:off x="2286000" y="766282"/>
            <a:ext cx="3352800" cy="584775"/>
          </a:xfrm>
          <a:prstGeom prst="rect">
            <a:avLst/>
          </a:prstGeom>
          <a:solidFill>
            <a:schemeClr val="tx2">
              <a:lumMod val="75000"/>
            </a:schemeClr>
          </a:solidFill>
          <a:ln w="38100" algn="ctr">
            <a:solidFill>
              <a:srgbClr val="000000"/>
            </a:solidFill>
            <a:round/>
            <a:headEnd/>
            <a:tailEnd/>
          </a:ln>
        </p:spPr>
        <p:txBody>
          <a:bodyP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err="1">
                <a:ln>
                  <a:noFill/>
                </a:ln>
                <a:solidFill>
                  <a:srgbClr val="000000">
                    <a:lumMod val="95000"/>
                    <a:lumOff val="5000"/>
                  </a:srgbClr>
                </a:solidFill>
                <a:effectLst/>
                <a:uLnTx/>
                <a:uFillTx/>
                <a:latin typeface="Times New Roman" panose="02020603050405020304" pitchFamily="18" charset="0"/>
                <a:ea typeface="+mn-ea"/>
                <a:cs typeface="Times New Roman" pitchFamily="18" charset="0"/>
              </a:rPr>
              <a:t>Bài</a:t>
            </a:r>
            <a:r>
              <a:rPr kumimoji="0" lang="en-US" sz="3200" b="1" i="0" u="none" strike="noStrike" kern="1200" cap="none" spc="0" normalizeH="0" baseline="0" noProof="0">
                <a:ln>
                  <a:noFill/>
                </a:ln>
                <a:solidFill>
                  <a:srgbClr val="000000">
                    <a:lumMod val="95000"/>
                    <a:lumOff val="5000"/>
                  </a:srgbClr>
                </a:solidFill>
                <a:effectLst/>
                <a:uLnTx/>
                <a:uFillTx/>
                <a:latin typeface="Times New Roman" panose="02020603050405020304" pitchFamily="18" charset="0"/>
                <a:ea typeface="+mn-ea"/>
                <a:cs typeface="Times New Roman" pitchFamily="18" charset="0"/>
              </a:rPr>
              <a:t> 8</a:t>
            </a:r>
            <a:endParaRPr kumimoji="0" lang="en-US" altLang="en-US" sz="32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endParaRPr>
          </a:p>
        </p:txBody>
      </p:sp>
      <p:sp>
        <p:nvSpPr>
          <p:cNvPr id="20" name="TextBox 19">
            <a:extLst>
              <a:ext uri="{FF2B5EF4-FFF2-40B4-BE49-F238E27FC236}">
                <a16:creationId xmlns:a16="http://schemas.microsoft.com/office/drawing/2014/main" id="{94E6DC28-3612-482A-963D-109D20024C71}"/>
              </a:ext>
            </a:extLst>
          </p:cNvPr>
          <p:cNvSpPr txBox="1"/>
          <p:nvPr/>
        </p:nvSpPr>
        <p:spPr>
          <a:xfrm>
            <a:off x="465676" y="1538807"/>
            <a:ext cx="10896600" cy="1754326"/>
          </a:xfrm>
          <a:prstGeom prst="rect">
            <a:avLst/>
          </a:prstGeom>
          <a:noFill/>
        </p:spPr>
        <p:txBody>
          <a:bodyPr wrap="square">
            <a:spAutoFit/>
          </a:bodyPr>
          <a:lstStyle/>
          <a:p>
            <a:r>
              <a:rPr lang="en-US" sz="3600" b="1" i="0">
                <a:solidFill>
                  <a:srgbClr val="000000"/>
                </a:solidFill>
                <a:effectLst/>
                <a:latin typeface="Times New Roman" panose="02020603050405020304" pitchFamily="18" charset="0"/>
                <a:cs typeface="Times New Roman" panose="02020603050405020304" pitchFamily="18" charset="0"/>
              </a:rPr>
              <a:t>	Mỗi con cá sấu ăn hết 7kg thịt mỗi ngày. Theo em 250kg thịt có đủ cho 5 con cá sấu ăn cả tuần không? Tại sao?</a:t>
            </a:r>
            <a:endParaRPr lang="en-US" sz="3600" b="1">
              <a:latin typeface="Times New Roman" panose="02020603050405020304" pitchFamily="18" charset="0"/>
              <a:cs typeface="Times New Roman" panose="02020603050405020304" pitchFamily="18" charset="0"/>
            </a:endParaRPr>
          </a:p>
        </p:txBody>
      </p:sp>
      <p:sp>
        <p:nvSpPr>
          <p:cNvPr id="22" name="TextBox 21">
            <a:extLst>
              <a:ext uri="{FF2B5EF4-FFF2-40B4-BE49-F238E27FC236}">
                <a16:creationId xmlns:a16="http://schemas.microsoft.com/office/drawing/2014/main" id="{FBE14FFB-3130-42D6-9010-7BBDABED0D20}"/>
              </a:ext>
            </a:extLst>
          </p:cNvPr>
          <p:cNvSpPr txBox="1"/>
          <p:nvPr/>
        </p:nvSpPr>
        <p:spPr>
          <a:xfrm>
            <a:off x="838200" y="3872848"/>
            <a:ext cx="10515600" cy="1654748"/>
          </a:xfrm>
          <a:prstGeom prst="rect">
            <a:avLst/>
          </a:prstGeom>
          <a:noFill/>
        </p:spPr>
        <p:txBody>
          <a:bodyPr wrap="square">
            <a:spAutoFit/>
          </a:bodyPr>
          <a:lstStyle/>
          <a:p>
            <a:pPr algn="just">
              <a:lnSpc>
                <a:spcPct val="150000"/>
              </a:lnSpc>
            </a:pPr>
            <a:r>
              <a:rPr lang="en-US" sz="3600" b="1" i="0">
                <a:solidFill>
                  <a:srgbClr val="FF0000"/>
                </a:solidFill>
                <a:effectLst/>
                <a:latin typeface="Times New Roman" panose="02020603050405020304" pitchFamily="18" charset="0"/>
                <a:cs typeface="Times New Roman" panose="02020603050405020304" pitchFamily="18" charset="0"/>
              </a:rPr>
              <a:t>250kg thịt đủ cho 5 con cá sấu ăn cả tuần vì:</a:t>
            </a:r>
          </a:p>
          <a:p>
            <a:pPr algn="just">
              <a:lnSpc>
                <a:spcPct val="150000"/>
              </a:lnSpc>
            </a:pPr>
            <a:r>
              <a:rPr lang="en-US" sz="3600" b="1" i="0">
                <a:solidFill>
                  <a:srgbClr val="FF0000"/>
                </a:solidFill>
                <a:effectLst/>
                <a:latin typeface="Times New Roman" panose="02020603050405020304" pitchFamily="18" charset="0"/>
                <a:cs typeface="Times New Roman" panose="02020603050405020304" pitchFamily="18" charset="0"/>
              </a:rPr>
              <a:t>5 con cá sấu cả tuần cần: 7 x 5 x 7 = 245kg &lt; 250kg.</a:t>
            </a:r>
          </a:p>
        </p:txBody>
      </p:sp>
    </p:spTree>
    <p:extLst>
      <p:ext uri="{BB962C8B-B14F-4D97-AF65-F5344CB8AC3E}">
        <p14:creationId xmlns:p14="http://schemas.microsoft.com/office/powerpoint/2010/main" val="114925018"/>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22"/>
                                        </p:tgtEl>
                                        <p:attrNameLst>
                                          <p:attrName>style.visibility</p:attrName>
                                        </p:attrNameLst>
                                      </p:cBhvr>
                                      <p:to>
                                        <p:strVal val="visible"/>
                                      </p:to>
                                    </p:set>
                                    <p:animEffect transition="in" filter="wipe(down)">
                                      <p:cBhvr>
                                        <p:cTn id="12"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2"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29"/>
        <p:cNvGrpSpPr/>
        <p:nvPr/>
      </p:nvGrpSpPr>
      <p:grpSpPr>
        <a:xfrm>
          <a:off x="0" y="0"/>
          <a:ext cx="0" cy="0"/>
          <a:chOff x="0" y="0"/>
          <a:chExt cx="0" cy="0"/>
        </a:xfrm>
      </p:grpSpPr>
      <p:sp>
        <p:nvSpPr>
          <p:cNvPr id="7" name="Rectangle 6">
            <a:extLst>
              <a:ext uri="{FF2B5EF4-FFF2-40B4-BE49-F238E27FC236}">
                <a16:creationId xmlns:a16="http://schemas.microsoft.com/office/drawing/2014/main" id="{C6A890D0-FF12-4F14-9E45-FDC195A6CF6A}"/>
              </a:ext>
            </a:extLst>
          </p:cNvPr>
          <p:cNvSpPr>
            <a:spLocks noChangeArrowheads="1"/>
          </p:cNvSpPr>
          <p:nvPr/>
        </p:nvSpPr>
        <p:spPr bwMode="auto">
          <a:xfrm>
            <a:off x="2400300" y="872064"/>
            <a:ext cx="1844675" cy="577929"/>
          </a:xfrm>
          <a:prstGeom prst="rect">
            <a:avLst/>
          </a:prstGeom>
          <a:solidFill>
            <a:srgbClr val="FFC000"/>
          </a:solidFill>
          <a:ln w="57150" algn="ctr">
            <a:solidFill>
              <a:schemeClr val="tx1">
                <a:lumMod val="95000"/>
                <a:lumOff val="5000"/>
              </a:schemeClr>
            </a:solidFill>
            <a:round/>
            <a:headEnd/>
            <a:tailEnd/>
          </a:ln>
        </p:spPr>
        <p:txBody>
          <a:bodyPr/>
          <a:lstStyle>
            <a:lvl1pPr>
              <a:defRPr sz="2400">
                <a:solidFill>
                  <a:schemeClr val="tx1"/>
                </a:solidFill>
                <a:latin typeface="Arial" panose="020B0604020202020204" pitchFamily="34" charset="0"/>
              </a:defRPr>
            </a:lvl1pPr>
            <a:lvl2pPr marL="742950" indent="-285750">
              <a:defRPr sz="2400">
                <a:solidFill>
                  <a:schemeClr val="tx1"/>
                </a:solidFill>
                <a:latin typeface="Arial" panose="020B0604020202020204" pitchFamily="34" charset="0"/>
              </a:defRPr>
            </a:lvl2pPr>
            <a:lvl3pPr marL="1143000" indent="-228600">
              <a:defRPr sz="2400">
                <a:solidFill>
                  <a:schemeClr val="tx1"/>
                </a:solidFill>
                <a:latin typeface="Arial" panose="020B0604020202020204" pitchFamily="34" charset="0"/>
              </a:defRPr>
            </a:lvl3pPr>
            <a:lvl4pPr marL="1600200" indent="-228600">
              <a:defRPr sz="2400">
                <a:solidFill>
                  <a:schemeClr val="tx1"/>
                </a:solidFill>
                <a:latin typeface="Arial" panose="020B0604020202020204" pitchFamily="34" charset="0"/>
              </a:defRPr>
            </a:lvl4pPr>
            <a:lvl5pPr marL="2057400" indent="-22860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err="1">
                <a:ln>
                  <a:noFill/>
                </a:ln>
                <a:solidFill>
                  <a:srgbClr val="000000">
                    <a:lumMod val="95000"/>
                    <a:lumOff val="5000"/>
                  </a:srgbClr>
                </a:solidFill>
                <a:effectLst/>
                <a:uLnTx/>
                <a:uFillTx/>
                <a:latin typeface="Times New Roman" panose="02020603050405020304" pitchFamily="18" charset="0"/>
                <a:ea typeface="+mn-ea"/>
                <a:cs typeface="Times New Roman" pitchFamily="18" charset="0"/>
              </a:rPr>
              <a:t>Vui</a:t>
            </a:r>
            <a:r>
              <a:rPr kumimoji="0" lang="en-US" sz="2800" b="1" i="0" u="none" strike="noStrike" kern="1200" cap="none" spc="0" normalizeH="0" baseline="0" noProof="0" dirty="0">
                <a:ln>
                  <a:noFill/>
                </a:ln>
                <a:solidFill>
                  <a:srgbClr val="000000">
                    <a:lumMod val="95000"/>
                    <a:lumOff val="5000"/>
                  </a:srgbClr>
                </a:solidFill>
                <a:effectLst/>
                <a:uLnTx/>
                <a:uFillTx/>
                <a:latin typeface="Times New Roman" panose="02020603050405020304" pitchFamily="18" charset="0"/>
                <a:ea typeface="+mn-ea"/>
                <a:cs typeface="Times New Roman" pitchFamily="18" charset="0"/>
              </a:rPr>
              <a:t> </a:t>
            </a:r>
            <a:r>
              <a:rPr kumimoji="0" lang="en-US" sz="2800" b="1" i="0" u="none" strike="noStrike" kern="1200" cap="none" spc="0" normalizeH="0" baseline="0" noProof="0" dirty="0" err="1">
                <a:ln>
                  <a:noFill/>
                </a:ln>
                <a:solidFill>
                  <a:srgbClr val="000000">
                    <a:lumMod val="95000"/>
                    <a:lumOff val="5000"/>
                  </a:srgbClr>
                </a:solidFill>
                <a:effectLst/>
                <a:uLnTx/>
                <a:uFillTx/>
                <a:latin typeface="Times New Roman" panose="02020603050405020304" pitchFamily="18" charset="0"/>
                <a:ea typeface="+mn-ea"/>
                <a:cs typeface="Times New Roman" pitchFamily="18" charset="0"/>
              </a:rPr>
              <a:t>học</a:t>
            </a:r>
            <a:endParaRPr kumimoji="0" lang="en-US" altLang="en-US" sz="28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endParaRPr>
          </a:p>
        </p:txBody>
      </p:sp>
      <p:pic>
        <p:nvPicPr>
          <p:cNvPr id="8" name="Picture 6" descr="Hook Ok Check - Free vector graphic on Pixabay">
            <a:extLst>
              <a:ext uri="{FF2B5EF4-FFF2-40B4-BE49-F238E27FC236}">
                <a16:creationId xmlns:a16="http://schemas.microsoft.com/office/drawing/2014/main" id="{6A7A3236-EF3D-4113-9819-18A45C2834E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9425" y="773068"/>
            <a:ext cx="1357291" cy="1296087"/>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a:extLst>
              <a:ext uri="{FF2B5EF4-FFF2-40B4-BE49-F238E27FC236}">
                <a16:creationId xmlns:a16="http://schemas.microsoft.com/office/drawing/2014/main" id="{FAD0A09B-DE5E-47B6-8EFD-17722B7FD555}"/>
              </a:ext>
            </a:extLst>
          </p:cNvPr>
          <p:cNvPicPr>
            <a:picLocks noChangeAspect="1"/>
          </p:cNvPicPr>
          <p:nvPr/>
        </p:nvPicPr>
        <p:blipFill rotWithShape="1">
          <a:blip r:embed="rId4"/>
          <a:srcRect b="14983"/>
          <a:stretch/>
        </p:blipFill>
        <p:spPr>
          <a:xfrm>
            <a:off x="196444" y="2206962"/>
            <a:ext cx="9677400" cy="2375173"/>
          </a:xfrm>
          <a:prstGeom prst="rect">
            <a:avLst/>
          </a:prstGeom>
        </p:spPr>
      </p:pic>
      <p:sp>
        <p:nvSpPr>
          <p:cNvPr id="12" name="TextBox 11">
            <a:extLst>
              <a:ext uri="{FF2B5EF4-FFF2-40B4-BE49-F238E27FC236}">
                <a16:creationId xmlns:a16="http://schemas.microsoft.com/office/drawing/2014/main" id="{D6ED198F-39AF-4518-9885-634FB66F5EB3}"/>
              </a:ext>
            </a:extLst>
          </p:cNvPr>
          <p:cNvSpPr txBox="1"/>
          <p:nvPr/>
        </p:nvSpPr>
        <p:spPr>
          <a:xfrm>
            <a:off x="4381500" y="872064"/>
            <a:ext cx="5791200" cy="954107"/>
          </a:xfrm>
          <a:prstGeom prst="rect">
            <a:avLst/>
          </a:prstGeom>
          <a:noFill/>
        </p:spPr>
        <p:txBody>
          <a:bodyPr wrap="square">
            <a:spAutoFit/>
          </a:bodyPr>
          <a:lstStyle/>
          <a:p>
            <a:r>
              <a:rPr lang="en-US" sz="2800" b="1" i="0">
                <a:solidFill>
                  <a:srgbClr val="000000"/>
                </a:solidFill>
                <a:effectLst/>
                <a:latin typeface="Times New Roman" panose="02020603050405020304" pitchFamily="18" charset="0"/>
                <a:cs typeface="Times New Roman" panose="02020603050405020304" pitchFamily="18" charset="0"/>
              </a:rPr>
              <a:t>Quan sát hình 1, hình 2, hình 3 rồi vẽ hình 4 cho thích hợp:</a:t>
            </a:r>
            <a:endParaRPr lang="en-US" sz="2800" b="1">
              <a:latin typeface="Times New Roman" panose="02020603050405020304" pitchFamily="18" charset="0"/>
              <a:cs typeface="Times New Roman" panose="02020603050405020304" pitchFamily="18" charset="0"/>
            </a:endParaRPr>
          </a:p>
        </p:txBody>
      </p:sp>
      <p:pic>
        <p:nvPicPr>
          <p:cNvPr id="9" name="Picture 8">
            <a:extLst>
              <a:ext uri="{FF2B5EF4-FFF2-40B4-BE49-F238E27FC236}">
                <a16:creationId xmlns:a16="http://schemas.microsoft.com/office/drawing/2014/main" id="{7F000635-587D-459D-9BEA-CBDE9FD02F55}"/>
              </a:ext>
            </a:extLst>
          </p:cNvPr>
          <p:cNvPicPr>
            <a:picLocks noChangeAspect="1"/>
          </p:cNvPicPr>
          <p:nvPr/>
        </p:nvPicPr>
        <p:blipFill rotWithShape="1">
          <a:blip r:embed="rId5"/>
          <a:srcRect l="69240" b="12285"/>
          <a:stretch/>
        </p:blipFill>
        <p:spPr>
          <a:xfrm>
            <a:off x="8305800" y="2206962"/>
            <a:ext cx="3733800" cy="2444076"/>
          </a:xfrm>
          <a:prstGeom prst="rect">
            <a:avLst/>
          </a:prstGeom>
        </p:spPr>
      </p:pic>
      <p:sp>
        <p:nvSpPr>
          <p:cNvPr id="13" name="Rectangle 12">
            <a:extLst>
              <a:ext uri="{FF2B5EF4-FFF2-40B4-BE49-F238E27FC236}">
                <a16:creationId xmlns:a16="http://schemas.microsoft.com/office/drawing/2014/main" id="{33125479-C506-4C2A-B696-BCF773639F1C}"/>
              </a:ext>
            </a:extLst>
          </p:cNvPr>
          <p:cNvSpPr/>
          <p:nvPr/>
        </p:nvSpPr>
        <p:spPr>
          <a:xfrm>
            <a:off x="210821" y="4767661"/>
            <a:ext cx="1143000" cy="556677"/>
          </a:xfrm>
          <a:prstGeom prst="rect">
            <a:avLst/>
          </a:prstGeom>
          <a:solidFill>
            <a:schemeClr val="tx2">
              <a:lumMod val="9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solidFill>
                  <a:sysClr val="windowText" lastClr="000000"/>
                </a:solidFill>
                <a:latin typeface="Times New Roman" panose="02020603050405020304" pitchFamily="18" charset="0"/>
                <a:cs typeface="Times New Roman" panose="02020603050405020304" pitchFamily="18" charset="0"/>
              </a:rPr>
              <a:t>Hình 1</a:t>
            </a:r>
          </a:p>
        </p:txBody>
      </p:sp>
      <p:sp>
        <p:nvSpPr>
          <p:cNvPr id="14" name="Rectangle 13">
            <a:extLst>
              <a:ext uri="{FF2B5EF4-FFF2-40B4-BE49-F238E27FC236}">
                <a16:creationId xmlns:a16="http://schemas.microsoft.com/office/drawing/2014/main" id="{D28FAF44-4DC2-4125-8581-8A130045FDFF}"/>
              </a:ext>
            </a:extLst>
          </p:cNvPr>
          <p:cNvSpPr/>
          <p:nvPr/>
        </p:nvSpPr>
        <p:spPr>
          <a:xfrm>
            <a:off x="2188237" y="4767660"/>
            <a:ext cx="1143000" cy="556677"/>
          </a:xfrm>
          <a:prstGeom prst="rect">
            <a:avLst/>
          </a:prstGeom>
          <a:solidFill>
            <a:schemeClr val="tx2">
              <a:lumMod val="9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solidFill>
                  <a:sysClr val="windowText" lastClr="000000"/>
                </a:solidFill>
                <a:latin typeface="Times New Roman" panose="02020603050405020304" pitchFamily="18" charset="0"/>
                <a:cs typeface="Times New Roman" panose="02020603050405020304" pitchFamily="18" charset="0"/>
              </a:rPr>
              <a:t>Hình 2</a:t>
            </a:r>
          </a:p>
        </p:txBody>
      </p:sp>
      <p:sp>
        <p:nvSpPr>
          <p:cNvPr id="15" name="Rectangle 14">
            <a:extLst>
              <a:ext uri="{FF2B5EF4-FFF2-40B4-BE49-F238E27FC236}">
                <a16:creationId xmlns:a16="http://schemas.microsoft.com/office/drawing/2014/main" id="{4E340B74-FC96-4BDA-8320-A2BA6EEB493A}"/>
              </a:ext>
            </a:extLst>
          </p:cNvPr>
          <p:cNvSpPr/>
          <p:nvPr/>
        </p:nvSpPr>
        <p:spPr>
          <a:xfrm>
            <a:off x="5219700" y="4782427"/>
            <a:ext cx="1143000" cy="556677"/>
          </a:xfrm>
          <a:prstGeom prst="rect">
            <a:avLst/>
          </a:prstGeom>
          <a:solidFill>
            <a:schemeClr val="tx2">
              <a:lumMod val="9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solidFill>
                  <a:sysClr val="windowText" lastClr="000000"/>
                </a:solidFill>
                <a:latin typeface="Times New Roman" panose="02020603050405020304" pitchFamily="18" charset="0"/>
                <a:cs typeface="Times New Roman" panose="02020603050405020304" pitchFamily="18" charset="0"/>
              </a:rPr>
              <a:t>Hình 3</a:t>
            </a:r>
          </a:p>
        </p:txBody>
      </p:sp>
      <p:sp>
        <p:nvSpPr>
          <p:cNvPr id="16" name="Rectangle 15">
            <a:extLst>
              <a:ext uri="{FF2B5EF4-FFF2-40B4-BE49-F238E27FC236}">
                <a16:creationId xmlns:a16="http://schemas.microsoft.com/office/drawing/2014/main" id="{B6421069-B833-43AF-87F1-722118BCA0AB}"/>
              </a:ext>
            </a:extLst>
          </p:cNvPr>
          <p:cNvSpPr/>
          <p:nvPr/>
        </p:nvSpPr>
        <p:spPr>
          <a:xfrm>
            <a:off x="9657079" y="4782427"/>
            <a:ext cx="1143000" cy="556677"/>
          </a:xfrm>
          <a:prstGeom prst="rect">
            <a:avLst/>
          </a:prstGeom>
          <a:solidFill>
            <a:schemeClr val="tx2">
              <a:lumMod val="9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solidFill>
                  <a:sysClr val="windowText" lastClr="000000"/>
                </a:solidFill>
                <a:latin typeface="Times New Roman" panose="02020603050405020304" pitchFamily="18" charset="0"/>
                <a:cs typeface="Times New Roman" panose="02020603050405020304" pitchFamily="18" charset="0"/>
              </a:rPr>
              <a:t>Hình 4</a:t>
            </a:r>
          </a:p>
        </p:txBody>
      </p:sp>
    </p:spTree>
    <p:extLst>
      <p:ext uri="{BB962C8B-B14F-4D97-AF65-F5344CB8AC3E}">
        <p14:creationId xmlns:p14="http://schemas.microsoft.com/office/powerpoint/2010/main" val="3584440591"/>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arn(inVertical)">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5254"/>
        <p:cNvGrpSpPr/>
        <p:nvPr/>
      </p:nvGrpSpPr>
      <p:grpSpPr>
        <a:xfrm>
          <a:off x="0" y="0"/>
          <a:ext cx="0" cy="0"/>
          <a:chOff x="0" y="0"/>
          <a:chExt cx="0" cy="0"/>
        </a:xfrm>
      </p:grpSpPr>
      <p:sp>
        <p:nvSpPr>
          <p:cNvPr id="5256" name="Google Shape;5256;p54"/>
          <p:cNvSpPr/>
          <p:nvPr/>
        </p:nvSpPr>
        <p:spPr>
          <a:xfrm>
            <a:off x="3381680" y="1885373"/>
            <a:ext cx="5439003" cy="700400"/>
          </a:xfrm>
          <a:prstGeom prst="rect">
            <a:avLst/>
          </a:prstGeom>
          <a:solidFill>
            <a:schemeClr val="accent2">
              <a:lumMod val="75000"/>
            </a:schemeClr>
          </a:solidFill>
          <a:ln w="76200" cap="flat" cmpd="sng">
            <a:solidFill>
              <a:schemeClr val="lt2"/>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121900" tIns="121900" rIns="121900" bIns="121900"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r>
              <a:rPr kumimoji="0" lang="en" sz="3333" b="1" i="0" u="none" strike="noStrike" kern="0" cap="none" spc="0" normalizeH="0" baseline="0" noProof="0" dirty="0">
                <a:ln>
                  <a:noFill/>
                </a:ln>
                <a:solidFill>
                  <a:srgbClr val="FFFFFF"/>
                </a:solidFill>
                <a:effectLst/>
                <a:uLnTx/>
                <a:uFillTx/>
                <a:latin typeface="Times New Roman" panose="02020603050405020304" pitchFamily="18" charset="0"/>
                <a:ea typeface="Itim"/>
                <a:cs typeface="Times New Roman" panose="02020603050405020304" pitchFamily="18" charset="0"/>
                <a:sym typeface="Itim"/>
              </a:rPr>
              <a:t>Cùng em học Tiếng Việt</a:t>
            </a:r>
            <a:endParaRPr kumimoji="0" sz="3333" b="1" i="0" u="none" strike="noStrike" kern="0" cap="none" spc="0" normalizeH="0" baseline="0" noProof="0" dirty="0">
              <a:ln>
                <a:noFill/>
              </a:ln>
              <a:solidFill>
                <a:srgbClr val="FFFFFF"/>
              </a:solidFill>
              <a:effectLst/>
              <a:uLnTx/>
              <a:uFillTx/>
              <a:latin typeface="Times New Roman" panose="02020603050405020304" pitchFamily="18" charset="0"/>
              <a:ea typeface="Itim"/>
              <a:cs typeface="Times New Roman" panose="02020603050405020304" pitchFamily="18" charset="0"/>
              <a:sym typeface="Itim"/>
            </a:endParaRPr>
          </a:p>
        </p:txBody>
      </p:sp>
      <p:sp>
        <p:nvSpPr>
          <p:cNvPr id="5257" name="Google Shape;5257;p54"/>
          <p:cNvSpPr/>
          <p:nvPr/>
        </p:nvSpPr>
        <p:spPr>
          <a:xfrm>
            <a:off x="1649460" y="5073689"/>
            <a:ext cx="1615818" cy="1030160"/>
          </a:xfrm>
          <a:prstGeom prst="rect">
            <a:avLst/>
          </a:prstGeom>
          <a:solidFill>
            <a:schemeClr val="accent4"/>
          </a:solidFill>
          <a:ln w="76200" cap="flat" cmpd="sng">
            <a:solidFill>
              <a:schemeClr val="lt2"/>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121900" tIns="121900" rIns="121900" bIns="121900"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r>
              <a:rPr kumimoji="0" lang="en" sz="2400" b="1" i="0" u="none" strike="noStrike" kern="0" cap="none" spc="0" normalizeH="0" baseline="0" noProof="0" dirty="0">
                <a:ln>
                  <a:noFill/>
                </a:ln>
                <a:solidFill>
                  <a:srgbClr val="191919"/>
                </a:solidFill>
                <a:effectLst/>
                <a:uLnTx/>
                <a:uFillTx/>
                <a:latin typeface="Times New Roman" panose="02020603050405020304" pitchFamily="18" charset="0"/>
                <a:ea typeface="Oxygen"/>
                <a:cs typeface="Times New Roman" panose="02020603050405020304" pitchFamily="18" charset="0"/>
                <a:sym typeface="Oxygen"/>
              </a:rPr>
              <a:t>Bài 2 (</a:t>
            </a:r>
            <a:r>
              <a:rPr kumimoji="0" lang="en" sz="2400" b="1" i="0" u="none" strike="noStrike" kern="0" cap="none" spc="0" normalizeH="0" baseline="0" noProof="0">
                <a:ln>
                  <a:noFill/>
                </a:ln>
                <a:solidFill>
                  <a:srgbClr val="191919"/>
                </a:solidFill>
                <a:effectLst/>
                <a:uLnTx/>
                <a:uFillTx/>
                <a:latin typeface="Times New Roman" panose="02020603050405020304" pitchFamily="18" charset="0"/>
                <a:ea typeface="Oxygen"/>
                <a:cs typeface="Times New Roman" panose="02020603050405020304" pitchFamily="18" charset="0"/>
                <a:sym typeface="Oxygen"/>
              </a:rPr>
              <a:t>trang 50)</a:t>
            </a:r>
            <a:endParaRPr kumimoji="0" sz="2400" b="1" i="0" u="none" strike="noStrike" kern="0" cap="none" spc="0" normalizeH="0" baseline="0" noProof="0" dirty="0">
              <a:ln>
                <a:noFill/>
              </a:ln>
              <a:solidFill>
                <a:srgbClr val="191919"/>
              </a:solidFill>
              <a:effectLst/>
              <a:uLnTx/>
              <a:uFillTx/>
              <a:latin typeface="Times New Roman" panose="02020603050405020304" pitchFamily="18" charset="0"/>
              <a:ea typeface="Oxygen"/>
              <a:cs typeface="Times New Roman" panose="02020603050405020304" pitchFamily="18" charset="0"/>
              <a:sym typeface="Oxygen"/>
            </a:endParaRPr>
          </a:p>
        </p:txBody>
      </p:sp>
      <p:sp>
        <p:nvSpPr>
          <p:cNvPr id="5259" name="Google Shape;5259;p54"/>
          <p:cNvSpPr/>
          <p:nvPr/>
        </p:nvSpPr>
        <p:spPr>
          <a:xfrm>
            <a:off x="3693003" y="5073689"/>
            <a:ext cx="1615810" cy="1030160"/>
          </a:xfrm>
          <a:prstGeom prst="rect">
            <a:avLst/>
          </a:prstGeom>
          <a:solidFill>
            <a:schemeClr val="accent4"/>
          </a:solidFill>
          <a:ln w="76200" cap="flat" cmpd="sng">
            <a:solidFill>
              <a:schemeClr val="lt2"/>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121900" tIns="121900" rIns="121900" bIns="121900"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r>
              <a:rPr kumimoji="0" lang="en-US" sz="2400" b="1" i="0" u="none" strike="noStrike" kern="0" cap="none" spc="0" normalizeH="0" baseline="0" noProof="0" dirty="0" err="1">
                <a:ln>
                  <a:noFill/>
                </a:ln>
                <a:solidFill>
                  <a:srgbClr val="191919"/>
                </a:solidFill>
                <a:effectLst/>
                <a:uLnTx/>
                <a:uFillTx/>
                <a:latin typeface="Times New Roman" panose="02020603050405020304" pitchFamily="18" charset="0"/>
                <a:ea typeface="Oxygen"/>
                <a:cs typeface="Times New Roman" panose="02020603050405020304" pitchFamily="18" charset="0"/>
                <a:sym typeface="Oxygen"/>
              </a:rPr>
              <a:t>Bài</a:t>
            </a:r>
            <a:r>
              <a:rPr kumimoji="0" lang="en-US" sz="2400" b="1" i="0" u="none" strike="noStrike" kern="0" cap="none" spc="0" normalizeH="0" baseline="0" noProof="0" dirty="0">
                <a:ln>
                  <a:noFill/>
                </a:ln>
                <a:solidFill>
                  <a:srgbClr val="191919"/>
                </a:solidFill>
                <a:effectLst/>
                <a:uLnTx/>
                <a:uFillTx/>
                <a:latin typeface="Times New Roman" panose="02020603050405020304" pitchFamily="18" charset="0"/>
                <a:ea typeface="Oxygen"/>
                <a:cs typeface="Times New Roman" panose="02020603050405020304" pitchFamily="18" charset="0"/>
                <a:sym typeface="Oxygen"/>
              </a:rPr>
              <a:t> 3 (</a:t>
            </a:r>
            <a:r>
              <a:rPr kumimoji="0" lang="en-US" sz="2400" b="1" i="0" u="none" strike="noStrike" kern="0" cap="none" spc="0" normalizeH="0" baseline="0" noProof="0" err="1">
                <a:ln>
                  <a:noFill/>
                </a:ln>
                <a:solidFill>
                  <a:srgbClr val="191919"/>
                </a:solidFill>
                <a:effectLst/>
                <a:uLnTx/>
                <a:uFillTx/>
                <a:latin typeface="Times New Roman" panose="02020603050405020304" pitchFamily="18" charset="0"/>
                <a:ea typeface="Oxygen"/>
                <a:cs typeface="Times New Roman" panose="02020603050405020304" pitchFamily="18" charset="0"/>
                <a:sym typeface="Oxygen"/>
              </a:rPr>
              <a:t>trang</a:t>
            </a:r>
            <a:r>
              <a:rPr kumimoji="0" lang="en-US" sz="2400" b="1" i="0" u="none" strike="noStrike" kern="0" cap="none" spc="0" normalizeH="0" baseline="0" noProof="0">
                <a:ln>
                  <a:noFill/>
                </a:ln>
                <a:solidFill>
                  <a:srgbClr val="191919"/>
                </a:solidFill>
                <a:effectLst/>
                <a:uLnTx/>
                <a:uFillTx/>
                <a:latin typeface="Times New Roman" panose="02020603050405020304" pitchFamily="18" charset="0"/>
                <a:ea typeface="Oxygen"/>
                <a:cs typeface="Times New Roman" panose="02020603050405020304" pitchFamily="18" charset="0"/>
                <a:sym typeface="Oxygen"/>
              </a:rPr>
              <a:t> 50)</a:t>
            </a:r>
            <a:endParaRPr kumimoji="0" sz="2400" b="1" i="0" u="none" strike="noStrike" kern="0" cap="none" spc="0" normalizeH="0" baseline="0" noProof="0" dirty="0">
              <a:ln>
                <a:noFill/>
              </a:ln>
              <a:solidFill>
                <a:srgbClr val="191919"/>
              </a:solidFill>
              <a:effectLst/>
              <a:uLnTx/>
              <a:uFillTx/>
              <a:latin typeface="Times New Roman" panose="02020603050405020304" pitchFamily="18" charset="0"/>
              <a:ea typeface="Oxygen"/>
              <a:cs typeface="Times New Roman" panose="02020603050405020304" pitchFamily="18" charset="0"/>
              <a:sym typeface="Oxygen"/>
            </a:endParaRPr>
          </a:p>
        </p:txBody>
      </p:sp>
      <p:sp>
        <p:nvSpPr>
          <p:cNvPr id="5266" name="Google Shape;5266;p54"/>
          <p:cNvSpPr/>
          <p:nvPr/>
        </p:nvSpPr>
        <p:spPr>
          <a:xfrm>
            <a:off x="5734917" y="5073689"/>
            <a:ext cx="1615810" cy="1030160"/>
          </a:xfrm>
          <a:prstGeom prst="rect">
            <a:avLst/>
          </a:prstGeom>
          <a:solidFill>
            <a:srgbClr val="FFBD45"/>
          </a:solidFill>
          <a:ln w="76200" cap="flat" cmpd="sng">
            <a:solidFill>
              <a:schemeClr val="lt2"/>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121900" tIns="121900" rIns="121900" bIns="121900"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r>
              <a:rPr kumimoji="0" lang="en-US" sz="2400" b="1" i="0" u="none" strike="noStrike" kern="0" cap="none" spc="0" normalizeH="0" baseline="0" noProof="0" dirty="0" err="1">
                <a:ln>
                  <a:noFill/>
                </a:ln>
                <a:solidFill>
                  <a:srgbClr val="191919"/>
                </a:solidFill>
                <a:effectLst/>
                <a:uLnTx/>
                <a:uFillTx/>
                <a:latin typeface="Times New Roman" panose="02020603050405020304" pitchFamily="18" charset="0"/>
                <a:ea typeface="Oxygen"/>
                <a:cs typeface="Times New Roman" panose="02020603050405020304" pitchFamily="18" charset="0"/>
                <a:sym typeface="Oxygen"/>
              </a:rPr>
              <a:t>Bài</a:t>
            </a:r>
            <a:r>
              <a:rPr kumimoji="0" lang="en-US" sz="2400" b="1" i="0" u="none" strike="noStrike" kern="0" cap="none" spc="0" normalizeH="0" baseline="0" noProof="0" dirty="0">
                <a:ln>
                  <a:noFill/>
                </a:ln>
                <a:solidFill>
                  <a:srgbClr val="191919"/>
                </a:solidFill>
                <a:effectLst/>
                <a:uLnTx/>
                <a:uFillTx/>
                <a:latin typeface="Times New Roman" panose="02020603050405020304" pitchFamily="18" charset="0"/>
                <a:ea typeface="Oxygen"/>
                <a:cs typeface="Times New Roman" panose="02020603050405020304" pitchFamily="18" charset="0"/>
                <a:sym typeface="Oxygen"/>
              </a:rPr>
              <a:t> 4 (</a:t>
            </a:r>
            <a:r>
              <a:rPr kumimoji="0" lang="en-US" sz="2400" b="1" i="0" u="none" strike="noStrike" kern="0" cap="none" spc="0" normalizeH="0" baseline="0" noProof="0" err="1">
                <a:ln>
                  <a:noFill/>
                </a:ln>
                <a:solidFill>
                  <a:srgbClr val="191919"/>
                </a:solidFill>
                <a:effectLst/>
                <a:uLnTx/>
                <a:uFillTx/>
                <a:latin typeface="Times New Roman" panose="02020603050405020304" pitchFamily="18" charset="0"/>
                <a:ea typeface="Oxygen"/>
                <a:cs typeface="Times New Roman" panose="02020603050405020304" pitchFamily="18" charset="0"/>
                <a:sym typeface="Oxygen"/>
              </a:rPr>
              <a:t>trang</a:t>
            </a:r>
            <a:r>
              <a:rPr kumimoji="0" lang="en-US" sz="2400" b="1" i="0" u="none" strike="noStrike" kern="0" cap="none" spc="0" normalizeH="0" baseline="0" noProof="0">
                <a:ln>
                  <a:noFill/>
                </a:ln>
                <a:solidFill>
                  <a:srgbClr val="191919"/>
                </a:solidFill>
                <a:effectLst/>
                <a:uLnTx/>
                <a:uFillTx/>
                <a:latin typeface="Times New Roman" panose="02020603050405020304" pitchFamily="18" charset="0"/>
                <a:ea typeface="Oxygen"/>
                <a:cs typeface="Times New Roman" panose="02020603050405020304" pitchFamily="18" charset="0"/>
                <a:sym typeface="Oxygen"/>
              </a:rPr>
              <a:t> 51)</a:t>
            </a:r>
            <a:endParaRPr kumimoji="0" sz="2400" b="1" i="0" u="none" strike="noStrike" kern="0" cap="none" spc="0" normalizeH="0" baseline="0" noProof="0" dirty="0">
              <a:ln>
                <a:noFill/>
              </a:ln>
              <a:solidFill>
                <a:srgbClr val="191919"/>
              </a:solidFill>
              <a:effectLst/>
              <a:uLnTx/>
              <a:uFillTx/>
              <a:latin typeface="Times New Roman" panose="02020603050405020304" pitchFamily="18" charset="0"/>
              <a:ea typeface="Oxygen"/>
              <a:cs typeface="Times New Roman" panose="02020603050405020304" pitchFamily="18" charset="0"/>
              <a:sym typeface="Oxygen"/>
            </a:endParaRPr>
          </a:p>
        </p:txBody>
      </p:sp>
      <p:grpSp>
        <p:nvGrpSpPr>
          <p:cNvPr id="5269" name="Google Shape;5269;p54"/>
          <p:cNvGrpSpPr/>
          <p:nvPr/>
        </p:nvGrpSpPr>
        <p:grpSpPr>
          <a:xfrm>
            <a:off x="1066395" y="2729313"/>
            <a:ext cx="894899" cy="618908"/>
            <a:chOff x="3736388" y="802750"/>
            <a:chExt cx="583325" cy="403425"/>
          </a:xfrm>
        </p:grpSpPr>
        <p:sp>
          <p:nvSpPr>
            <p:cNvPr id="5270" name="Google Shape;5270;p54"/>
            <p:cNvSpPr/>
            <p:nvPr/>
          </p:nvSpPr>
          <p:spPr>
            <a:xfrm>
              <a:off x="3736388" y="802750"/>
              <a:ext cx="583325" cy="403425"/>
            </a:xfrm>
            <a:custGeom>
              <a:avLst/>
              <a:gdLst/>
              <a:ahLst/>
              <a:cxnLst/>
              <a:rect l="l" t="t" r="r" b="b"/>
              <a:pathLst>
                <a:path w="23333" h="16137" extrusionOk="0">
                  <a:moveTo>
                    <a:pt x="21985" y="1"/>
                  </a:moveTo>
                  <a:cubicBezTo>
                    <a:pt x="21985" y="1"/>
                    <a:pt x="19170" y="1824"/>
                    <a:pt x="16910" y="2914"/>
                  </a:cubicBezTo>
                  <a:cubicBezTo>
                    <a:pt x="14669" y="4005"/>
                    <a:pt x="12509" y="7314"/>
                    <a:pt x="14531" y="14788"/>
                  </a:cubicBezTo>
                  <a:cubicBezTo>
                    <a:pt x="12570" y="8521"/>
                    <a:pt x="8898" y="6320"/>
                    <a:pt x="6429" y="6320"/>
                  </a:cubicBezTo>
                  <a:cubicBezTo>
                    <a:pt x="6227" y="6320"/>
                    <a:pt x="6033" y="6335"/>
                    <a:pt x="5849" y="6363"/>
                  </a:cubicBezTo>
                  <a:cubicBezTo>
                    <a:pt x="3370" y="6740"/>
                    <a:pt x="0" y="6839"/>
                    <a:pt x="0" y="6839"/>
                  </a:cubicBezTo>
                  <a:cubicBezTo>
                    <a:pt x="338" y="8366"/>
                    <a:pt x="754" y="9912"/>
                    <a:pt x="1547" y="11260"/>
                  </a:cubicBezTo>
                  <a:cubicBezTo>
                    <a:pt x="2339" y="12608"/>
                    <a:pt x="3529" y="13777"/>
                    <a:pt x="5016" y="14292"/>
                  </a:cubicBezTo>
                  <a:cubicBezTo>
                    <a:pt x="5787" y="14558"/>
                    <a:pt x="6587" y="14634"/>
                    <a:pt x="7399" y="14634"/>
                  </a:cubicBezTo>
                  <a:cubicBezTo>
                    <a:pt x="8342" y="14634"/>
                    <a:pt x="9301" y="14532"/>
                    <a:pt x="10249" y="14511"/>
                  </a:cubicBezTo>
                  <a:cubicBezTo>
                    <a:pt x="10373" y="14507"/>
                    <a:pt x="10498" y="14504"/>
                    <a:pt x="10623" y="14504"/>
                  </a:cubicBezTo>
                  <a:cubicBezTo>
                    <a:pt x="12245" y="14504"/>
                    <a:pt x="13972" y="14885"/>
                    <a:pt x="14947" y="16136"/>
                  </a:cubicBezTo>
                  <a:cubicBezTo>
                    <a:pt x="15026" y="14432"/>
                    <a:pt x="16453" y="13063"/>
                    <a:pt x="17901" y="12132"/>
                  </a:cubicBezTo>
                  <a:cubicBezTo>
                    <a:pt x="19368" y="11181"/>
                    <a:pt x="21033" y="10407"/>
                    <a:pt x="22083" y="9000"/>
                  </a:cubicBezTo>
                  <a:cubicBezTo>
                    <a:pt x="23015" y="7732"/>
                    <a:pt x="23332" y="6085"/>
                    <a:pt x="23214" y="4539"/>
                  </a:cubicBezTo>
                  <a:cubicBezTo>
                    <a:pt x="23095" y="2974"/>
                    <a:pt x="22579" y="1468"/>
                    <a:pt x="21985" y="1"/>
                  </a:cubicBezTo>
                  <a:close/>
                </a:path>
              </a:pathLst>
            </a:custGeom>
            <a:solidFill>
              <a:schemeClr val="dk1"/>
            </a:solidFill>
            <a:ln w="152400" cap="flat" cmpd="sng">
              <a:solidFill>
                <a:schemeClr val="lt2"/>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grpSp>
          <p:nvGrpSpPr>
            <p:cNvPr id="5271" name="Google Shape;5271;p54"/>
            <p:cNvGrpSpPr/>
            <p:nvPr/>
          </p:nvGrpSpPr>
          <p:grpSpPr>
            <a:xfrm>
              <a:off x="3736400" y="802750"/>
              <a:ext cx="583300" cy="403425"/>
              <a:chOff x="3632425" y="1553450"/>
              <a:chExt cx="583300" cy="403425"/>
            </a:xfrm>
          </p:grpSpPr>
          <p:sp>
            <p:nvSpPr>
              <p:cNvPr id="5272" name="Google Shape;5272;p54"/>
              <p:cNvSpPr/>
              <p:nvPr/>
            </p:nvSpPr>
            <p:spPr>
              <a:xfrm>
                <a:off x="3632425" y="1553450"/>
                <a:ext cx="583300" cy="403425"/>
              </a:xfrm>
              <a:custGeom>
                <a:avLst/>
                <a:gdLst/>
                <a:ahLst/>
                <a:cxnLst/>
                <a:rect l="l" t="t" r="r" b="b"/>
                <a:pathLst>
                  <a:path w="23332" h="16137" extrusionOk="0">
                    <a:moveTo>
                      <a:pt x="21983" y="0"/>
                    </a:moveTo>
                    <a:cubicBezTo>
                      <a:pt x="21983" y="0"/>
                      <a:pt x="19168" y="1824"/>
                      <a:pt x="16909" y="2915"/>
                    </a:cubicBezTo>
                    <a:cubicBezTo>
                      <a:pt x="14669" y="3986"/>
                      <a:pt x="12508" y="7316"/>
                      <a:pt x="14530" y="14769"/>
                    </a:cubicBezTo>
                    <a:cubicBezTo>
                      <a:pt x="12570" y="8502"/>
                      <a:pt x="8898" y="6301"/>
                      <a:pt x="6428" y="6301"/>
                    </a:cubicBezTo>
                    <a:cubicBezTo>
                      <a:pt x="6226" y="6301"/>
                      <a:pt x="6032" y="6315"/>
                      <a:pt x="5848" y="6344"/>
                    </a:cubicBezTo>
                    <a:cubicBezTo>
                      <a:pt x="3371" y="6721"/>
                      <a:pt x="1" y="6819"/>
                      <a:pt x="1" y="6819"/>
                    </a:cubicBezTo>
                    <a:cubicBezTo>
                      <a:pt x="337" y="8366"/>
                      <a:pt x="754" y="9893"/>
                      <a:pt x="1547" y="11260"/>
                    </a:cubicBezTo>
                    <a:cubicBezTo>
                      <a:pt x="2340" y="12608"/>
                      <a:pt x="3529" y="13778"/>
                      <a:pt x="5015" y="14293"/>
                    </a:cubicBezTo>
                    <a:cubicBezTo>
                      <a:pt x="5784" y="14550"/>
                      <a:pt x="6583" y="14624"/>
                      <a:pt x="7394" y="14624"/>
                    </a:cubicBezTo>
                    <a:cubicBezTo>
                      <a:pt x="8338" y="14624"/>
                      <a:pt x="9299" y="14523"/>
                      <a:pt x="10248" y="14492"/>
                    </a:cubicBezTo>
                    <a:cubicBezTo>
                      <a:pt x="10339" y="14489"/>
                      <a:pt x="10431" y="14488"/>
                      <a:pt x="10523" y="14488"/>
                    </a:cubicBezTo>
                    <a:cubicBezTo>
                      <a:pt x="12174" y="14488"/>
                      <a:pt x="13951" y="14841"/>
                      <a:pt x="14947" y="16136"/>
                    </a:cubicBezTo>
                    <a:cubicBezTo>
                      <a:pt x="15026" y="14412"/>
                      <a:pt x="16454" y="13064"/>
                      <a:pt x="17900" y="12113"/>
                    </a:cubicBezTo>
                    <a:cubicBezTo>
                      <a:pt x="19367" y="11161"/>
                      <a:pt x="21032" y="10387"/>
                      <a:pt x="22083" y="8981"/>
                    </a:cubicBezTo>
                    <a:cubicBezTo>
                      <a:pt x="23014" y="7731"/>
                      <a:pt x="23331" y="6087"/>
                      <a:pt x="23212" y="4520"/>
                    </a:cubicBezTo>
                    <a:cubicBezTo>
                      <a:pt x="23093" y="2955"/>
                      <a:pt x="22578" y="1448"/>
                      <a:pt x="21983" y="0"/>
                    </a:cubicBezTo>
                    <a:close/>
                  </a:path>
                </a:pathLst>
              </a:custGeom>
              <a:solidFill>
                <a:schemeClr val="accent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273" name="Google Shape;5273;p54"/>
              <p:cNvSpPr/>
              <p:nvPr/>
            </p:nvSpPr>
            <p:spPr>
              <a:xfrm>
                <a:off x="3662725" y="1746925"/>
                <a:ext cx="346825" cy="195175"/>
              </a:xfrm>
              <a:custGeom>
                <a:avLst/>
                <a:gdLst/>
                <a:ahLst/>
                <a:cxnLst/>
                <a:rect l="l" t="t" r="r" b="b"/>
                <a:pathLst>
                  <a:path w="13873" h="7807" extrusionOk="0">
                    <a:moveTo>
                      <a:pt x="146" y="1"/>
                    </a:moveTo>
                    <a:cubicBezTo>
                      <a:pt x="66" y="1"/>
                      <a:pt x="0" y="110"/>
                      <a:pt x="76" y="171"/>
                    </a:cubicBezTo>
                    <a:cubicBezTo>
                      <a:pt x="493" y="508"/>
                      <a:pt x="930" y="845"/>
                      <a:pt x="1366" y="1142"/>
                    </a:cubicBezTo>
                    <a:cubicBezTo>
                      <a:pt x="1821" y="1440"/>
                      <a:pt x="2277" y="1678"/>
                      <a:pt x="2772" y="1876"/>
                    </a:cubicBezTo>
                    <a:cubicBezTo>
                      <a:pt x="3744" y="2273"/>
                      <a:pt x="4794" y="2490"/>
                      <a:pt x="5825" y="2748"/>
                    </a:cubicBezTo>
                    <a:cubicBezTo>
                      <a:pt x="6816" y="2986"/>
                      <a:pt x="7828" y="3243"/>
                      <a:pt x="8779" y="3660"/>
                    </a:cubicBezTo>
                    <a:cubicBezTo>
                      <a:pt x="9710" y="4076"/>
                      <a:pt x="10543" y="4651"/>
                      <a:pt x="11277" y="5344"/>
                    </a:cubicBezTo>
                    <a:cubicBezTo>
                      <a:pt x="12110" y="6118"/>
                      <a:pt x="12842" y="6970"/>
                      <a:pt x="13635" y="7783"/>
                    </a:cubicBezTo>
                    <a:cubicBezTo>
                      <a:pt x="13656" y="7800"/>
                      <a:pt x="13679" y="7807"/>
                      <a:pt x="13702" y="7807"/>
                    </a:cubicBezTo>
                    <a:cubicBezTo>
                      <a:pt x="13789" y="7807"/>
                      <a:pt x="13873" y="7703"/>
                      <a:pt x="13794" y="7625"/>
                    </a:cubicBezTo>
                    <a:cubicBezTo>
                      <a:pt x="12366" y="6217"/>
                      <a:pt x="11137" y="4591"/>
                      <a:pt x="9314" y="3679"/>
                    </a:cubicBezTo>
                    <a:cubicBezTo>
                      <a:pt x="7450" y="2748"/>
                      <a:pt x="5370" y="2530"/>
                      <a:pt x="3407" y="1876"/>
                    </a:cubicBezTo>
                    <a:cubicBezTo>
                      <a:pt x="2812" y="1678"/>
                      <a:pt x="2257" y="1440"/>
                      <a:pt x="1722" y="1123"/>
                    </a:cubicBezTo>
                    <a:cubicBezTo>
                      <a:pt x="1186" y="806"/>
                      <a:pt x="711" y="409"/>
                      <a:pt x="216" y="32"/>
                    </a:cubicBezTo>
                    <a:cubicBezTo>
                      <a:pt x="194" y="10"/>
                      <a:pt x="169" y="1"/>
                      <a:pt x="146" y="1"/>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274" name="Google Shape;5274;p54"/>
              <p:cNvSpPr/>
              <p:nvPr/>
            </p:nvSpPr>
            <p:spPr>
              <a:xfrm>
                <a:off x="3999825" y="1603525"/>
                <a:ext cx="182800" cy="337250"/>
              </a:xfrm>
              <a:custGeom>
                <a:avLst/>
                <a:gdLst/>
                <a:ahLst/>
                <a:cxnLst/>
                <a:rect l="l" t="t" r="r" b="b"/>
                <a:pathLst>
                  <a:path w="7312" h="13490" extrusionOk="0">
                    <a:moveTo>
                      <a:pt x="7187" y="0"/>
                    </a:moveTo>
                    <a:cubicBezTo>
                      <a:pt x="7146" y="0"/>
                      <a:pt x="7105" y="24"/>
                      <a:pt x="7089" y="80"/>
                    </a:cubicBezTo>
                    <a:cubicBezTo>
                      <a:pt x="6772" y="971"/>
                      <a:pt x="6296" y="1824"/>
                      <a:pt x="5701" y="2557"/>
                    </a:cubicBezTo>
                    <a:cubicBezTo>
                      <a:pt x="5067" y="3349"/>
                      <a:pt x="4235" y="3944"/>
                      <a:pt x="3542" y="4697"/>
                    </a:cubicBezTo>
                    <a:cubicBezTo>
                      <a:pt x="2213" y="6125"/>
                      <a:pt x="1401" y="7929"/>
                      <a:pt x="846" y="9793"/>
                    </a:cubicBezTo>
                    <a:cubicBezTo>
                      <a:pt x="508" y="10961"/>
                      <a:pt x="251" y="12151"/>
                      <a:pt x="13" y="13361"/>
                    </a:cubicBezTo>
                    <a:cubicBezTo>
                      <a:pt x="1" y="13443"/>
                      <a:pt x="66" y="13490"/>
                      <a:pt x="125" y="13490"/>
                    </a:cubicBezTo>
                    <a:cubicBezTo>
                      <a:pt x="165" y="13490"/>
                      <a:pt x="203" y="13468"/>
                      <a:pt x="211" y="13419"/>
                    </a:cubicBezTo>
                    <a:cubicBezTo>
                      <a:pt x="647" y="11358"/>
                      <a:pt x="1063" y="9257"/>
                      <a:pt x="1995" y="7354"/>
                    </a:cubicBezTo>
                    <a:cubicBezTo>
                      <a:pt x="2411" y="6502"/>
                      <a:pt x="2926" y="5689"/>
                      <a:pt x="3561" y="4975"/>
                    </a:cubicBezTo>
                    <a:cubicBezTo>
                      <a:pt x="4235" y="4222"/>
                      <a:pt x="5067" y="3627"/>
                      <a:pt x="5722" y="2874"/>
                    </a:cubicBezTo>
                    <a:cubicBezTo>
                      <a:pt x="6415" y="2062"/>
                      <a:pt x="6951" y="1129"/>
                      <a:pt x="7287" y="138"/>
                    </a:cubicBezTo>
                    <a:cubicBezTo>
                      <a:pt x="7311" y="55"/>
                      <a:pt x="7249" y="0"/>
                      <a:pt x="7187" y="0"/>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275" name="Google Shape;5275;p54"/>
              <p:cNvSpPr/>
              <p:nvPr/>
            </p:nvSpPr>
            <p:spPr>
              <a:xfrm>
                <a:off x="3694300" y="1795300"/>
                <a:ext cx="63000" cy="36000"/>
              </a:xfrm>
              <a:custGeom>
                <a:avLst/>
                <a:gdLst/>
                <a:ahLst/>
                <a:cxnLst/>
                <a:rect l="l" t="t" r="r" b="b"/>
                <a:pathLst>
                  <a:path w="2520" h="1440" extrusionOk="0">
                    <a:moveTo>
                      <a:pt x="2382" y="1"/>
                    </a:moveTo>
                    <a:cubicBezTo>
                      <a:pt x="2364" y="1"/>
                      <a:pt x="2344" y="7"/>
                      <a:pt x="2323" y="20"/>
                    </a:cubicBezTo>
                    <a:cubicBezTo>
                      <a:pt x="1609" y="457"/>
                      <a:pt x="856" y="872"/>
                      <a:pt x="103" y="1249"/>
                    </a:cubicBezTo>
                    <a:cubicBezTo>
                      <a:pt x="0" y="1300"/>
                      <a:pt x="59" y="1439"/>
                      <a:pt x="153" y="1439"/>
                    </a:cubicBezTo>
                    <a:cubicBezTo>
                      <a:pt x="168" y="1439"/>
                      <a:pt x="184" y="1436"/>
                      <a:pt x="201" y="1427"/>
                    </a:cubicBezTo>
                    <a:cubicBezTo>
                      <a:pt x="975" y="1051"/>
                      <a:pt x="1707" y="634"/>
                      <a:pt x="2421" y="198"/>
                    </a:cubicBezTo>
                    <a:cubicBezTo>
                      <a:pt x="2519" y="133"/>
                      <a:pt x="2470" y="1"/>
                      <a:pt x="2382" y="1"/>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276" name="Google Shape;5276;p54"/>
              <p:cNvSpPr/>
              <p:nvPr/>
            </p:nvSpPr>
            <p:spPr>
              <a:xfrm>
                <a:off x="3736550" y="1812850"/>
                <a:ext cx="73750" cy="66025"/>
              </a:xfrm>
              <a:custGeom>
                <a:avLst/>
                <a:gdLst/>
                <a:ahLst/>
                <a:cxnLst/>
                <a:rect l="l" t="t" r="r" b="b"/>
                <a:pathLst>
                  <a:path w="2950" h="2641" extrusionOk="0">
                    <a:moveTo>
                      <a:pt x="2803" y="0"/>
                    </a:moveTo>
                    <a:cubicBezTo>
                      <a:pt x="2780" y="0"/>
                      <a:pt x="2756" y="10"/>
                      <a:pt x="2734" y="32"/>
                    </a:cubicBezTo>
                    <a:cubicBezTo>
                      <a:pt x="1881" y="884"/>
                      <a:pt x="1009" y="1697"/>
                      <a:pt x="78" y="2469"/>
                    </a:cubicBezTo>
                    <a:cubicBezTo>
                      <a:pt x="0" y="2531"/>
                      <a:pt x="78" y="2640"/>
                      <a:pt x="164" y="2640"/>
                    </a:cubicBezTo>
                    <a:cubicBezTo>
                      <a:pt x="189" y="2640"/>
                      <a:pt x="214" y="2631"/>
                      <a:pt x="236" y="2609"/>
                    </a:cubicBezTo>
                    <a:cubicBezTo>
                      <a:pt x="1148" y="1856"/>
                      <a:pt x="2039" y="1042"/>
                      <a:pt x="2872" y="191"/>
                    </a:cubicBezTo>
                    <a:cubicBezTo>
                      <a:pt x="2949" y="113"/>
                      <a:pt x="2883" y="0"/>
                      <a:pt x="2803" y="0"/>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277" name="Google Shape;5277;p54"/>
              <p:cNvSpPr/>
              <p:nvPr/>
            </p:nvSpPr>
            <p:spPr>
              <a:xfrm>
                <a:off x="3824700" y="1821700"/>
                <a:ext cx="23200" cy="33275"/>
              </a:xfrm>
              <a:custGeom>
                <a:avLst/>
                <a:gdLst/>
                <a:ahLst/>
                <a:cxnLst/>
                <a:rect l="l" t="t" r="r" b="b"/>
                <a:pathLst>
                  <a:path w="928" h="1331" extrusionOk="0">
                    <a:moveTo>
                      <a:pt x="780" y="0"/>
                    </a:moveTo>
                    <a:cubicBezTo>
                      <a:pt x="746" y="0"/>
                      <a:pt x="713" y="16"/>
                      <a:pt x="694" y="54"/>
                    </a:cubicBezTo>
                    <a:cubicBezTo>
                      <a:pt x="496" y="450"/>
                      <a:pt x="278" y="807"/>
                      <a:pt x="20" y="1164"/>
                    </a:cubicBezTo>
                    <a:cubicBezTo>
                      <a:pt x="1" y="1224"/>
                      <a:pt x="20" y="1283"/>
                      <a:pt x="60" y="1323"/>
                    </a:cubicBezTo>
                    <a:cubicBezTo>
                      <a:pt x="76" y="1328"/>
                      <a:pt x="92" y="1331"/>
                      <a:pt x="107" y="1331"/>
                    </a:cubicBezTo>
                    <a:cubicBezTo>
                      <a:pt x="149" y="1331"/>
                      <a:pt x="184" y="1312"/>
                      <a:pt x="199" y="1283"/>
                    </a:cubicBezTo>
                    <a:cubicBezTo>
                      <a:pt x="456" y="926"/>
                      <a:pt x="675" y="550"/>
                      <a:pt x="873" y="154"/>
                    </a:cubicBezTo>
                    <a:cubicBezTo>
                      <a:pt x="927" y="73"/>
                      <a:pt x="852" y="0"/>
                      <a:pt x="780" y="0"/>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278" name="Google Shape;5278;p54"/>
              <p:cNvSpPr/>
              <p:nvPr/>
            </p:nvSpPr>
            <p:spPr>
              <a:xfrm>
                <a:off x="3826700" y="1836375"/>
                <a:ext cx="65800" cy="68075"/>
              </a:xfrm>
              <a:custGeom>
                <a:avLst/>
                <a:gdLst/>
                <a:ahLst/>
                <a:cxnLst/>
                <a:rect l="l" t="t" r="r" b="b"/>
                <a:pathLst>
                  <a:path w="2632" h="2723" extrusionOk="0">
                    <a:moveTo>
                      <a:pt x="2489" y="0"/>
                    </a:moveTo>
                    <a:cubicBezTo>
                      <a:pt x="2464" y="0"/>
                      <a:pt x="2439" y="12"/>
                      <a:pt x="2419" y="43"/>
                    </a:cubicBezTo>
                    <a:cubicBezTo>
                      <a:pt x="1684" y="915"/>
                      <a:pt x="912" y="1766"/>
                      <a:pt x="79" y="2540"/>
                    </a:cubicBezTo>
                    <a:cubicBezTo>
                      <a:pt x="0" y="2618"/>
                      <a:pt x="72" y="2722"/>
                      <a:pt x="154" y="2722"/>
                    </a:cubicBezTo>
                    <a:cubicBezTo>
                      <a:pt x="175" y="2722"/>
                      <a:pt x="197" y="2715"/>
                      <a:pt x="217" y="2699"/>
                    </a:cubicBezTo>
                    <a:cubicBezTo>
                      <a:pt x="1050" y="1906"/>
                      <a:pt x="1843" y="1073"/>
                      <a:pt x="2557" y="181"/>
                    </a:cubicBezTo>
                    <a:cubicBezTo>
                      <a:pt x="2631" y="107"/>
                      <a:pt x="2562" y="0"/>
                      <a:pt x="2489" y="0"/>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279" name="Google Shape;5279;p54"/>
              <p:cNvSpPr/>
              <p:nvPr/>
            </p:nvSpPr>
            <p:spPr>
              <a:xfrm>
                <a:off x="3905025" y="1860200"/>
                <a:ext cx="22800" cy="27575"/>
              </a:xfrm>
              <a:custGeom>
                <a:avLst/>
                <a:gdLst/>
                <a:ahLst/>
                <a:cxnLst/>
                <a:rect l="l" t="t" r="r" b="b"/>
                <a:pathLst>
                  <a:path w="912" h="1103" extrusionOk="0">
                    <a:moveTo>
                      <a:pt x="799" y="0"/>
                    </a:moveTo>
                    <a:cubicBezTo>
                      <a:pt x="763" y="0"/>
                      <a:pt x="725" y="22"/>
                      <a:pt x="713" y="60"/>
                    </a:cubicBezTo>
                    <a:cubicBezTo>
                      <a:pt x="534" y="377"/>
                      <a:pt x="335" y="655"/>
                      <a:pt x="78" y="913"/>
                    </a:cubicBezTo>
                    <a:cubicBezTo>
                      <a:pt x="1" y="990"/>
                      <a:pt x="68" y="1103"/>
                      <a:pt x="148" y="1103"/>
                    </a:cubicBezTo>
                    <a:cubicBezTo>
                      <a:pt x="171" y="1103"/>
                      <a:pt x="195" y="1094"/>
                      <a:pt x="216" y="1072"/>
                    </a:cubicBezTo>
                    <a:cubicBezTo>
                      <a:pt x="494" y="794"/>
                      <a:pt x="713" y="496"/>
                      <a:pt x="890" y="160"/>
                    </a:cubicBezTo>
                    <a:cubicBezTo>
                      <a:pt x="911" y="100"/>
                      <a:pt x="911" y="41"/>
                      <a:pt x="851" y="20"/>
                    </a:cubicBezTo>
                    <a:cubicBezTo>
                      <a:pt x="837" y="6"/>
                      <a:pt x="818" y="0"/>
                      <a:pt x="799" y="0"/>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280" name="Google Shape;5280;p54"/>
              <p:cNvSpPr/>
              <p:nvPr/>
            </p:nvSpPr>
            <p:spPr>
              <a:xfrm>
                <a:off x="3709175" y="1748975"/>
                <a:ext cx="23450" cy="43400"/>
              </a:xfrm>
              <a:custGeom>
                <a:avLst/>
                <a:gdLst/>
                <a:ahLst/>
                <a:cxnLst/>
                <a:rect l="l" t="t" r="r" b="b"/>
                <a:pathLst>
                  <a:path w="938" h="1736" extrusionOk="0">
                    <a:moveTo>
                      <a:pt x="147" y="1"/>
                    </a:moveTo>
                    <a:cubicBezTo>
                      <a:pt x="77" y="1"/>
                      <a:pt x="1" y="85"/>
                      <a:pt x="42" y="169"/>
                    </a:cubicBezTo>
                    <a:cubicBezTo>
                      <a:pt x="301" y="644"/>
                      <a:pt x="518" y="1160"/>
                      <a:pt x="716" y="1655"/>
                    </a:cubicBezTo>
                    <a:cubicBezTo>
                      <a:pt x="732" y="1712"/>
                      <a:pt x="775" y="1735"/>
                      <a:pt x="817" y="1735"/>
                    </a:cubicBezTo>
                    <a:cubicBezTo>
                      <a:pt x="878" y="1735"/>
                      <a:pt x="938" y="1685"/>
                      <a:pt x="914" y="1615"/>
                    </a:cubicBezTo>
                    <a:cubicBezTo>
                      <a:pt x="716" y="1081"/>
                      <a:pt x="478" y="565"/>
                      <a:pt x="221" y="50"/>
                    </a:cubicBezTo>
                    <a:cubicBezTo>
                      <a:pt x="204" y="15"/>
                      <a:pt x="176" y="1"/>
                      <a:pt x="147" y="1"/>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281" name="Google Shape;5281;p54"/>
              <p:cNvSpPr/>
              <p:nvPr/>
            </p:nvSpPr>
            <p:spPr>
              <a:xfrm>
                <a:off x="3765100" y="1735200"/>
                <a:ext cx="29000" cy="75975"/>
              </a:xfrm>
              <a:custGeom>
                <a:avLst/>
                <a:gdLst/>
                <a:ahLst/>
                <a:cxnLst/>
                <a:rect l="l" t="t" r="r" b="b"/>
                <a:pathLst>
                  <a:path w="1160" h="3039" extrusionOk="0">
                    <a:moveTo>
                      <a:pt x="131" y="0"/>
                    </a:moveTo>
                    <a:cubicBezTo>
                      <a:pt x="67" y="0"/>
                      <a:pt x="1" y="51"/>
                      <a:pt x="25" y="125"/>
                    </a:cubicBezTo>
                    <a:cubicBezTo>
                      <a:pt x="403" y="1056"/>
                      <a:pt x="699" y="2007"/>
                      <a:pt x="937" y="2959"/>
                    </a:cubicBezTo>
                    <a:cubicBezTo>
                      <a:pt x="953" y="3014"/>
                      <a:pt x="994" y="3038"/>
                      <a:pt x="1035" y="3038"/>
                    </a:cubicBezTo>
                    <a:cubicBezTo>
                      <a:pt x="1097" y="3038"/>
                      <a:pt x="1159" y="2983"/>
                      <a:pt x="1135" y="2900"/>
                    </a:cubicBezTo>
                    <a:cubicBezTo>
                      <a:pt x="897" y="1949"/>
                      <a:pt x="601" y="997"/>
                      <a:pt x="223" y="65"/>
                    </a:cubicBezTo>
                    <a:cubicBezTo>
                      <a:pt x="208" y="19"/>
                      <a:pt x="170" y="0"/>
                      <a:pt x="131" y="0"/>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282" name="Google Shape;5282;p54"/>
              <p:cNvSpPr/>
              <p:nvPr/>
            </p:nvSpPr>
            <p:spPr>
              <a:xfrm>
                <a:off x="3829150" y="1773125"/>
                <a:ext cx="20650" cy="50950"/>
              </a:xfrm>
              <a:custGeom>
                <a:avLst/>
                <a:gdLst/>
                <a:ahLst/>
                <a:cxnLst/>
                <a:rect l="l" t="t" r="r" b="b"/>
                <a:pathLst>
                  <a:path w="826" h="2038" extrusionOk="0">
                    <a:moveTo>
                      <a:pt x="138" y="1"/>
                    </a:moveTo>
                    <a:cubicBezTo>
                      <a:pt x="70" y="1"/>
                      <a:pt x="0" y="73"/>
                      <a:pt x="40" y="154"/>
                    </a:cubicBezTo>
                    <a:cubicBezTo>
                      <a:pt x="318" y="728"/>
                      <a:pt x="516" y="1344"/>
                      <a:pt x="616" y="1957"/>
                    </a:cubicBezTo>
                    <a:cubicBezTo>
                      <a:pt x="624" y="2014"/>
                      <a:pt x="661" y="2038"/>
                      <a:pt x="702" y="2038"/>
                    </a:cubicBezTo>
                    <a:cubicBezTo>
                      <a:pt x="760" y="2038"/>
                      <a:pt x="825" y="1988"/>
                      <a:pt x="814" y="1918"/>
                    </a:cubicBezTo>
                    <a:cubicBezTo>
                      <a:pt x="714" y="1264"/>
                      <a:pt x="516" y="630"/>
                      <a:pt x="219" y="54"/>
                    </a:cubicBezTo>
                    <a:cubicBezTo>
                      <a:pt x="200" y="16"/>
                      <a:pt x="169" y="1"/>
                      <a:pt x="138" y="1"/>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283" name="Google Shape;5283;p54"/>
              <p:cNvSpPr/>
              <p:nvPr/>
            </p:nvSpPr>
            <p:spPr>
              <a:xfrm>
                <a:off x="3884575" y="1775975"/>
                <a:ext cx="17475" cy="68525"/>
              </a:xfrm>
              <a:custGeom>
                <a:avLst/>
                <a:gdLst/>
                <a:ahLst/>
                <a:cxnLst/>
                <a:rect l="l" t="t" r="r" b="b"/>
                <a:pathLst>
                  <a:path w="699" h="2741" extrusionOk="0">
                    <a:moveTo>
                      <a:pt x="125" y="0"/>
                    </a:moveTo>
                    <a:cubicBezTo>
                      <a:pt x="63" y="0"/>
                      <a:pt x="0" y="55"/>
                      <a:pt x="24" y="139"/>
                    </a:cubicBezTo>
                    <a:cubicBezTo>
                      <a:pt x="222" y="952"/>
                      <a:pt x="381" y="1804"/>
                      <a:pt x="479" y="2636"/>
                    </a:cubicBezTo>
                    <a:cubicBezTo>
                      <a:pt x="490" y="2706"/>
                      <a:pt x="544" y="2741"/>
                      <a:pt x="597" y="2741"/>
                    </a:cubicBezTo>
                    <a:cubicBezTo>
                      <a:pt x="649" y="2741"/>
                      <a:pt x="698" y="2706"/>
                      <a:pt x="698" y="2636"/>
                    </a:cubicBezTo>
                    <a:cubicBezTo>
                      <a:pt x="579" y="1785"/>
                      <a:pt x="421" y="931"/>
                      <a:pt x="222" y="80"/>
                    </a:cubicBezTo>
                    <a:cubicBezTo>
                      <a:pt x="207" y="24"/>
                      <a:pt x="166" y="0"/>
                      <a:pt x="125" y="0"/>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284" name="Google Shape;5284;p54"/>
              <p:cNvSpPr/>
              <p:nvPr/>
            </p:nvSpPr>
            <p:spPr>
              <a:xfrm>
                <a:off x="3933725" y="1837425"/>
                <a:ext cx="9425" cy="38175"/>
              </a:xfrm>
              <a:custGeom>
                <a:avLst/>
                <a:gdLst/>
                <a:ahLst/>
                <a:cxnLst/>
                <a:rect l="l" t="t" r="r" b="b"/>
                <a:pathLst>
                  <a:path w="377" h="1527" extrusionOk="0">
                    <a:moveTo>
                      <a:pt x="120" y="1"/>
                    </a:moveTo>
                    <a:cubicBezTo>
                      <a:pt x="60" y="1"/>
                      <a:pt x="1" y="59"/>
                      <a:pt x="20" y="120"/>
                    </a:cubicBezTo>
                    <a:cubicBezTo>
                      <a:pt x="60" y="556"/>
                      <a:pt x="120" y="992"/>
                      <a:pt x="159" y="1428"/>
                    </a:cubicBezTo>
                    <a:cubicBezTo>
                      <a:pt x="159" y="1467"/>
                      <a:pt x="199" y="1526"/>
                      <a:pt x="258" y="1526"/>
                    </a:cubicBezTo>
                    <a:cubicBezTo>
                      <a:pt x="318" y="1526"/>
                      <a:pt x="377" y="1467"/>
                      <a:pt x="377" y="1428"/>
                    </a:cubicBezTo>
                    <a:cubicBezTo>
                      <a:pt x="318" y="992"/>
                      <a:pt x="278" y="556"/>
                      <a:pt x="218" y="120"/>
                    </a:cubicBezTo>
                    <a:cubicBezTo>
                      <a:pt x="218" y="59"/>
                      <a:pt x="179" y="1"/>
                      <a:pt x="120" y="1"/>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285" name="Google Shape;5285;p54"/>
              <p:cNvSpPr/>
              <p:nvPr/>
            </p:nvSpPr>
            <p:spPr>
              <a:xfrm>
                <a:off x="4020750" y="1800925"/>
                <a:ext cx="108325" cy="50525"/>
              </a:xfrm>
              <a:custGeom>
                <a:avLst/>
                <a:gdLst/>
                <a:ahLst/>
                <a:cxnLst/>
                <a:rect l="l" t="t" r="r" b="b"/>
                <a:pathLst>
                  <a:path w="4333" h="2021" extrusionOk="0">
                    <a:moveTo>
                      <a:pt x="4160" y="1"/>
                    </a:moveTo>
                    <a:cubicBezTo>
                      <a:pt x="4144" y="1"/>
                      <a:pt x="4128" y="5"/>
                      <a:pt x="4111" y="13"/>
                    </a:cubicBezTo>
                    <a:cubicBezTo>
                      <a:pt x="2803" y="668"/>
                      <a:pt x="1476" y="1262"/>
                      <a:pt x="128" y="1797"/>
                    </a:cubicBezTo>
                    <a:cubicBezTo>
                      <a:pt x="1" y="1852"/>
                      <a:pt x="39" y="2021"/>
                      <a:pt x="137" y="2021"/>
                    </a:cubicBezTo>
                    <a:cubicBezTo>
                      <a:pt x="146" y="2021"/>
                      <a:pt x="157" y="2019"/>
                      <a:pt x="167" y="2016"/>
                    </a:cubicBezTo>
                    <a:cubicBezTo>
                      <a:pt x="1555" y="1461"/>
                      <a:pt x="2903" y="866"/>
                      <a:pt x="4230" y="192"/>
                    </a:cubicBezTo>
                    <a:cubicBezTo>
                      <a:pt x="4333" y="140"/>
                      <a:pt x="4259" y="1"/>
                      <a:pt x="4160" y="1"/>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286" name="Google Shape;5286;p54"/>
              <p:cNvSpPr/>
              <p:nvPr/>
            </p:nvSpPr>
            <p:spPr>
              <a:xfrm>
                <a:off x="3999550" y="1795775"/>
                <a:ext cx="23800" cy="59025"/>
              </a:xfrm>
              <a:custGeom>
                <a:avLst/>
                <a:gdLst/>
                <a:ahLst/>
                <a:cxnLst/>
                <a:rect l="l" t="t" r="r" b="b"/>
                <a:pathLst>
                  <a:path w="952" h="2361" extrusionOk="0">
                    <a:moveTo>
                      <a:pt x="134" y="0"/>
                    </a:moveTo>
                    <a:cubicBezTo>
                      <a:pt x="67" y="0"/>
                      <a:pt x="1" y="50"/>
                      <a:pt x="24" y="120"/>
                    </a:cubicBezTo>
                    <a:cubicBezTo>
                      <a:pt x="262" y="853"/>
                      <a:pt x="500" y="1567"/>
                      <a:pt x="717" y="2280"/>
                    </a:cubicBezTo>
                    <a:cubicBezTo>
                      <a:pt x="733" y="2337"/>
                      <a:pt x="779" y="2361"/>
                      <a:pt x="824" y="2361"/>
                    </a:cubicBezTo>
                    <a:cubicBezTo>
                      <a:pt x="889" y="2361"/>
                      <a:pt x="951" y="2311"/>
                      <a:pt x="915" y="2241"/>
                    </a:cubicBezTo>
                    <a:cubicBezTo>
                      <a:pt x="698" y="1508"/>
                      <a:pt x="460" y="794"/>
                      <a:pt x="241" y="81"/>
                    </a:cubicBezTo>
                    <a:cubicBezTo>
                      <a:pt x="225" y="24"/>
                      <a:pt x="179" y="0"/>
                      <a:pt x="134" y="0"/>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287" name="Google Shape;5287;p54"/>
              <p:cNvSpPr/>
              <p:nvPr/>
            </p:nvSpPr>
            <p:spPr>
              <a:xfrm>
                <a:off x="4009750" y="1696675"/>
                <a:ext cx="36600" cy="101900"/>
              </a:xfrm>
              <a:custGeom>
                <a:avLst/>
                <a:gdLst/>
                <a:ahLst/>
                <a:cxnLst/>
                <a:rect l="l" t="t" r="r" b="b"/>
                <a:pathLst>
                  <a:path w="1464" h="4076" extrusionOk="0">
                    <a:moveTo>
                      <a:pt x="127" y="1"/>
                    </a:moveTo>
                    <a:cubicBezTo>
                      <a:pt x="67" y="1"/>
                      <a:pt x="0" y="56"/>
                      <a:pt x="13" y="139"/>
                    </a:cubicBezTo>
                    <a:cubicBezTo>
                      <a:pt x="132" y="794"/>
                      <a:pt x="290" y="1428"/>
                      <a:pt x="488" y="2062"/>
                    </a:cubicBezTo>
                    <a:cubicBezTo>
                      <a:pt x="706" y="2716"/>
                      <a:pt x="983" y="3350"/>
                      <a:pt x="1221" y="4005"/>
                    </a:cubicBezTo>
                    <a:cubicBezTo>
                      <a:pt x="1245" y="4053"/>
                      <a:pt x="1293" y="4075"/>
                      <a:pt x="1337" y="4075"/>
                    </a:cubicBezTo>
                    <a:cubicBezTo>
                      <a:pt x="1403" y="4075"/>
                      <a:pt x="1463" y="4028"/>
                      <a:pt x="1440" y="3945"/>
                    </a:cubicBezTo>
                    <a:cubicBezTo>
                      <a:pt x="1181" y="3311"/>
                      <a:pt x="924" y="2657"/>
                      <a:pt x="706" y="2002"/>
                    </a:cubicBezTo>
                    <a:cubicBezTo>
                      <a:pt x="488" y="1368"/>
                      <a:pt x="330" y="734"/>
                      <a:pt x="211" y="80"/>
                    </a:cubicBezTo>
                    <a:cubicBezTo>
                      <a:pt x="203" y="25"/>
                      <a:pt x="166" y="1"/>
                      <a:pt x="127" y="1"/>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288" name="Google Shape;5288;p54"/>
              <p:cNvSpPr/>
              <p:nvPr/>
            </p:nvSpPr>
            <p:spPr>
              <a:xfrm>
                <a:off x="4042075" y="1782775"/>
                <a:ext cx="39100" cy="17150"/>
              </a:xfrm>
              <a:custGeom>
                <a:avLst/>
                <a:gdLst/>
                <a:ahLst/>
                <a:cxnLst/>
                <a:rect l="l" t="t" r="r" b="b"/>
                <a:pathLst>
                  <a:path w="1564" h="686" extrusionOk="0">
                    <a:moveTo>
                      <a:pt x="1430" y="1"/>
                    </a:moveTo>
                    <a:cubicBezTo>
                      <a:pt x="1419" y="1"/>
                      <a:pt x="1407" y="2"/>
                      <a:pt x="1395" y="6"/>
                    </a:cubicBezTo>
                    <a:cubicBezTo>
                      <a:pt x="979" y="165"/>
                      <a:pt x="543" y="323"/>
                      <a:pt x="126" y="461"/>
                    </a:cubicBezTo>
                    <a:cubicBezTo>
                      <a:pt x="1" y="516"/>
                      <a:pt x="38" y="685"/>
                      <a:pt x="151" y="685"/>
                    </a:cubicBezTo>
                    <a:cubicBezTo>
                      <a:pt x="162" y="685"/>
                      <a:pt x="174" y="684"/>
                      <a:pt x="186" y="680"/>
                    </a:cubicBezTo>
                    <a:cubicBezTo>
                      <a:pt x="602" y="521"/>
                      <a:pt x="1038" y="363"/>
                      <a:pt x="1455" y="204"/>
                    </a:cubicBezTo>
                    <a:cubicBezTo>
                      <a:pt x="1563" y="168"/>
                      <a:pt x="1540" y="1"/>
                      <a:pt x="1430" y="1"/>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289" name="Google Shape;5289;p54"/>
              <p:cNvSpPr/>
              <p:nvPr/>
            </p:nvSpPr>
            <p:spPr>
              <a:xfrm>
                <a:off x="4061750" y="1728275"/>
                <a:ext cx="119525" cy="29400"/>
              </a:xfrm>
              <a:custGeom>
                <a:avLst/>
                <a:gdLst/>
                <a:ahLst/>
                <a:cxnLst/>
                <a:rect l="l" t="t" r="r" b="b"/>
                <a:pathLst>
                  <a:path w="4781" h="1176" extrusionOk="0">
                    <a:moveTo>
                      <a:pt x="4643" y="0"/>
                    </a:moveTo>
                    <a:cubicBezTo>
                      <a:pt x="4633" y="0"/>
                      <a:pt x="4623" y="2"/>
                      <a:pt x="4612" y="6"/>
                    </a:cubicBezTo>
                    <a:cubicBezTo>
                      <a:pt x="3126" y="402"/>
                      <a:pt x="1639" y="719"/>
                      <a:pt x="113" y="976"/>
                    </a:cubicBezTo>
                    <a:cubicBezTo>
                      <a:pt x="0" y="996"/>
                      <a:pt x="47" y="1176"/>
                      <a:pt x="155" y="1176"/>
                    </a:cubicBezTo>
                    <a:cubicBezTo>
                      <a:pt x="160" y="1176"/>
                      <a:pt x="166" y="1175"/>
                      <a:pt x="172" y="1174"/>
                    </a:cubicBezTo>
                    <a:cubicBezTo>
                      <a:pt x="1699" y="936"/>
                      <a:pt x="3185" y="600"/>
                      <a:pt x="4672" y="204"/>
                    </a:cubicBezTo>
                    <a:cubicBezTo>
                      <a:pt x="4781" y="168"/>
                      <a:pt x="4740" y="0"/>
                      <a:pt x="4643" y="0"/>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290" name="Google Shape;5290;p54"/>
              <p:cNvSpPr/>
              <p:nvPr/>
            </p:nvSpPr>
            <p:spPr>
              <a:xfrm>
                <a:off x="4105200" y="1696050"/>
                <a:ext cx="50775" cy="14575"/>
              </a:xfrm>
              <a:custGeom>
                <a:avLst/>
                <a:gdLst/>
                <a:ahLst/>
                <a:cxnLst/>
                <a:rect l="l" t="t" r="r" b="b"/>
                <a:pathLst>
                  <a:path w="2031" h="583" extrusionOk="0">
                    <a:moveTo>
                      <a:pt x="1894" y="0"/>
                    </a:moveTo>
                    <a:cubicBezTo>
                      <a:pt x="1885" y="0"/>
                      <a:pt x="1875" y="2"/>
                      <a:pt x="1864" y="5"/>
                    </a:cubicBezTo>
                    <a:cubicBezTo>
                      <a:pt x="1288" y="184"/>
                      <a:pt x="714" y="322"/>
                      <a:pt x="119" y="383"/>
                    </a:cubicBezTo>
                    <a:cubicBezTo>
                      <a:pt x="6" y="401"/>
                      <a:pt x="1" y="582"/>
                      <a:pt x="104" y="582"/>
                    </a:cubicBezTo>
                    <a:cubicBezTo>
                      <a:pt x="109" y="582"/>
                      <a:pt x="114" y="582"/>
                      <a:pt x="119" y="581"/>
                    </a:cubicBezTo>
                    <a:cubicBezTo>
                      <a:pt x="733" y="521"/>
                      <a:pt x="1328" y="402"/>
                      <a:pt x="1923" y="204"/>
                    </a:cubicBezTo>
                    <a:cubicBezTo>
                      <a:pt x="2031" y="167"/>
                      <a:pt x="1992" y="0"/>
                      <a:pt x="1894" y="0"/>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291" name="Google Shape;5291;p54"/>
              <p:cNvSpPr/>
              <p:nvPr/>
            </p:nvSpPr>
            <p:spPr>
              <a:xfrm>
                <a:off x="4150800" y="1650975"/>
                <a:ext cx="40375" cy="13025"/>
              </a:xfrm>
              <a:custGeom>
                <a:avLst/>
                <a:gdLst/>
                <a:ahLst/>
                <a:cxnLst/>
                <a:rect l="l" t="t" r="r" b="b"/>
                <a:pathLst>
                  <a:path w="1615" h="521" extrusionOk="0">
                    <a:moveTo>
                      <a:pt x="1482" y="0"/>
                    </a:moveTo>
                    <a:cubicBezTo>
                      <a:pt x="1471" y="0"/>
                      <a:pt x="1459" y="2"/>
                      <a:pt x="1447" y="5"/>
                    </a:cubicBezTo>
                    <a:cubicBezTo>
                      <a:pt x="1010" y="164"/>
                      <a:pt x="555" y="262"/>
                      <a:pt x="99" y="302"/>
                    </a:cubicBezTo>
                    <a:cubicBezTo>
                      <a:pt x="40" y="322"/>
                      <a:pt x="0" y="341"/>
                      <a:pt x="0" y="421"/>
                    </a:cubicBezTo>
                    <a:cubicBezTo>
                      <a:pt x="0" y="460"/>
                      <a:pt x="40" y="521"/>
                      <a:pt x="99" y="521"/>
                    </a:cubicBezTo>
                    <a:cubicBezTo>
                      <a:pt x="574" y="460"/>
                      <a:pt x="1050" y="362"/>
                      <a:pt x="1507" y="203"/>
                    </a:cubicBezTo>
                    <a:cubicBezTo>
                      <a:pt x="1615" y="167"/>
                      <a:pt x="1592" y="0"/>
                      <a:pt x="1482" y="0"/>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292" name="Google Shape;5292;p54"/>
              <p:cNvSpPr/>
              <p:nvPr/>
            </p:nvSpPr>
            <p:spPr>
              <a:xfrm>
                <a:off x="4043175" y="1657500"/>
                <a:ext cx="31925" cy="84575"/>
              </a:xfrm>
              <a:custGeom>
                <a:avLst/>
                <a:gdLst/>
                <a:ahLst/>
                <a:cxnLst/>
                <a:rect l="l" t="t" r="r" b="b"/>
                <a:pathLst>
                  <a:path w="1277" h="3383" extrusionOk="0">
                    <a:moveTo>
                      <a:pt x="121" y="0"/>
                    </a:moveTo>
                    <a:cubicBezTo>
                      <a:pt x="60" y="0"/>
                      <a:pt x="0" y="50"/>
                      <a:pt x="24" y="120"/>
                    </a:cubicBezTo>
                    <a:cubicBezTo>
                      <a:pt x="360" y="1190"/>
                      <a:pt x="698" y="2242"/>
                      <a:pt x="1054" y="3312"/>
                    </a:cubicBezTo>
                    <a:cubicBezTo>
                      <a:pt x="1070" y="3361"/>
                      <a:pt x="1113" y="3383"/>
                      <a:pt x="1154" y="3383"/>
                    </a:cubicBezTo>
                    <a:cubicBezTo>
                      <a:pt x="1216" y="3383"/>
                      <a:pt x="1276" y="3335"/>
                      <a:pt x="1253" y="3252"/>
                    </a:cubicBezTo>
                    <a:cubicBezTo>
                      <a:pt x="915" y="2202"/>
                      <a:pt x="558" y="1132"/>
                      <a:pt x="222" y="80"/>
                    </a:cubicBezTo>
                    <a:cubicBezTo>
                      <a:pt x="206" y="24"/>
                      <a:pt x="163" y="0"/>
                      <a:pt x="121" y="0"/>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293" name="Google Shape;5293;p54"/>
              <p:cNvSpPr/>
              <p:nvPr/>
            </p:nvSpPr>
            <p:spPr>
              <a:xfrm>
                <a:off x="4084775" y="1663975"/>
                <a:ext cx="20525" cy="50050"/>
              </a:xfrm>
              <a:custGeom>
                <a:avLst/>
                <a:gdLst/>
                <a:ahLst/>
                <a:cxnLst/>
                <a:rect l="l" t="t" r="r" b="b"/>
                <a:pathLst>
                  <a:path w="821" h="2002" extrusionOk="0">
                    <a:moveTo>
                      <a:pt x="129" y="1"/>
                    </a:moveTo>
                    <a:cubicBezTo>
                      <a:pt x="63" y="1"/>
                      <a:pt x="1" y="55"/>
                      <a:pt x="25" y="139"/>
                    </a:cubicBezTo>
                    <a:cubicBezTo>
                      <a:pt x="242" y="714"/>
                      <a:pt x="440" y="1328"/>
                      <a:pt x="599" y="1923"/>
                    </a:cubicBezTo>
                    <a:cubicBezTo>
                      <a:pt x="607" y="1978"/>
                      <a:pt x="646" y="2002"/>
                      <a:pt x="688" y="2002"/>
                    </a:cubicBezTo>
                    <a:cubicBezTo>
                      <a:pt x="751" y="2002"/>
                      <a:pt x="821" y="1947"/>
                      <a:pt x="797" y="1864"/>
                    </a:cubicBezTo>
                    <a:cubicBezTo>
                      <a:pt x="638" y="1269"/>
                      <a:pt x="461" y="675"/>
                      <a:pt x="242" y="80"/>
                    </a:cubicBezTo>
                    <a:cubicBezTo>
                      <a:pt x="219" y="24"/>
                      <a:pt x="173" y="1"/>
                      <a:pt x="129" y="1"/>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294" name="Google Shape;5294;p54"/>
              <p:cNvSpPr/>
              <p:nvPr/>
            </p:nvSpPr>
            <p:spPr>
              <a:xfrm>
                <a:off x="4109350" y="1616625"/>
                <a:ext cx="22225" cy="70200"/>
              </a:xfrm>
              <a:custGeom>
                <a:avLst/>
                <a:gdLst/>
                <a:ahLst/>
                <a:cxnLst/>
                <a:rect l="l" t="t" r="r" b="b"/>
                <a:pathLst>
                  <a:path w="889" h="2808" extrusionOk="0">
                    <a:moveTo>
                      <a:pt x="129" y="0"/>
                    </a:moveTo>
                    <a:cubicBezTo>
                      <a:pt x="66" y="0"/>
                      <a:pt x="1" y="48"/>
                      <a:pt x="12" y="130"/>
                    </a:cubicBezTo>
                    <a:cubicBezTo>
                      <a:pt x="210" y="1002"/>
                      <a:pt x="429" y="1874"/>
                      <a:pt x="667" y="2727"/>
                    </a:cubicBezTo>
                    <a:cubicBezTo>
                      <a:pt x="675" y="2784"/>
                      <a:pt x="716" y="2807"/>
                      <a:pt x="759" y="2807"/>
                    </a:cubicBezTo>
                    <a:cubicBezTo>
                      <a:pt x="822" y="2807"/>
                      <a:pt x="889" y="2758"/>
                      <a:pt x="865" y="2688"/>
                    </a:cubicBezTo>
                    <a:cubicBezTo>
                      <a:pt x="627" y="1815"/>
                      <a:pt x="429" y="943"/>
                      <a:pt x="231" y="71"/>
                    </a:cubicBezTo>
                    <a:cubicBezTo>
                      <a:pt x="215" y="23"/>
                      <a:pt x="173" y="0"/>
                      <a:pt x="129" y="0"/>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295" name="Google Shape;5295;p54"/>
              <p:cNvSpPr/>
              <p:nvPr/>
            </p:nvSpPr>
            <p:spPr>
              <a:xfrm>
                <a:off x="4143550" y="1611950"/>
                <a:ext cx="15775" cy="40425"/>
              </a:xfrm>
              <a:custGeom>
                <a:avLst/>
                <a:gdLst/>
                <a:ahLst/>
                <a:cxnLst/>
                <a:rect l="l" t="t" r="r" b="b"/>
                <a:pathLst>
                  <a:path w="631" h="1617" extrusionOk="0">
                    <a:moveTo>
                      <a:pt x="127" y="0"/>
                    </a:moveTo>
                    <a:cubicBezTo>
                      <a:pt x="67" y="0"/>
                      <a:pt x="0" y="55"/>
                      <a:pt x="13" y="139"/>
                    </a:cubicBezTo>
                    <a:cubicBezTo>
                      <a:pt x="111" y="615"/>
                      <a:pt x="230" y="1090"/>
                      <a:pt x="409" y="1546"/>
                    </a:cubicBezTo>
                    <a:cubicBezTo>
                      <a:pt x="425" y="1594"/>
                      <a:pt x="468" y="1616"/>
                      <a:pt x="509" y="1616"/>
                    </a:cubicBezTo>
                    <a:cubicBezTo>
                      <a:pt x="571" y="1616"/>
                      <a:pt x="631" y="1569"/>
                      <a:pt x="607" y="1487"/>
                    </a:cubicBezTo>
                    <a:cubicBezTo>
                      <a:pt x="449" y="1030"/>
                      <a:pt x="309" y="554"/>
                      <a:pt x="211" y="79"/>
                    </a:cubicBezTo>
                    <a:cubicBezTo>
                      <a:pt x="203" y="24"/>
                      <a:pt x="167" y="0"/>
                      <a:pt x="127" y="0"/>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grpSp>
      </p:grpSp>
      <p:sp>
        <p:nvSpPr>
          <p:cNvPr id="43" name="Google Shape;517;p40">
            <a:extLst>
              <a:ext uri="{FF2B5EF4-FFF2-40B4-BE49-F238E27FC236}">
                <a16:creationId xmlns:a16="http://schemas.microsoft.com/office/drawing/2014/main" id="{81CA8B7D-142E-439C-BB70-377B51936917}"/>
              </a:ext>
            </a:extLst>
          </p:cNvPr>
          <p:cNvSpPr txBox="1">
            <a:spLocks/>
          </p:cNvSpPr>
          <p:nvPr/>
        </p:nvSpPr>
        <p:spPr>
          <a:xfrm>
            <a:off x="1961274" y="541058"/>
            <a:ext cx="8895531" cy="848363"/>
          </a:xfrm>
          <a:prstGeom prst="rect">
            <a:avLst/>
          </a:prstGeom>
          <a:noFill/>
          <a:ln>
            <a:noFill/>
          </a:ln>
        </p:spPr>
        <p:txBody>
          <a:bodyPr spcFirstLastPara="1" wrap="square" lIns="121900" tIns="121900" rIns="121900" bIns="12190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2"/>
              </a:buClr>
              <a:buSzPts val="3500"/>
              <a:buFont typeface="Itim"/>
              <a:buNone/>
              <a:defRPr sz="3500" b="1" i="0" u="none" strike="noStrike" cap="none">
                <a:solidFill>
                  <a:schemeClr val="dk2"/>
                </a:solidFill>
                <a:latin typeface="Itim"/>
                <a:ea typeface="Itim"/>
                <a:cs typeface="Itim"/>
                <a:sym typeface="Itim"/>
              </a:defRPr>
            </a:lvl1pPr>
            <a:lvl2pPr marR="0" lvl="1" algn="l" rtl="0">
              <a:lnSpc>
                <a:spcPct val="100000"/>
              </a:lnSpc>
              <a:spcBef>
                <a:spcPts val="0"/>
              </a:spcBef>
              <a:spcAft>
                <a:spcPts val="0"/>
              </a:spcAft>
              <a:buClr>
                <a:schemeClr val="dk2"/>
              </a:buClr>
              <a:buSzPts val="3500"/>
              <a:buFont typeface="Itim"/>
              <a:buNone/>
              <a:defRPr sz="3500" b="1" i="0" u="none" strike="noStrike" cap="none">
                <a:solidFill>
                  <a:schemeClr val="dk2"/>
                </a:solidFill>
                <a:latin typeface="Itim"/>
                <a:ea typeface="Itim"/>
                <a:cs typeface="Itim"/>
                <a:sym typeface="Itim"/>
              </a:defRPr>
            </a:lvl2pPr>
            <a:lvl3pPr marR="0" lvl="2" algn="l" rtl="0">
              <a:lnSpc>
                <a:spcPct val="100000"/>
              </a:lnSpc>
              <a:spcBef>
                <a:spcPts val="0"/>
              </a:spcBef>
              <a:spcAft>
                <a:spcPts val="0"/>
              </a:spcAft>
              <a:buClr>
                <a:schemeClr val="dk2"/>
              </a:buClr>
              <a:buSzPts val="3500"/>
              <a:buFont typeface="Itim"/>
              <a:buNone/>
              <a:defRPr sz="3500" b="1" i="0" u="none" strike="noStrike" cap="none">
                <a:solidFill>
                  <a:schemeClr val="dk2"/>
                </a:solidFill>
                <a:latin typeface="Itim"/>
                <a:ea typeface="Itim"/>
                <a:cs typeface="Itim"/>
                <a:sym typeface="Itim"/>
              </a:defRPr>
            </a:lvl3pPr>
            <a:lvl4pPr marR="0" lvl="3" algn="l" rtl="0">
              <a:lnSpc>
                <a:spcPct val="100000"/>
              </a:lnSpc>
              <a:spcBef>
                <a:spcPts val="0"/>
              </a:spcBef>
              <a:spcAft>
                <a:spcPts val="0"/>
              </a:spcAft>
              <a:buClr>
                <a:schemeClr val="dk2"/>
              </a:buClr>
              <a:buSzPts val="3500"/>
              <a:buFont typeface="Itim"/>
              <a:buNone/>
              <a:defRPr sz="3500" b="1" i="0" u="none" strike="noStrike" cap="none">
                <a:solidFill>
                  <a:schemeClr val="dk2"/>
                </a:solidFill>
                <a:latin typeface="Itim"/>
                <a:ea typeface="Itim"/>
                <a:cs typeface="Itim"/>
                <a:sym typeface="Itim"/>
              </a:defRPr>
            </a:lvl4pPr>
            <a:lvl5pPr marR="0" lvl="4" algn="l" rtl="0">
              <a:lnSpc>
                <a:spcPct val="100000"/>
              </a:lnSpc>
              <a:spcBef>
                <a:spcPts val="0"/>
              </a:spcBef>
              <a:spcAft>
                <a:spcPts val="0"/>
              </a:spcAft>
              <a:buClr>
                <a:schemeClr val="dk2"/>
              </a:buClr>
              <a:buSzPts val="3500"/>
              <a:buFont typeface="Itim"/>
              <a:buNone/>
              <a:defRPr sz="3500" b="1" i="0" u="none" strike="noStrike" cap="none">
                <a:solidFill>
                  <a:schemeClr val="dk2"/>
                </a:solidFill>
                <a:latin typeface="Itim"/>
                <a:ea typeface="Itim"/>
                <a:cs typeface="Itim"/>
                <a:sym typeface="Itim"/>
              </a:defRPr>
            </a:lvl5pPr>
            <a:lvl6pPr marR="0" lvl="5" algn="l" rtl="0">
              <a:lnSpc>
                <a:spcPct val="100000"/>
              </a:lnSpc>
              <a:spcBef>
                <a:spcPts val="0"/>
              </a:spcBef>
              <a:spcAft>
                <a:spcPts val="0"/>
              </a:spcAft>
              <a:buClr>
                <a:schemeClr val="dk2"/>
              </a:buClr>
              <a:buSzPts val="3500"/>
              <a:buFont typeface="Itim"/>
              <a:buNone/>
              <a:defRPr sz="3500" b="1" i="0" u="none" strike="noStrike" cap="none">
                <a:solidFill>
                  <a:schemeClr val="dk2"/>
                </a:solidFill>
                <a:latin typeface="Itim"/>
                <a:ea typeface="Itim"/>
                <a:cs typeface="Itim"/>
                <a:sym typeface="Itim"/>
              </a:defRPr>
            </a:lvl6pPr>
            <a:lvl7pPr marR="0" lvl="6" algn="l" rtl="0">
              <a:lnSpc>
                <a:spcPct val="100000"/>
              </a:lnSpc>
              <a:spcBef>
                <a:spcPts val="0"/>
              </a:spcBef>
              <a:spcAft>
                <a:spcPts val="0"/>
              </a:spcAft>
              <a:buClr>
                <a:schemeClr val="dk2"/>
              </a:buClr>
              <a:buSzPts val="3500"/>
              <a:buFont typeface="Itim"/>
              <a:buNone/>
              <a:defRPr sz="3500" b="1" i="0" u="none" strike="noStrike" cap="none">
                <a:solidFill>
                  <a:schemeClr val="dk2"/>
                </a:solidFill>
                <a:latin typeface="Itim"/>
                <a:ea typeface="Itim"/>
                <a:cs typeface="Itim"/>
                <a:sym typeface="Itim"/>
              </a:defRPr>
            </a:lvl7pPr>
            <a:lvl8pPr marR="0" lvl="7" algn="l" rtl="0">
              <a:lnSpc>
                <a:spcPct val="100000"/>
              </a:lnSpc>
              <a:spcBef>
                <a:spcPts val="0"/>
              </a:spcBef>
              <a:spcAft>
                <a:spcPts val="0"/>
              </a:spcAft>
              <a:buClr>
                <a:schemeClr val="dk2"/>
              </a:buClr>
              <a:buSzPts val="3500"/>
              <a:buFont typeface="Itim"/>
              <a:buNone/>
              <a:defRPr sz="3500" b="1" i="0" u="none" strike="noStrike" cap="none">
                <a:solidFill>
                  <a:schemeClr val="dk2"/>
                </a:solidFill>
                <a:latin typeface="Itim"/>
                <a:ea typeface="Itim"/>
                <a:cs typeface="Itim"/>
                <a:sym typeface="Itim"/>
              </a:defRPr>
            </a:lvl8pPr>
            <a:lvl9pPr marR="0" lvl="8" algn="l" rtl="0">
              <a:lnSpc>
                <a:spcPct val="100000"/>
              </a:lnSpc>
              <a:spcBef>
                <a:spcPts val="0"/>
              </a:spcBef>
              <a:spcAft>
                <a:spcPts val="0"/>
              </a:spcAft>
              <a:buClr>
                <a:schemeClr val="dk2"/>
              </a:buClr>
              <a:buSzPts val="3500"/>
              <a:buFont typeface="Itim"/>
              <a:buNone/>
              <a:defRPr sz="3500" b="1" i="0" u="none" strike="noStrike" cap="none">
                <a:solidFill>
                  <a:schemeClr val="dk2"/>
                </a:solidFill>
                <a:latin typeface="Itim"/>
                <a:ea typeface="Itim"/>
                <a:cs typeface="Itim"/>
                <a:sym typeface="Itim"/>
              </a:defRPr>
            </a:lvl9pPr>
          </a:lstStyle>
          <a:p>
            <a:pPr marL="0" marR="0" lvl="0" indent="0" algn="l" defTabSz="914400" rtl="0" eaLnBrk="1" fontAlgn="auto" latinLnBrk="0" hangingPunct="1">
              <a:lnSpc>
                <a:spcPct val="100000"/>
              </a:lnSpc>
              <a:spcBef>
                <a:spcPts val="0"/>
              </a:spcBef>
              <a:spcAft>
                <a:spcPts val="0"/>
              </a:spcAft>
              <a:buClr>
                <a:srgbClr val="092D6C"/>
              </a:buClr>
              <a:buSzPts val="3500"/>
              <a:buFont typeface="Itim"/>
              <a:buNone/>
              <a:tabLst/>
              <a:defRPr/>
            </a:pPr>
            <a:r>
              <a:rPr kumimoji="0" lang="en-US" sz="3600" b="1" i="0" u="none" strike="noStrike" kern="0" cap="none" spc="0" normalizeH="0" baseline="0" noProof="0" dirty="0">
                <a:ln>
                  <a:noFill/>
                </a:ln>
                <a:solidFill>
                  <a:srgbClr val="092D6C"/>
                </a:solidFill>
                <a:effectLst/>
                <a:uLnTx/>
                <a:uFillTx/>
                <a:latin typeface="Times New Roman" panose="02020603050405020304" pitchFamily="18" charset="0"/>
                <a:cs typeface="Times New Roman" panose="02020603050405020304" pitchFamily="18" charset="0"/>
                <a:sym typeface="Itim"/>
              </a:rPr>
              <a:t>CÙNG EM HỌC TIẾNG VIỆT (</a:t>
            </a:r>
            <a:r>
              <a:rPr kumimoji="0" lang="en-US" sz="3600" b="1" i="0" u="none" strike="noStrike" kern="0" cap="none" spc="0" normalizeH="0" baseline="0" noProof="0">
                <a:ln>
                  <a:noFill/>
                </a:ln>
                <a:solidFill>
                  <a:srgbClr val="092D6C"/>
                </a:solidFill>
                <a:effectLst/>
                <a:uLnTx/>
                <a:uFillTx/>
                <a:latin typeface="Times New Roman" panose="02020603050405020304" pitchFamily="18" charset="0"/>
                <a:cs typeface="Times New Roman" panose="02020603050405020304" pitchFamily="18" charset="0"/>
                <a:sym typeface="Itim"/>
              </a:rPr>
              <a:t>TUẦN 14)</a:t>
            </a:r>
            <a:endParaRPr kumimoji="0" lang="en-US" sz="3600" b="1" i="0" u="none" strike="noStrike" kern="0" cap="none" spc="0" normalizeH="0" baseline="0" noProof="0" dirty="0">
              <a:ln>
                <a:noFill/>
              </a:ln>
              <a:solidFill>
                <a:srgbClr val="092D6C"/>
              </a:solidFill>
              <a:effectLst/>
              <a:uLnTx/>
              <a:uFillTx/>
              <a:latin typeface="Times New Roman" panose="02020603050405020304" pitchFamily="18" charset="0"/>
              <a:cs typeface="Times New Roman" panose="02020603050405020304" pitchFamily="18" charset="0"/>
              <a:sym typeface="Itim"/>
            </a:endParaRPr>
          </a:p>
        </p:txBody>
      </p:sp>
      <p:sp>
        <p:nvSpPr>
          <p:cNvPr id="39" name="Google Shape;5257;p54">
            <a:extLst>
              <a:ext uri="{FF2B5EF4-FFF2-40B4-BE49-F238E27FC236}">
                <a16:creationId xmlns:a16="http://schemas.microsoft.com/office/drawing/2014/main" id="{EFFD1FCE-D7DD-4606-8D58-E7F108478C1E}"/>
              </a:ext>
            </a:extLst>
          </p:cNvPr>
          <p:cNvSpPr/>
          <p:nvPr/>
        </p:nvSpPr>
        <p:spPr>
          <a:xfrm>
            <a:off x="7794665" y="5073689"/>
            <a:ext cx="1615818" cy="1030160"/>
          </a:xfrm>
          <a:prstGeom prst="rect">
            <a:avLst/>
          </a:prstGeom>
          <a:solidFill>
            <a:schemeClr val="accent4"/>
          </a:solidFill>
          <a:ln w="76200" cap="flat" cmpd="sng">
            <a:solidFill>
              <a:schemeClr val="lt2"/>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121900" tIns="121900" rIns="121900" bIns="121900"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r>
              <a:rPr kumimoji="0" lang="en" sz="2400" b="1" i="0" u="none" strike="noStrike" kern="0" cap="none" spc="0" normalizeH="0" baseline="0" noProof="0" dirty="0">
                <a:ln>
                  <a:noFill/>
                </a:ln>
                <a:solidFill>
                  <a:srgbClr val="191919"/>
                </a:solidFill>
                <a:effectLst/>
                <a:uLnTx/>
                <a:uFillTx/>
                <a:latin typeface="Times New Roman" panose="02020603050405020304" pitchFamily="18" charset="0"/>
                <a:ea typeface="Oxygen"/>
                <a:cs typeface="Times New Roman" panose="02020603050405020304" pitchFamily="18" charset="0"/>
                <a:sym typeface="Oxygen"/>
              </a:rPr>
              <a:t>Bài 5 (</a:t>
            </a:r>
            <a:r>
              <a:rPr kumimoji="0" lang="en" sz="2400" b="1" i="0" u="none" strike="noStrike" kern="0" cap="none" spc="0" normalizeH="0" baseline="0" noProof="0">
                <a:ln>
                  <a:noFill/>
                </a:ln>
                <a:solidFill>
                  <a:srgbClr val="191919"/>
                </a:solidFill>
                <a:effectLst/>
                <a:uLnTx/>
                <a:uFillTx/>
                <a:latin typeface="Times New Roman" panose="02020603050405020304" pitchFamily="18" charset="0"/>
                <a:ea typeface="Oxygen"/>
                <a:cs typeface="Times New Roman" panose="02020603050405020304" pitchFamily="18" charset="0"/>
                <a:sym typeface="Oxygen"/>
              </a:rPr>
              <a:t>trang 51)</a:t>
            </a:r>
            <a:endParaRPr kumimoji="0" sz="2400" b="1" i="0" u="none" strike="noStrike" kern="0" cap="none" spc="0" normalizeH="0" baseline="0" noProof="0" dirty="0">
              <a:ln>
                <a:noFill/>
              </a:ln>
              <a:solidFill>
                <a:srgbClr val="191919"/>
              </a:solidFill>
              <a:effectLst/>
              <a:uLnTx/>
              <a:uFillTx/>
              <a:latin typeface="Times New Roman" panose="02020603050405020304" pitchFamily="18" charset="0"/>
              <a:ea typeface="Oxygen"/>
              <a:cs typeface="Times New Roman" panose="02020603050405020304" pitchFamily="18" charset="0"/>
              <a:sym typeface="Oxygen"/>
            </a:endParaRPr>
          </a:p>
        </p:txBody>
      </p:sp>
      <p:sp>
        <p:nvSpPr>
          <p:cNvPr id="40" name="Google Shape;5257;p54">
            <a:extLst>
              <a:ext uri="{FF2B5EF4-FFF2-40B4-BE49-F238E27FC236}">
                <a16:creationId xmlns:a16="http://schemas.microsoft.com/office/drawing/2014/main" id="{5ED001F1-4A78-4412-B012-BB0827F5F022}"/>
              </a:ext>
            </a:extLst>
          </p:cNvPr>
          <p:cNvSpPr/>
          <p:nvPr/>
        </p:nvSpPr>
        <p:spPr>
          <a:xfrm>
            <a:off x="9854421" y="5073689"/>
            <a:ext cx="1615818" cy="1030160"/>
          </a:xfrm>
          <a:prstGeom prst="rect">
            <a:avLst/>
          </a:prstGeom>
          <a:solidFill>
            <a:schemeClr val="accent4"/>
          </a:solidFill>
          <a:ln w="76200" cap="flat" cmpd="sng">
            <a:solidFill>
              <a:schemeClr val="lt2"/>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121900" tIns="121900" rIns="121900" bIns="121900"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r>
              <a:rPr kumimoji="0" lang="en" sz="2400" b="1" i="0" u="none" strike="noStrike" kern="0" cap="none" spc="0" normalizeH="0" baseline="0" noProof="0" dirty="0">
                <a:ln>
                  <a:noFill/>
                </a:ln>
                <a:solidFill>
                  <a:srgbClr val="191919"/>
                </a:solidFill>
                <a:effectLst/>
                <a:uLnTx/>
                <a:uFillTx/>
                <a:latin typeface="Times New Roman" panose="02020603050405020304" pitchFamily="18" charset="0"/>
                <a:ea typeface="Oxygen"/>
                <a:cs typeface="Times New Roman" panose="02020603050405020304" pitchFamily="18" charset="0"/>
                <a:sym typeface="Oxygen"/>
              </a:rPr>
              <a:t>Bài 6 (</a:t>
            </a:r>
            <a:r>
              <a:rPr kumimoji="0" lang="en" sz="2400" b="1" i="0" u="none" strike="noStrike" kern="0" cap="none" spc="0" normalizeH="0" baseline="0" noProof="0">
                <a:ln>
                  <a:noFill/>
                </a:ln>
                <a:solidFill>
                  <a:srgbClr val="191919"/>
                </a:solidFill>
                <a:effectLst/>
                <a:uLnTx/>
                <a:uFillTx/>
                <a:latin typeface="Times New Roman" panose="02020603050405020304" pitchFamily="18" charset="0"/>
                <a:ea typeface="Oxygen"/>
                <a:cs typeface="Times New Roman" panose="02020603050405020304" pitchFamily="18" charset="0"/>
                <a:sym typeface="Oxygen"/>
              </a:rPr>
              <a:t>trang 51)</a:t>
            </a:r>
            <a:endParaRPr kumimoji="0" sz="2400" b="1" i="0" u="none" strike="noStrike" kern="0" cap="none" spc="0" normalizeH="0" baseline="0" noProof="0" dirty="0">
              <a:ln>
                <a:noFill/>
              </a:ln>
              <a:solidFill>
                <a:srgbClr val="191919"/>
              </a:solidFill>
              <a:effectLst/>
              <a:uLnTx/>
              <a:uFillTx/>
              <a:latin typeface="Times New Roman" panose="02020603050405020304" pitchFamily="18" charset="0"/>
              <a:ea typeface="Oxygen"/>
              <a:cs typeface="Times New Roman" panose="02020603050405020304" pitchFamily="18" charset="0"/>
              <a:sym typeface="Oxygen"/>
            </a:endParaRPr>
          </a:p>
        </p:txBody>
      </p:sp>
      <p:cxnSp>
        <p:nvCxnSpPr>
          <p:cNvPr id="6" name="Elbow Connector 5"/>
          <p:cNvCxnSpPr>
            <a:cxnSpLocks/>
            <a:stCxn id="5256" idx="2"/>
            <a:endCxn id="5257" idx="0"/>
          </p:cNvCxnSpPr>
          <p:nvPr/>
        </p:nvCxnSpPr>
        <p:spPr>
          <a:xfrm rot="5400000">
            <a:off x="3035318" y="2007825"/>
            <a:ext cx="2487916" cy="3643813"/>
          </a:xfrm>
          <a:prstGeom prst="bentConnector3">
            <a:avLst>
              <a:gd name="adj1" fmla="val 50000"/>
            </a:avLst>
          </a:prstGeom>
        </p:spPr>
        <p:style>
          <a:lnRef idx="1">
            <a:schemeClr val="dk1"/>
          </a:lnRef>
          <a:fillRef idx="0">
            <a:schemeClr val="dk1"/>
          </a:fillRef>
          <a:effectRef idx="0">
            <a:schemeClr val="dk1"/>
          </a:effectRef>
          <a:fontRef idx="minor">
            <a:schemeClr val="tx1"/>
          </a:fontRef>
        </p:style>
      </p:cxnSp>
      <p:cxnSp>
        <p:nvCxnSpPr>
          <p:cNvPr id="48" name="Elbow Connector 47"/>
          <p:cNvCxnSpPr>
            <a:cxnSpLocks/>
            <a:stCxn id="40" idx="0"/>
            <a:endCxn id="5256" idx="2"/>
          </p:cNvCxnSpPr>
          <p:nvPr/>
        </p:nvCxnSpPr>
        <p:spPr>
          <a:xfrm rot="16200000" flipV="1">
            <a:off x="7137798" y="1549157"/>
            <a:ext cx="2487916" cy="4561148"/>
          </a:xfrm>
          <a:prstGeom prst="bentConnector3">
            <a:avLst>
              <a:gd name="adj1" fmla="val 50000"/>
            </a:avLst>
          </a:prstGeom>
        </p:spPr>
        <p:style>
          <a:lnRef idx="1">
            <a:schemeClr val="dk1"/>
          </a:lnRef>
          <a:fillRef idx="0">
            <a:schemeClr val="dk1"/>
          </a:fillRef>
          <a:effectRef idx="0">
            <a:schemeClr val="dk1"/>
          </a:effectRef>
          <a:fontRef idx="minor">
            <a:schemeClr val="tx1"/>
          </a:fontRef>
        </p:style>
      </p:cxnSp>
    </p:spTree>
  </p:cSld>
  <p:clrMapOvr>
    <a:masterClrMapping/>
  </p:clrMapOvr>
  <p:transition>
    <p:fade/>
  </p:transition>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Placeholder Texts">
  <a:themeElements>
    <a:clrScheme name="9Slide - 2021">
      <a:dk1>
        <a:sysClr val="windowText" lastClr="000000"/>
      </a:dk1>
      <a:lt1>
        <a:sysClr val="window" lastClr="FFFFFF"/>
      </a:lt1>
      <a:dk2>
        <a:srgbClr val="092D6C"/>
      </a:dk2>
      <a:lt2>
        <a:srgbClr val="FCECD0"/>
      </a:lt2>
      <a:accent1>
        <a:srgbClr val="4FC1E9"/>
      </a:accent1>
      <a:accent2>
        <a:srgbClr val="48CFAD"/>
      </a:accent2>
      <a:accent3>
        <a:srgbClr val="A0D468"/>
      </a:accent3>
      <a:accent4>
        <a:srgbClr val="FFBD45"/>
      </a:accent4>
      <a:accent5>
        <a:srgbClr val="FC6E51"/>
      </a:accent5>
      <a:accent6>
        <a:srgbClr val="ED5565"/>
      </a:accent6>
      <a:hlink>
        <a:srgbClr val="5D9CEC"/>
      </a:hlink>
      <a:folHlink>
        <a:srgbClr val="AC92E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Hello Autumn">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9Slide.vn</Template>
  <TotalTime>57</TotalTime>
  <Words>907</Words>
  <Application>Microsoft Office PowerPoint</Application>
  <PresentationFormat>Widescreen</PresentationFormat>
  <Paragraphs>100</Paragraphs>
  <Slides>16</Slides>
  <Notes>10</Notes>
  <HiddenSlides>0</HiddenSlides>
  <MMClips>1</MMClips>
  <ScaleCrop>false</ScaleCrop>
  <HeadingPairs>
    <vt:vector size="6" baseType="variant">
      <vt:variant>
        <vt:lpstr>Fonts Used</vt:lpstr>
      </vt:variant>
      <vt:variant>
        <vt:i4>11</vt:i4>
      </vt:variant>
      <vt:variant>
        <vt:lpstr>Theme</vt:lpstr>
      </vt:variant>
      <vt:variant>
        <vt:i4>3</vt:i4>
      </vt:variant>
      <vt:variant>
        <vt:lpstr>Slide Titles</vt:lpstr>
      </vt:variant>
      <vt:variant>
        <vt:i4>16</vt:i4>
      </vt:variant>
    </vt:vector>
  </HeadingPairs>
  <TitlesOfParts>
    <vt:vector size="30" baseType="lpstr">
      <vt:lpstr>Arial</vt:lpstr>
      <vt:lpstr>Calibri</vt:lpstr>
      <vt:lpstr>Itim</vt:lpstr>
      <vt:lpstr>Oxygen</vt:lpstr>
      <vt:lpstr>Pacifico</vt:lpstr>
      <vt:lpstr>Raleway</vt:lpstr>
      <vt:lpstr>Raleway Thin</vt:lpstr>
      <vt:lpstr>Times New Roman</vt:lpstr>
      <vt:lpstr>UTM Alba Matter</vt:lpstr>
      <vt:lpstr>Wingdings</vt:lpstr>
      <vt:lpstr>字魂35号-经典雅黑</vt:lpstr>
      <vt:lpstr>Default Design</vt:lpstr>
      <vt:lpstr>Placeholder Texts</vt:lpstr>
      <vt:lpstr>Hello Autumn</vt:lpstr>
      <vt:lpstr>PowerPoint Presentation</vt:lpstr>
      <vt:lpstr>PowerPoint Presentation</vt:lpstr>
      <vt:lpstr>01</vt:lpstr>
      <vt:lpstr>PowerPoint Presentation</vt:lpstr>
      <vt:lpstr>CÙNG EM HỌC TOÁN (TUẦN 14)</vt:lpstr>
      <vt:lpstr>PowerPoint Presentation</vt:lpstr>
      <vt:lpstr>Lời giải</vt:lpstr>
      <vt:lpstr>PowerPoint Presentation</vt:lpstr>
      <vt:lpstr>PowerPoint Presentation</vt:lpstr>
      <vt:lpstr>PowerPoint Presentation</vt:lpstr>
      <vt:lpstr>Gạch dưới các từ ngữ nghi vấn trong mỗi câu hỏi dưới đây  </vt:lpstr>
      <vt:lpstr>PowerPoint Presentation</vt:lpstr>
      <vt:lpstr>PowerPoint Presentation</vt:lpstr>
      <vt:lpstr>PowerPoint Presentation</vt:lpstr>
      <vt:lpstr>PowerPoint Presentation</vt:lpstr>
      <vt:lpstr>PowerPoint Presentation</vt:lpstr>
    </vt:vector>
  </TitlesOfParts>
  <Manager>9Slide.vn</Manager>
  <Company>9Slide.vn</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9Slide.vn</dc:title>
  <dc:subject>9Slide.vn</dc:subject>
  <dc:creator>Administrator</dc:creator>
  <cp:keywords>9Slide</cp:keywords>
  <dc:description>9Slide.vn</dc:description>
  <cp:lastModifiedBy>9Slide</cp:lastModifiedBy>
  <cp:revision>1</cp:revision>
  <dcterms:created xsi:type="dcterms:W3CDTF">2021-12-08T16:11:16Z</dcterms:created>
  <dcterms:modified xsi:type="dcterms:W3CDTF">2021-12-08T17:08:27Z</dcterms:modified>
  <cp:category>9Slide.vn</cp:category>
  <cp:contentStatus>9Slide</cp:contentStatus>
</cp:coreProperties>
</file>